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439" r:id="rId3"/>
    <p:sldId id="440" r:id="rId4"/>
    <p:sldId id="441" r:id="rId5"/>
    <p:sldId id="442" r:id="rId6"/>
    <p:sldId id="445" r:id="rId7"/>
    <p:sldId id="443" r:id="rId8"/>
    <p:sldId id="444" r:id="rId9"/>
    <p:sldId id="419" r:id="rId10"/>
    <p:sldId id="420" r:id="rId11"/>
    <p:sldId id="421" r:id="rId12"/>
    <p:sldId id="422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6" r:id="rId22"/>
    <p:sldId id="327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330" r:id="rId36"/>
    <p:sldId id="331" r:id="rId37"/>
    <p:sldId id="332" r:id="rId38"/>
    <p:sldId id="335" r:id="rId39"/>
    <p:sldId id="333" r:id="rId40"/>
    <p:sldId id="334" r:id="rId41"/>
    <p:sldId id="336" r:id="rId42"/>
    <p:sldId id="337" r:id="rId43"/>
    <p:sldId id="348" r:id="rId44"/>
    <p:sldId id="349" r:id="rId4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4"/>
    <p:restoredTop sz="94551"/>
  </p:normalViewPr>
  <p:slideViewPr>
    <p:cSldViewPr snapToGrid="0">
      <p:cViewPr>
        <p:scale>
          <a:sx n="117" d="100"/>
          <a:sy n="117" d="100"/>
        </p:scale>
        <p:origin x="96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51:38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1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23135,'-8'0'3182,"2"0"-2488,6 0 393,0 0-672,66 3-257,-21 1-158,7-2 0,2 0 0,19 4 0,13-1-481,11 1 481,-42-2 0,2 1 0,6-1 0,1 1 0,4 1 0,1-1-387,2 1 0,0-2 387,-2 0 0,-2-1 0,-7 0 0,-2 0 0,39-2 0,-28 1 0,-26-2-1816,-23 1-3686,-12 5 5502,-12 7 0,3-5 0,-2 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1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1 276 28671,'38'4'0,"27"-2"0,-8-6 0,7-2-999,12-1 0,3-1 999,9-4 0,2-1 0,2 1 0,2 0 0,1 1 0,-1 0 0,-4 2 0,0 0 0,-1 0 0,0 0 0,-2 2 0,-1-1 0,2-2 0,0-1 0,0 0 0,0-1 0,-4 0 0,-1-1 0,-6-1 0,-4 1-129,-10 3 0,-4 1 129,27-5 512,-31 9-1588,-30 6-1849,-24 20 2925,-28 10 0,12-5 0,-10-3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18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1 433 28446,'73'-7'75,"0"0"0,6-1 0,2 1-1917,3 1 1,3 0 1841,-20 1 0,2 1 0,3 0 0,10 0 0,3 0 0,1-1 0,7 1 0,2 0 0,9 0 0,-28 0 0,7 0 0,3-1 0,2 0 0,-3 0 0,-3 0-408,0 1 0,-3-1 0,-1 1 0,2-1 1,3 0 407,4-1 0,4 1 0,2-1 0,0 0 0,-3-1 0,-6 1 0,13-1 0,-4-1 0,-4 0 0,1-1 0,-1 1 0,-1-2 0,0 1 0,-2-1 0,-3-1 0,-2 1 0,0-1 0,-2 0-271,20-5 1,-3-1 0,-2 1 270,-10 1 0,-3 1 0,-2-1-1485,22-3 0,-6 1 1485,-17 7 0,-8 2 0,6 0 0,-32 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38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18 19639,'0'-10'4728,"0"2"-4022,0 8 1109,0 0-1310,-70 20-136,39-2-89,-54 19-78,60-6-101,4 4 0,7 5-57,6 4-32,4 2-24,4 1 12,3-1-11,8-5 11,7-8-33,10-8-12,7-14 22,1-4-55,4-7 78,-3-12 0,-2-6 11,-7-14 12,-7-2-12,-8-4 34,-7-1-12,-4-3-10,-2-3-23,0 1 0,-11-9-12,1 19-100,-11 4-112,4 23-369,-1 6-382,0 1-818,3 1-4616,6 4 6409,4 2 0,4-1 0,1-1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3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177 156 21521,'-9'5'4404,"1"-1"-3743,8-4-157,0 0-414,53 11 0,-25-16-79,41 4 11,-38-22-11,-4 0-11,-5-3 0,-8 3-44,-6 1-35,-6 3 23,-2 2-23,-12 8-10,-6 3 55,-16 5 34,-7 5 34,-4 9-1,-1 8 79,-1 6 12,9 1 66,3-4 68,7 0 22,6-1 22,3 6-10,5 0-179,5 6-113,3 19 0,7-14 0,13 11 0,8-24 0,13-5 0,3-7 0,3-5 0,0-5 0,14-2-841,-13-3-1423,10-6-5232,-16-7 7496,1-7 0,-16 6 0,-4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24849,'-5'0'3137,"1"0"-2711,4 0-167,0 0-259,38 0 0,-5 0 0,35 0 0,-17 0 0,3 0 0,-8 0 0,-1 0 0,-10 0 0,-5 0-662,-6 0-1657,-5 1-4539,1 0 6858,1 1 0,-9-1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27169,'-16'62'18,"0"0"1,1-4 0,2-7-30,3 0 11,4-11-23,3-12 23,3-14 56,0-7 247,-1-5 89,-1-11-45,-2-7-34,1-11-244,-1-9-69,2 0 0,1 0 0,1 2 0,0 5 0,1 7-270,6 9-817,5 7-885,10 5-5536,7 2 7508,8 9 0,-16-6 0,-1 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22249,'0'-9'4023,"0"2"-3653,0 7 179,0 0-336,1-5 179,7 19-157,4 3-56,6 25 12,2 6 79,11 32-270,-5-22 0,10 17 0,-9-33 0,3-10 0,2-8 0,2-12 0,1-5 0,1-7 0,1-19 0,3-9 0,0-23 0,0-3 0,-6-5 0,-7 1 0,-5 1 0,-2 4 0,-1 3-651,2 10-1142,-4 8 1793,-7 16 0,-5 8 0,-5 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43 23314,'-1'-7'2544,"-1"1"-2208,2 6-56,0 0 0,39 88 0,-17-47-123,4 15 0,1-1 89,1-20-44,-1-5-34,0-10 78,-2-8-33,0-6 35,-2-5-248,2-9 0,0-13 0,3-13 0,0-14 0,-2-1 0,2 1 0,-5 5 0,-1 8 0,0 6 0,-3 9-595,4 5-1298,5 2-1828,5 8 3721,6-1 0,-16 6 0,-5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188 223 28671,'43'-29'0,"0"0"0,30-20 0,-34 37 0,-11 1 0,-8 4 0,-9-1 0,-6-3-214,-3-4-33,-13-3 23,-10 3 45,-13 4 179,-14 5 11,-2 5 101,-6 13 101,1 7 90,3 16-78,5 9-225,11 3 0,11 3 0,12 0 0,10-5 0,22 0 0,13-9 0,21 1 0,10-5 0,3-5-3392,0-3 3392,-3-7 0,-9-4 0,-3-6 0,-10-4-1872,-1-2-3910,-4-2 5782,0-2 0,-16 1 0,-5-1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1 396 20378,'0'16'5984,"0"-4"-5043,0-12 427,0 0-1368,0 61 0,8-48 0,8 28 0,15-73-3392,9-26 3392,5-7 0,-1-2 0,-3 2 0,-6 7 0,-4 6 0,-6 9 0,-5 8 0,-4 9 0,-5 7 0,-4 8 3392,-4 5-3392,-2 5 0,-1 4 0,0 11 0,0 12 0,0 17 0,0 10 0,-1 7 0,-5 7 0,-3 2 0,-4 2 0,0-5 0,0 5 0,6-28 0,2-3 0,4-29 0,0-6 0,0-2-1559,0-3-334,0 0-1693,0 0-6245,4-1 8370,6-9 0,-4 6 0,4-5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47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836 26 22574,'-70'-11'642,"-1"0"1,4 7-1,5 7-25,-19 23-91,2 21-78,3 11-66,7 9-382,7 9 0,35-34 0,2 1 0,0 3 0,2 3 0,3 2 0,3 1 0,-1 1 0,3 1 0,5 0 0,3 0 0,0-2 0,3-2 0,9 45 0,19-11 1032,18-9-1032,25-12 0,15-10 0,-35-32 0,3-5 186,2-3 1,1-5-187,3-1 0,0-4-56,0-1 1,-1-4 55,-1-2 0,-1-3 0,43-10 0,-12-15 0,-14-8 0,-9-11 0,-7-13 0,-5-14-1352,-26 34 0,-1-2 1352,-2-3 0,-3-1 0,-2-1 0,-3-2-252,-4 0 1,-2 0 251,-3 0 0,-5 1-175,-7 0 1,-5 2 174,-2 0 0,-5 4 0,-7 2 0,-5 3 0,-2 4 0,-2 3-1790,-39-18 1790,-6 17 1977,3 19-2711,25 12 0,1 6-2639,-19 16 3373,-12 14 0,58-10 0,9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0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45 25791,'54'-13'369,"-1"1"1,37-7-169,-56 31 91,-5 7-12,-5 12-101,-5 4-55,-7-1-46,-5 2-56,-4-1-10,-3 3-12,-12 0-12,-5 3-32,-15-1 21,-3 0 12,-3-4 11,2-4 22,3-4 23,3-6 67,4-3 67,1-4 101,5-3 0,-1-3-155,8-3-125,1-1 0,8-4 0,1 1 0,11 6 0,10-1 0,13 9 0,9-3 0,6 0 0,1-2 0,3-2 0,0-1 0,1-5 0,-2 0 0,0-3 0,7 0 0,-16 0 0,4-4 0,-19-4-203,-3-3-1107,-4 1-529,-6 2-1511,-4 5 3350,-2-2 0,-3 3 0,0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1179 37 21801,'-71'-2'795,"1"0"1,0 0 0,5 2 1243,-22 4-1725,-7 1 336,-1 2-179,8 2-124,6 0-123,11 3 67,2 6-144,4 11-147,2 9 0,6 15 0,7 9 0,11 8 0,12 6-928,10 6 928,9 6 0,4 4 0,11 5 0,10-4 0,-4-44 0,4-2 224,26 41-224,-18-44 0,2-2 0,32 37 0,6-6 0,3-8 0,-18-27 0,2-3 0,30 11-183,-28-21 1,2-6 182,31-6 0,5-8 0,6-6 0,-1-11 0,-48 6 0,1-4 0,17-9 0,0-3 0,-20 5 0,-1-2 0,14-6 0,-5-2 0,6-19 0,-8-7 0,-9-5 0,-8-6 0,-8-1 0,-10-2 0,-9 0 0,-6-2 0,-13-2 0,-17-4 0,-18-6 0,13 36 0,-3 1 0,-3-2 0,-2-1 0,-1-3 0,-1 0 0,-1 2 0,-1 1 0,1 1 0,-1 3 0,1 5 0,-2 4 338,1 6 1,-3 3-339,-46-11 0,-3 15-232,3 9 232,8 6 0,15 4 0,12 1 0,17 1 0,11 0-852,11 0-905,6 15 1757,0 41 0,7-27 0,-1 23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1105 20557,'2'10'4561,"-1"-2"-3944,-1-8-57,0 0-504,26-73-23,-11 16-28,3-3 1,1-4-6,0-27 12,3-3-380,-3-1 357,1-1 0,-2 5-12,-1 7 12,0 9 11,-3 18 23,-2 14-1,-2 15 23,-2 10-12,-1 9 12,-1 3 0,-2 5 11,2-1 390,-1 2-368,6 9 34,2 9 101,4 16 0,4 12 0,1 4-101,1 3-45,2-4 23,11 12-79,-8-20-11,10 3 0,-10-25-11,2-7 11,0-8 0,2-2 0,3-17-56,22-31-11,-14-1-23,11-20 90,-23 24 0,-5 5 0,-7 9 11,-5 7 1,-4 8 66,-7 6-56,1 3 1,-4 4-12,3 1 0,0 0-11,0 0 11,4 11 12,0 4-12,2 12 0,4 2 0,-2 0-11,3-1 12,8 8 10,-2-10-11,7 7 12,-4-17-23,4-5 0,33-17-45,21-39 22,3 0 17,-41 10 1,-4-2 16,9-15 1,-7 5 10,-7 1 0,-4 6 23,-5 7 34,-6 5 55,-6 12-33,-5 5-68,-5 7 12,-2 2 0,-1 2-23,1 0 34,1 4 0,2 10 12,-1 9-46,3 12 12,-3 8-1,1 3-22,-1 2-11,0 2 13,0 1-26,-1 2 13,0 3-11,0 2-11,-1 3-12,1-2 34,-2-1-56,0-4 11,0-7 34,0-6-11,0-10 22,0-9 11,0-8 0,-2-4 45,-6-2 56,-20 9-88,-2-3-24,-18 8 0,9-7 0,-2 1 0,-1-5 0,-4-1-3392,-6-5 3392,-8-1-88,-12-2 88,-8-2 0,-7 0 0,-6 0 0,0 0 0,-3-2 0,2 0 0,-2-2 0,5-1 0,6-1 0,11-1 0,20 0 0,15 3 0,16 1 0,8 3 0,7 0 3348,-1 0-3348,1 0 132,-5 0-132,4 0 0,1 0 0,7 0-729,1 0-650,6 0-1545,8-4 2924,8 2 0,-7-3 0,-2 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4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16 18283,'-5'0'4561,"1"0"-4102,4 0-67,0 0-23,-52 43-21,36-21-135,-37 36-101,50-33 34,1 0-46,8 2-21,7 0-23,9 1-34,8 0 12,2-2-34,-1-5 0,-1-4 0,-1-9 0,1-4 33,-1-8 102,0-13-57,-1-12 34,-2-15 35,-5-4 88,-6 1 90,-8 4 33,-5 7-123,-2 5 0,-6 6-77,-6 5-136,-8 6-22,-2 4-56,6 6-180,3 2-279,9 2-337,1 0-55,3 2-953,0 11-2633,3 9 4493,9 13 0,-7-14 0,7-2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67 23964,'-53'-1'537,"0"0"1,-36 0-302,66 5-68,2 4-23,4 9-54,0 4-13,3 8-22,1 3 0,7 1-34,2-2 12,4-5 0,0-3 55,12-3 1,7-3-57,19-5 35,12-3-68,6-6 0,7-2-45,-1-13 45,-5-6-56,-6-14 56,-12-4 0,-14-1 67,-13-20-22,-8 18 11,-6-11-23,-9 25-33,-6 5-33,-10 7-90,-2 6-135,0 3-180,2 4-301,7 0-5995,5 0 6734,9 4 0,2-3 0,4 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5:5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58 24827,'-59'8'526,"0"1"1,-30 3-336,52 17-102,21-9 12,4 4-45,6 0 78,4 5 12,3 2 11,13 0-56,10-4-23,14-8 12,3-7-12,-1-8-10,-5-3 44,-6-12-34,-5-9-11,-6-15-44,-7-8-23,-4-4-90,-6 2-168,-11 4-179,-4 6-695,-11 9-1299,0 8 2431,2 7 0,11 7 0,4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1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3 451 24423,'-1'0'3653,"0"0"-3071,1 0-569,68-11-13,7-5-652,-2 2 1,7-1 651,-4-3 0,2 1-442,9-1 1,3 0 441,-24 7 0,2-1 0,2 1 0,7 0 0,3 1 0,2 0 0,9 0 0,3 1 0,3 1-667,-16 0 0,2 1 0,1 0 0,2 0 667,4-1 0,1 1 0,1-1 0,1 0 0,2 1 0,1 0 0,0 0 0,0 0-446,-1 1 0,0-1 0,0 1 0,-1 0 446,-3 1 0,0 0 0,-1 0 0,-1 1-140,-3 1 0,0 0 0,-1 0 0,-1 0 140,-5 1 0,0 1 0,-1-1 0,-2 1 0,20 0 0,-2 0 0,-2 0 0,-10 1 0,-3 0 0,-2 0 0,24 3 0,-5 0 214,-17-1 1,-5 0-215,-15 1 0,-3 0 0,-2-1 0,-5-3 1720,10-11-1720,-11-6 39,-35-8-39,-21 4 0,5 10 0,-7 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2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1 213 23504,'16'0'1703,"46"2"1,16-1-2960,-15 0 0,5-1 1442,20 1 1,13 0 0,2 0-574,-24-1 1,-1 0 0,3 0-1,2 0 387,-4-2 0,2 0 0,2 0 0,2 0 0,1-1-199,9-1 1,2 1-1,2-1 1,2 0-1,0-2 199,-11 1 0,1-1 0,2 0 0,-1-1 0,2 0 0,0 0-221,3 0 1,0 0 0,2 0 0,-1 0 0,1 0 0,1 0 220,-13 1 0,1-1 0,0 1 0,0 0 0,1 0 0,0 0 0,0 0-76,2 1 1,1 0 0,0 0-1,0 1 1,0-1 0,1 1 0,-1 0 75,2 1 0,0-1 0,1 1 0,-1 0 0,1 1 0,0 0 0,-1-1-14,0 1 1,1 0 0,-1 1 0,1-1-1,-1 1 1,0 0 0,-1 0 13,-2 0 0,-1 1 0,1-1 0,-1 1 0,-1-1 0,0 2 0,-1 0 0,7 0 0,0 2 0,-1-1 0,-1 1 0,-1 1 0,-1-1 0,8 1 0,-2 1 0,-1 0 0,-2 0 0,-2 2 0,8 2 0,-2 2 0,-3 0 0,-3 1 165,-13-1 1,-2 0-1,-3 2 1,-3-1-197,7 4 1,-3 0 0,-6 1-962,10 6 1,-10 3-4836,12 17 6162,-53-2 1,-24-22 0,-12-4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2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28625,'84'-24'15,"1"0"0,4 2 1,1 6-16,-5 13 0,2 4-1332,10-1 0,1 0 1332,-29 0 0,0 0 0,0 0 0,-2 0 0,0 0 0,0 0 0,29 0 0,-1 0 0,-2 0 0,-1 0 0,-2 0 0,-1 1 0,-2 0 0,-1 0 0,-6 0 0,-3 2-348,-11 0 1,-5 2-7956,25 9 8425,-43 11 1,-26-10 0,-17 1-1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3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28671,'50'-17'0,"0"0"0,-14 5 0,2 1 0,0 1 0,-3-1 0,1 1 0,-4-3 0,-5 3-617,-6 0-1602,-7 4-4963,-4 3 7182,-1 2 0,-6 1 0,1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30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98 22631,'-6'0'2621,"0"0"-2206,6 0 381,0 0-584,-5 80-66,3-37-2238,-2 11 0,1 2 2136,-1 0 861,-1-2-883,-1-1-22,2-9 11,1-10 1,1-10-12,2-12 3594,-1-6-3169,1-5 91,-2-14-24,2-11-479,0-21-13,0-12 0,0-7 0,0-3 0,0 3 0,0 4 0,0 7 0,0 9 0,0 6 0,3 6 0,0 9 0,2 5 0,-1 10 0,-2 4-819,-1 7-1904,-1 20 2723,0 19 0,0-10 0,0 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4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23303,'-13'4'4112,"2"-1"-3339,11-3-290,0 0-483,-11-2 0,9 2 0,0-1 0,17 1 0,10 0 0,2 0 0,-1 0 0,-3 0 0,-2 0 0,0 0 0,-1 0 0,3 0-741,-2 0-1186,-1 0-1827,-1 0 3754,-3 0 0,-6 0 0,-4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4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50 220 24692,'0'-5'2364,"0"1"-2094,0 4 99,0 0-234,-7 62-1,3-22-78,-7 52 0,6-38 45,0-5 22,2-7 23,0-7-12,0-13-43,1-6-91,0-11 0,0-2 0,1-14 0,-1-14 0,2-19 0,0-17 0,0-7 0,0-3 0,2 1 0,0 2 0,2 4 0,1 11 0,0 10 0,-1 16-729,2 10-1568,0 11-5682,1 4 7979,2 13 0,-4-9 0,-1 9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26989,'0'75'224,"0"1"0,0-5 1,-1-6-80,1 19-100,-3-6-45,1-5-56,-2-8-224,0-7-247,-3-10-537,0-10-1155,0-17-7612,0-9 8832,1-9 0,1-3 0,3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23807,'1'-9'2376,"1"3"-2063,-2 6-5704,0 0 5615,36 87 1006,-22-32-1163,8 8 1,-2 2 908,-9 8-875,1-2-56,0-7-1,2-8 57,0-12 3284,0-10-3273,0-11 394,1-13-204,1-4 103,9-25-405,4-12 0,7-25 0,-1-9 0,-4-3 0,-4 1 0,-3 4 0,-2 7 0,2 8 0,1 12-550,6 12-1209,4 11-1255,6 8 3014,4 9 0,-18-3 0,-5 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267 161 24899,'-52'2'549,"0"0"1,-37 10-349,65 9 743,2 14-922,7 7 280,8 5-279,1-1 114,13-5-137,13-7 438,12-11-438,16-10 0,5-7 22,3-5 1,-3-15 77,-8-9 147,-11-18-33,-14-8-214,-10-4 0,-7-5 0,-9 2 0,-9 2 0,-13 8 0,-11 8 0,-5 9 0,0 13 0,3 8 0,2 11-976,5 15-1074,11 10-3094,9 16 5144,15 0 0,1-17 0,3-7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27303,'0'49'191,"0"5"-169,0 10-22,0-1 11,0-2-11,0-12 34,2-6-23,0-14 0,3-11 12,-4-9 77,2-7 24,-1-10-46,0-14 79,1-17-23,0-16 45,-1-8-11,-1-1-43,-1 4-125,0 9 0,0 11 0,0 13 0,0 13 0,0 7 0,0 11 0,9 16 0,3 14 0,20 49 0,-6-16 0,13 18 0,-6-35 0,5-13 0,1-12 0,1-12 0,-3-8 0,8-20 0,-14-8 0,4-18 0,-18-9 0,-5-5 0,-6-3 0,-4 4-1457,-2 11-3329,-11 20 4786,-6 12 0,1 11 0,2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1 184 25981,'34'-48'364,"0"1"0,28-28-174,-33 66-66,2 6 11,-1 2-35,0 1-44,0 11 0,-2 8-33,-1 15-1,-5 7-22,-1 2 0,0-1 0,5-5 11,7-8 12,7-8 122,6-10 113,0-5 89,-3-5-100,-2-2-22,-7-12-225,-2-3 0,-3-13 0,1-1 0,4-1 0,1-1-405,5 3-692,1 3-1268,6 5 2365,37 7 0,-44 6 0,18 6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28671,'57'-15'0,"1"0"0,-2 2 0,-1 4 0,36 6 0,-2 3 0,-9 0 0,-8 0 0,-14-1-293,-10-1-1242,-14 0-728,-11 1-4034,-12 1 6297,-6 3 0,-5-3 0,0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26451,'-44'59'160,"-1"0"1,2 3 0,9-8-508,19-13-583,3 3-718,9-25-3506,3-9 5154,0-5 0,0-5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22821,'0'-10'2767,"0"1"-2452,0 9-136,0 0-101,30 69-78,-13-36-134,23 52-830,-23-57-2062,2-6 3026,1-4 0,-8-10 0,0-3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7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24468,'0'-3'2521,"0"0"-2207,0 3-56,-7 84-258,3-40-6,-1 11 1,0 1-387,-1-7-516,3-6-1782,0-6 2690,3-7 0,0-15 0,0-5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8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83 24486,'-44'38'560,"1"1"0,-27 21 205,82-3-574,17-24 78,22-9-22,18-11-124,6-6-22,-3-13 67,-7-7-34,-16-11 194,-12-9-295,-14-5 100,-11-6-133,-7-1 247,-11-1-426,-12 5-303,-10 10-202,-11 10-817,1 12-5032,4 7 6533,11 12 0,10-7 0,7 8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8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22160,'3'-10'4728,"0"2"-4234,-3 8-158,15 76-12,-7-26-290,3 6 0,1 2-34,4 11-191,5-5-302,3-6-694,-1-11-1200,-4-9-7444,-4-8 9221,-5-8 0,-5-10 1,-3-5-1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8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24636,'0'-10'2858,"0"1"-2567,0 9-213,75-20-78,-33 14-174,8-5 1,0 1-858,-13 9-863,-17 2-4134,-11 16 6028,-13 8 0,3-3 0,-3-2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20427,'-37'62'478,"-1"-1"0,6-10 0,7-5 1995,11 8-2271,9-19 942,4-3-1021,1-2 536,0-4-547,5-1 1804,7-5-1792,8-5-67,5-6-57,2-5 0,5-2 0,6-5-360,5-10-502,2-9-908,-1-10-2892,-4-4 4662,-4 3 0,-17 15 0,-4 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9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40 24681,'-5'-4'2981,"2"2"-2825,3 2-156,0 0 0,70-15-380,-37 11-349,54-11-985,-60 15-3833,-9 1 5547,-7 8 0,-7-6 0,-3 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15 24379,'-15'0'2498,"4"0"-2397,11 0-527,0 0-728,50-6-1512,-28 4-7165,42-5 8145,-46 7 1,-6 0 0,-6 0-1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9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19235,'0'0'0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6:5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19235,'0'0'0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0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205 193 27247,'-47'23'295,"-1"0"0,2 10 0,12 3-149,22 14-79,3 19 56,9-26-45,9-4 12,4-7-55,10-7-35,4-11 0,-1-7 0,2-6 0,-2-4 0,1-8 0,-1-7 0,-4-6 0,-2-3 0,-8 2 0,-4-2 0,-6 0 0,-7-17 0,-4 9 0,-16-18 0,3 26 0,-7-5 0,7 14 0,1-2 0,-1-4 0,3-3 0,0-7 0,2 2 0,2 3 0,3 7 0,5 9 0,3 5 0,-1 4-371,1 2-1074,-2 1-1458,1 5 2903,0 13 0,3-9 0,-1 9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272 101 21376,'-8'-5'3215,"1"1"-2677,7 4-191,0 0 57,-76 14 33,45 1-202,-58 13-33,69-3-45,4 0-34,4 3-78,5 1-12,2 1-22,4-2 1,10-2-1,9-9-11,14-5 23,8-8 10,3-2-10,-2-13-1,-4-10 180,-4-11 11,-8-11-45,-7 0-34,-10-17-179,-5 17-235,-6-7-460,0 25-1019,0 5-5098,0 7 6857,16 5 0,-9 4 0,9 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27034,'-2'66'295,"-1"0"0,0 0 0,0-2-502,1 34 263,0-46 0,1 0 28,0-1 0,0 0-84,1 44-269,0-13-314,0-12-559,0-17-1111,0-14-7578,0-14 9389,3-14 1,-2-6 0,1-5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1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24591,'0'-8'2925,"0"1"-2634,0 7-156,0 0-326,81-26-504,-39 16-73,13-5 1,1 0-3177,-5 8 3944,2 4 0,-24 0 0,-7 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1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217 136 27370,'-52'23'448,"0"-1"0,-32 23-291,67-2-22,9-2-35,4 0-87,7-4-13,12-8 0,8-4 0,14-9 0,4-7 0,-1-5 0,-1-7 0,-4-15 0,-3-11 0,-5-19 0,-8-7 0,-9-8 0,-6 2 0,-4 0 0,-5 7-304,-11 13-749,-12 16-1143,-12 13-6679,-8 21 8875,-2 21 0,21-12 0,5 9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24491,'0'4'3215,"0"-1"-2744,0-3-169,0 0-123,0 75-166,0-42-13,0 59-102,0-61-357,0-4-337,0 1-671,0-3-2120,0 3 3587,0-3 0,0-9 0,0-7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23952,'2'-7'3093,"-1"2"-2689,-1 5 189,0 0-492,22 57-101,-12-27-67,15 46-247,-18-44-750,-3-3-1323,-2-5-7444,-2 0 9353,-4-1 0,3-10 0,-2-2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28671,'61'8'0,"-1"1"0,-1-2 0,-2-1-646,43-6 646,-2 0 0,-3 3 0,-2 2 0,2 0 0,3-1 0,-1-3 0,-3-1-158,-13 0-3674,-15 0 3884,-22 11 1,-21-8 0,-12 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9 374 23336,'-8'-3'2263,"39"-86"-2038,2 40-74,-2-8 1,2-1 72,12 10-56,-7 14-79,-8 11-22,-7 14-44,-5 5-12,3 4 0,1 7-11,4 7 0,2 11 0,1 7-22,-1 0 11,0 1-1,-2-5 12,0 0 12,1-2 10,-1 2 12,0-1-12,-1-1 56,0-3 1,0-3 55,1-9 57,5-4-23,2-6 67,4-1-55,-1-5-24,-2-6-77,-3-6-46,-1-4-33,-3 2-44,-2 1-270,-1 6-504,-4 3-930,0 4-2790,2 4 4538,6 1 0,-13 0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3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98 26261,'-95'30'1053,"17"2"-851,57 6-56,8 1 44,6 7-33,4-3-56,19 1-12,11-9-44,24-7 11,18-13 11,11-8 0,6-8 12,1-12-1,-11-6 2,-11-10-3472,-17-2 3392,-17 1 0,-11-2 0,-13-3 0,-3-3 0,-4-6 0,-10-1 0,-11-2 3392,-16 9-3392,-12 7 0,-5 16 0,-1 8 0,2 14 0,5 9-1088,9 10-1164,11 6-6858,13-2 9110,9-2 0,6-13 0,0-5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4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28671,'0'50'0,"0"1"0,0 0 0,0 0 0,0 40 0,0 3 0,0-1 0,0-6 0,3-9 0,4-14-169,4-14-1624,5-15-1412,2-14 3205,3-9 0,-8-7 0,-2-4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4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40 26015,'-2'-7'2656,"1"2"-2656,1 5 0,0 0 0,74-12 0,-41 9-886,55-9-728,-63 12-1568,-10 2 3182,-7 14 0,-5-10 0,-3 9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27508,'-25'69'235,"0"0"1,2-5 0,7-7-236,14-3 225,2-8-225,15-8 0,10-10 0,24-12 0,14-7 0,9-6-4111,6-3 4111,-2-10 0,-2-5 823,-5-16-823,-3-3-427,-6-3-2161,-3 5 2607,-3 8 0,-25 10 1,-6 7-1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0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25129,'-28'21'2443,"2"-1"-1894,22-9-191,-2 1-166,4-1-192,1-2 0,9-1 0,9-2 0,13-1 0,9 0 0,3 0 0,-1 0 0,3-1 0,-2-2 0,2-1 0,0-1 0,-3 0 0,-2-4 0,-7-4 0,-8-4 0,-9-5-203,-8 2-1186,-4 0-875,-3 2-5131,-11 7 7395,-3 2 0,1 4 0,1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28009,'-2'51'331,"0"-1"0,-1 31-331,4-7 0,-1-21 0,0-1 0,0-5 0,2-4 0,4-7 0,3-5 0,3-7 0,-1-6 0,-1-3 0,-4-4 0,1 0 0,-4-4 0,4 1 0,0-5 0,7 0 0,7-3-3392,7 0 3392,7 0 0,2 0 0,4-5 0,-4-1 0,-2-4 0,-6 1 0,-4-2 3392,-4-2-3392,0-4-897,10-15-963,-10 7-1659,7-10 3519,-16 15 0,-4 7 0,-6 5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0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28266,'-13'61'135,"0"1"0,0-4 0,1-3-135,0 19 0,1 3 0,2-1 0,4-3 0,3-6 0,2-9 0,0-8-505,4-12-840,3-11-750,4-11-3676,2-10 5771,-3-3 0,-4-3 0,-2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1 195 24390,'0'-10'2577,"0"2"-2252,0 8-56,0 0-269,40-27-247,-18 11-683,34-25-1087,-31 18-3496,1 1 5513,-4-2 0,-9 11 0,-4 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27482,'-23'63'396,"0"1"0,0-3 1,2-3-397,-14 30-462,1-5 462,6-4 0,3-10 0,9-6 0,4-6 152,4-7-152,5-6 76,0-9-189,3-6-738,0-9-438,0-9-561,12-6-3618,9-20 5468,18-13 0,-15 7 0,0-3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1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28671,'40'-7'0,"-1"1"0,-5 6 0,-1 0 0,1 0 0,-2-1 0,2-2-606,-5-2-705,-1 1-628,-9 1-2083,-3 1 4022,-10 2 0,-2 0 0,-4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27426,'-26'62'407,"0"0"0,1 7 0,6-6-383,12-10-24,2 12 0,5-28 0,4-7 0,7-5 0,9-8 0,8-6 0,3-6 0,1-2 0,-1-3 0,-1 0 0,-2 0 0,0-5 0,-4-2-841,-3-5-896,-3-3-1849,-2-2 3586,0-6 0,-8 11 0,0-1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25084,'6'-12'3048,"0"2"-2600,-6 10-357,0 0-91,13 71 0,-10-25 0,4 5 0,-1 1 0,-6 6 0,0-7-729,0-2-1243,0-6-2600,0-2 4572,0-6 0,0-16 0,0-5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24166,'0'-9'3081,"0"3"-2902,0 6-111,0 0-68,58-45-45,-35 32-359,44-32-503,-53 44-718,-5 1-3350,-3 5 4975,-5 8 0,-1-5 0,0 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105 153 27083,'-28'59'321,"-1"1"0,4-10 0,6-5-149,15 6-71,4-11-7,5 3-49,3 3-3,7-6 25,1-1 24,3-8-78,0-8-13,3-11 0,1-7 0,3-10 0,5-13 0,1-10 0,4-12 0,-3-1 0,-1 1 0,-2 5 0,-4 3 0,-3 5 0,-2 4 0,-4 3 0,-2 6 0,-5 1 0,-1 7 0,-3-6 0,-3 6 0,0-8 0,-3 1 0,0-6 0,0-16 0,0 9 0,-4-13 0,-2 13 0,-5-2 0,-1 0 0,-1 0-147,-1 2-850,-2 3-549,-2 8 1546,-7 4 0,13 7 0,-4 3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24838,'0'2'3361,"0"-1"-2889,0-1-472,83-5 0,-46-1 0,14 2 0,-1-2-181,-18-2-1118,-4 2-1189,-2 2-7343,-4 2 7857,1 1 0,-11 1 1,-2 0-1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23392,'2'10'3709,"-1"-2"-3059,-1-8 270,0 0-5172,61-5 4252,-31 4 860,48-5-860,-44 6 0,-2-1 0,2-2 0,-4-2-741,-4 0 2755,-6 2-4344,-1 2-4954,-7 1 7284,-2 0 0,-6 0 0,-2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3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56 24670,'-1'0'3664,"-1"0"-3327,2 0-337,50 4 0,-16-3 0,47 0 0,-25-11-225,5-3-1882,4-4-5064,1 6 7171,0 4 0,-29 5 0,-9 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4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15 323 23146,'-8'-3'2431,"1"0"-2027,7 3 346,0 0-425,4 84-78,0-33-158,-2 9 1,0 3 22,1 6-11,-3 0-22,0-5-23,0-12-34,0-9 12,0-19-34,0-10 11,0-23 56,1-22-22,6-26 0,4-26-909,6-12 897,-7 46 1,1-1-1,0-1 1,1 0 45,17-41-23,6 4 22,8 12-11,5 15-44,3 11 22,-1 17-23,-3 13-22,-7 9 11,-5 9-11,-9 2 875,-7 11-1021,-9 25 23,-10 2-56,-12 18 22,-8-16 45,-8-8 90,0-3 11,0-9 11,2-4 33,1-3 146,-7-2-55,10-3 55,0 0-67,13-1 0,6-1-10,2 9-102,1 4 0,1 9 0,7 6 0,17 30 0,2-9 0,11 24 0,-4-14 0,-2 0 0,1-3 0,-4-10 0,-3-12 0,7-13 0,-9-15-1189,7-6-951,-7-23-3339,5-10 5479,3-19 0,-13 19 0,-5 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28199,'-5'72'157,"1"1"0,1-5 1,0-6-158,-2 7-57,4-4-705,1-7-695,0-8-1568,11-11 3025,9-15 0,-5-12 0,3-8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27482,'-48'11'45,"14"2"-11,47 9-23,8 5 79,6 7 122,-4 4 102,-5 4-45,-8 1-55,-6 4-214,-3-1 0,-11 4 0,-8 3 0,-15 4 0,-6-1 0,-4-1 0,3-10 0,5-13 0,13-14 0,8-11-920,10-6-1074,2-9-1346,7-7 3340,14-12 0,-10 10 0,8 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144 214 24815,'0'-7'2421,"0"1"-2051,0 6-102,-31 109-44,11-38-490,-2 9 1,1 2 410,0 11-3079,7-11 3080,5-13-134,5-20-12,3-19 0,1-17 0,0-25 343,3-25-343,9-30 0,9-25 0,-9 40 0,3 0 0,1-3 0,1 0 0,-1 2 0,0 1 0,2 1 0,1 3 0,17-37 0,1 17 0,-3 21 3392,-5 15-3392,-6 18 0,-2 8 0,-1 7 0,-9 14 0,0 9 0,-11 22 0,-20 7 0,-11 8 0,-19 1 0,-3-9-125,9-9-1286,10-13-1144,17-13 2555,10-9 0,6-6 0,2-3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77 24289,'0'-10'4134,"0"2"-3886,0 8-248,0 0 0,-47 50 0,29-19 0,-37 40 0,45-33 0,4-9 0,4-2 0,11-7 0,9-3 0,12-4 0,8-5 0,3-3 0,-2-4 0,-1-1 0,-9-1 0,-3-13 0,-5-7 0,-7-17 0,-3-5 0,-7-21 0,-3 17 0,-6-8 0,-5 26 0,-8 6 0,-3 8 0,-1 6 0,3 3 0,3 4-69,1 1-1667,6 1-2242,2 5 3978,4 6 0,2-3 0,1 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6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0 27494,'-51'8'358,"1"0"0,-30 7-335,73-5-12,4 1-11,10 1 22,8 3-22,7 2 68,5 3 55,-4 4 45,-5 1-122,-6 5-46,-7 2 0,-2 6 0,-7 4 0,-11 4 0,-9 3 0,-12-3 0,-3-4 0,3-5 0,1-8 0,9-9 0,3-7-1155,6-7-784,7-3-2610,4-1 4549,5-6 0,1 3 0,0-3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28671,'3'86'0,"-2"-2"0,-4-15 0,0 1 0,0-1-528,3-6-1175,-1-2-1703,-2-7 3406,0-4 0,0-23 0,0-8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28625,'39'-36'-818,"0"1"0,28-21-492,-44 53-977,-1 2-4738,3 1 7025,4 2 0,-12-1 0,0 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1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59 23258,'8'-14'3675,"-2"4"-3025,-6 10 392,0 0-996,-26 6-46,9 12 0,-22 12 0,20 8 0,3 2 0,8-5 0,5-4 0,3-10 0,1-6 0,8-9 0,4-3 0,7-11 0,1-12-270,-2-13-133,-1-11 179,-2-2 156,-6 5 68,0 4 90,-7 14 78,0 7 34,-3 10-46,0 3 46,0 3-55,1 5-147,2 8 0,4 8 0,1 8 0,6 6 0,2 2 0,8 3 0,5-1 0,5-2 0,2-5 0,0-8-46,-5-4-1388,-7-8-841,-6 1-3887,-6-2 6162,-7 3 0,-2-7 0,-3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3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28233,'5'13'438,"-1"9"-438,-4 22 0,-3 8 0,0 0 0,-3 3 0,0-6-102,0-4-996,2-8-818,1-11-3182,2-11 5098,1-8 0,0-5 0,0-1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4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22540,'0'-6'4135,"0"0"-3417,0 6 560,0 0-1278,35 12 0,-15-2 0,29 11 0,-23-6 0,0-1 0,1-1 0,10-2 0,-9-4 0,8-3 0,-9-12-539,2-7-839,-2-8-1031,-1-2-7422,-6 3 9092,-3 8 1,-9 5-1,-2 6 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7:4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41 207 23034,'-3'0'2409,"1"0"-2129,2 0-67,-9 75-78,5-34-68,-1 10 0,1 0 56,2-4-11,2-5-22,0-9 44,0-9 1,0-8 77,0-9 69,0-4 33,0-5-1,0-14-100,3-14-56,0-19 44,2-12-20,-2-3-181,-2-1 0,-1 2 0,0 6-3392,0 7 3392,-3 7 0,0 11 0,-3 7 0,2 6-774,1 7-448,1 6-1175,2 3-7434,-1 6 8750,0 17 0,-1-13 0,1 12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10 22676,'-13'-5'3372,"3"1"-2957,10 4-113,-68 19 12,37 1-45,-55 20 33,55-2-33,2 5-11,3 2-90,4 1 0,6 3-56,3-2-66,7 2-46,2-2 0,2-2 0,2-7-237,3-7-468,9-10-461,9-8-806,13-6-4224,8-6 6196,5-1 0,-19 0 0,-4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58 198 27975,'-38'74'258,"19"-8"-191,36-35-67,13-2 0,6-9-34,1-6-55,-2-9-23,-4-3-11,-4-4 44,-3-8 68,-5-5-56,-3-11 44,-5-6 23,-2-5 12,-3-3 44,-3-1 33,-2 0 57,-1 4 55,-10 1-55,-3 4-23,-12 3-33,0 5-44,-1 5-46,1 9 0,1 4-91,4 4-290,2 2-358,4 5-673,2 6-1266,4 7 2678,4 8 0,3-13 0,1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22855,'0'-3'3372,"0"0"-3204,0 3-11,0 77-67,0-40-57,-1 61-33,-1-66 0,1-6 0,-1-9-67,2-10 0,0-3 67,0-4 45,0-10-23,7-5 12,2-13 44,8 1 34,3-1-56,1 7 45,2 5 90,-1 8 78,-3 5 145,-3 1 1,-4 2-68,-3 0-301,-2 4-46,-1 7 0,-2 6 0,2 7 0,-2 0 0,1 1 0,1-6 0,2 2 0,1-13-606,2 0-1680,2-8-6006,5 0 8292,8-1 0,-12 1 0,2-2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1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196 161 26037,'52'-77'123,"-12"19"-168,-38 39 45,-7 14 23,-10 3 22,-6 10 67,-12 11 89,-1 12 90,-4 10-22,1 3-11,3 0-22,5-1 77,8-6 68,7-4-45,8-8-245,3-3-91,3-6 0,4-4 0,8-3 0,6-6 0,9 0 0,4-3-584,4-4-693,1-3-1345,0-1 2622,2-1 0,-18 6 0,-2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2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27695,'16'-52'527,"-1"14"-438,-11 51-22,0 12 1,-1 14-35,-2 9 1,-1 11-23,0 2 11,0 5-22,-1-2 0,-4-6 23,-2-8-23,-2-11 0,3-12-11,4-14-1,0-5-10,2-7 22,0-11 0,0-10 0,2-18 11,7-10-11,2-5 11,7 4-11,-1-1 0,-6 22 0,-1 5-22,-3 19 22,0 4 0,5 0-11,3 0 11,2 4 0,10 6 0,-3 1 0,3 5 0,-5-1 0,-5 2 0,2 4 0,-3 0-23,-1 1-33,-2-2-168,-2-3-212,-3-2-1839,-2 0-2241,-2-5 4516,2-1 0,-4-6 0,2-3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26519,'-32'40'369,"1"0"1,-17 28-258,44-35-67,4-8-22,0-7-23,6-9-34,4-5-89,7-7-124,4-12 0,0-8 191,0-13 56,-5 0 0,-3 0 12,-4 8 100,-3 5 100,-2 10-43,-1 7-35,0 3 12,-2 14-34,1 9 11,-2 16 23,0 9-34,0 3-56,0 1-23,2 6-111,4-21-953,12-3-3727,-1-24-5073,13-28 9148,-13 0 0,-1-6 1,-11 13-1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23975,'0'2'3731,"0"76"-3103,-1-25-460,-1 7 1,-1 2-169,-7 19 0,-2-1 0,1-4 0,2-12-91,3-15-1130,2-12-1446,2-15 2667,1-6 0,1-9 0,0-3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4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76 27494,'-9'-39'1177,"51"8"-1177,35 37-1383,-11-1 1,6 2 1382,7 2 0,4 1 0,-19-3 0,4 0 0,1 0 0,8 0 0,2 0 0,2-1 0,7 0 0,2-1 0,0 1 0,2-1 0,1 0 0,1 0 0,1 0 0,1 0 0,0 0 0,-2 0 0,0 1 0,-1 0 0,-3-2 0,-2 0 0,-1 0 0,-5 0 0,-1-1 0,-2 0 0,-6-1 0,-1 0 0,-2-2-128,25-4 0,-4-3 128,-8-2 0,-4-3 0,-9-2 0,-3-4 0,-11-1 0,-5-1-1839,29-12-6710,-33 9 8714,-23 11 0,-16 8 0,-8 4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28671,'-13'7'0,"39"6"-2257,28-3 1,14-1 2256,16 2 0,5-1 0,-19-4 0,3 0 0,2-1-73,6 0 0,3 0 1,0 0 72,2-1 0,0-1 0,0 1 0,-1-1 0,0 1 0,-2-1 0,-6 0 0,-1-1 0,-2 1 0,27 0 0,-4 0-604,-12-1 1,-3-1 603,-10 0 0,-4-1 0,-6 0 0,-3-1-134,-4-4 1,-3-1-2612,39-9 3085,-18-8 0,-33 10 0,-17 3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20501,'-3'2'4270,"0"-1"-3430,3-1 650,0 0-997,13 10-123,-4-3-101,12 10-168,-9-4-68,0-2-33,0 3-257,-1-4-191,-1 3-214,-2-1-581,0-1-662,-2-1-5726,-2-4 7631,-1-1 0,-1-4 0,-1-1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24468,'3'-1'2364,"0"-1"-2106,-3 2-134,0 0-416,46 11-1087,-24-3-3528,40 8 4907,-32-8 0,-14-3 0,1-4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7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13 25017,'0'-7'2566,"0"2"-2566,0 5-22,0 0-505,-66 48-1781,43-21 2308,-45 38 0,61-47 0,7-6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0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26362,'-11'17'1882,"3"-3"-1882,0-1-683,3-2-1076,-1 2-4180,-1 5 5939,0 8 0,2-11 0,1 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2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16724,'-7'54'185,"-1"1"0,-5 40 2346,7-51-2867,-1-1 210,-1-5-8199,0-4 8325,4-8 0,0-12 0,4-6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2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20266,'-8'9'2947,"2"-3"-2835,6-6-101,0 0-11,-19 56 12,15-41 10,-14 41 224,20-55 68,9-1 45,6-7 33,8 0 78,-2-4-22,-2 5-21,-6 4-69,-1 2 23,-2 0-56,-3 8-78,0 3-90,-4 13-90,0 1-45,-1 5-22,-1-2-157,-1-1-347,0-1-695,3-4-2062,6-5 3261,12-8 0,-10-5 0,4-4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3 22900,'-15'-1'2666,"4"0"-2117,11 1 314,0 0-515,-73 62-113,48-28-140,-16 9 0,3 1 17,27 1-22,3-1-34,5-1-34,0-5-22,3-6-213,0-6-414,5-14-706,11-3-1513,12-22 2846,15-14 0,-18 9 0,-2-7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0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25207,'-28'76'299,"1"0"0,3-6 0,3-7-86,5 0-56,5-8-146,7-11-11,3-15-56,10-14 34,5-10 22,12-10 11,1-11 11,2-8 12,-5-7 67,-2 2 123,-6 9 135,-2 5 33,-5 9-23,1 3 23,-5 3-32,2 3-360,-4 10 0,0 6 0,-2 10 0,1 0 0,0-1-35,4-4-906,2-4-639,3-5-1232,1-4-7019,4-7 9249,2-1 0,-8-3 1,-1 0-1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250 198 26485,'27'-46'364,"1"0"1,15-31-5667,-55 62 5649,-10 6 1342,-12 5-1488,-7 4-10,0 8-112,2 6 781,3 11-860,6 6 0,5 6 0,3 7 3392,5 6-3392,3 5 0,6 2 0,3-7 0,4-6 0,14-13 0,8-11-113,23-11-2822,12-7 2935,10-2 0,-27 0 0,-6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1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26418,'-52'6'946,"1"0"1,-37 11-644,55 5-246,5 3-57,6 2 0,7 1 0,3 7 0,7 0 0,1 7 0,5 1-595,16-2-817,13-5-1210,23-14-7209,12-9 7846,7-9 0,-31-4 0,-7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23101,'-5'0'2241,"1"0"-2051,4 0 214,0 0-225,-29 82-22,18-41-79,-6 12 1,1 0 11,7-9-46,-2-2-10,-1-1 0,0-3-23,0-3-11,6-6 11,2-8-11,3-7-45,1-8 45,0-3 11,0-5 12,10-12-1,4-7 57,11-12 21,0-5 57,0 2-34,-2 1-44,-3 6 45,-2 6-68,-4 9-12,-3 7-21,0 6-12,-1 1 11,1 5-22,5 2 12,16 5 44,-2-5 145,8-1 124,-11-6 22,-7 0-99,-5 0-248,-3 0 0,-1 0 0,2 0 0,1 0 0,10 8 0,-8-2 0,5 7 0,-13-3 0,0-2 0,-1 1 0,-3-3 0,-1 0-2444,-1 7-2957,-1-4 5401,7 5 0,-5-10 0,5-1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3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46 23583,'-10'0'3305,"2"0"-2946,8 0-23,-39 72-67,28-36-163,-10 11 1,3-1 61,17-11-23,6-5-21,10-9-46,12-9-33,10-7-45,3-5 46,-3-9-46,-3-7 0,-5-13 0,-5-6 0,-7-4 0,-8 0 0,-6-1 0,-3 2 0,-10 4 0,-4 5 0,-11 10 0,-2 5 0,4 8 0,1 3 0,6 3-1189,4 4-1030,6 7-3215,3 5 5434,10 2 0,-5-7 0,4-4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3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28671,'0'62'0,"0"5"0,0-1 0,0 4 0,0-3 0,0-6 0,0-9 0,0-17 0,0-11 0,0-15-24,0-5 2,0-4 22,0-8 11,0-5 24,-5-8-35,-6 0 0,-8 3 0,-6 9 0,-4 3 0,-2 5 0,-3 5 0,2 10 0,-2 10 0,4 9 0,4 1 0,6-3 0,11-2 0,4-3 0,5-5 0,6-1-561,12-6-1870,13-7-7400,16-2 9596,10-5 1,-24 0 0,-3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381 116 28671,'-32'58'0,"0"0"0,2-5 0,10-9 0,22-14 0,9-8 0,5-8 0,10-7 0,-1-4 0,5-7 0,-3-12 0,0-8 0,-10-12 0,-6-3 0,-8-1 0,-4-2 0,-15 1 0,-8-1 0,-23 3 0,-10 4-337,-11 9-2442,-8 12 2779,-8 7 0,37 7 0,5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28671,'51'0'0,"-3"0"-5661,-9 0 5661,-2 0 1409,-1 0-1409,-2 0 860,-1-4-860,-1-3 0,-2-6 0,-2-3 3392,-6 0-3494,-5 1-2441,-6 4-3474,-3 5 6017,-2 3 0,-3 3 0,1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39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36 116 25275,'-5'0'2655,"1"0"-2375,4 0-123,-5 70 11,4-34-78,-7 54-44,6-52-46,-2-4 0,1-5 0,1-6 0,1-9 0,1-5 0,0-6 0,0-2 0,0-9 0,0-10 0,0-16 0,0-14 0,0-5 0,0-4-3392,0 4 3392,1 4 0,1 7 0,1 6 0,0 9 0,1 9 0,-1 6 0,3 7 3392,-3 2-3662,0 13-9561,-2 45 8277,-1 3 1,0 3-1,0-25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4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23336,'0'-14'3653,"0"4"-2790,0 10-44,0 0-819,37-40 0,-13 31 0,32-31 0,-22 40 0,-1 0 0,3 0 0,-3 0 0,-1 0 0,-2 0 0,-2 0-1559,1 0-1387,-1 0-6885,-1 0 8156,-2 0 1,-13 0 0,-3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8:46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22944,'0'-4'2835,"0"2"-2375,0 2-214,0 0-4341,12 71 4185,-9-33 848,9 58-826,-12-55 33,0-7 58,0-8 77,0-10 33,0-8 3415,-3-4-3403,0-4-178,-2-12-147,2-9 0,2-17 0,1-6 0,0-5 0,0 2 0,0-2 0,0 3 0,0 1 0,7-3 0,-2 20-774,5 5-963,-3 20-2409,-2 16 4146,0 17 0,-3-11 0,1 7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04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12 229 24222,'-6'0'2958,"1"0"-2252,5 0 79,0 0-785,24-13 0,20 9 0,40-12 0,-30 12 0,4-1-804,9-2 1,4-2 803,10-5 0,4-1 0,10-2 0,2 0 0,-25 4 0,1 0 0,1 0 0,6 2 0,1 1 0,1 0 0,4 2 0,0 0 0,1 2 0,1 1 0,1 2 0,0 0-412,-2 1 0,0 1 0,-1 0 412,-4 1 0,0 0 0,-1 0 0,-7 0 0,-1 0 0,-1 0-573,27 0 0,-4 0 573,-11 1 0,-4-1-7,-10 1 1,-4 0 6,-10 1 0,-4-1 0,25 2 0,-25 2 852,-29 1-1380,-11 7-3642,-28 8 4170,-15 17 0,9-17 0,-6 3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2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488 1 28412,'-18'74'224,"11"2"-213,41-6-11,1 6 0,0 3 11,-5-5-11,-4-5 13,-7-16-13,-5-12 0,-7-14 0,-2-10 0,-4-8 0,-10-6 0,-13-2 0,-14-1 0,-14 0 0,-3-5 0,-2-6 0,-1-9 0,2-6 0,-1-4 0,2 1 0,-1 1 0,4 5 0,4 4 0,11 3 0,10 5 0,13-3 0,9-3 0,21-9-3392,11-2 3392,23 2 0,7 8 0,30 9 0,-21 14 0,16 12 0,-34 11 0,-7 11 0,-13 6 0,-10 46 0,-16-10 0,-11-21 0,-7 1 0,-2-10 0,-6-1 1503,-6 2 0,-4 0-1503,1-3 0,0-2 0,-1-4 0,1-2 0,-21 24 0,10-22 0,12-19 0,0-26 0,14-32 0,0-34 0,13 20 0,2-5 0,1-8 0,0-2 0,2-5 0,0-1-32,3-1 0,2 1 32,1 1 0,3 0 0,11-12 0,2 3 0,-5 21 0,2 2 0,5-6 0,2 5 0,11-3 0,-5 23-416,0 16-1858,-4 20-5614,-2 28 7888,-6 21 0,-10-14 0,-5-1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2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28671,'86'31'0,"0"1"0,7-3 0,4-7 0,-28-12 0,1-3 0,2-2-1134,9-1 1,2 0 0,2-2 1133,5 0 0,2-2 0,2 1-425,3-1 0,1 0 0,0 0 425,0 0 0,0 0 0,0 0 0,-2-1 0,-1 1 0,-1-1 0,-7 1 0,-1 0 0,-1 0 0,-7-1 0,-2 1 0,-2 0 0,21 0 0,-2 0 183,7-2 1,-6-1-184,-32-1 0,-3-2-92,4-2 1,-8-5 91,-9-17-161,-21-5-9670,-13 5 9574,-15 12 0,1 8 0,-6 10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28671,'78'12'0,"1"0"0,6 2 0,2 0 0,5 2 0,2 0-1267,-22-5 0,2 0 1,1-1 1266,7-1 0,2-1 0,2-2 0,7 0 0,2-1 0,2-2 0,-19-2 0,2-1 0,0-1 0,1-2 0,5-2 0,1-1 0,0-1 0,1-1 0,4-2 0,0 0 0,1-2 0,-1 0-345,-1-2 0,0-1 0,-1 0 0,-1 0 345,-5 0 0,0 0 0,-1 0 0,-2 0 0,17-2 0,-2 1 0,-4 0-95,-10 3 1,-3 0-1,-4 1 95,22-2 0,-5 3 0,-16 3 0,-6 2 0,-15 1 0,-3 1-707,31 3-4381,-46-1 5550,-9 4 1,-28-2 0,0 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4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139 243 24244,'-2'0'3339,"1"0"-2756,75-8-236,-26-4-268,7 3 0,1-2-79,3-11 0,-8-1 0,-15 1 0,-12 0 0,-13 1 0,-7-2-113,-20-2-212,-11 4 34,-24 6 156,-11 7 57,-11 11 67,0 17 11,0 11 67,10 20 112,12 3 112,16 3-11,14-2-144,13 4-136,18 26 0,16-21 0,22 10 0,17-39 0,16-18-953,12-14-1406,-41-13 0,1-3 2359,4-2 0,-5-1 0,11-11 0,-13 7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5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155 131 28020,'-43'32'252,"0"-1"0,-25 24-162,67-34-90,1-3 11,5-10-22,11-2-23,12-24-89,15-12 11,6-20 33,-1-7 12,-6 5 67,-11 10 0,-11 13 101,-9 14 11,-7 8-34,-3 6-33,-1 5 11,0 9-22,0 10 12,0 14-46,2 7 0,3 4 0,6 0-1189,13 7-906,-1-22-6085,15-3 8180,5-25 0,-19-5 0,2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3 23426,'0'-1'3473,"0"-1"-2912,0 2-102,0 99-123,0-39-241,2 9 1,2 0-96,4-1-23,8-13-145,-2-16-280,-1-15-168,-7-10 190,-2-10 292,-4-3 134,-5-2 56,-9-5 145,-12 0 80,-9-1 21,-6 3 79,0 4-67,2 3-68,6 7 13,4 7-259,7 9 0,0 7 0,7 3 0,6 6 0,4 0 0,5-1 0,2-7-573,13-11-1522,12-11-3519,21-10 5614,12-16 0,-24 10 0,-5-10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6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191 256 26418,'29'-52'85,"1"-1"1,-2 5 0,-10 8-30,-22 14 68,-8 6 32,-9 9 13,-12 5-1,-2 14 90,-3 13 78,1 14 56,2 11-55,6 1-337,4-4 0,10-2 0,7-7 0,5-1 0,4-1 0,9-2 0,4 2 0,10-6 0,4-4 0,4-12-1043,6-4-1165,5-6-4290,4-8 6498,4-1 0,-23-1 0,-5 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28289,'-67'0'382,"14"4"-382,53 9 0,5 8 0,4 4 0,6 4 0,1 1 0,-1-1 0,-3-1 0,-5-3 0,-1-2 0,-5 1 0,1-2 0,-2 2 0,-6-1 0,-4 0 0,-7 0 0,-2-4 0,3-3 0,3-6 0,5-5 0,4-4-1256,3-1-1937,1-2-6638,8-9 8000,12-7 0,-8 5 0,6-1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28569,'-56'3'102,"12"2"-102,51 4 0,2 4 0,7 3 0,2 3 0,-2 3 0,-1 1 0,-5 2 0,-4 0 0,-3 1 0,-3-2 0,-2 0 0,-4 2 0,-5 0 0,-5 2 0,-2-2 0,2-2 0,1-3 0,5-5 0,3-6-1648,4-5-1220,1-4-6963,12-1 9198,10-7 1,-6 6 0,4-6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3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97 149 22540,'0'-3'4595,"0"0"-3945,0 3 236,0 0-886,-36 43 0,23-14 0,-27 37 0,35-24 0,2-1 0,3-4 0,2-4 0,7-10 0,8-5 0,8-10 0,6-4 0,2-9 0,4-12 0,0-8 0,-1-11 0,-8 0 0,-4-1 0,-10 1 0,-6-1 0,-5-3 0,-3-3 0,0-1 0,0 4 0,0 4 0,-7 10 0,-8 9-629,-14 8-1387,-11 6-2298,-9 10 4314,-6 11 0,23-7 0,5 5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87 27998,'5'-53'673,"-1"19"-673,-4 53 0,0 13 0,0 14 0,0 8 0,0 6 0,0 6 0,0 1 0,-1 3 0,-1 3 0,-1-1 0,0-4 0,2-10 0,-1-12 0,2-17 0,0-11 0,0-12 0,0-4 0,4-12 0,8-13 0,7-22 0,9-15 0,4-7 0,2 0 0,0 6 0,-1 12 0,-2 12-3392,-2 13 3392,-2 12 0,-4 6 0,5 5 0,-10 10 0,5 10 0,-14 16 0,-1 12 0,-3 7 0,0 31 0,-3-24 3392,2 16-3392,-2-36 0,-1-8 0,2-8 0,-1-10-158,0-8-1780,3-4-2354,1-3 4292,5-3 0,-5 3 0,1-3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1258 210 24726,'-86'-1'747,"0"1"0,3 0 0,4 2-506,18 3 0,2 1-1095,-2 2 1,-1 2 1054,0 4 1,1 1-74,0 2 1,0 3 100,5 2 1,1 4-230,3 1 0,4 4 0,6 4 0,4 3 0,4 2 0,5 4 0,5 4 0,4 4-1256,6 2 0,3 3 1256,3 5 0,4 1 0,4 4 0,6 0-220,6 2 0,5 0 220,5 1 0,7 0 0,10-2 0,6-2 0,4-3 0,5-2 0,6-5 0,5-4 0,2-6 0,3-5 0,2-5 0,1-6 0,0-5 0,0-5 0,-3-6 0,0-3 0,-3-4 0,-1-2 325,-6-2 0,1-4-325,13-9 0,-3-4 0,-21 4 0,-2-4 105,8-7 1,-4-5-106,2-22 0,-5-11 0,-5-13 3140,-1-18-3140,-20 18 0,-3-4 0,-8 15 0,-2-3-11,3-20 1,-7-2 10,-13 18 0,-6 2 0,-2-5 0,-4-1 0,-11-4 0,-5 1-679,-3-1 0,-4 2 679,-4 3 0,-3 3 0,-2 7 0,-7 3 0,4 16 0,-5 2 0,1 5 0,-10-1 0,0 5-217,-20-5 1,3 8 216,29 17 0,4 5 0,-36-3 0,20 6 0,19 3-23,12 15-1860,7 13-1915,5 24 3798,0 18 0,12-29 0,3-3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6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10 21846,'0'-5'3485,"0"1"-2992,0 4 650,0 0-840,-61 20-23,29 0-34,-53 21-11,45-2-44,-1 5-23,2 3-79,2 5-10,6 1-23,3 3-34,11 3-22,6 4 0,6 1-11,5 0 0,10-6-1,10-10 12,13-12 12,8-16-35,18-10-44,-14-22 0,12-9-23,-25-15 34,-5 2 0,-10 4-56,-7 4 0,-6 2-45,-2 0-33,-2-1-34,-7-6 213,-1 9-12,-9-1 23,-1 13 0,-3 2 0,1 2 0,1-3 23,1 3 156,2-6 23,7 7 44,2-1-44,6 5 191,1 1-393,8 0 0,0 2 0,8 3 0,1 1 0,1 2 0,5-1 0,1-2 0,4 2 0,-1-5 0,3 1 0,-1-3 0,-1 0 0,1 0 0,-3-7-24,2-4-2004,-2-6-2723,-2 1 4751,-1 5 0,-11 6 0,-3 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659 10 23863,'0'-5'3238,"0"1"-2689,0 4-22,-29 90-1472,2-18 1018,0 4 1,-4 6-74,4-20 0,0-2 0,-4 5 0,0 1-396,-1 1 0,1 0 396,0 0 0,0 0 0,3-1 0,1-1 0,3-3 0,1 0 0,1-4 0,1-2 0,3-5 0,1-3 477,-14 34-477,4-17-102,5-13-1118,3-15-820,6-10-2389,5-13 4429,5-7 0,3-6 0,0-1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 24939,'2'-5'2857,"-1"1"-2443,-1 4-178,0 0-91,7 99-145,-14-42 0,7 13 0,-2 1-269,-15 0-470,5-6-381,-2-7-841,5-14-3631,1-5 5592,4-11 0,3-12 0,1-7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7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25263,'3'-11'2354,"0"1"-1929,-3 10 180,0 0-581,54 12-24,-31 9 0,44 14 0,-47 7 0,0 0-337,-5-2-503,-2-2-393,-5-5-806,-3-5-3866,-3-5 5905,-1-7 0,-1-8 0,0-2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0 232 28671,'55'-41'0,"0"0"0,-4 3 0,-5 7 0,0 8 0,-6 3-573,-9 3-558,-6 5-1065,-8 6-4774,-6 3 6970,-6 3 0,-4 0 0,-1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9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 24983,'-8'-2'2847,"2"1"-2366,6 1-121,0 0-360,-25 96 0,15-41 0,-5 12 0,0 1 0,6 1 0,2-2 0,1-3 0,3-5-752,2-3-469,1-7-1009,0-6-4348,0-10 6578,0-14 0,0-8 0,0-9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4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26216,'-1'-7'2455,"-1"1"-2455,2 6 0,0 0 0,74 18 0,-24-3 0,6-1 0,4-1 0,14 7 0,3-9 0,0-4-281,-1-3-1702,-2-1-3519,-4 6 5502,-7 8 0,-28-8 0,-11 4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28671,'-35'85'0,"-1"1"0,3-5 0,8-6 0,15 14 0,4-7 0,5 3-1906,4-34-2733,2-7 4639,4-34 0,-2-7 0,-2-3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28671,'87'18'0,"-13"-3"-259,-44-15-1298,-2 0-1357,2-4 2914,0-5 0,-13 3 0,-3-2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27617,'-34'72'351,"0"1"0,3-3 1,2-3-1440,-2 28 1088,6 0 0,12-11 0,6-15-705,6-16-1671,13-23-4671,7-13 7047,19-13 0,-15-5 0,-1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0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41 326 28502,'62'-44'29,"-1"1"1,-1-5 0,-11 3-108,-23 5 44,-4-10-22,-18 24 56,-13 8 0,-8 9 11,-11 6 146,-7 17-77,-1 8-80,-1 20 0,0 12 0,0 10 0,4 5 0,6 4 0,9-6 0,10-4 0,5-10 0,19-9 0,7-6 0,21-10 0,6-9 0,7-10 0,5-5-1390,10-4-1356,15-2 2746,-31-4 0,-3 0 0,9 1 0,-3-6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28671,'0'80'0,"-1"1"0,0-2 0,0-3 0,1-15 0,-1-2-852,1 3 0,0 0 852,-1-2 0,1 0 0,-1-1 0,2-2 198,-1-5 1,0-3-199,0 35 0,0-20-755,0-22-3100,2-14 3855,0-15 0,1-6 0,-2-7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1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24166,'0'-6'3787,"0"0"-3069,0 6-718,68 65 0,-32-15 0,9 2 0,1 2 0,-4 16 0,-2-7 0,-4-11 0,-4-13 0,-8-9-1413,-9-6-1444,-8-5 2857,-6 1 0,-1-10 0,0-1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1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28446,'71'-32'-157,"-1"1"0,-5 1 0,-7 6-459,-5 8-572,-8 6-806,-10 5-4461,-6 4 6455,-4 1 0,-12 0 0,-3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9 23381,'5'-5'4337,"-1"1"-3497,-4 4-727,0 95-113,-5-43 0,1 3 0,1 24 0,-1 2-327,-1-9 0,-1-5 327,2 29 0,3-5 0,1-10 93,0-8-93,1-15 0,2-12-303,0-16-851,2-11-302,-1-9 411,0-6-1286,-2-3-2081,-1-1 4412,-1 0 0,0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2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0 453 27045,'21'-58'403,"0"0"1,-1 3-1,0 6-78,7-8-234,0 7-91,-5 9 0,0 9 0,-3 9 0,-2 8 0,0 6 0,1 4 0,-1 4 0,0 1 0,-1 10 0,-4 5 0,0 19 0,-7 8 0,-2 13 0,-3 6 0,0 5 0,0-2 0,0-2 0,0-6 0,0-6 0,0-9 0,0-6 0,0-8 0,0-7-662,3-9-9169,20-13 7596,4-18 1,0 8 0,-7-7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09:5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240 265 28671,'47'-31'0,"0"0"0,29-22 0,-66 29 0,-4 0 0,-5-3-192,-1 3-88,-6 2 79,-5 5 122,-11 10 79,-8 3 146,-11 13 67,-9 11 22,-8 14-77,3 10-158,3 2 0,12 3 0,10-2 0,11 2 0,10 1 0,5-1 0,4-2 0,10-3 0,9-6 0,14-6 0,36-7 0,-13-13 0,19-5-248,-27-18-1533,-7-4-2297,-6-9 4078,-4 1 0,-15 10 0,-4 5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8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810 0 26709,'-67'16'654,"-1"-1"0,2 3 0,5 4-654,14 2 0,3 4 0,-3 2 0,1 2 0,0 2 0,1 1 0,3 0 0,2 0 0,-27 38 0,14-1-619,18 1 619,13 1 0,12 1 0,6-2 0,4-3 151,17-10-151,12-11 0,27-17 0,14-16-420,14-9 206,5-10-2553,4-7 2767,-27-2 0,-3-1 0,-3-2 0,18-5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 40 28457,'-57'1'71,"-1"0"0,3 6 1,4 4-72,-10 22 0,2 18 0,6 5 0,16 2 0,14 3 0,13-5 0,19 3 0,16-2 0,20-2 0,16-5 0,11-8 0,6-12 0,1-14 0,0-8 0,-4-10 0,-6-12 0,-6-8 0,-11-17 0,-4-9 0,-11-8 0,-8-5 0,-10-3 0,-10-2 0,-5 5 0,-14 3 0,-10 5 0,-14 7 0,-10 8 0,-2 9 0,-3 10 0,3 9 0,2 5 0,8 6-1716,8 12-4794,11 6 6510,9 12 0,7-13 0,1-3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 26205,'0'-2'2308,"0"1"-2150,0 1-158,-2 73 0,-7-21 0,3 7 0,-1 3 0,-14 20 0,0 4 0,4-7 0,4-11 0,7-17 0,3-18 0,3-17-24,5-11 13,6-20 11,8-9-11,6-17 11,3-8 0,2-1 22,1-2-11,0 3 2,-2 5-13,-2 6 0,-4 7 0,-1 8 0,-3 8 0,-1 6 0,-2 6 0,-3 2 0,-1 4 0,-1 8 0,-2 9 0,0 11 0,-2 7 0,-3 1 0,2 0 0,-3-2 0,3-7 0,-2-4 0,2-8-125,1-4-9544,6-2 9669,2-7 0,-3 1 0,-3-6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202 384 26093,'49'-38'164,"1"1"0,-5 2 1,-8 3 14,-12-4 23,-6 2-23,-10-1-44,-3 2-34,-6 2-1,-9 4-10,-8 7-12,-13 5 135,-9 9 67,-4 2 67,-4 10-166,1 15-181,-1 13 0,3 20 0,3 4 0,8 6 0,8-2 0,12-5 0,6-4 0,6-10 0,10-5 0,6-8 0,12-4 0,9-7 0,4-7 0,9-7 0,3-6 0,5-12-1390,1-9-1132,1-10-7309,6-5 9339,2 2 0,-28 15 0,-7 5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9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34 27011,'-7'-2'1660,"2"0"-1660,5 2 0,0 0 0,-5-13-349,4 10-2385,-3-11-6319,7 21 9053,1 11 0,-1-7 0,0 5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09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28671,'-5'9'-939,"9"-2"0,0-7 1,5 0-1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0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880 74 25482,'-81'2'527,"1"0"0,2 4 0,7 4-527,-18 16 0,43-5 0,1 4 0,0 1 0,2 3 0,0 3 0,4 3 0,3 1 0,4 3 0,2 1 0,3 3 0,4 2 0,4 1 0,3 3 0,4 0 0,2 3 0,3 1 0,2 0 0,3 1 0,4-1 0,5-1 0,4-1 0,6-1 0,6-5 0,6-3 0,9-4 0,6-4 0,5-7 0,5-5 0,6-7 0,3-5 0,4-2 0,1-5-636,1-8 0,0-6 636,-3-2 0,-3-4 0,-3-8 0,-4-5 193,-7-3 0,-3-4-193,-4-4 0,-4-2 0,-5-2 0,-3-3 0,-2-3 0,-4-1 0,-3-3 0,-3-2 0,-4 0 0,-2-2 280,-4 1 0,-3-1-280,-3 2 0,-5 1 54,-7 1 0,-5 2-54,-4 4 0,-6 3 0,-7 4 0,-5 5 0,-45-20 0,-8 26 0,2 16 0,6 13 0,14 13-2054,17 6 1694,18 15-2041,17 9 2401,11 8 0,5-21 0,1-2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28188,'12'35'483,"7"-3"-483,13-11 0,7-1 0,10-5 0,5-5 0,5-6 0,-1-4 0,-2-2 0,-13-2-1738,-7 1-1276,-14-1 3014,-7 4 0,-8 0 0,-5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1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4 24535,'-6'-2'3642,"1"1"-3148,-27 89-494,6-11-1034,-2 4 1,-2 5 1033,7-17 0,-1 0 0,0 4 0,0 0 0,0-3 0,3 0 0,6-6 0,2-2 0,2-8 0,5-3 458,14 31-3169,26-24-7120,25-19 8501,23-16 1,-32-13-1,-9-4 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10 107 24838,'-5'0'3328,"1"0"-2823,4 0-505,0 0 0,31-31 0,0 15 0,34-23 0,-7 27 0,3 6 0,-3 3 0,-6 3 0,-8 0 0,-8 0 0,-8 0 0,-6 0 0,-9 2-1738,-6 3-1691,-4 6 3429,-20 9 0,13-9 0,-13 1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24076,'-5'0'3149,"1"0"-2578,-26 86-168,15-30-241,-4 8 1,1 4-676,6 13 513,7 0 0,2-4 0,3-6 0,3-7 0,6-8 215,8-9-215,7-7 109,3-9-109,2-8 0,4-6 0,4-9 0,6-4 336,11-18-336,7-9 0,8-22-80,2-7-1735,-5-6-1692,-6 3 3507,-10 3 0,-22 24 0,-10 8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2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28671,'60'-5'0,"-1"0"0,-3 1 0,-4 0 0,17 1 0,-6 0 0,-7-4 0,-7-1-113,-9 1-1400,-5 3-1209,-13 3-7109,-9 1 9179,-7 4 0,-6-3 1,0 3-1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26877,'-33'76'459,"-1"-1"1,3-4-1,5-4-67,6 17-1668,2 4 1276,2 1 0,4-2 0,6-8 0,4-9 413,4-11-413,12-13 0,7-8 215,14-15-215,9-8 0,6-9 0,7-9 0,5-13 0,-2-10-147,0-12-1556,-6-5-1670,-3 1 3373,-4-2 0,-22 21 0,-5 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7 204 24950,'-4'0'2700,"2"0"-2341,2 0-236,0 0-123,84-34-123,-43 16-169,12-5 1,0-1-885,-12 3-1222,-6-2-7433,-3 2 9288,-4 1 1,-14 8 0,-3 4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24446,'0'-3'3496,"0"0"-2836,0 3-591,-9 72-69,-1-15 0,0 1 0,0 4 0,-6 24 0,1-6 0,6-7 0,3-11-841,3-9-1770,3-6-7220,0-3 9059,0 1 0,0-20 0,0-4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28671,'39'0'0,"18"0"0,39 0 0,-15 1 0,3-2-627,-21 0 1,1-2 626,20 1 0,-3-2 0,-28-1 0,-5-1 0,49-6 0,-7 1 0,-6 2-52,-7 1 52,-13 5 310,-13 0-938,-17 3-1658,-14 0-4571,-12 6 7012,-9 2 1,0-1 0,-3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28671,'39'12'0,"9"-2"0,18-10 0,8-3 0,-2-9 0,-6 0 0,-5-6-1917,-11 10-3685,-8 3 5602,-7 9 0,-18-3 0,-5 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4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77 27841,'-40'54'246,"-1"0"0,5-4 1,9-4-156,25-2-91,11-4 0,13-6 0,16-11 0,18-11-3392,9-7 3392,4-20 0,0-7 0,-8-16 0,-11 0 0,-15 5 0,-17 3 0,-10-1 0,-11 1 0,-9-6 0,-5-1 3392,-11-1-3392,-3 1 0,-4 9 0,-7 11 0,-8 9 0,-7 17 0,-6 14 0,-21 28 0,27-8-1379,-3 4-2711,41-27 4090,11-10 0,6-4 0,2-5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5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156 206 26076,'-86'19'987,"17"-4"-218,79-26-769,16-7 0,20-11 0,19-3 0,7 1 0,1 3 0,0 2 272,-4 1-272,-7 5 139,-9 8-139,-15 5 428,-16 7-428,-11 20 0,-9 19 0,-11 30 0,-10 20 0,4-40 0,-1 1-175,-3 2 1,1 0 174,0 0 0,1-1 0,1 1 0,2 0 0,-10 43 0,2-3 0,5-15 0,6-13 0,5-17-752,5-21-9079,40-21 7666,-1-29 1,8 8 0,-17-8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7 137 24748,'-4'0'3664,"2"0"-3405,2 0-259,0 0 0,83-9 0,-40 0 0,12-1 0,-1-1 0,-8-8 0,-4-2-942,-8 3-851,-9 2-1603,-8 6 3396,-9 2 0,-4 5 0,-3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5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 24076,'0'-2'3709,"0"1"-2903,0 1-726,-10 111-80,-4-36-2126,3 9 0,-1 5 2126,-1-33 0,-1-2 0,2 1 0,1-1 389,-1-1 0,2-2-389,-6 42 0,4-14 0,6-18-80,4-17-2004,2-18-1859,7-14 3943,10-12 0,-6-1 0,3-3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28671,'-6'69'0,"0"-1"0,0 0 0,-3 33 0,-4-6 0,-4-24 0,-2-4-1292,0 4 1,1 1 1291,1-2 0,0 0 0,2-3 0,1-1 0,3-6 0,1-2 0,-3 39-39,8-25-2628,11-27 2667,14-22 0,-8-15 0,7-8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9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842 1 26731,'-55'37'485,"-1"1"0,0 0 0,-22 20 0,6 2-740,21-7 0,5 2 255,1 8 0,2 3-571,1 5 0,3 4 571,1 5 0,2 4-356,1 2 1,3 2 355,4 2 0,3 1 0,4 1 0,4 0 0,6-3 0,3-1 0,2-3 0,4-2 0,8-5 0,4-3 0,1-7 0,5-4 0,7-7 0,5-4-104,3-11 0,4-6 104,44 11 0,12-26-606,6-26-503,-46-5 0,-1-3-1650,-1-4 0,-2-4 2759,39-29 0,-39 23 0,-14 2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1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28671,'24'19'0,"57"-2"0,8-8-408,-25-5 0,1-1 408,32-1 0,-4-1 0,-2-1 0,-4 0 0,-4-1 0,-9-6 0,-12-2 264,-15-2-1015,-17 3-1557,-14 4-7523,-9 2 8610,-5 2 1,-2 0 0,0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28671,'90'0'0,"-31"0"0,-3 0 0,10 0 0,22 0 0,-28 0 0,-5-2 0,-6-8 0,-3-1-371,-9-5-2138,-8 7-5996,-9 5 8505,-8 8 0,-6-3 0,-3 3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0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95 19335,'-63'44'381,"-1"-1"0,7-2 1,8-3 2149,11-1-2531,11 2 0,11-5 1409,9 2-1409,6 2 860,14 0-860,9 2 3392,17-6-3392,8-5 0,7-9 0,-2-10 0,3-4 0,-5-12 0,0-14 0,-1-14 0,-4-18 0,-3-9 0,-9-4 0,-11 0 0,-11 2 0,-7 5 0,-9 9 0,-25-2 0,0 19 0,-18 0 0,12 19 0,3 3-1110,4 4-1938,3 3 3048,3 2 0,10 1 0,2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28671,'0'64'0,"0"0"0,0-2 0,0-3-5661,0 29 5661,0 3 595,-3 4-595,0-4 0,-4-5 963,0-9-963,2-16 0,2-13 0,1-14 3040,2-8-3489,0-9-572,0 1-3103,-2-7 4124,-4-2 0,2-4 0,-1-4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1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24491,'0'-6'3775,"0"0"-3370,0 6-405,0 0 0,90-11 0,-41 9 0,15-4 0,1 1 0,5 5 0,2-4 0,-3 1-46,-8-2-1646,-8 3-2117,-7 1 3809,-6 1 0,-18 0 0,-7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1 268 28222,'17'-35'449,"14"0"-449,32 14 0,12-5 0,8 0 0,-1-2 0,-3 2 0,-10 2 0,-12 4 0,-15 6 0,-15 6 0,-13 5 0,-8 1 0,-5 2 0,-1 0 0,0 10 0,0 11 0,-9 20 0,-5 16 0,-11 12 0,-2 4 0,1 2 0,2 0 0,4 2-3392,2-2 3392,3 0 0,0-4 0,2-6 0,1-8 0,3-14 0,3-12-830,3-15-1479,2-8-2725,1-8 5034,4-21 0,-3 15 0,3-14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19 25880,'5'-10'2791,"-1"2"-2791,30 97 0,-13-10-1792,2 3 1,-1 7 1791,-11-14 0,-5 0 0,0 6 0,-3 1 0,-1 8 0,-2 1 0,-2-1 0,-2 1 0,-2 3 0,-1 1 0,-4-2 0,-1 0 0,-1-1 0,-2-1 86,0-2 0,0-1-86,-1-5 0,1-2 0,-1-5 0,1-2 0,1-7 0,0-2 0,1-9 0,1-2 0,-6 33 0,4-27 728,7-22-1345,2-21-2006,4-13-5578,1-21 8654,0-9 1,0 5 0,0 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23000,'80'19'365,"-1"0"0,1 0 1,-5-3-1,0-1 1,5 1-131,0-2 0,6 1 1,2-1-1,0 0-1426,2-1 0,1-1 0,1 0 0,4 0 1332,-6-1 0,2 1 0,3-1 1,1 0-1,3 0-202,-5-1 1,2-1 0,2 1 0,1-1 0,3-1 0,0 0 110,-16-1 1,2-1-1,1 0 1,0 0-1,2-1 1,1 0-1,0 0 1,2 0-84,-4-1 0,1 0 1,1 0-1,1-1 0,0 0 1,1 0-1,1 0 0,1-1 1,0 1 35,-3-1 0,1 0 1,0 0-1,1-1 1,1 1-1,0-1 1,1 0-1,0 0 1,0-1-1,1 1-96,-5-1 1,1 0 0,1 0 0,-1 0 0,1 0 0,1-1-1,0 1 1,0-1 0,0 0 0,1 0 0,0 0 92,-5-1 0,1 1 0,0-1 0,0 0 0,0 1 0,1-1 0,0 0 0,1-1 0,-1 1 0,0 0 0,1-1 0,0 0 0,2 1 0,0-1 0,0 0 0,0 0 0,1-1 0,0 1 0,-1-1 0,1 1 0,0-1 0,0 0 0,0 1 0,0-1 0,2 0 0,-1 0 0,0 0 0,1 0 0,-1-1 0,1 1 0,0 0 0,-1-1 0,1 1 0,-1 0 0,1-1 0,-1 1 0,0-1 0,-1 1 0,1 0 0,0-1 0,0 0 0,0 1 0,-1-1 0,1 1 0,-1 0 0,0-1 0,0 1 0,0 0 0,-3 0 0,1 0 0,-1 0 0,1 0 0,-1 0 0,0 1 0,0-1 0,0 0 0,-1 1 0,0-1 0,0 1 0,0-1 0,4 1 0,1-1 0,-1 0 0,0 1 0,0-1 0,-1 1 0,0 0 0,0-1 0,-1 1 0,0 0 0,-1 1 0,5-1 0,-1 0 0,0 1 0,-1 0 0,0-1 0,-1 1 0,0 0 0,-1 0 0,-1 1 0,0-1 0,4 0 0,-1 0 0,-1 1 0,0-1 0,-1 1 0,0 0 0,-2 0 0,0 0 0,-2 0 0,3 1 0,-1 0 0,-1 1 0,0-1 0,-2 1 0,-1 0 0,-2 1 0,-1 0 0,15 2 0,-1 0 0,-2 1 0,-2 0 0,-2 1 0,-3 1 0,0 1 0,-1 0 0,-4 1 0,-2 1 0,-5 3-253,24 7 0,-6 3 0,-10 2-1137,2 8 1,-15 5 1677,-2 29 1,-50-29 0,-23-11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172 417 26418,'71'-43'71,"0"0"0,-3 1 0,-5 0-2941,-20 7 1,-4 1 2869,26-26 11,-24 15 1398,-23 13-1342,-11 9 893,-25 12-836,-14 5 184,-16 12 0,-5 8 39,-32 15-472,24-4 1,2 4 460,-17 31-178,11 7-158,13 11 0,11 6 0,9 9 0,10 1 2792,10-6-2792,10-36 0,5-2 0,17 10 0,17 3 0,19-48-371,16-6-2027,11-23-5815,10-10 7614,-42 5 1,-3-2 0,8-5-1,-11 5 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27886,'-25'17'705,"11"11"-6286,42 24 5581,-8 19 0,-8 12 1409,-7 12-1409,-5-45 0,-4 0 719,-10 48-719,-8-4 0,-9-10 0,-2-11 0,5-13 0,5-13 0,5-14 0,7-12-359,5-10-2005,3-7-1362,12-11 3726,18-16 0,-11 11 0,8-10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7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16 22608,'-10'-8'3855,"2"1"-3071,8 7-78,-92 46-90,40 5-1322,-12-4 1,-1 6 705,31-6 0,7 1 0,-1 0 0,2 0 181,-14 42-181,16-12 0,12-13 0,8-12 0,11-7 0,7-9 0,10-7 0,10-11 1134,4-9-2423,4-13-1080,8-20 2369,3-18 0,-22 12 0,-5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16 23964,'0'-9'3754,"0"3"-8765,-6 92 5314,-6-9-303,2 0 0,-1 5 628,-1-15 1,0-1-629,0 3 0,1 0 0,0 2 0,1 0 0,1-3 0,-1 0 440,2-5 1,0-1-441,1-7 0,-1-2-1323,-2 32-2834,4-22 4988,5-31 1,1-15 0,1-16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28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24121,'-7'7'2364,"2"-2"-1916,-22 87-33,14-43-247,-5 12 0,3 0 78,7-9-122,4-7-113,4-13-11,6-11 0,8-12 0,9-5-101,9-19-168,0-12-78,2-20-46,-6-11 125,-3 0 223,-6 5 45,-6 12 101,-4 13 111,-3 14 80,-2 8 123,0 22 33,-2 18-90,-1 26-155,-1 20-203,0 2 0,0-5 0,4-11 0,3-19-371,5-11-4469,15-19 4840,-6-9 0,0-8 0,-11-3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0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18619,'10'3'4023,"-3"0"-3149,-7-3 504,0 0-1121,12 67-89,-13-35 12,5 54 0,-16-55-57,-1-5-11,3-8-11,3-9-34,4-4-67,1-5 45,2-10-34,2-10 56,7-10-45,2-8 34,10 6 12,-4 3-24,1 8 1,0 7 11,-1 6 34,4 6 67,2 2 44,4 2 35,3 9-12,2 7 22,-4 9-78,-3 4-33,-8 1-12,-5-1-3448,-5-5 3325,-4-5-45,-1-7-828,-2-1-505,0-5-3956,0-2 5334,1-3 0,-1-3 0,1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26 25970,'-36'71'705,"8"-12"-514,30-53-124,8-2-33,4-8-12,7-12 0,-1-9-10,-2-11-1,-3 2 22,-5 7 192,-5 11 77,0 8-33,-4 8-11,1 17-45,-2 8-57,0 20-156,0 1-11,0-2-381,0-9-504,5-9-953,10-13-4101,12-7 5950,16-11 0,-19 4 0,-1-5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0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28 28042,'85'-15'224,"-18"3"-179,-62 25-45,-4 7 11,-11 19 1,-9 6-4264,-12 4 4274,-2-1 894,2-3-726,5-6-121,6-4-69,5-5 0,7-2 0,3-4 3392,4-3-3392,1-4 0,0-3 0,4-5 0,9-4 0,8-3 0,10-2-293,4-8-1410,1-9-2218,2-12 3921,3-12 0,-19 18 0,-3 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0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 24491,'0'-3'2375,"0"0"-2083,0 3-136,0 0-156,-12 84-123,8-47-163,-2 15 0,0-1-1215,5-21-3485,1-6 4986,13-13 0,-10-5 0,10-6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22160,'0'-5'3059,"0"1"-2577,0 4 347,0 0-437,0 35-67,0-7-34,0 29-44,8-19 44,3-4-101,10-8 1,4-8-34,3-9-100,0-5-57,-3-4 0,-2-8 0,-7-9 0,-2-14 0,-10-10 0,0-5 0,-4-1 0,0 1 0,-5 5 0,-5 3 0,-8 7 0,-4 6 0,-2 9 0,1 7 0,1 7-662,1 7-1668,5 11-4853,7 8 7183,4 7 0,5-13 0,0-6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22788,'9'-5'2531,"-1"1"-1847,-8 4 594,0 0-707,7 48-157,-6-19-66,6 38-291,-7-37-57,0-7 0,0-11 0,0-7 0,6-7 0,9-14 0,9-9 0,5-11 0,1 1 0,-3 6 0,-2 6 0,-1 9 0,-5 6 0,-3 4 0,-4 3 0,-2 1 0,-3 1 0,2 8 0,-5 5 0,2 10 0,-4 3 0,-1 2-281,-1-5-1803,0-3-3530,0-3 5614,0-6 0,0-5 0,0-4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159 222 20434,'13'-6'2790,"-3"0"-2487,-10 6 201,0 0-224,36-77 269,-27 50 78,26-58 24,-44 73-24,-6 6-78,-10 3-33,-5 13 66,0 8-323,-4 17-259,2 9 0,1 6 0,6-1 0,7-3 0,9-4 0,6-7 0,3-3 0,2-9 0,11-5 0,5-10 0,15-4-2152,6-5-7679,7-8 7373,24-2 0,-36 1 1,9 2-1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741 1 26888,'-59'39'445,"1"-1"1,0 1 0,-25 15 0,7-2-446,25-13 0,5-2 0,2-1 0,2-2 0,-29 32 0,16-5 0,13-2 0,12-6 0,14-5 0,8-10 0,7-12-57,20-10-1658,16-8-817,31-6-5760,18-10 8292,11-7 0,-39 3 0,-11-1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72 311 22664,'-13'-4'3877,"2"1"-3227,11 3 302,0 0-661,-38 65-54,41-34-237,-16 50 0,59-57 0,16-11 0,8-8 0,1-13 0,-4-15 0,-11-15 0,-12-18-3392,-16-6 3392,-14-2 0,-9 0 0,-9 5 0,-13 7 0,-11 9 0,-17 13 0,-7 14 0,-1 8-136,2 9-1444,12 11 2306,17 3-10557,12 6 9078,27-4 1,-13-8-1,13-5 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3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23986,'6'0'3003,"-1"0"-2554,-5 0-35,-6 96-44,-5-42-421,4 10 1,0 1 241,-7-9-168,6-11-23,4-15 83,3-15-83,7-8 0,14-15 0,13-12-213,10-8 0,3-3 213,9-7 121,-5 9 0,-2 6-121,-12 14 0,6 6 0,-20 6 0,-3 7 0,-6 8 437,-2 9-437,-2 4 0,-2 2-651,3-1-9180,14 0 9518,-3-11 0,2-6 1,-11-11-1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3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374 305 25645,'26'-66'26,"0"0"0,-1 6 0,-9 10 154,-20 16 335,-12 15-34,-13 10 24,-18 32 89,-10 19-124,-6 33-2065,29-29 1,2 2 1594,1 1 0,1 1 0,3-1 0,2 0-25,-12 38 25,12-11 0,15-17 0,12-14 0,20-17 0,19-14-1054,28-9-1859,17-18 2913,12-4 0,-42 0 0,-10 3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3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26205,'-8'82'351,"0"0"0,1-17 0,-1-4-284,2-7 1,1-4-1,-3 13-45,4-14-22,3-16-22,1-16 22,14-11 0,9-24 22,17-14-22,7-21 34,-3-4 100,-3 8 102,-9 14 44,-8 14-90,-6 12-33,-2 7-23,3 2-110,4 5-24,4 6 0,2 6 0,-1 4 0,-1-1 0,-5 0 0,-5-3-662,-4-3-481,-3-5-1311,6-5-7377,7-4 8341,15-16 1,-15 10 0,0-10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23952,'-13'1'2589,"2"1"-2074,11-2-111,-41 74-12,29-44-78,-30 55-79,41-68-168,1-8-67,10-5-11,9-20-68,12-7-55,3-16 134,-2 4 22,-8 9-10,-7 12 133,-7 9 12,-4 10-66,-3 15-91,-2 13 0,-1 18 0,0 1 0,-1-1 0,1-10-181,-2-11-748,2-10-550,3-11-774,8-5 2253,23-24 0,-17 15 0,12-16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24827,'0'5'2644,"0"-1"-2420,-9 73-224,1-36-6,1 11 1,-1 0-488,-4-6-1155,6-2-5757,0-6 7405,6-6 0,0-14 0,0-7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27326,'-27'49'-677,"0"-1"0,-16 28 0,43-72 0,0-4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5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12 100 23124,'-3'-1'3383,"1"-1"-2834,2 2-22,0 0-34,72 10-258,-26-8-202,5 4 1,1-2-34,-1-14 0,-12-2 0,-16-9-22,-12 0-23,-8 0 45,-11 3 0,-10 7 0,-14 6 34,-12 17 78,-8 17 102,-1 22-214,2 15 0,9 6 0,11-6 0,16-10 0,7-9 0,9-8 0,12 0-46,8 0-973,21-1-1458,21-10 2477,26-11 0,-35-10 0,-1-7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1 26440,'-59'29'373,"1"0"1,2 0 0,8 0-173,4 17-21,1 5-24,5-1-88,9-5-35,7-6-22,12-11-22,4-9-11,6-9-12,13-6-33,10-17 0,16-7 56,5-16 11,-4-1 33,-5 4 12,-10 8 89,-5 10 68,-4 6 11,-3 6-167,0 2-46,-1 1 0,-1 0 0,1 5 0,0 5 0,0 5 0,-2 0-841,1-5-1053,7-6-3653,10-12 5547,18-18 0,-20 10 0,1-8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6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471 13 25476,'0'-7'2488,"0"1"-2107,0 6-101,-7 80-234,6-25-46,-3 6 0,1 2 0,3 13 0,3-7 0,8-11 0,4-15 0,8-16 0,-6-12 0,-4-9-46,-7-5-10,-3-1 22,-6 0 34,-12-1 45,-10 0 46,-22 4-91,-10 20 0,-14 15 0,-4 24 0,38-27 0,1 1 0,-32 37 0,17-4 0,13-10 0,19 6 0,15-24 0,22-2-259,20-27-2306,25-9-7266,17-21 9165,10-6 0,-38 2 0,-11 5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6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182 420 26003,'3'-10'2174,"-1"2"-2062,31-26 0,8-7-23,-3 0-61,10-10 0,-2-1-28,-14 4 23,-13 4 55,-9 10-54,-8 7-24,-13 10 0,-9 8 0,-18 5 0,-9 14 0,-8 15 0,-2 19 0,0 17 0,4 7 0,8 0 0,10-3 0,12-10 0,12-6 0,7-10 0,9-6 0,15-9-113,14-10-1512,21-7-1333,12-6 2958,8-4 0,-31 3 0,-8-3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28412,'-35'4'259,"13"4"-259,37 7 0,3 4 0,-1 5 0,-3 3 0,-7 4 0,-3 4 0,-4 3 0,-14 4 0,-9 4 0,-17 2 0,-5-3 0,2-6 0,4-9 0,7-10 0,9-10 0,9-5-1738,8-4-2508,8-1 4246,21-8 0,-13 6 0,12-6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19 24737,'-3'-10'3093,"0"1"-2511,3 9-323,0 0-259,-40 11 0,30-1 0,-30 10 0,48-3 0,3 6 0,9 0 0,-2 7 0,-1 4 0,-6 1 0,-4 4 0,-4-3 0,-2 1 0,-1-3 0,-10 0 0,-6-4 0,-10-4 0,-2-3 0,0-6 0,4-5-1021,5-4-2430,9-4 3451,5-1 0,5-3 0,0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7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67 23975,'0'-11'2880,"0"1"-2533,0 10 213,0 0-324,-27 77 32,20-44-44,-18 58-43,34-66-181,6-8 0,4-8 0,3-5 0,-2-6 0,-2-11 0,-4-10 0,-7-14 0,-5-4 0,-2-1 0,-13 2 0,-6 3 0,-13 8-797,-3 8-1657,2 10 2454,4 5 0,14 6 0,4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0 283 24255,'0'-15'3608,"0"3"-8619,48-67 5169,-18 41-158,5-11 0,1 2 1409,1 21-1409,-5 13 860,-3 9-860,-4 14 0,0 11 0,1 17 3392,-2 13-3392,-1 6 0,-1 3 0,-7 1 0,-2 6 0,-9 0 0,-1 2 0,-9-4 0,-6-4-1513,-11-3-7362,-4-1 8875,-2 4 0,12-26 0,5-6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38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28671,'47'-9'-779,"4"-1"0,-12-4 0,-10 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863 10 26922,'-70'3'549,"0"0"0,2 5 0,5 5-447,-25 31-102,43-15 0,0 4-893,0 4 0,1 2 893,2 3 0,2 2 0,1 2 0,3 2 0,4 2 0,4 1 0,1 0 0,4 1 0,5 1 0,4 1 0,4-2 0,2 0 179,2-1 0,4-1-179,18 45 0,17-4 0,-7-49 0,7-3 0,6 0 0,5-5 0,3-4 0,4-4-188,4-5 0,2-4 188,1-6 0,1-5-1398,-1-1 1,0-4 1397,-2-8 0,-2-4 0,-3-2 0,-3-5 228,-4-9 0,-3-4-228,-2-3 0,-5-4 0,-4-4 0,-4-3 0,-2 0 0,-4-2 0,-5-2 0,-2-1 0,-4-1 0,-2-1-976,-3-1 1,-2-2 975,-1-3 0,-4-1 0,-4 1 0,-5-2 59,-17-19 1,-7 2-60,5 23 0,-4 3 0,-13-11 0,-4 7 0,-28 9 2113,0 18-2113,5 16 117,6 8-117,15 11 1940,9 21-6601,23 4 4792,14 18 1,10-28 0,4-3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24188,'0'5'3877,"0"-1"-3271,0-4-606,0 0 0,72 35 0,-35-19 0,11 5 0,1-1 0,-7-11 0,2-5 0,0-2 0,-2-2 0,1 0 0,-4-8 0,-2-7-920,-3-11-1456,-8-7-4010,-3-5 6386,-5-8 0,-9 22 0,-2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5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28244,'-27'61'106,"0"1"1,0-1 0,-11 28 0,7-5-735,16-23 0,4-3 628,0 4 0,1 1 0,0-1 0,2 0 0,1-3 0,1-1 0,1-3 0,1-3 0,0 38-337,3-17-1839,7-18-7655,13-16 8824,16-19 1,-12-9 0,2-9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21 25588,'-10'-10'3083,"2"2"-3083,8 8 0,0 0 0,29-3 0,12 8 0,35-2 0,6 6 0,5-4-480,-5-3 480,-5-2 0,-12-2 0,-11-4-908,-18-1-392,-18 1-863,-10 3-6442,-19 11 8605,-16 8 0,10-5 0,-7 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26586,'-30'60'414,"0"0"1,3-5 0,5-5-169,6 6 23,7-5 11,5-2-234,4-3-46,7 3 0,5-2 0,11 2 0,8-3 0,6-5 0,6-7 0,6-12 0,6-9 0,8-8 0,6-14 0,6-10 0,-2-11-147,-1-8-1444,-11 0-874,-5-7 2465,-8-2 0,-22 17 0,-7 6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6 138 26216,'-3'-14'2455,"1"3"-2455,77-4 0,-21 6 0,4-2 0,2-1 0,11 0 0,-9-1 0,-11 2 0,-11 1 0,-8 1-886,-9 3-1243,-8 3-3843,-6 2 5972,-7 1 0,-2 0 0,0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25869,'-42'61'653,"0"0"1,4-3 0,5-2-218,1 19-111,11-2-245,10-8-80,7-7 0,4-6 0,8-7 0,4-2 0,12-3 0,4-4 0,5-4 0,4-7 0,5-9 0,2-8 0,4-6 0,0-12 0,0-9-494,-4-15-1388,-2-6-2097,-3-1 3979,-2 0 0,-16 19 0,-5 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7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20 132 25959,'-11'0'2712,"2"0"-2712,9 0 0,0 0-4252,79-3 4252,-38-5 430,9 3 0,0-2-543,-11-9-1355,-10-2-919,-1 1-6823,-6-2 9210,0 0 0,-11 8 0,-2 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47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28009,'-28'74'220,"0"-1"1,2-1 0,0-4-221,4-14 0,1-2-436,1 0 1,0 1 435,2-4 0,1 0 0,-11 42 0,12-15 0,6-13 0,7-16 281,2-14-1435,1-13-1392,0-7-7285,0-7 8745,0 1 0,0-5 1,0 2-1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1.63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 49 24076,'-3'0'3563,"0"0"-2891,3 0-312,0 0-4612,20-7 4252,10 2 860,29-7-860,15 3 0,12 1 0,10 3 0,3 2 0,-49 4 0,1 1 0,47 8 0,-1 5 0,0 5 0,-3-3 2877,-5-5-2877,-9-6 0,-13-3 0,-13-3 0,-13 0 0,-13 0 0,-10 0 0,-8 0 0,-5-2 0,-3 2 0,-2-1 0,0 1 0,-10 10 0,-13 15 0,-26 22 0,-18 23 0,24-27 0,-2 1-120,-4 7 1,1 0 119,-2 3 0,1 0 0,2 0 0,2 1 0,5-3 0,3 0 0,6-5 0,2-1 0,-14 31 0,14-23 501,11-22-2350,16-35 1849,31-30 0,-15 8 0,16-8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3.06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39 11 19908,'-12'0'5905,"3"0"-4796,9 0 527,0 0-1523,-7 0-113,5 0 0,-6 0 0,10 0 0,13 0 0,11 0 0,14 0 0,7 0 0,0 0 0,-2 0 0,-2 0 0,-5 0 0,-2 7 0,0 0 0,1 7 0,1-5 0,-1 0 0,-3-4 0,-5-2 0,-6-2 0,-4-1 0,-3-5 0,-3-6 0,-1-5-214,-4-1-1444,-4 6-1042,-3 6 2700,-9 17 0,6-9 0,-5 11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3.4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 1 24748,'-2'0'3686,"1"0"-3449,1 0-237,-8 0 0,6 0 0,1 0 0,14 1 0,10 2 0,5 3 0,2 4 0,0 0 0,0 3 0,0-1 0,-1 0 0,0-1 0,0-2 0,1-4 0,-1-3 0,0-2 0,-1-7-875,-2-1-1501,0-7-3304,-5 5 5680,0 3 0,-12 6 0,-3 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3.94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282 0 26440,'-95'17'1378,"15"1"-1075,57 5-46,1 4-77,4 5-67,1 8-113,7 3 0,1 5 0,6 4 0,2 1-3392,5 4 3392,10-2 0,10-2 0,13-4 0,5-9 0,6-10 0,3-14 0,5-8 0,0-14 0,-1-11 0,-4-12 0,-9-12 0,-11-2 3392,-12-1-3392,-11 0 0,-5 0 0,-15 0 0,-10-2 0,-17 2 0,-8-2-3392,0 1 3392,0 3 0,6 4 0,2 9 0,2 8 0,2 9 0,-1 6 0,2 5 1374,0 2-6763,6 10 5389,4 7 0,11-4 0,4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8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13 23381,'0'-7'3126,"0"2"-2442,0 5 403,0 0-694,-18 81-393,5-20 0,0 5 0,0 5 0,4-19 0,2-2 0,0 6 0,-1 4 0,-3 29 0,0 2 0,2-20 0,0-1-600,-5 22 1,0-3 599,4-31 0,-1-4 0,-1-2 0,-1-2 0,-5 37-219,4-14 219,7-15-1805,4-6 202,1-21-1814,2-5 3417,0-19 0,0-5 0,0-2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26216,'0'-10'2455,"0"2"-2455,0 8 0,66-7-4252,-33 6 4252,50-6 860,-53 7-860,-9 0 0,-4 0 0,-5 0 0,-2 0-1626,1-1 2441,1-4-10646,4-3 9451,-1-5 0,-6 5 0,-2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0:5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0 27460,'-10'74'403,"0"0"1,0 0 0,-2-1-404,-1-11 0,-2 0-487,0 8 1,-1 2 486,-1 5 0,-1 2-794,0 1 1,0 0 793,0-1 0,0-2 0,2-4 0,0-2 0,3-8 0,0-2 0,2-7 0,0-2 0,-6 33-134,2-18-1502,4-18-1916,4-16 3552,4-15 0,2-9 0,1-6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3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980 1 25792,'-80'4'702,"1"0"0,1 3 0,4 5-1456,19 6 0,2 4 888,-3 4 1,0 5-135,0 4 0,2 4 0,3 1 0,2 3 0,6 3 0,4 3 0,6 1 0,5 5-1526,0 38 0,7 6 1526,8-21 0,3 3 167,2-10 0,2 5 0,1-1-167,2 1 0,2 0 0,2-4 0,4 11 0,3-1 0,-2-13 0,1 2 0,3-6 0,8-1 0,3-4 0,1-4 0,2-3-99,-2-6 1,3-3 98,12 0 0,4-6 0,25 6 626,23-10-626,-22-30 0,-5-14 3025,-8-7-7160,6-31 4320,-23 12 1,-5-2 0,-21 26-1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 23661,'-8'0'4415,"1"0"-3820,7 0-595,0 0 0,-14 0 0,31 0 0,3 0 0,42 0 0,12 0 0,8-3 0,2 1 0,-2-1 0,-6 2 0,-4 1 0,-9 0-3392,-4 0 3392,-7 0 0,-7 0 0,-5 0 0,-10 0 0,-5 0 0,-7 0 0,-4 0 3392,-6 0-3392,-3 0 0,-3 0 0,-2 0 0,0 4 0,-9 14 0,-9 18 0,-20 29 0,11-23 0,-2 3-1696,-4 8 0,-3 3 1696,-6 4 0,-1 2 0,1 1 0,0 0-259,0 1 0,0-1 259,5-3 0,1 0 0,6-4 0,2-1 0,3-3 0,3-2-129,-11 37 129,8-9-2054,7-15 2054,7-9 2054,3-14-2054,6-13 507,0-15-3152,18-21-7186,14-20 7472,30-19 0,-25 17 0,3 4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22 24547,'0'-12'2935,"0"3"-2498,0 9 315,0 0-752,3 27 0,-2 15 0,-2 36 0,-6 14 0,2-41 0,-1 1 0,0 2 0,1 1-409,-2 0 0,1 0 409,1 1 0,1-1 0,0 0 0,-1-2-161,1 0 1,0-2 160,-1 47 0,-1-13 0,2-10 0,2-16 0,0-13 0,2-16-885,0-15-1558,0-8-4571,0-12 7211,2-12 0,-1 8 1,2-6-1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7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25321,'72'-12'0,"-1"-1"0,-2 1 0,-5 4 0,13 8 1073,-1 0-1073,-4 0 0,-9 0 696,-6 0-696,-9 1 0,-6-1 371,-7 5-371,-8-1-1615,-7 7-8216,-9 5 9734,-3 6 0,-6-8 0,0-2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46 23292,'-6'0'4123,"0"0"-3160,6 0-670,0 0-293,54-9 0,-7 6 0,3 1 0,6 1-536,38 10 536,-40-3 0,2 0 0,-1-1 0,1 0 0,-2-3 0,-2 0 131,42-1-131,-12-1 0,-8 0 0,-8 0 0,-2 0 0,-9-5 0,-7-2 0,-10-6 0,-8 0 0,-9 1 0,-5 3-1299,-10 4-1727,-2 2 3026,-7 3 0,2 0 0,-1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8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28671,'86'1'0,"-4"1"0,-21-2 0,3 1 0,-2 6 0,-1 2 0,-5 3 0,-5-3 0,-3-4 0,-4-3 0,-4-4 0,-5-6-640,-7 1-2419,-6 0 3059,-12 4 0,-3 3 0,-7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243 149 27684,'-54'26'329,"0"0"0,4-2 0,10 1-329,22 2 0,4 6 0,7 6 0,2 2 0,4 1 0,11-3 0,14-4 0,16-8 0,17-11 0,10-6 0,6-13 0,2-15 0,-5-10 0,-10-16 0,-10-2 0,-16-1 0,-16 1 0,-9 1 0,-17 1 0,-17-2 0,-15 0 0,-16 5 0,-4 3-3392,2 9 3392,6 8 0,10 10-6590,8 5 6590,18 6 0,4 0 0,12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0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25569,'32'82'0,"-1"1"0,-2 3 0,-7 0 0,-14-4 0,-5 0-286,1 7 1,-1 2 285,-2 2 0,1 0-184,-2 2 1,1 0 183,1 1 0,0 1 0,-1 1 0,0 2 0,0-31 0,0 1 0,0-1 0,0 1 0,-1-1 0,0 0 0,-1-2 0,-1 0 0,-1-1 72,-4 27 0,-2-3-72,-3-10 0,-2-3 0,-1-12 0,-1-5 0,-11 33 599,9-37-599,7-29 541,7-26-5381,3-29 5170,1-13 0,0 8 0,0 6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11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15 186 21342,'-8'0'4089,"1"0"-2822,78-27-236,13 7-1535,-4-2 0,9-1 571,0 7 1,2 4-674,-25 2 0,3 1 0,0 1 606,2 1 0,1 0 0,1 2 0,3 0 0,1 1 0,2 1-559,5 0 0,2 1 0,1 1 559,10 0 0,3 1 0,2 0-365,-16 0 0,1 0 0,1 0 0,2 0 365,-11 0 0,0 0 0,2 0 0,0 0 0,1 1 0,5 1 0,1 0 0,0 1 0,1 0 0,0 1-183,3 0 1,0 1 0,1 0-1,0 1 1,0 0 182,2 2 0,0 0 0,1 1 0,-1 1 0,1 0-81,-1 1 1,0 0-1,0 0 1,0 1-1,-1-1 81,-2 1 0,-1-1 0,0 1 0,-1-1 0,-1 1 0,-6-1 0,0 0 0,-1 1 0,-2-1 0,-1 0 0,6 1 0,0-1 0,-4 0 0,-4 1 5,8 1 0,-5-1 0,-8 1-5,-2 0 0,-10 0 0,2 0 0,-53-6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1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26283,'-10'7'2388,"104"12"-4745,-30-13 1,10-1 2356,14 2 0,12 1 0,4-2 0,-17-2 0,3-2 0,2 0 0,3 0-312,-5-1 1,2 1 0,3-1-1,1-1 1,1 1 311,-7-1 0,2 1 0,0-2 0,2 1 0,1 0 0,1 0-87,-7 0 1,1 0-1,0 0 1,2 0-1,0 0 1,0 0-1,1 0 87,4 0 0,1 0 0,0-1 0,1 1 0,1-1 0,-1 1 0,1-1-140,-9 1 1,1 0 0,-1 0 0,2-1-1,-1 1 1,1 0 0,0 0 0,0-1 139,2 1 0,2 0 0,-1-1 0,1 1 0,0-1 0,0 1 0,0 0 0,0-1-26,2 1 1,0 0 0,0 0 0,0 0-1,0-1 1,0 1 0,1 0 0,-1 0 25,0 0 0,1 0 0,0 0 0,0 0 0,-1 0 0,1 0 0,-1 0 0,0 0 0,-3 0 0,0 0 0,0 0 0,0 0 0,-1 0 0,0 0 0,-1 0 0,-1 0 0,6 0 0,0 0 0,0 0 0,-2 0 0,-1 0 0,-1 0 0,-2 0 7,4 0 0,-2 0 0,-1 0 0,-1 0 0,-4 0 0,-2 0-7,0 0 0,-3 1 0,-2-1 0,-4 1 0,-4 0 229,18 0 0,-7 1 1,-10 2-836,-6 1 1,-19 7-9226,-33 18 9618,-100 17 1,35-19 0,-28 1-1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1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27593,'-22'67'0,"0"-1"0,2-3 0,2-5 0,4 12 0,2 3 0,0-2 0,6-2-4830,1-6 4830,2-5 1438,1-9-1438,1-10 890,1-11-890,0-10-49,0-11-2471,0-2-4576,0-5 7096,0-7 0,0 5 0,0-5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1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27415,'0'-7'1256,"0"2"-1256,0 5 0,0 0 0,69 13 0,-41-10 0,53 11 0,-58-14 0,-3 0 0,-3-3 0,-2-10-2130,-3-4-2733,-2-11 4863,-2 1 0,-3 12 0,-1 2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2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4 25443,'0'-3'3228,"-4"72"-3228,-5-11 0,2 2 0,-2 4-556,-13 30 556,-3 2 0,0-2 0,1-5 0,3-7 0,1-10 155,4-11-155,3-14 98,7-16-860,2-13-1468,4-11-2297,7-12 4527,9-16 0,-6 9 0,4-7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2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313 302 26530,'-8'-10'2141,"1"1"-2141,83-27 0,-34 15 0,9-5 0,0 0 0,-7 0 0,-6 0 0,-10 3 0,-8 1 0,-8 2 0,-7 0 0,-9 5 0,-16 2 0,-14 7 0,-18 4 0,-9 15-3392,-8 13 3392,-8 23 0,36-18 0,0 1 0,-1 4 0,2 1 0,2 0 0,2 0 0,-21 35 0,21-10 0,20-9 0,24-7 0,17-8 0,17-2 3392,11-2-3392,2-5 0,-2-6 0,-1-10 0,-2-7 0,26-26-2892,-17-3 2892,18-15 0,-46 17 0,-8 9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2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 26989,'-56'36'362,"0"0"0,4-3 1,8 0-5,10 11-134,6 1-211,1 2-13,10 1 0,4 0 0,7 2 0,3-1 0,3-4 0,3-3 0,9-5 0,11-7 0,11-5 0,7-6 0,1-6 0,1-5 0,-4-4-24,-5-2-43,-5-2 22,-9 0 0,-5 0-33,-1-15 44,-5-4 23,2-17 0,-8 2 11,0-1 22,-3 5 34,0 4 79,-3 3-33,-13 1-102,-1 9 0,-13 1 0,5 10 0,2 1 0,5 1 0,6 0 0,5-1 0,4 0 0,2 0 0,1 1 0,7 0 0,11 0 0,13 1 0,9 2 0,4 2 0,-2 0 0,20-2 0,-15-6 0,17-10 0,-18-6-1390,8-10-5154,4 3 6544,8 3 0,-29 10 0,-4 6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34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27725,'77'-7'0,"0"-1"0,-1 1 0,1-1 0,6 1 0,2 0 0,1 0 0,1 2 0,4-1 0,1 2 0,1 0 0,3 1-802,-10 0 1,2 1-1,1 0 1,2 1 0,1-1 801,-9 1 0,0 0 0,2 0 0,1 0 0,0 0 0,0 1-201,6 0 0,0 0 1,1 1-1,0 0 1,1 1-1,0-1 201,3 1 0,0 0 0,1 1 0,0-1 0,0 1 0,0 0-108,0 0 0,-1 1 0,1-1 1,0 1-1,-1 0 0,0 0 108,-2 1 0,0-1 0,-1 1 0,0 0 0,-1 0 0,0-1-97,-6 0 0,0 0 1,-1 0-1,-1 0 1,0 0-1,-2-1 97,10 1 0,-2-1 0,0-1 0,-3 1 0,-1-1-27,8 0 0,-2 0 1,-3 0-1,-4-1 27,11 1 0,-4-1 0,-6-3-337,12-3 1,-12-4-2667,9-14 3003,-65-20 0,-31 19 0,-14 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4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28671,'57'17'0,"0"1"0,-5 0 0,-8 3-5661,-8 14 5661,-5 7-1077,-8-1 1077,-4 0 669,-4-9-669,-4-8 0,-2-7-740,1-10-757,-5 0 1497,2-5 0,-5 1 0,0-3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44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26205,'-7'0'2466,"2"0"-2466,5 0 0,0 0 0,83 40 0,-43-26-438,14 9 1,3-1-6134,-5-14-3211,4 0 9997,11 1 0,-32-4 0,-2-1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4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28671,'-53'76'0,"7"-10"0,29-41 0,1-2 0,3-3 0,0-2 0,4-4-2858,3-2 2858,4-4 0,2-4 0,0-2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4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28671,'-29'57'0,"-1"-1"0,4-3 0,2-4 0,1 7 0,7-7 0,4-6 0,5-10-2656,0-3 2656,-6 2 0,7-16 0,-3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5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4 205 24211,'-2'0'3361,"1"0"-2375,1 0-873,73-6-113,3 1-1120,3 0 1,9-2 1119,-1 0 0,3-2 0,-19 1 0,2-1 0,3 0-497,9-1 1,4 0 0,1-1 496,-16 1 0,2 0 0,0 0 0,2 1-466,8 0 0,0 1 0,3 1 1,0 1 465,6-1 0,1 0 0,1 1 0,1 2 0,-16 0 0,0 2 0,0 0 0,0 0 0,0 1-308,0-1 0,-1 1 0,1 0 0,-1 0 0,-1 2 308,16 1 0,0 2 0,-2 1 0,-1 0 0,-8 0 0,-1 0 0,-2 1 0,-2 1-203,14 6 1,-2 2-1,-4 0 203,-11-2 0,-3 1 0,-4-1 280,16 7 0,-7-2-280,-16-4 0,-6-2 520,19 9-8431,-40-7 8442,-28 1 0,-10-8 0,-6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1:5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12 104 24031,'-7'0'4325,"2"0"-4010,72 0-315,-14 0 0,4 0 0,5 0-736,-11 0 1,0 0 735,9-2 0,2-1 0,10-2 0,4-1 0,13-2 0,4-1 0,-22 1 0,3 0 0,2 1-675,11-1 1,4 1 0,2 0 674,-14 3 0,1 0 0,3 1 0,1 0 0,10 0 0,3 0 0,1 1 0,3 0-447,-12 1 0,1 0 0,2 1 0,2 0 0,0 1 447,-9-1 0,1 1 0,1 0 0,0 0 0,1 1 0,1-1-249,3 1 0,1-1 0,1 1 0,-1-1 0,1 2 0,0 0 249,-1 0 0,1 1 0,-1 0 0,1 1 0,-2 0 0,0 0-126,-4 0 1,0 0 0,-1 1 0,-1 0 0,0 0 0,-2 0 125,10 2 0,-2 1 0,-1 0 0,-1 0 0,-2 1 5,11 1 0,-1 0 1,-3 0-1,-2 0-5,-11 0 0,-2-1 0,-1 0 0,-4-1 0,12 1 0,-3-1 0,-5 0 0,16 1 0,-10-3 0,-23-3 0,-8-1 1133,7-2-1133,-36-14 1695,-19-14-3769,-19 5-3050,-9-2 5124,-22 20 0,18 4 0,0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9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1 27426,'-50'6'470,"0"0"1,-44 23-202,45 34-234,-7 17-35,27-36 0,1 0 0,2 0 0,1-1 0,-21 40 0,11-6 0,9-6 0,10-7 0,7-7 0,7-19 0,13-15 0,12-13 0,18-31 0,12-14 0,4-27 0,3-12 0,-6-3 0,-6 4 0,-10 8 0,-12 8 0,-6 13 0,-8 15 0,-6 14 0,-2 34 0,-9 20 0,-10 34 0,-6 13 0,-8 7 0,2 0 0,2-4 0,5-9 0,6-8 0,5-17-2276,6-16-4346,1-19 6622,19-25 0,-13 1 0,13-11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26888,'-29'73'452,"0"0"0,3-6 0,6-7-217,13-1-43,4-11-192,9-8 0,4-13 0,7-7 0,3-9 0,2-5 0,1-3 0,6-19 0,4-11 0,3-21-360,2-11-1623,0-4-4426,2-4 6409,2 0 0,-19 30 0,-2 7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35 304 26866,'53'-50'15,"-1"0"0,-4 4 0,-10 4 7,-22 3 0,-7 6 23,-5 8 213,-4 13 11,-4 5 34,-9 10 100,-9 18-11,-11 12-346,-4 26-46,2 9 0,4 4 0,5-2 0,7-7 0,3-9 0,6-9 0,4-10 0,3-14 0,7-9 0,13-8 0,10-16-673,18-11-1310,7-16-2018,6-11 4001,1 0 0,-25 21 0,-8 7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23426,'-11'0'2622,"2"0"-2151,9 0 436,0 0-548,-18 25-68,13-12-56,-13 21-33,19-15-44,2 7-158,-1 6 0,1 8 0,-3 3 0,0 4 0,-5 0 0,-5 3 0,-6-1 0,-4 0 0,0-6 0,0-5 0,5-11 0,3-9-606,7-9-1041,2-6-2578,3-15 4225,10-13 0,-7 8 0,7-5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28671,'-10'67'0,"1"1"0,0-4 0,0-5 0,-1 6 0,1 1 0,-1-5 0,2-4-2096,1-8-4526,0-7 6622,3-7 0,2-15 0,2-7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1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20009,'45'-29'0,"1"-1"0,26-17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31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164 120 28177,'-35'66'164,"0"-1"1,3-3 0,5-6-165,8 1 0,9-5 0,5-10 0,5-8 0,9-9 0,6-5 0,12-9 0,6-4 0,4-9 0,1-20 0,0-15 0,-5-20 0,-10-12 0,-8 2 0,-10-2 0,-6 5 0,-14 6-3392,-7 4 982,-13 8-5534,-7 9 7944,-8 15 0,22 11 0,0 10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4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19 25712,'-2'-10'2959,"1"2"-2959,1 8 0,0 0 0,77 0 0,-37 9 0,11-4 0,2 2 0,-5 13 0,4-3 0,0-6 0,2-6 0,-4-3 0,-2-2 0,-7-3 0,-7-4-841,-9-2-1098,-11-3-2117,-6 5 4056,-7 2 0,-1 2 0,-2 3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4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24636,'-6'0'2252,"0"0"-1960,6 0-12,0 0-22,-28 80-68,19-40-101,-6 11 1,1 0 22,13-10 11,1 0-22,0-3-11,0 2-12,5-4-22,2-5-32,6-5-24,4-8 0,4-6 0,9-6 0,3-3 0,6-3 0,1 0 0,1 0 0,1 0 0,1-4 0,3-1 0,-1 0 0,0-1 0,-4 6 0,-5-1 0,-2 1 0,-6-2 0,-4-2-2791,0-2-1030,-11 0 3821,-3 2 0,-8 4 0,-2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4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17 113 24143,'-7'2'3216,"2"-1"-2712,5-1 304,0 0-808,-4 11 0,16-3 0,4 10 0,23-10 0,10-2 0,7-5 0,6-1 0,4 0 0,3-4 0,3-4 0,-2-4 0,2-5 0,-3 0 0,-5-4 0,-5-1 0,-11 0-640,-8 2-1074,-11 6-1020,-7 6-7097,-10 6 8479,-6 4 0,-4-1 0,-2 2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49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27852,'88'7'179,"-9"-2"-112,-26-5-33,-9 2 11,-8 6 0,-11 5 44,-10 8-33,-8 6-33,-6 4-1,-10 3 23,-2-1 145,-9-3-166,3-3-24,0-3 0,0 0 0,1 2 0,0-1 0,4 0 0,3 1 0,4 0 0,3 3 0,1-1 0,1 2 0,19 4 0,5-9 0,22-3 0,6-15 0,10-12-640,15-20-2161,8-13 2801,-33 13 0,-3 0 0,6-5 0,-6 9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4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28671,'-3'77'0,"0"0"0,5 4 0,5 0 0,10-2 0,5 1-729,3 8 0,1 1 729,4 3 0,0 2 0,-9-30 0,0 0 0,1 0 0,-1-1 0,2 0 0,-1 0-475,10 30 0,0 0 475,-2-6 0,0-1 0,-2-6 0,0-2 0,-2-8 0,0-2 115,-3-9 1,1-3-116,-2-7 0,1-3 0,18 25 0,-7-22 0,-5-20 0,-8-18 631,-5-9-3443,-3-19-7019,-3-8 7960,-1-13 1,-5 16-1,-1 5 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2353 28138,'51'-81'0,"1"0"0,0 0 0,-1-1 0,1 0 0,-2 2-1750,-5 9 1,-2 2 0,1-1 1749,1-3 0,1-2 0,-1 1 0,1-1 0,-1 1 0,1-1 85,-1 1 0,1 0 1,0 1-86,0 2 0,0 1 0,0 1 0,-2 3 0,-1 0 0,0 3 0,-3 5 0,-1 2 0,-1 2 159,12-17 0,-3 5-159,-9 11 0,-3 5 68,16-23-68,-19 22 2527,-15 22-3055,-9 14-1759,-3 10 2287,-4 26 0,1-15 0,-2 15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1921 24244,'-3'0'2902,"1"0"-2916,-3-42 0,6-20 406,6-24-196,-5-2 0,1-6-61,3 22 0,1 2-371,-2-3 0,-2 0 236,0-3 0,-3 0-337,-4-3 1,-1 0 336,-2-5 0,-2-1-500,-2-2 0,-3 0 500,0 0 0,0 2 0,1 7 0,1 3 96,2 13 0,0 4-96,-6-24 0,5 33 397,5 28-397,4 12 864,2 8-864,12 1 1191,14 5-1191,23 5 0,20 4 0,14 5 0,-34-9 0,1 0-588,4 2 1,2 0 587,6 2 0,0-1 0,4 0 0,2 0 0,2-1 0,2-1 0,5-1 0,3-1 0,5-2 0,3-3 0,-23-1 0,2 0 0,5-2 0,11 0 0,8-2 0,1-1 0,-4 0 0,8 0 0,-3-1 0,4 0 0,-4 0 0,6 0 0,-1 0 0,-7 0 0,-3-1 0,-6 1 0,5 0 0,-2 1 0,4 1 0,1 0 0,-5 0-623,4 0 1,-4 0-1,3 1 623,-5 1 0,3 0 0,0 1 0,-6 0 0,-3 0 0,-6 0 0,1 0 0,-2 2 0,0 0 0,-1-1 0,31 1 0,-2 0-151,-4-1 0,-2-2 151,-3 0 0,-1 0 0,-4-1 0,0 0 0,-3-2 0,-1 0 0,-1-2 0,1-1 0,-4-2 0,3-1 0,-8 2 0,3 1 0,-3-1 0,9 1 0,0 1 0,20-1 0,-3 3 0,-34 2 0,-4 0 0,-3 0 0,-1 0 0,43 0 0,-40 0 0,-2 0 893,21 0-893,10 1 0,-39 1 0,-7 2 2022,-5 0-2022,-5 3 430,-3-2-430,-2 4 0,6 2 0,-6-2 0,4 3 0,-14-7 0,-2-1 0,-6-2 0,-1-1 0,-5 0 0,-1 0 0,-1 9 0,0 0 0,0 12 0,0-1 0,0 5 0,0 6 0,0 3 0,0 11 0,0 11 0,0 13 0,0-9 0,0 2 0,0-12 0,-1 0-165,-3 18 0,-2-1 165,-4 28 0,-6-4 0,3 1 0,3 1 0,-3 5 0,3-27 0,0 1 0,1-17 0,0-1 0,-3 17 0,0-2 0,-4 16 0,1-9-117,2-16 117,4-17 0,1-16 0,3-17 0,2-30-2891,2-8 2972,1-23 1,0 23-1,0 5 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7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27986,'-50'16'342,"-1"1"1,-37 29-343,52 17 0,5 15 0,3 0-5661,9-1 5661,7-12 1409,7-14-1409,4-18-1409,10-16 1409,7-11 0,16-26 0,10-13 2269,3-26-2269,1-5 0,-8 4 0,-7 11 0,-11 16 3392,-5 13-3392,-5 11 0,-1 6 0,2 7 0,1 11 0,2 11 0,0 12 0,-2 4 0,-4 1 0,-1-3-337,-1-3-783,0-6-5783,9-6 6903,-2-13 0,1-5 0,-6-7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8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10 26709,'-17'52'342,"0"1"0,-10 34-219,25-61-123,0-9 0,2-8 0,4-8 45,10-19-23,8-11 34,7-17 34,0-3 145,-4 6 11,-4 10-22,-6 11-44,-5 12-123,-3 6-57,-1 4 0,-2 9 0,0 9 0,-1 8 0,-1 3 0,-1 0-237,-1-5-1118,4 1-1065,6-9-5592,12-6 8012,10-13 0,-11 2 0,-2-5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27449,'-54'40'395,"0"-1"1,5-4 0,11-2-361,23-2-35,7-6 0,5-3 0,1-5 0,2 0 0,4-3 0,6-6-1043,11-3-974,13-17-3249,12-20 5266,14-25 0,-26 19 0,-3 1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25701,'-10'0'2633,"-29"76"-2296,20-24-337,-3 5 0,-1 2 0,-1 13 0,3-5 0,2-8 0,7-11 0,5-14 0,4-12-147,3-9 69,3-8 44,1-3 34,5-2 34,3 0 10,1 0 24,4-4 32,0-2-87,1-1-13,-5 1 0,-2 5 0,-5 1 0,1 0 0,-4 7 0,2 7 0,-4 8 0,1 4 0,-2-2 0,0-4 0,0-5 0,2-6-1805,4-4-1557,8-4 3362,7-6 0,-7 3 0,-1-3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228 157 18439,'38'-79'134,"-13"16"2610,-39 53-2362,-11 5 1385,-5 7-1453,-5 17-23,-1 16-22,-2 23-190,3 14-79,3 7 0,8-2 860,9-4-860,9-15 0,9-14 3346,17-16-4500,12-15-1087,18-12-7590,5-15 8100,8-8 1,-28 4 0,-5 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5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121 281 27818,'-19'67'284,"-1"-1"0,2 0 1,3-2-285,5-12 0,2 0-671,1-1 1,0 0 670,-2 45 0,3-15 426,5-18-426,1-19 0,0-19 221,0-13-221,0-10 0,0-29 0,4-18 0,4-38 0,-1 34 0,0-3 0,2-4 0,1-2 0,0-1 0,0 0 207,2 0 0,0 1-207,1 3 0,1 0-347,2 3 1,1 2 346,21-41 0,2 20 0,1 18 0,-3 26 0,-6 14 0,-3 13 260,-8 18-260,-7 12 713,-6 21-713,-27 46-3392,-8-18 3392,4-23 0,-4 0 0,-21 17-275,3-6-454,16-15-2677,12-17 3406,14-17 0,4-11 0,1-7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1 256 28671,'50'-15'0,"1"0"0,35-16 0,-52 4 0,-8-4 0,-9 1 0,-9 1 0,-5 3 0,-5 3 0,-8 7 0,-9 7 0,-9 5 0,-4 4 0,-1 15 0,1 9 0,2 20 0,1 10 0,5 5 0,3 2 0,11 0 0,5-6 0,6-9 0,12-11 0,9-16-976,17-9-2016,10-14 2992,9-18 0,-24 11 0,-5-9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24435,'0'-3'3025,"0"0"-2319,-8 80-201,-3-28-505,4 5 0,-1 0 0,-8-3 0,9-15 0,1-15 0,5-13 0,1-5 0,0-4 0,0-10 0,5-6 0,5-9 0,8 0 0,5 1-853,0 2-973,0 3-2544,-5 7 4370,-3 6 0,-8 6 0,-3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88 308 27594,'-16'96'183,"-1"0"0,2-5 0,3-7-138,5-29 0,2-4 22,-4 45-33,5-9-34,1-40-101,3-12 101,0-59 11,5-27 11,8-40-11,-3 35 1,1-3-609,2-3 0,1 0 681,-1 2 0,0 1-27,0 3-1,0 1-56,0 4 0,-1 1 0,15-39 0,0 10 308,1 16-308,0 20 0,-1 18 0,-4 15 0,-4 10 0,-4 18 987,-8 43-987,-3 5 0,-9 32-3392,-6-20 3392,-5-2 0,-6-5 0,3-7 0,1-12-136,5-12-1174,6-15-887,2-12 2197,8-25 0,-2 8 0,3-12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1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28671,'-17'56'0,"0"1"0,1-2 0,0-1 0,-7 36-1054,4-3-1669,8-8-7108,5-8 9305,6-8 0,0-30 1,0-9-1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24670,'-10'0'2510,"3"0"-2084,-31 71-90,21-21-168,-6 4 0,2 2 168,11 13-279,6-3-57,3-10 0,11-7 0,9-10 0,14-9 0,11-12 0,-1-9 0,1-7 0,-3-11 0,-6-10 0,0-15 0,-6-10 0,-2-6-561,-4-5-1770,-4-1-2184,1-4 4515,0 1 0,-8 25 0,-1 7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28 22126,'3'-15'4191,"0"3"-3519,-3 101-179,-5-26-3060,2 5 0,-2 4 3049,-8 19-302,-1-6 1229,3-12-1409,3-16 860,4-21-860,3-15 0,1-14 0,0-6 3392,4-14-3392,2-6 0,5-14 0,3-5 0,0-1 0,1 0 0,0 2-1839,1 2-1858,5-1 3697,8-1 0,-11 16 0,0 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13 22855,'0'-7'3843,"0"2"-3215,0 5-91,0 0-66,-49 80-134,30-33-337,-9 6 0,3 2 0,19-5 0,4-12 0,5-9 0,9-11 0,9-9 0,10-6 0,7-24 0,1-10 0,-1-21 0,-3 1 0,-10 7 0,-6 15 0,-9 13 0,-6 10 0,-1 5 0,-3 17 0,0 10 0,0 17 0,0 6 0,0-9 0,0-5-629,0-15-1432,0-10-2533,0-6 4594,5-19 0,-3 11 0,3-10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25174,'2'-12'3104,"-1"3"-2711,-1 9-393,0 0 0,3 86 0,-3-22 0,2 3 0,-1 4 0,-4 17 0,0-6-909,-1-9-1377,1-10-5288,1-10 7574,2-10 0,0-21 0,0-7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2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267 131 26485,'41'-47'291,"-9"6"-145,-32 27 22,-4 2 168,-5 3-168,-4 4-67,-6 2 134,-3 6 90,-5 19 45,-9 18-324,-5 28-46,-3 15-803,0 5 803,8-6 0,10-15-343,13-15 343,8-16 0,5-12 0,11-11-3125,12-6 1590,23-18-1412,19-14 3076,24-15 0,-39 12 0,-1 4 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3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25499,'0'-6'3172,"0"0"-3172,0 6 0,0 0 0,36-11 0,-11 9 0,30-9 0,-19 11 0,-1 0-741,3-2-1118,3-1-2713,-1 1 4572,-1 0 0,-16 2 0,-8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47 25786,'-20'76'321,"0"0"0,1-5 1,2-5-110,-1 15-77,5-14-68,7-19 588,5-22-487,1-15 94,0-10-262,5-20 0,5-14 0,11-27 103,4-12-103,5-3 0,-5 5 319,-3 12-319,-5 12 0,-3 13 0,6 7-909,8 5-1230,15 3-4999,20 3 7138,18 2 0,-32 7 0,-5 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26261,'-58'39'519,"0"1"0,6-4 0,9-2-216,12 4-79,11 0-11,7 2-100,7-1-113,3 1 0,14-3 0,7-5 0,14-13 0,8-8 0,3-19 0,-2-18 0,-3-16 0,-9-16 0,-9-1 0,-11 5 0,-6 8 0,-12 8 0,-5 6 0,-10 9-125,2 5-2339,4 10-6568,7 4 9032,6 7 0,3-2 0,2 1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23896,'0'0'0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23896,'0'0'0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4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23616,'0'-9'3687,"0"3"-3149,0 6 111,0 0-559,12 54-90,-9-24-269,9 44-694,-12-39-1390,0 0-6701,-4-2 9054,-4 5 0,3-18 0,-2-2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4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21499,'3'-5'2734,"-1"1"-2320,-2 4-134,72-12 34,-37 7-23,53-8-88,-60 9 54,-8 3 90,-9 0 79,-6 1 45,-5 13-124,-17 15-3380,-11 20 3279,-16 13-78,-2 0-90,6-5 57,11-8-33,9-7-102,8-2 0,7-3 0,2-3 3392,4 4-3392,10-14 0,7-3 0,16-16 0,6-14 0,8-14 0,-2-15-1133,-1-13-794,-7-2-1984,-10 5 3911,-6 5 0,-13 21 0,-4 7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22003,'-8'0'4112,"1"0"-3473,7 0 291,0 0-572,3 4-89,5-1-56,7 2-90,5-2-99,3 2-24,-2-1-80,-2 1-379,-2-2-482,-2-1-571,-2-2-1077,1 0 2589,0 0 0,-6 0 0,-2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23740,'0'-7'3047,"0"2"-2486,0 5 425,0 0-649,-2 83-337,1-33 0,-1 8 0,-1 0 0,0-1 0,-1-10-707,0-10-1186,2-13-1750,-1-8 3643,3-9 0,0-3 0,0-4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28076,'66'37'595,"-16"-6"-595,-24 31 0,-11-16 0,-5-1 0,-4-1 0,-3-1 0,-3 2 0,-4 0 0,-6 4 0,-7-2 0,-5-2 0,-1-6 0,2-8 0,2-9 0,5-7 0,-1-9 0,2-3 0,-3-3 0,1-3 0,-1-5 0,2-3 0,2-3-1525,3-3-2363,5-2 3888,2-8 0,2 13 0,0-1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6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24916,'2'-3'3294,"-1"0"-2846,-1 3-435,0 0-13,1 98 0,-6-42 0,4 11 0,0 2 0,-8-1 0,5-5 0,-2-8-203,2-11-1422,0-12-1344,2-14 2969,2-9 0,0-6 0,0-3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0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25073,'0'-11'3417,"0"1"-3236,0 10-181,0 0 0,52-24 0,-23 12 0,43-22-203,-35 17-693,4-6 22,0-8-1569,2-4-7388,-3-8 8977,-4 3 1,-16 15 0,-7 8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1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4921 953 25219,'-57'-56'425,"-1"0"1,1-1 0,2 3 0,1 1 0,2 4-258,-3 1 0,0 3-1122,-6-4 0,-4 1 1094,-7-1 0,-6 3-73,19 15 0,-3 1 1,-3 2-38,-8 1 0,-2 2 0,-4 4-30,-8 2 0,-3 3 0,-2 3-718,15 4 0,0 2 0,-2 1 0,-1 2 718,-3 1 0,-2 2 0,1 1 0,-2 2 0,-3 3 0,-1 1 0,0 2 0,0 1-189,0 0 1,0 0 0,0 3 0,0 1 188,1 2 0,1 1 0,0 2 0,0 1 0,3-1 0,0 2 0,0 0 0,2 1 0,3 0 0,1 1 0,1 1 0,0 1-222,5 1 0,0 0 0,1 3 0,2 0 222,-18 9 0,2 2 0,3 4 0,7 0 0,4 4 0,2 1 0,7 0 0,3 2 0,5 2 0,9-1 0,4 3 0,7 1 0,-5 25 0,13 3 0,15-1 0,15 0-14,23 1 0,16-2 14,-6-25 0,6-2 0,6-2 0,11 1 0,7-4 0,4-2 163,8 0 0,4-3 0,4-4-163,-17-13 0,3-1 0,1-3 0,2-3 0,4-1 0,2-2 0,1-3 0,2-2 0,4-1 0,2-3 0,0-2 0,2-1 0,2-1 0,2-2 0,0-1 0,2-3 0,-18-1 0,2-1 0,0-1 0,-1-1 0,1-1 0,1 0 0,0 0 0,0-1 0,0-2 0,-1-1 0,0-2 0,-1-1 0,0-2 0,-1 0 0,0-2 44,15-4 0,0-1 1,-2-1-1,-2-3-44,-8 0 0,-2-2 0,-1-2 0,-3-1 0,14-10 0,-3-2 0,-6-4 266,-11 2 1,-5-3 0,-6-4-267,-10 2 0,-5-3 0,-8-3 133,4-29 1,-14-5-134,-15-4 0,-15-2 11,-13 29 1,-8 0 0,-5 0-12,-7-2 0,-6 1 0,-7 2 0,-10-1 0,-6 3 0,-5 4 0,-4 0 0,-5 4 0,-3 4 0,-2 4 0,-3 5 0,-2 5 0,-1 6 0,-2 4 0,0 6 0,-2 3 0,-2 6 0,1 5 0,1 6 0,-1 5 0,2 6-131,1 4 0,2 5 0,2 5-598,5 4 1,3 5 0,5 5-2549,8 1 0,5 5 0,4 3 2941,-14 26 1,11-2 0,25-27-1,7-4 1,-4 27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755 0 22808,'-54'13'877,"0"0"1,2-1 0,5 0-452,-10 6 447,1 5-582,3 6-56,-1 9 45,-2 10-56,-7 12-56,0 7 0,3 4-133,13-3-35,21-7 173,14-6-173,38-16 88,20-15-88,35-13 0,14-30 0,-44 3 0,0-5 0,-1-9 0,-1-4 134,-2-3 1,-3-2-135,-4 0 0,-3 0 0,24-33 0,-19 7 0,-14 14 0,-15 12 0,-8 13-80,-9 12-233,-8 7-348,-10 6-426,-5 5-1020,6 10-7724,9 7 9672,18 4 1,-3-9-1,7-8 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0 26507,'-57'29'411,"0"0"0,4-4 0,11 2-153,15 13-57,11-7-55,8-4-79,5-5-67,4-5 0,11-6-11,7-7 0,14-3 11,2-11 0,0-2 11,-7-6 22,-9 5 79,-9 6 13,-6 3-125,-4 4 0,0 13 0,-5 8 0,-7 16 0,-3 7 0,-4 0-147,5 2-659,4-3-741,6-4-1892,1-9 3439,20-12 0,-13-10 0,13-9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27561,'-44'29'436,"-1"0"1,-30 21-269,56-21-112,6-8-56,9-7 0,2-6-33,6-6-1,12-2 1,11-10-113,11-8 135,5-13-12,-4-1 23,-6 1 12,-7 7-1,-9 7 22,-4 7 35,-4 5 10,-3 4-11,0 4-43,-3 8-24,0 8 0,-2 13 0,-1 6 0,0 5-24,0 1-345,0-2-427,-1-7-1098,0-11-5792,0-10 7686,17-9 0,-12-5 0,11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3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38 229 24188,'14'-7'1491,"-2"2"-1447,-12 5-32,75-61 21,-48 33-28,16-9 1,-5 1 6,-28 16 10,-6 4 12,-2 8 66,-2 0 46,-4 7 89,-5-1 0,-7 2 225,-6 15 100,-6 8 112,-5 21-256,-3 5-416,-2 5 0,7-3 0,7-3 0,10-4 0,8 5 0,5-16 0,14-1 0,9-21-1211,13-7-750,9-4-2645,0-10 4606,3-7 0,-21 4 0,-7-2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28614,'-8'77'19,"0"-1"0,2-5 0,-2-7-19,-5 4 0,3-3 0,2-6 0,0-5-1245,0-8-1220,0-2-7366,-1-10 9745,2-6 0,2-14 0,3-8 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27561,'90'-38'-9468,"-13"3"9468,-49 6 0,-13 15 0,-2-1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15 24614,'0'-8'4057,"0"1"-4057,0 7 0,0 0 0,-5 55 0,3-6 0,0 1 0,-1 3 0,3 29 0,0 2 0,0-5-763,0-6-1557,0-9-6666,-4-6 8986,-3-9 0,1-21 0,0-10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27650,'46'-35'-955,"0"-1"1,31-20-1,-65 55 1,-3 1-1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27426,'-2'63'-112,"0"1"0,0-5 0,-1-8-1288,-3-4-2276,1-7 3676,4-6 0,1-17 0,0-6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4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21812,'0'-4'3429,"0"2"-2779,-1 80 22,1-41 46,-1 58-46,1-67-112,0-10-402,0-11-158,5-3 0,3-4 0,8-2-349,3-11-1208,3-9-1334,4-8-6940,2-2 8425,4 5 1,-14 12 0,-2 4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73 22642,'0'-6'4291,"0"0"-3742,0 6-22,0 0-102,-40 84-188,25-43-237,-9 13 0,4 0 0,14-15 0,3-9 0,3-9 0,5-12 0,2-3 0,3-6 0,-2-14 0,-4-7 0,-3-17 0,-1-5 0,-10-5-505,-6-3-706,-14 2-895,-7 1-5827,-12 11 7933,-13 8 0,26 15 0,1 7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28671,'95'-18'0,"0"-1"0,-17 7 0,8 0 0,1 1 0,-3 0-1887,5 1 0,-2 2 0,5 0 1887,1 0 0,6 0 0,1 1 0,-5 3 0,4 2 0,-4 3 0,0 3-129,-19 0 1,0 1 0,1 1-1,0 2 129,3 1 0,0 1 0,0 1 0,1 1 0,2 1 0,1 2 0,0 1 0,-2 0 0,-1 1 0,-1 1 0,-1 0 0,-1 0 0,19 6 0,-2 0 0,-4 0 0,-11-1 0,-4 0 0,-3 0 0,15 8 0,-7-1 113,-22-6 1,-9 0-9945,4 10 9437,-39-10 0,-18-12 0,-6-6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1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7 27247,'-43'-6'851,"2"7"-593,10 11 0,-8 13-201,-8 7-57,-7 7 0,0 3 0,6-1 0,8-1 0,13-5 0,6 1 0,7 2 0,6 2 0,3 5 0,3 0 0,2 2 0,3-6 0,9-3 0,11-12 0,11-6-304,8-11-1332,2-5-8195,24 0 8714,-15-3 1,-6 2-1,-25-3 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1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10 23460,'-2'-5'3596,"1"0"-2957,1 5 212,0 0-726,-69 34-125,45-6 0,-49 29 0,66-14 0,5 1 0,3-4 0,12-1 0,11-9 0,15-9 0,10-9 0,0-8 0,2-2 0,-6-9 0,-9-4 0,-6-9 0,-7-5 0,-9-2 0,-5-5 0,-6-2 0,-9-4 0,-8 0 0,-9 3 0,-9 4 0,0 10 0,-2 7-69,3 8-3382,-8 4-2846,16 10 6297,0 3 0,19 0 0,4-2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 23605,'2'-5'2410,"-1"1"-2030,-1 4 169,0 0-302,-1 66-56,-5-25-57,0 53-22,-3-48-101,5-9-11,1-14 0,3-11 45,0-8 45,10-14 78,7-10 89,12-14 1,3-5-44,-4 1-214,-5 11 0,-5 8 0,-7 11 0,-1 5 0,-1 3 0,0 3 0,-2 5 0,1 8 0,-4 4 0,-1 14-1021,-2-10-1634,-1 6-7176,0-18 7473,3-4 1,-2-8 0,1 0-1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28671,'0'72'0,"0"-1"0,-1-3 0,-1-6 0,-5 16-942,-5-4-1188,-4-7-3864,-2-4 5994,1-9 0,7-24 0,2-8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24339,'51'-29'-1020,"1"0"0,-3 2 1,-8 6-1,-20 11 1,-4 5-1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27628,'-45'85'1030,"6"-10"-1017,24-34-13,6-3 0,6-8 0,3-7 0,1-10 0,7-6 0,6-7 0,8-14 0,1-7 0,2-11 0,-5 1 0,-3 8 0,-8 11 0,-1 6 0,-5 6 0,3 6 0,-3 5 0,1 7-80,-1 3-961,1-3-629,1-6-1445,2-6-6716,3-3 8851,3-6 1,-4 2 0,-1-1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3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27617,'-9'62'351,"-1"0"0,3-5 1,-1-8-352,-2-4 0,5-12 0,1-10 0,4-11 0,0-6 0,0-5 0,0-2-125,4-10-647,3-8-674,5-11-2778,4-2 4224,2 2 0,-8 13 0,-1 5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74 134 24916,'43'-27'257,"1"-1"1,23-13 404,-63 15-158,-10 19-67,-7 3 23,-7 4-24,-7 5 12,1 8-155,-2 9-293,3 10 0,0 3 0,5 5 0,1 0 0,7 2 0,5-5 0,4-2 0,11-6 0,9-9 0,13-6 0,11-9-24,6-3-1802,4-6-1457,7-8 3283,6-3 0,-28 2 0,-5 5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651 0 28671,'-26'93'0,"0"0"0,-2 0 0,-4-2-1143,-3-13 0,-3-2 1143,-4 7 0,-1-1-708,-2 1 0,0-1 708,2-1 0,-1-2 0,4-6 0,1-1 197,9-7 0,3-2-197,4-8 0,5-2 0,-1 31-863,11-19-3865,15-24 4961,19-18 0,-12-13 0,11-9 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4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494 56 26317,'-59'-15'571,"0"0"1,5 3-1,9 3-224,14 5-100,11 4-201,11 0-46,6 11 0,3 5 0,7 16 0,7 3 0,7 9 0,4 2 0,-4 8 0,-8 6 0,-5 5 0,-9 4 0,-16-2 0,-12-4 0,-17-8 0,-4-10 0,1-10 0,8-9 0,6-12 0,10-7 0,8-5-1559,8-8-1242,5-11 2801,20-17 0,-12 11 0,11-1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27818,'-18'62'284,"0"0"0,0-5 1,9-7-285,24-4 0,6-11 0,19-15 0,5-10 0,8-10 0,1-12 0,2-8 0,-10-9 0,-8 0 0,-16 2 0,-11 4 0,-7 0 0,-6 2 0,-10-2 0,-7 2 0,-9 1 0,-6 3 0,-2 6 0,-5 5 0,-5 4 0,-1 2 0,1 1 0,6 2-169,6 0-1075,13 4-1008,10-2-3989,7 6 6241,12-5 0,-6 0 0,5-3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28671,'-19'40'0,"2"10"0,11 28 0,-3 8 0,-1 9 0,-2 2 0,3 1-465,0-1 465,4-4 0,0-7 0,2-10 114,2-17-1235,1-15-1366,0-19-4920,10-14 7407,12-9 0,-6-3 0,3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5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489 13 24860,'0'-7'3811,"0"2"-3811,0 5 0,-21 75 0,14-26 0,-5 6 0,1 3 0,8 6 0,2-3 0,1-8 0,0-10 0,0-9 0,0-15 0,0-7 0,0-7 0,0-4 0,0-1 0,-6-9 0,-7-5 0,-9-5 0,-10 4 0,-8 8 0,-5 4 0,-5 14 0,-1 8 0,2 12 0,7 5 0,6 1 0,12-2 0,9 0 0,8 0 0,6 0 0,2 1 0,10-3 0,7-6 0,14-11 0,12-8-483,7-6-2206,8-12-4829,1-3 7518,-1-10 0,-27 9 0,-7 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28671,'-13'68'0,"0"-1"0,1-3 0,2-6 0,-2 5 0,5-2 0,0-13 0,4-9 0,1-10 0,2-7-2970,0-4-6861,0 0 7672,-6 1 0,4-9 0,-4 0 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58 28188,'8'-32'483,"-2"7"-483,-6 30 0,0 18 0,0 16 0,-2 25 0,-9 10 0,-5 7 0,-6 0 0,2-4 0,3-8 0,7-10 0,5-14 0,3-15 0,2-15 0,7-8 0,10-26 0,14-15 0,15-26 0,7-15-711,1-1 711,-1 2 0,-8 11 0,-7 14 0,-10 15 0,-6 15 0,-9 11 0,2 5 0,-4 14 0,2 6 711,-4 15-711,-2 7 0,-2 2 0,-1-1-1054,2-2-8777,9-2 9792,5-17 1,-4-3 0,-3-16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8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21689,'-13'0'4135,"3"0"-3496,10 0-236,-59 85 34,38-45-230,-12 14 1,2 0 172,21-14-256,5-8-68,3-8-56,7-11-12,11-8-200,8-23-3427,10-8 3505,0-18 44,-5-2 90,-4 7 34,-10 9 78,-5 13 56,-6 8-11,-3 7 3358,1 6-3347,-2 12-56,0 9-45,0 13-45,0 1-22,0-3-89,0-7-550,0-9-940,4-9-2590,3-9 4169,10-22 0,-7 13 0,1-13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28266,'-16'73'135,"1"1"0,1-3 0,1-3-135,-1 26 0,2 2-321,3-4 321,3-10 0,1-13 56,0-15-2005,0-14-2489,-1-10 4438,1-11 0,2-9 0,2-6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1 287 25880,'11'-52'509,"1"1"1,13-35-510,1 55-448,3 5-908,2 8-3305,1 4 4661,-1 8 0,-13 4 0,-5 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132 114 24323,'10'13'3708,"-2"-2"-3349,-8-11-91,0 0-255,67 8-13,-43-6 0,51-2 0,-63-13 0,-3-10-158,-5-4-21,-2 0 22,-2 2 67,-6 8 79,-9 6 11,-13 7 134,-15 12 102,-7 13-11,-2 15-225,3 13 0,10 3 0,9-2-3392,12-1 3392,10-5 0,4 0 0,15 8 0,19-15-741,6-6-2082,15-20 2823,-6-15 0,-20 3 0,-1-3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28222,'-20'83'149,"0"-1"1,6-18 0,-1-5-150,-16 35 0,17-47 0,4-17 0,4-15 0,3-8 0,2-7 0,1-4 0,0-9 0,5-8 0,5-8 0,8-1 0,5 2 0,5 1 0,3 3 0,4 2-24,3 0-1634,2 5-863,2-3-4527,1 3 7048,2 0 0,-21 8 0,-3 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28671,'-38'44'0,"4"0"0,13 4 0,4-1 0,8-3 0,3-4-326,5-4-1377,4-9-1244,16-9-6884,14-9 7868,23-7 1,-23-2-1,-1 0 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28671,'-93'16'0,"16"5"0,60 18 0,7-2 0,4-4 0,5-7 0,6-9 0,11-8 0,8-9 0,11-18 0,2-9 0,-1-14 0,-3 3 0,-7 4 0,-7 11 0,-9 11 0,-3 7 0,-5 5 0,-1 14 0,-1 9 0,0 21 0,0 7 0,0 3 0,0-4 0,0-7 0,3-13 0,4-10-561,6-11-1075,6-7-1278,5-15 2914,2-7 0,-11 3 0,-2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28 25443,'0'-15'3228,"0"2"-3228,0 13 0,0 0 0,-28 84 0,14-34 0,-4 7 0,0 2 0,3 0 0,5-6 0,4-6 0,3-8 0,3-7-2600,4-3-7231,6-8 9394,11-1 1,-8-10 0,1-4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2:2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299 228 26866,'24'-52'549,"1"0"0,11-35-191,-47 69-9,-8 6-349,-12 7 0,-5 3 0,-4 13 0,0 8 0,0 12 0,2 8 0,5 1 0,2 7 0,5 2 0,6 3 0,9 1 0,5-4 0,5-5 0,13-4 0,5-11 0,16-6 0,6-13 0,3-4 0,1-6-13,-2-3-1824,-6-4-1827,-3-3 3664,-7 0 0,-11 5 0,-5 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12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0 935 27729,'69'-18'188,"0"-1"0,0 0 1,13-4-1,4-1 1,3-2-189,-10 3 0,3-2 0,2-1 0,3 1-1133,-5 2 1,2-1 0,2 0 0,2 0 0,2 1 1132,-6 1 0,1 1 0,2 0 0,1-1 0,1 1 0,1 1-154,-7 2 0,1 0 0,1 0 0,1 1 0,1 0 1,0 0-1,1 1 154,6-1 0,0 1 0,1-1 0,1 1 0,1 1 0,-1 0 0,1 0-55,-10 3 0,0-1 0,1 1 0,0 1 0,0-1 0,0 1 0,1 1 0,-1 0 55,2 0 0,0 0 0,0 1 0,0 0 0,0 1 0,0 0 0,0 0 0,-1 1-145,11-1 0,-1 0 0,-1 1 0,1 1 0,-1 0 1,-1 0-1,0 1 145,-5 1 0,-1 0 0,1 1 0,-2 0 0,0 0 0,-1 1 0,-1 0 0,7 1 0,0 0 0,-2 0 0,-1 1 0,-2 1 0,-1 0 0,7 1 0,-2 1 0,-2 1 0,-2 0 0,-2 1 86,9 1 1,-3 1 0,-2 1 0,-4 1-87,11 2 0,-5 2 0,-6 0-243,-16-1 0,-4 0 0,-6 2-2934,7 3 1,-11 3 3472,6 16 1,-40-15 0,-24-4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1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1 311 28461,'88'2'0,"1"0"0,0 1 0,0-1 0,-10-3 0,1 0 0,2 0 0,1-2 0,0-1-833,8-1 1,2-2-1,0-1 1,2-1 0,2 0 832,-7 1 0,2-1 0,1-1 0,1 0 0,1-1 0,0 1-249,-7 0 1,0-1 0,0 1 0,2-1 0,-1 0 0,1 0 0,-1 1 248,2 1 0,0-1 0,1 1 0,-1-1 0,1 2 0,-1-1 0,-1 1-95,-1 1 0,0 0 0,-1 0 0,0 0 0,0 1 0,-1 1 0,-1 0 95,8-1 0,-1 2 0,0 0 0,-2 0 0,-1 1 0,-1 0 0,7 0 0,-1 1 0,-2 0 0,-2 1 0,-3 1-256,9 2 0,-2 1 0,-4 1 0,-3 0 256,11 2 0,-4 1 0,-6 1 225,-16 2 0,-4 1 0,-4 1-225,10 4 0,-9 2-1211,23 10-5378,-48 1 6975,-33 1 0,-11-12 0,-7-2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784 0 27225,'-70'35'482,"1"-1"0,3-2 0,5 1-6143,-13 21 5661,0 3 244,24-6 1,0 5-245,13-13 0,2 3 339,-10 17 1,5 2-340,15-16 0,4-1 0,3 1 0,2-1 0,-4 43 0,10-11 0,8-13 0,15-16 0,9-14 0,22-15 0,12-11 0,10-11 0,5-23-1704,0-13-2756,-4-21 5171,-9-4 1,-27 26 0,-10 7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6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28671,'-9'61'0,"1"0"0,-3 11 0,2-3 0,0 4 0,0 17 0,14-45-1144,12-12-1254,15-14-3283,16-11 5681,8-7 0,-24-1 0,-6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7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1439 28671,'-11'-15'0,"2"-47"0,9-17 0,-1 20 0,2-2 0,0 4 0,0 0 0,1-8 0,0-2-896,1-9 1,1-2 895,0-4 0,2 0 0,0 0 0,1 3 0,1 8 0,0 4 0,1 10 0,0 5 264,7-22-264,0 26 359,-3 21-359,0 12 0,3 6 0,2 3 915,4 1-915,4 1-174,-2 2-2145,-1 2-4001,-6 19 6320,-9 12 0,-4-6 0,-4-1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28671,'63'47'-1682,"-7"-8"-1276,-26-33 2958,1 1 0,-15-3 0,-1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28671,'-17'67'0,"1"1"0,0-6 0,2-5 0,1 5 0,-3-5 0,-1-4 0,2-10 0,1-9 0,6-13 0,2-9 0,4-8 0,1-2 0,1-5 0,6-13 0,9-9 0,7-16 0,10-3 0,1 0 0,3 5 0,1 4-158,1 6-2363,0 6-1838,0 9 4359,0 7 0,-17 4 0,-4 3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8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16 23538,'0'-9'3978,"0"2"-3149,0 7-503,0 0-326,-41 71 0,25-39 0,-28 56 0,38-59 0,5-4 0,1-6 0,0-8 0,8-6 0,2-5 0,6-5 0,-1-6 0,-4-2 0,-3-2 0,-3 9 0,-3 2 0,0 4 0,0 0 0,2 5 0,3 6 0,8 15 0,-1-3 0,6 4 0,-3-11 0,5-3 0,2-5 0,4-2-416,-1-5-1701,4-1-4438,1-1 6555,2-1 0,-15 1 0,-3-1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0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5358 1467 24670,'-73'-58'683,"0"0"1,-7 2-1,-4 8-408,0 15 0,-4 7-683,15 6 0,-4 1 0,-2 1 475,-10-1 0,-3 1 1,-3 0-705,17 5 1,-2 0-1,-2 1 1,1 0 669,-5 0 1,-1 0 0,0 1-1,-1 0 20,1 1 0,-1 0 1,0 2-1,0-1-25,0 2 0,0 1 0,0 1 0,-1 0-14,2 1 0,-1 0 0,0 1 0,0 1 8,-2 3 1,-1 1-1,1 1 1,-1 2-20,-2 2 0,1 0 0,-1 3 0,1 2-3,-1 2 0,1 1 0,0 3 0,1 3-282,3 1 0,0 2 0,2 3 1,2 2 281,4 0 0,1 2 0,2 2 0,2 3 0,5 1 0,2 3 0,2 1 0,3 3-209,-16 15 0,4 4 1,5 3 208,6 2 0,5 4 0,5 3-188,6 2 0,5 2 0,6 2 188,8 0 0,5 3 0,5 0 0,6 2 0,5 2 0,7 0 0,10 1 0,9 1 0,5-2 0,6 2 0,7-2 0,7-3 0,-3-19 0,5-2 0,4-2 0,3-2-63,6 1 0,5-3 0,4-2 0,2-3 63,7 0 0,4-3 0,3-2 0,3-3 0,-12-10 0,2-1 0,3-2 0,0-2 0,2-1 3,6-2 1,1-3 0,1-1 0,1-2 0,2-2-4,2-1 0,2-3 0,1-1 0,0-2 0,1-1-128,-14-3 0,1-1 0,1-1 0,-1-1 0,1-2 0,0 0 128,-1-2 0,-1 0 0,0-2 0,2-1 0,2-1 0,4-1 0,-5-1 0,5-1 0,2-2 0,3 0 0,-1-1 0,-1 0 0,-2-1 0,-6 1-67,8-2 0,-5 0 0,-3-1 0,1 0 0,0-1 0,4-1 67,1 0 0,5-1 0,1-1 0,1 0 0,-3-1 0,-5 0 0,-7 0 0,16-6 0,-8 0 0,-5-1 0,-1-1 0,-10 1 0,-2 0 0,-3-1 0,-3-1 65,8-7 1,-5-1 0,-7-4-66,11-14 0,-19-11 0,-33-3 0,-14-10 0,-9 1 0,-9 10 0,-8 1 0,-6-4 0,-5-4 0,-4-4 0,-6-1 0,-3 3 0,-4 6 0,-5 2 0,-3 1 0,-1-1 0,-7-6 0,-1 0 0,-3 0 0,-2-1 35,9 12 0,-1-2 0,-2 1 1,-1 1-1,0 0-35,-4-1 0,-1 0 0,-1 1 0,-1 1 0,0 0 0,-2 1 0,0 0 0,-1 1 0,-3-1 0,-4-1 0,6 7 0,-4-1 0,-3-1 0,-1 0 0,0 1 0,2 2 0,3 2 0,-9-5 0,4 3 0,0 2 0,0 1 0,-4-3 0,2 2 0,-5-2 0,-1-1 0,1 2 0,3 3 0,6 5 0,-4 1 0,6 4 0,3 3 0,0 1 87,-16-5 1,2 4 0,2 2-88,9 7 0,1 2 0,2 4 239,-23 1 0,5 6-615,13 2 1,4 7-1138,14 7 0,4 7 1513,-23 21 0,39-11 0,20 7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24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23717,'12'0'4325,"-3"0"-3696,-9 0-629,0 0 0,15 0 0,-4 0 0,20 0 0,3 0 0,17 0 0,22 0 0,14 0 0,11 0-1118,1 7 1118,-7 8 0,-10 9-94,-7 4 94,-7-5 0,0-11 0,-3-5 0,-1-15 0,-4-8-1154,-7-3-5043,-13 3 6197,-17 8 0,-12 8 0,-9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2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978 1 26317,'-77'29'369,"0"0"1,1 1 0,4 0-325,14-3 0,3 0-876,-2-1 0,0 0 848,4-2 0,1 0 22,4-3 0,2-1 129,-30 21 67,14-4 575,17-1-664,17-1 171,14-4-272,20-2 11,28-6-33,32-11-23,-17-7 0,5-2 232,4-2 0,2-2-232,1 1 0,-2 0 0,-8 0 0,-2 0 0,22 9 0,-29 6 0,-23 13 0,-16 10 0,-20 6 0,-10-3 0,-6 1 0,-38 28-383,17-20 1,-3 0 382,7-12 0,1-1 203,-2 0 0,1-1-203,3-3 0,2-2 0,-27 20 0,24-18 0,23-15-1525,15-11 1525,42-18 0,-23 8 0,26-9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320 119 26115,'-61'-3'627,"-1"-1"1,7 1 0,7 1-203,8 2-177,11 0-248,14 7 0,7 12 0,7 14 0,15 14 0,13 4 0,26-2 0,17-11 0,14-13-236,7-14 236,-2-18 0,-10-12-3314,-19-14 3314,-19-4-744,-22-1 744,-11 7 0,-16 1 0,-11 4 140,-13 0-140,-10 2 3015,-2 1-3015,5 3 0,8 1 432,16 6-6718,30-6 6286,18 10 0,-4-1 0,-2 8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27998,'-39'55'224,"0"-1"0,1-4 1,13-7-225,29-15 0,13-9 0,10-9 0,16-8 0,4-14 0,-1-4 0,-7-8 0,-8 3 0,-12 12 0,-8 3 0,-6 6 0,-4 16 0,-8 10 0,-5 21 0,-4 7 0,-3 1 0,7-7-259,5-10-1511,4-18-1289,19-9 3059,10-15 0,-5 3 0,1-4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28513,'-51'49'52,"0"-1"1,5-4 0,11-3-53,23-5-5661,7-5 5661,3-11 1409,12-10-1409,7-6 860,12-13-860,7-12 0,2-14 0,1-9 3392,-1 4-3392,-7 6 0,-9 14 0,-11 10 0,-7 7 0,-4 16 0,-4 8 0,-7 19 0,-7 11 0,-6 5 0,-1 1 0,5-1 0,3-11-774,9-13-3171,4-16 3945,17-13 0,-10-4 0,10-1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3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144 424 26360,'69'-72'11,"-1"1"0,-13 15 1,-9 3-1,-4-29 417,-31 38-36,-7 15 231,-19 12-86,-10 17-398,-20 23-139,-10 18 0,-2 22 0,-3 9 0,7 5-94,5 0 94,12-3 0,10-4 0,14-6 0,6-6 0,8-6 0,12-8 0,7-11 0,14-15-3313,6-10 3313,6-22-1745,2-13-3790,2-20 5574,-1-12 1,-23 24 0,-5 7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28671,'-9'87'0,"-1"-1"0,1-4 0,2-6 0,2 20 0,2-9 0,2-15 0,1-14-360,0-11-2856,-4-7 3216,-1-8 0,1-14 0,0-8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26194,'0'-5'1412,"0"1"-1412,0 4-1558,0 0-1837,75-42 3395,-44 21 0,47-24 0,-66 34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26636,'-4'-2'1726,"2"1"-1573,2 1-153,0 0 0,-4 104 0,0-39 0,2 10 0,0 3 0,-1 6 0,3-6 0,0-11-874,0-11-2073,-6-9-6884,-1-10 8307,-5-11 0,6-12 0,2-9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26978,'51'-39'-1291,"0"0"1,-3 2-1,-9 11 1,-22 21 0,-4 2-1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19 20778,'0'-10'2174,"0"1"109,0 9-2283,-16 92 0,6-36 0,-2 8 0,1 2 0,3-2 0,3-11 993,5-10-993,0-16-1356,1-7-4246,6-10 6075,4-5 0,-3-2 1,0-3-1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26834,'-16'58'0,"0"1"0,2-4 0,4-5 0,6 2 873,2-5-873,5-13 310,12-14-310,8-10 0,14-9 0,5-18 0,2-9 0,0-20 0,0-5 160,-6 1-160,-3 5 494,-5 9-2501,-6 10-7824,1 10 9575,-2 5 0,-8 6 0,-3 3 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45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273 150 24547,'-12'0'3977,"-47"77"-3830,32-28-147,-7 7 0,2 2 0,7 4 0,7-6 0,9-13 0,5-12 0,6-10 0,10-11 0,9-5 0,13-8 0,4-16 0,-1-12 0,-6-22 0,-8-6 0,-9-8 0,-7 2 0,-9-1 0,-10 6 0,-7 3 0,-12 6-920,-7 14-2542,-9 7 3462,-11 17 0,25 7 0,2 6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2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0 728 27314,'94'13'339,"0"0"0,-24-4 0,2-1 1,1-5-340,7-7 0,2-5 0,3-2-694,-10 2 0,2 0 0,2-2 0,2-1 694,9-5 0,2-1 0,3-1 0,1-1-299,-10 3 1,1-1-1,1 0 1,2-1 0,1 1 298,-10 1 0,2 1 0,0-1 0,1 0 0,1 0 0,0 0-234,6 0 0,2-1 1,0 0-1,1 0 0,0 0 1,1 1 233,2-1 0,0 0 0,1 0 0,1 0 0,-1 1 0,0 0-253,0 0 1,0 0 0,0 1 0,0 0-1,-1 0 1,-1 1 252,-4 2 0,0 0 0,-2 0 0,0 1 0,-1 1 0,-1 1-133,8 0 1,-1 0-1,-1 2 1,-2 0 0,-2 2 132,9-1 0,-3 1 0,-3 1 0,-3 3 0,10 2 0,-5 2 0,-6 3 197,-18 0 1,-3 2 0,-6 2-1768,6 5 1,-10 6 1569,9 30 0,-38-23 0,-23-1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1349 8 26418,'8'-7'751,"-19"47"0,-20 43 0,-3-2-751,6-19 0,-3-1 0,-3 8-1129,1 2 1,-4 10 0,-1 4 0,-2 0 0,1-5 1128,-7 10 0,-1-3 0,0-1 0,-1 2 0,8-14 0,-1 1 0,0 0 0,0 0 0,1 0 0,0 1 0,0-1 0,1 1 0,0-1 0,1 1-272,-7 14 0,2 1 0,1-1 1,2-2 271,4-6 0,2-2 0,3 0 0,3-2 0,-2 14 0,5-1 0,3-4 338,5-13 1,3-3 0,8-4-1768,13 14 0,12-8-3487,4-17 1,11-10 2967,16-15 1,3-9 0,9 4 0,-6-20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25679,'-62'41'317,"0"-1"0,5-1 1,9 2-597,13 28 549,7 7 55,5 6-1,8 4-88,5-5-124,6-11 96,2-16-197,15-22 95,13-16-95,22-27-11,18-25-62,-27 6 1,0-5-1627,3-8 1,0-3 1676,0-3 0,-2-2 5,-2 3 1,-2 0 101,-6 5 0,-2 3-74,16-20 45,-19 24 157,-11 22-11,-10 15-89,-3 25 3262,-4 18-3386,-10 50 0,6-21-460,-5 20-627,24-41-1086,16-12-5272,26-17 7445,28-18 0,-34-6 0,0-4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4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1 26787,'-71'57'370,"1"-1"0,6-2 0,9-4-90,8 10-11,15-2-191,16-10-78,8-12 0,28-17-4252,10-10 4219,24-22 814,5-10-826,-4-14 23,-5-3-12,-9 6 12,-8 9 11,-6 11 22,-7 7 3381,-6 12-3370,-7 21 12,-5 20-12,-13 25-22,-9 12-123,-16 4-583,0-8-549,5-15-1535,15-26 2790,16-18 0,2-14 0,6-6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0 26978,'-59'65'328,"0"0"1,5-4 0,8-4-105,9 12-101,12-7 0,12-10-44,8-12-46,8-14-21,13-14-24,11-14-21,20-22-68,7-16-11,3-15-3302,-7 1 3414,-11 11 11,-11 14 22,-10 16 113,-5 7 57,-6 16-203,-3 11 0,-4 16 3392,0 11-3392,-6 2 0,2-4-337,-3-9-1714,4-12-5322,3-14 7373,15-12 0,-10 0 0,9-5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12 488 23840,'8'-6'936,"26"-23"0,6-9-913,-4-7-23,9-3 0,0-4 22,-9-12 0,-9 4 191,-10 7 314,-10 12-46,-4 12 80,-3 13-158,-8 10-67,-8 31 0,-14 22-301,-10 38-620,17-34 0,1 2 585,-3 4 0,1 2 0,1-3 0,2 1-147,1 0 1,2-2 146,5-4 0,3-2 0,-3 40 0,9-13 0,30 1 0,-4-37-539,26-5-3617,-11-48 4238,4-21 1,-20 10 0,-2-5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7 27158,'0'-4'1513,"0"2"-1513,0 94 0,0-14-505,0 3 0,0 5 505,0-18 0,0-2 0,0 3 0,0 0 0,-3 0 0,-1-1 0,-1-5 0,-2-1-1015,-3-5 1,-2-3-4498,-17 42 5593,-5-20 0,14-34 1,3-15-1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1 396 27583,'34'-57'-79,"0"1"1,-2 3 0,-2 6-1390,5 1-2320,-3 1 3788,-3-1 0,-13 21 0,-4 4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13 25723,'1'-7'2868,"0"2"-2788,-1 5-80,-5 105-1818,-10-18 1818,4 5 0,-1 6 0,-4-21 0,-1-1 0,2 4 0,1 0 0,0 1 0,2-2 0,0-4 0,1-3-98,0-8 1,1-3-1220,0-10 1,0-3-6179,-12 23 7495,2-25 0,8-23 0,4-14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26040,'68'-61'-1446,"-1"0"1,-4 4-1,-10 11 1,-22 24 0,-9 7-1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5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27886,'-11'69'85,"1"-1"1,-1-3 0,2-7-422,3-2-706,1-7-1871,5-19 2913,5-13 0,-4-12 0,4-5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6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25 26194,'-13'62'687,"1"0"0,0-6 0,4-6-271,7-7-416,16-13 0,7-14 0,19-10 0,6-19 0,7-15 0,7-20-169,3-13-2875,2-3-6787,-10 9 9756,-7 9 1,-24 25-1,-8 7 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2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71 25420,'4'-4'2107,"-2"1"-2062,-2 3 0,0 0-34,1-21 538,0 9-55,-6-12-494,-16 18 0,-17 26 0,-16 19 0,-9 29 0,32-28 0,2 1 0,-21 40 0,18-13 0,16-15 0,11-20 0,14-12 0,6-12 0,12-5 0,4-6 0,0-15 0,-6-9 0,-9-18-1009,-7-6-3305,-17-3 4314,-21 3 0,14 22 0,-11 9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5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28671,'100'-2'0,"-1"-1"0,-29 1 0,0-1 0,0-1-357,-1-1 1,0-2-1,1 1 357,8-1 0,2 1 0,1 0-375,6 1 0,3 1 0,-1 0 375,4 0 0,1 1 0,0 0 0,0 2 0,1-1 0,0 1 0,-1 0 0,1 0 0,-1 2-393,-2 1 1,0 1 0,-1 1 392,-2 0 0,-2 1 0,0 1 0,-4 0 0,-2 2 0,-1 0 0,-7-1 0,-1 1 0,-3-1-424,25 2 1,-5-1 423,-14-1 0,-5-2 0,-13 0 0,-5-1-2153,23 0 2238,-36 2 1,-20-5-1,-16 3 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496 22 28367,'-68'13'101,"0"0"0,4 0 1,8 5-102,0 34 0,5 6 0,6 8 0,7 4-506,11 1 506,11 2 0,9-2 0,14-4 0,15-7 0,21-9 0,25-14 0,18-17-1612,-37-15 0,2-4 1612,2-7 0,0-6 0,-2-1 0,-2-5-68,-3-7 0,-4-5 68,27-39 0,-18-11 0,-18-6 0,-15-4 0,-10 4-1890,-9 9 1890,-13 11 0,-9 14 0,-29 13 2221,9 20-2221,-9 7-1785,23 12-4154,12 9 5939,8 3 0,8 0 0,1-3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1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26171,'0'2'2500,"0"-1"-2500,0-1 0,78-27 0,-38 11 0,10-3 0,1 0 0,-9-2 0,-6 5 0,-7 2-46,-7 4-1926,-10 6-2465,-5 1 4437,-6 3 0,-1 0 0,0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1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26563,'-9'0'2108,"3"0"-2108,6 0 0,0 0 0,10 87 0,-6-47 0,2 15 0,-1-1 0,-4-13-472,-1 0-1354,0 4-2376,-5 7 4202,-10 10 0,6-26 0,-6-4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1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1 247 27326,'57'-51'194,"0"0"0,-4 3 0,-1 9-60,22 11-44,-10 10 0,-13 9 44,-13 6 68,-17 13-89,-10 10-113,-21 14 0,-14 10 0,-14 2 0,-3-1 0,5-6 0,12-4 0,8-3 0,6-2 0,4 2 0,2 0 0,2 0 0,1 0 0,1-6 0,9-3 0,9-9 0,17-7 0,13-4 0,12-19-707,11-7 707,-22-4 0,-1-1 0,1 1 0,8-7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2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28671,'-3'78'0,"1"-1"0,0-3 0,0-5 0,1 27 0,0-5 0,-1-12 0,1-11 0,-2-15-1469,1-11-2968,-1-15 4437,1-13 0,2-9 0,0-5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2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66 26799,'54'-20'739,"0"0"1,39-6-347,-54 45-393,-3 15 0,-7 15 0,-8 11 0,-10 4 0,-6 9 0,-20 4-4252,-14 7 4252,-21 2 0,20-43 0,-1-1 374,0-2 0,-1-2-374,-25 29 0,10-15 0,12-16 0,15-14 0,10-12 0,6-6 0,4-4 3189,0-11-5844,7-10-7176,14-19 8972,16-12 0,-13 21 0,1 4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2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26227,'2'-2'2444,"-1"1"-2444,12 70 0,-9-17 0,2 4 0,1 4 0,-7 19 0,-3 1 0,-2-7 0,-5-8 0,-2-6-7410,-4-11 1158,-1-9 6604,4-15 0,3-11 1,8-9-1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3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28671,'61'-30'-1099,"-1"-1"1,4-1-1,-7 6 1099,-7 12 0,-9-1 0,-20 11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3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28671,'63'-8'-2169,"1"1"1,28-5 2168,-67 20 0,-21-6 0,-4 6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26933,'-7'4'1738,"2"-1"-1738,5-3 0,0 0-4252,68 1 4252,-32-1 0,56 2 860,-51-2-873,0 0-2619,-6 2-7199,-4 6 8983,-6 7 0,-13-6 0,-4 2 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3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6 26843,'-53'0'683,"-1"0"1,-31 0-314,72-1-279,7-1-91,3 1 0,3-1 0,10 2 0,11 6 0,19 4 0,10 9 0,0 5 0,-12 6 0,-16 6 0,-11 5 0,-18 7 0,-15 3 0,-15 2 0,-14 0 0,-2-1 0,2-4 0,1-2 0,6-8-1155,7-7-2038,9-8 3193,15-12 0,7-4 0,6-7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4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30 116 25230,'0'-12'2611,"0"3"-2219,0 9 46,0 0-438,-20 80 0,16-39 0,-1 12 0,8-1 0,28-13 0,27-8 0,9-16 0,8-7 0,-3-16 0,-10-13 0,-11-12 0,-20-15 0,-13-1 0,-12-4 0,-12 2 0,-17 4 0,-16 7 0,-18 8 0,-11 14 0,-1 7 0,3 9 0,9 10-1144,17 7-3808,18 10 4952,15 4 0,8-12 0,2-5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28671,'-50'63'0,"-1"-1"0,5-4 0,7-6 0,16-4 0,4-2 0,6-3 0,5-5 0,6-5 0,10-2 0,10-4 0,15-7 0,14-5 0,6-9 0,3-3 0,-2-6 0,-4-8 0,-8-7 0,-5-6 0,-10-4-1615,-5 2-4458,-7 0 6073,-1-1 0,-7 13 0,-2 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109 204 25746,'0'-3'2925,"0"0"-2925,0 3 0,0 0 0,-17 89 0,5-34 0,-1 8 0,1 1 0,-3 1 0,2-12 0,4-15 0,0-17 0,5-11 0,1-17 0,2-20 0,6-22 0,13-25 0,12-10 0,14-5-807,7 5 807,0 7-3125,0 13 3125,-4 16 0,-5 17 0,-3 15 0,-1 10 0,-6 13 0,-2 12 540,-9 14-540,-9 14 0,-16 38 0,-18-15 1529,5-22 1,-4-1-1530,-32 25 0,-6-5 0,-7-1 0,-2-9 0,9-9 0,5-7 0,12-11-1872,20-14-2172,6-5 4044,25-11 0,-6 0 0,6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0 26242,'5'62'0,"0"0"0,-3-4 0,-4-4 0,-9 17 0,-7-6 0,1-7 1132,-2-5-2376,-7-5-8587,-14 3 9177,-23 8 0,27-26 0,-4-1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16 26530,'-60'33'399,"0"1"1,4-3 0,8 3-31,3 25-145,11 2-134,15 2-23,9-1-22,18-2 102,19-5-147,21-8 0,29-18-687,17-12 687,-38-24 0,2-7 0,1-1 0,-2-5 0,-2-9 0,-3-4 0,-7 2 0,-6-2 0,11-30 167,-25 5-167,-19 3 0,-20 0 0,-8 3 0,-16 6 0,-5 6 0,-1 13-785,3 11-2878,1 10 3663,7 18 0,13-9 0,8 9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28671,'70'-6'0,"0"0"0,5-4 0,-8-3 0,-13-12 0,6-3-360,-31 11-1287,-9 5-3496,-4 2 5143,-2-1 0,-7 6 0,0-1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10 24513,'-4'-5'3037,"2"1"-2455,2 4-134,-9 96-357,3-36-91,-1 9 0,0 1 0,-1 4-505,2-10-986,2-6-2273,-4-3 3764,-5 4 0,3-26 0,0-5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25746,'57'-24'459,"1"0"0,-4 2 0,-4 3-178,9 10-1,-10 1-22,-13 7-34,-18 1 89,-9 7-121,-22 19-192,-17 22 0,-25 26-234,20-32 1,0 1 233,1 1 0,0-2 0,-25 36 0,17-11 0,16-11 0,12-5 0,8-1 0,5-1 0,3-3 0,13-6 0,11-11 0,22-14 467,14-6-467,15-27-91,10-13-2731,-41 4 0,0-3-148,0-4 1,-1-3 2969,0-1 0,-5 1 0,8-6 0,-15 9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25959,'0'-12'2712,"0"3"-2712,5 89 0,-4-27 0,2 8 0,0 2 0,-3 9 0,2-4 0,1-10-1155,3-12-1814,-2-8 2969,-2-10 0,-2-13 0,0-4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21802,'52'6'45,"0"-1"1,33 13 2446,-63 31-2492,-8 3 0,-6 4 1179,-4 5-1179,-6 1 0,-10 4 0,-7 2 0,-13 1 0,-4-2 0,1-5 675,2-8-675,4-11 2432,8-14-2432,7-11 0,4-11 0,4-4 0,0-3-1267,3-4-1758,0-12 3025,3-12 0,0 8 0,0-1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7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28671,'11'69'0,"-1"0"0,0-3 0,-3-3 0,-7 17 0,0 0-91,-1-11-1634,-2-8-1088,-3-7 2813,0-11 0,1-17 0,3-10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17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28671,'57'-17'0,"-1"0"0,-3 1 0,-8 3 0,-10 7 0,-1 0-1301,-3-4-1746,-6 2 3047,-5-3 0,-11 6 0,-2 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0.68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182 0 28465,'-27'76'26,"0"-1"1,1-4 0,3-5-27,1 8 0,1 2-5563,4 5 5563,5 0 0,7-3 1087,4-1-1087,1-11 0,1-8 0,6-15 907,3-16-907,8-11-2154,1-10 2154,3-3 1895,1-3-1895,2 0-1902,5 0 1902,2-1 0,7-8 0,1-2 2172,2-8-2172,0 2 292,-5 2-292,-3 3 3392,1 2-3392,-13 5-976,1-1-2733,-11 0 3709,2-6 0,-7 4 0,3-1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0.93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 25623,'0'-1'3048,"0"0"-3048,0 1 0,5 77-5661,-4-22 5661,2 7 0,0 3-284,-3 25 284,0 7 436,0-46 0,0-1-436,0 50 0,0-9 0,0-13-24,0-17-2956,0-16 2980,1-14 0,-1-16 0,1-7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1.13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86 28671,'58'-23'0,"-1"1"0,-3 1 0,-5 6 0,5 12 0,-4 2 0,-2 1 0,-7 0 0,-6 0-2645,-5 0 2645,-7 0 0,-10 0 0,-5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4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24905,'0'-2'3766,"0"1"-3766,0 1 0,49-10 0,-22 7-125,39-8-1309,-33 8-1378,0 1 2812,2 1 0,-16 1 0,-3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4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28671,'46'12'0,"9"-3"-539,15-9-2128,12-8 1252,6-3 0,-36 0 0,-12 2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471 27 23482,'-4'-5'2443,"0"1"-1861,4 4-178,0 0-45,-90-17-12,39 24-163,-11-9 1,0 3 129,4 27-56,10-2-145,15-3-113,15-5 0,11-1 0,7 2 0,16 4 0,7 7 0,17 7 0,0 4 0,-7 3 0,-11 3 0,-13 3 0,-6 1 0,-17 1 0,-6-3 0,-13-8 0,-1-6 0,2-11 0,4-4-1480,-2-3-1478,16-7 2958,0-1 0,14-9 0,0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6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14 235 23303,'-5'10'2611,"1"-2"-2029,4-8 12,-4 83-190,4-45-192,1 14 1,6-2 134,16-18-33,16-12-223,11-8-91,9-19 0,-1-20 0,-3-17 0,-9-17 0,-14-3 0,-12 1 0,-11 5 0,-7 8 0,-5 7 0,-9 7 0,-7 6 0,-8 5 0,-1 7 0,2 9 0,2 5-920,5 6-1186,6 14-5088,6 9 7194,4 11 0,3-13 0,0-7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6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16 27000,'-49'45'493,"-1"1"0,5-5 0,9-3-301,20-1-192,4 1 0,6 3 0,3-1 0,6-8 0,13-10 0,12-12 0,17-18 0,7-19 0,3-19 0,-3-15 0,-22 17 0,-3 0 0,7-18 0,-1-7 0,-24 42 0,-5 15 0,-3 7 0,-1 5 0,0 11 0,-1 6 0,-6 18 0,-3 5 0,-5 6 0,1-1 0,3 0 0,5-5-505,2-7-1333,2-11-1344,13-10-6649,9-8 9411,15-7 1,-12 2 0,-4-1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6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83 26855,'-14'22'795,"1"1"-582,3 2-11,4-2-57,2-4-66,4-3-12,0-8-67,10-4 0,7-14-90,14-11-246,6-15 90,2-7 179,-2 1 67,-5 10 33,-9 10 135,-9 11 68,-7 5 10,-4 6 0,0 0-121,-3 9-125,1 6 0,-1 13 0,-4 7 0,-5 3 0,-3 3 0,-1 0 0,1 2 0,6-2-528,1-3-895,3-4-1266,1-9 2689,5-8 0,-3-9 0,3-4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24042,'7'7'2813,"-2"-1"-2309,-5-6-347,-15 73-146,3-39-11,-15 57-347,7-60-673,0-6-1053,7-3-7758,1-5 8075,6-1 1,3-8 0,2-3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26642,'-3'-2'2029,"0"0"-2029,3 2 0,0 0 0,66 69 0,-23-20 0,5 3 0,2 2 0,4 15 0,-6-4 0,-6 0 0,3 25-136,-19-26-2429,-1 14-7266,-20-41 9664,-4-12 0,-1-14 0,0-8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7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615 0 25691,'-63'25'463,"0"0"0,1 1 1,3 4-464,10 5 0,3 3 0,0 3 0,2 1 0,3 0 0,4 2 0,6-2 0,5 1 0,-7 32-595,18-8-1399,23-14-3609,18-9 5793,18-12 1,-14-15-1,-3-7 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26955,'-52'34'332,"0"0"1,4 0 0,6 2-1182,0 28 1040,8 5-57,9-5 356,12-7-490,8-14 183,15-19-183,18-11 0,19-24 0,21-21-13,7-17-99,-3-12 112,-10 10 614,-11 12-534,-28 20-80,-6 10 0,-17 12 0,0 12 0,0 12 0,-2 17 0,-7 11 0,-2 7 0,-6 2-1110,3-2-975,2-14-6184,7-13 8269,2-19 0,3-9 0,0-7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8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12 26474,'0'-7'2197,"0"2"-2197,-22 101 0,-1-16-399,1 1 1,-3 4 398,4-20 0,-1-3 0,0 0 0,-1 1 0,2-3 0,1-1 0,1-6 0,1-1-3769,-4 36 978,8-23-7040,17-28 8886,28-19 1,-16-15 0,14-3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28671,'-27'79'0,"0"-1"0,6-17 0,4-5 0,-1 35-1077,14-45-5309,8-19 6386,14-9 0,-10-14 0,9-1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519 0 26127,'-59'36'509,"1"-1"1,0 0 0,-13 6 0,8 3-298,15 9 1,8 2-133,-9 21-80,14-1 0,13-11 0,11-6 0,7-16 0,9-14 0,17-13 0,20-18 0,27-27 0,15-20 0,-37 13 0,0-3 0,-2-1 0,-1-1 0,-4 2 0,-2 2 0,21-25 0,-17 18 0,-20 20 0,-11 14 0,-8 8 0,-3 21 0,0 12 0,0 25 0,0 10 0,0 0 0,0-5 0,0-11 0,10-13-1783,11-10-2643,20-12 4426,18-7 0,-25-6 0,0-1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27729,'-44'45'314,"1"-1"0,5-4 0,8-1-314,19 10 0,7-8 0,10-10 0,12-13 0,12-9 0,15-16 0,5-14 0,6-12 0,-6-10 0,-6 4 0,-15 10 0,-10 13 0,-12 9 0,-4 5 0,-3 10 0,-3 9 0,-8 15 0,-4 9 0,-9 7 0,2 0 0,3-2-293,4-6-8233,8-5 8526,16-16 0,-6-6 0,10-13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3 22428,'0'-1'3900,"0"-1"-2634,0 2-717,-51 76-112,28-35-392,-8 9 1,1 0-46,15-9 0,7-9 0,5-9 0,3-11 0,9-6 0,8-5 0,13-18 0,9-10 0,3-19 0,-3-3 0,-5 6 0,-14 11 0,-7 13 0,-9 11 0,-2 6 0,-2 6 0,0 9-3392,-3 10 3392,-6 12 0,-6 8 0,-13 26 0,6-16 0,0 13-427,15-31 427,17-12 0,-6-11 0,9-8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115 331 28188,'46'-34'145,"1"1"1,28-29-123,-59 25-23,-8-1-12,-4 3-21,-6 4-57,-8 4 1,-6 10 89,-10 5 11,-2 8 101,-2 6 112,0 21-3570,-2 15 3346,-1 27 0,0 14-214,4 10 214,7 7 0,9-1 0,8-2 0,4-5 0,11-10 0,11-11 0,16-19 0,13-21-79,7-14-1848,8-35-1502,5-23 3429,-32 4 0,-3-2 0,5-9 0,-7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0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28322,'-17'91'116,"-1"1"0,1-4 1,2-4-117,6-20 0,2-3-260,-1 3 0,1 0 260,1-1 0,1-2 0,1-1 0,1-3 0,1-5 0,0-3-405,2 36-5446,0-15 2926,0-14 3147,0-10 0,0-22 0,0-8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28671,'40'-40'-897,"-1"0"0,27-26-2308,-46 55 3205,2-1 0,-10 5 0,0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9 25308,'0'-5'2902,"0"1"-2454,-7 102-435,-2-32-495,2 7 0,0 5 482,0-27 0,1-2 0,0 2 0,1 0 0,1 0 0,-1 0 0,0 43-865,0-12-1219,1-13-5483,1-11 7567,-3-11 0,4-22 0,0-9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1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28671,'50'-14'-628,"0"0"0,44-9 1,-79 23-1,4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1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28671,'5'36'0,"-12"27"0,-1-10 0,-6 18 0,7-29 0,4-5-1525,2-7-1287,2-4-7019,10-6 9215,8-8 1,-4-5 0,0-5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23482,'0'-5'3507,"0"1"-2868,0 4 404,0 0-1043,0 83 0,0-49 0,0 65 0,0-77 0,7-4 0,5-11 0,9-3 0,7-12 0,4-10 0,3-12-1043,0-9-447,1-4-202,2-4-2107,3-3-6005,0-1 8956,2 1 0,-21 23 0,-3 7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31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28671,'-4'98'0,"0"-7"0,-9-36 0,3-4-573,1-5-1432,2-4-3967,1-3 5972,0-2 0,3-16 0,0-5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3:5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1 320 28565,'77'-18'0,"0"0"0,-1 0 0,1 0 0,4 0 0,0 0 0,0 0 0,0 3-378,-2 2 1,0 3-1,0 0 1,2 0 377,6-2 0,1 0 0,2 1 0,0 0-821,3 0 0,1 2 0,0-1 0,0 1 821,2 1 0,-1 0 0,1 1 0,-1 1 0,-1 1 0,0 1 0,-1 1 0,-1 0-13,-4 0 1,0 1 0,-2 0-1,0 2 13,-5 2 0,-1 1 0,-1 0 0,-1 2-352,19 1 0,-1 1 1,-3 2 351,-7 1 0,-2 2 0,-2 1 0,-6 1 0,-2 1 0,-3 0-6,21 6 0,-6 1 6,-16-2 0,-7 1 433,23 21-433,-46-3 0,-23-16 0,-17-5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0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21 125 24300,'-11'-5'3776,"2"1"-3181,9 4-595,0 0 0,57-20 0,-18 10 0,50-14 0,-35 20 0,-3 1 0,-10 3 0,-5 0 0,-8-1 0,-2-5 0,-4-4 0,-2-4-1816,-3 2-1075,-7 4 2891,-4 4 0,-5 4 0,-1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0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67 21420,'0'-7'2229,"0"2"-487,0 5-1069,0 0 93,4 80-576,-3-20-106,-1 5 0,-2 4 51,-10 27-190,-9-1 101,-3-3-46,2-13-2366,3-17 2366,5-18 0,2-20 0,2-12 0,5-11 0,1-22 331,4-16-331,0-25 0,4-12 0,2-10 0,6-3 3127,1-3-3127,-1 2 0,0 9 0,-6 11 0,2 13 0,-1 17-1412,4 8-1535,2 17 2947,-1 5 0,-4 8 0,-3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27572,'53'59'67,"-9"-10"-179,-37-42-179,1-1-482,1 0-718,3-4-1265,5 0-7075,3-14 9022,3-6 1,-10 2-1,-3 1 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1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24468,'-3'-5'2487,"1"1"-2116,2 4 222,0 0-425,45 24-123,-21-11-45,36 18-11,-36-20-415,-1-4-3784,-2-2 2283,1 1-5222,-3 3 7149,-1 6 0,-9-6 0,-2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4 28671,'6'-3'0,"-1"8"0,-8 11 0,-5 12 0,-4 4 0,-4 4 0,-1 0 0,-1-2 0,-1-4 0,1-5 0,2-6-841,1-4-1513,5-9-4458,4-2 6812,4-4 0,2 0 0,0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1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28028,'-12'51'28,"1"0"1,-13 39-29,5-56 0,-2-4 108,-1-6-1743,2-4-1898,-1 0 3533,0 8 0,9-13 0,2 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23493,'-1'5'3889,"0"-1"-2870,1-4-749,0 0-270,3 12 0,8-6 0,8 8 0,9-8-3392,4-3 3392,3 0 0,-1-1 0,-3-2 0,-6 0-1648,-6-2-3876,-8-3 5524,-3-5 0,-6 3 0,0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12 260 23404,'0'-4'2779,"0"2"-2376,0 76-34,0-28-257,0 6 1,0 2 100,-2 3-34,0-8-56,-3-11-56,4-15-22,-1-11 134,2-14 146,7-22-157,5-15-11,6-26-122,3-7-35,-5-1 0,-2 3 0,-5-16 0,-3 29-337,-3-11-761,-3 33-751,0 6-3328,0 7 5177,0 11 0,0 6 0,0 5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0 26843,'-48'20'157,"1"0"0,0 3 0,6 6-22,2 41-57,-4 10-33,3 2-23,9-9-22,8-11 0,13-16-22,4-16 0,9-15-23,15-8-34,10-27-111,21-14 77,3-26 13,3-9 66,-7-2 12,-5 2 22,-9 12 0,-8 12 89,-10 17 102,-6 15 22,-7 7 56,-2 6 67,-1 6-67,0 11-157,2 9-90,-2 11-3414,1-5 3123,2-5-414,0-8-2959,21-10 3642,2-20 0,0 7 0,-8-11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26967,'-37'59'321,"0"1"0,5-12 0,9-8-309,15-15-12,17-20-90,13-20-100,12-11 44,12-15 79,-5-2 67,-8 11 11,-12 15 56,-12 9 191,-5 8 302,-4 27-381,-4-3-78,-3 26-68,-3-12-33,-1-2-11,3-7-112,4-6-291,1-5-292,3-9-448,0-3-773,8-5-3698,7-2 5625,13-13 0,-11 9 0,0-8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68 125 22484,'0'-5'3564,"0"1"-3105,0 4 225,0 0-415,-22 36 33,11-9 12,-14 29-180,18-24-44,6-6-45,-1-11-3426,2-6 3403,7-6 1,5-7-12,10-14 0,6-7 0,3-15-11,0-3 23,-1 1-23,0-1 3414,-2 5-3403,-3 7 79,-6 10 1,-5 10-91,-7 7 0,-2 4 0,-4 11 0,-1 8 0,0 16 0,-5 11 0,-3 6 0,-5 6 0,-3 1 0,2-2-91,1-5-1657,7-11-1512,2-11 3260,7-13 0,-3-8 0,3-8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41 286 25956,'30'-60'30,"0"-1"0,-3 6 0,-8 9-19,-17 17 489,-2 9-320,0 9 178,-6 7-123,-6 14 124,-8 16-113,-6 18 68,2 20-134,1 5-180,5 0 0,7-3 0,5-7 0,3-7 242,3-7-242,3-8 0,7-11 0,6-11-393,9-8-829,7-9-5971,23-43 7193,-8 2 0,-4-7 0,-22 21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27751,'-17'59'306,"0"0"1,2-2 0,3-3-307,5 12 0,3 3-125,1-7-939,2-7-605,1-8-2007,0-10 3676,0-8 0,0-15 0,0-4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25656,'0'-1'1423,"0"-1"-2981,0 2-2039,51-42 3597,-26 17 0,29-21 0,-41 31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25006,'-3'0'2924,"0"0"-2442,3 0-223,0 0-259,-32 89 0,18-38 0,-4 10 0,1 1 0,10-3 0,6-5-472,-1-7-1029,2-1-1390,0-2 2891,-2-3 0,1-16 0,-1-8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25701,'1'-13'2017,"0"2"-1973,-1 11-424,0 0-775,73-58-1321,-43 39-2440,14-14 1,0 4 4070,-17 25 0,-12 1 0,-2 3 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39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16 23807,'1'-9'3283,"1"3"-2879,-2 6 178,0 0-436,-16 73-90,7-29-56,-2 6 0,0 2-180,3-3-570,2-7-1099,5-10-4067,1-4 5916,0-9 0,0-7 0,0-6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40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24883,'0'1'2599,"0"1"-3218,-11 80 1101,6-41-426,-1 12 1,0 1 330,5-12-387,1-6 0,0-5 200,9-8-200,4-7 0,10-8 0,5-5 626,1-10-626,5-11-1772,1-10-2227,0-7 3999,4 2 0,-18 16 0,-3 6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4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167 341 28334,'-46'54'112,"0"0"0,5-5 1,11-7-113,26-11 0,7-4 0,10-4 0,23-7 0,-1-10 0,15-27 0,-13-19 0,0-30 0,-3-8 0,-8-10-445,-11 4 445,-7 5 0,-6 11 0,-9 16 0,-5 15 0,-9 19-158,-6 10-1814,-7 14-1680,-5 14 3763,-8 17 0,20-11 0,4 1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4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28671,'57'-14'0,"0"-1"0,-5 2 0,-5 3 0,-7 10 0,-3 2-2936,-3 1 2936,-1 1 0,-16 0 0,-2-2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4:4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27303,'-25'59'456,"0"0"0,1-3 0,3-4-456,-4 21 0,2 0 0,-7 11 0,12-31 0,-3-8 0,16-37 0,3-10 0,2-17 0,0-9 0,0-18 0,0-7 0,1-2 0,-1-2 0,2 2 0,-2 6 0,0 7 0,0 7-147,-7 9-1623,-5 9-2096,-7 8 3866,-7 6 0,12 3 0,1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5:51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0 259 27818,'88'-13'0,"1"0"0,3 1 0,0-2 0,-1-1 0,1-1-302,-24 5 0,3 0 0,6-1 302,13-1 0,9 0 0,2 0 0,-4 0-800,-18 4 0,-3 0 0,0 1 0,4 0 800,1-1 0,5 1 0,0-1 0,-1 2 0,-7 1 0,15 1 0,-7 1 0,-2 2 256,-7-1 0,-3 1 0,2 1-256,6 2 0,2 0 0,-6 2 0,4-1 0,-4 2 0,10-1 0,-6 2 133,-6 5-133,-22-3-320,-25 1-5585,-15 4 6728,-17 4 0,2-6 0,-6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18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58 25095,'0'-7'2623,"0"2"-2142,7 96-178,-3-25-219,0 6 1,-1 6-85,-1-22 0,-1-1-241,-2 6 0,-2 1 241,-3 4 0,-1 1-346,-2 2 0,-2-1 346,-2-1 0,-2-2 0,1-5 0,-1-3 0,-10 38 280,3-28-280,7-29 0,7-21 0,3-36 0,7-34 0,17-44-360,-6 31 1,4-3 359,6-7 0,3-1 0,1-2 0,0-1 0,1 2 0,0 0 0,-2 5 0,1 2 0,-1 4 0,1 3 0,-2 9 0,0 3 0,25-29 0,-3 28-2457,-5 29 2457,-1 13 0,-3 28 0,12 54 0,-20 6 0,-13-16 0,-4 3-192,-7-11 0,-5 0 192,-7 1 0,-4 0 0,-1 3 0,-7 1 0,-24 25 0,-6-1 6,9-19 0,-1 0-6,-14 15 0,1-3 0,17-27 0,3-5 0,-21 32 2872,12-13-2872,11-12 0,12-10-34,9-12-2017,6-13 2051,57-22 0,-39 4 0,39-11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150 237 28096,'-42'67'0,"0"0"0,4-4 0,10-4 0,28 25 0,22-12 0,13-10 0,23-16 0,9-20 283,-2-11-283,-4-18 96,-10-23-96,-7-15 0,-8-26 0,-9-9 0,-9-7 0,-10-1 0,-5 1 0,-7 5 0,-10 7 0,-5 15 0,-6 14 49,6 17-509,8 9-1914,6 9-2624,22-2 4998,9-5 0,-3 7 0,-1-3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18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24680,'26'76'78,"0"-1"1,-2-4 0,-6-5-79,-18 18 0,0-5 1617,1-11-1617,4-11 658,4-16-658,6-15 348,3-12-348,6-10 1102,7-19-1102,11-11 0,7-18 0,5-7 30,-1 1-1746,-3 4-2507,-6 6 4223,-5 7 0,-18 15 0,-6 6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19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180 405 26888,'66'-28'243,"0"0"0,-5 0 0,-6-3-210,-1-24 12,-12-5 112,-19 2 302,-12 8-99,-31 13-360,-11 17 0,-27 11 0,-8 22 0,-6 19 0,4 26-228,35-19 0,1 2 228,2 4 0,2 2 0,3 0 0,3 0 0,1 0 0,4-1 0,-7 41 0,13-6 0,20-7 0,19-8 0,25-7 0,19-11 0,-26-29 0,2-3 0,5-4 0,2-3 0,7-3 0,2-2-298,3-2 1,1-1-1630,-1-1 0,1 0 1927,0 0 0,-6 0 0,10 0 0,-20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2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28671,'36'-4'0,"-7"0"0,-11 1-57,-3 0-3271,3-4-2768,-2 0 6096,1-6 0,-9 8 0,-3-2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2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83 24883,'-4'89'2106,"-2"-13"-1590,3-48-91,-2-6-89,2-9-145,-1-6-34,2-5-100,0-4-57,1-11 0,1-9 0,3-16 0,6-7 0,1-4 0,1 5 0,-5 6 0,-3 14 0,-2 5-214,-1 7-817,0 5-919,0 3-5871,-2 2 7821,-1 5 0,1-3 0,0 3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4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7 165 24233,'-4'0'2476,"1"0"-2095,3 0 818,0 0-1054,40-14-66,-10 1-46,37-14 23,-20 3-44,-1 1 10,-4 2 13,-6 5-35,-7 5 0,-5 3 0,-5 4 0,-3 1 0,-3 2 0,-3 4 0,-2 9 0,-4 8 0,-2 11 0,-1 6 0,-1 3 0,0 1 0,0 2 0,0-1 0,0-2 0,-1-2 0,-3-3 0,-2-3 0,-2-5-1772,-2-3-2328,0-4 4100,-1-1 0,5-9 0,1-3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25987,'-2'80'-1031,"0"-12"-918,2-45-7882,0 0 9338,-3 3 1,2-12 0,-1-2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98 23661,'-3'0'3575,"1"0"-2140,2 0-1435,47 5 0,-15-4 0,43 5 0,-23-9 0,6-7 0,7-6-1054,4-7-2162,3 1 3216,1 3 0,-32 8 0,-8 5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10 22115,'-4'-5'3059,"1"0"-2364,3 5 694,0 0-952,-2 24-101,2-8-89,-2 23-79,1-11-112,-5 6-56,-6 2-23,-6 2-246,-4-1-436,2-4-360,3-6-750,5-6-986,6-8-2914,2-7 5715,3-4 0,1-2 0,0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23885,'3'-8'3149,"-1"2"-2566,-2 6-102,52 0-122,-26 0-214,43 0-89,-38 0-43,-2 0-13,-1 0-192,-2 0-491,-4-4-314,0-2-1076,-4-8-5759,3-1 7832,0-5 0,-9 9 0,-1 1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19 25398,'0'-10'2051,"0"2"-1760,0 8-89,0 0-4319,4 54 4173,-3-28 803,3 42-1072,-4-39-358,0-5-639,0 1-1177,-5 0 2387,-5 0 0,3-10 0,-2-3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7 153 25028,'-3'-4'2925,"0"1"-2354,3 3-424,0 0-147,55-20 0,-15 8 0,50-18 0,-30 12 0,0 1 0,-4 1 0,-7 3 0,-8 3-1189,-9 5-862,-11 1-4313,-10 3 6364,-6 2 0,-5-1 0,0 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6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26451,'-4'86'-470,"-1"-13"-707,0-47-1893,-1-2 3070,-1-2 0,2-10 0,2-4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6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27158,'0'79'-1704,"-2"-10"-1994,-7-43 3698,-8 3 0,5-12 0,-1-1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6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28671,'93'-32'0,"-6"4"-5661,-32 15 5661,-2 1 1409,-1-3-2351,-2-3-2607,1-4-3051,-3-1 6600,0-1 0,-22 11 0,-6 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7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57 25847,'-70'48'1041,"16"-2"-828,47-15 0,5 1-33,13-1-24,10-5 12,15-6-67,7-10-56,2-5 33,-5-5 23,-4-8 56,-4-8 0,-5-12-68,-5-10-21,-5-1-46,-7-2-11,-5 2 0,-7 6-11,-12 3-156,-11 12-460,-13 6-471,-4 8-1378,6 4 2465,8 7 0,15-5 0,6 5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24636,'0'9'3082,"0"-2"-2153,0-7-905,0 0-24,48-8 0,-23 0 0,39-8 0,-39 4 0,-4 0-741,-5 2-749,-3 1-1950,-3-3 3440,1-2 0,-6 5 0,0 1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27527,'-9'54'572,"0"-1"0,-5 46-572,9-33 0,-1-2 0,3-3 0,-1-7-886,3-10-1322,4-11-6431,8-11 8639,6-11 0,-5-7 0,0-3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78 25645,'-91'4'1905,"14"6"-1592,45 12-33,6 8-22,10 6-79,6 5-88,7 2-91,9-1 0,9-2 0,10-6 0,10-9 0,4-11 0,2-10 0,-1-23 0,-2-10 0,-7-21 0,-8-7 0,-12-3 0,-5-1 0,-8 9-1065,-12 8-964,-8 15-5882,-16 13 7911,-3 10 0,17 6 0,5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8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28143,'-6'91'437,"1"-14"-571,5-54-561,0-5-571,0-4-1053,0-7-7512,0-3 9229,6-3 1,-5-1 0,5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8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26702,'0'60'605,"0"1"0,0 31-605,0-38 117,0-26-788,-1-6-383,-4-5-1209,-5-1-7568,-10 0 9795,-7 1 1,10-7-1,0-2 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38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28671,'76'-16'0,"0"-1"0,-2 2 0,-2 0 0,-15 5 0,-2 1-389,1 1 0,1 0 389,-2 0 0,-1 0 0,-2 2 0,1 0 0,-1 0 0,-1 0 0,2 1 0,0 0 0,1 1 0,0 1-751,-1 0 0,0 1-3485,41 0 4236,-15 3 0,-38 0 0,-16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51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 28671,'82'5'0,"1"-1"0,-3-6 0,5-2 0,-3-2-1530,9-1 1,1-3 1529,-7-1 0,6-1 0,-4-1 0,-16 3 0,-3 1 0,1-1 0,4-1 0,1 1 0,1 0 0,0 0 0,1 0 0,-2 1 0,-1 0 0,-2-1 0,-1 2 0,28-3 0,-5 2 0,-11 1 0,-5 1 451,-12 3 0,-4 1-451,37 0-1525,-31 6-8306,-28 11 8493,-20 13 0,-15-9 0,-4 3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5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12 121 25073,'-6'0'3574,"1"0"-3550,5 0-24,0 0 0,39-4 0,-17 2 0,32-3 0,-27 3 0,-2-1 0,-1-4 0,-2-1 0,0-7-1144,1-2-1892,0-3-6795,-3 3 9008,-4 4 0,-7 8 1,-4 3-1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6:53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47 24961,'0'-7'2947,"0"1"-2611,0 6 91,-18 85-427,11-48 0,-4 16 0,1-1 0,6-20 0,0-5 0,1-5 0,1-8 0,0-6 0,-1-5 0,2-4 0,0-15 0,4-9 0,6-18 0,3-8 0,5-1 0,-4 4 0,-4 7 0,-5 10 0,-3 8 0,-1 8 0,0 3 0,0 7-505,0 1-1702,0 6-3799,-7 13 6006,-3 11 0,1-7 0,0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28671,'-17'41'0,"4"9"-5661,13 12 5661,0 8 0,0 4 1409,-3 0-1409,-4-3 0,-11 18 0,2-32 860,-4 7-860,8-39 0,4-11 0,3-8 3392,2-15-3392,2-17 0,1-21 0,7-21 0,7-10 0,3 20 0,5 0 0,14-26 0,-11 31 0,1 4 0,12-7 0,-2 13 0,-4 11 0,-2 11 0,12 12 0,-10 20 0,10 12 0,-19 21 0,-4 11 0,-7 6 0,-6 3 0,-4 0 0,-6-4 0,-7-2 0,-8-1 0,-9-3 0,-26 20 0,11-23 0,-14 11 0,20-28 0,6-8 0,4-7 0,8-8-1256,9-15-1814,21-15 3070,16-14 0,-6 10 0,1 3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0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82 24726,'-8'0'2555,"2"0"-2208,6 0 291,0 0-492,-11 53-12,8-30-9,-9 44-125,15-45 0,5 0 0,5-7 0,7-5 0,2-6 0,3-4 0,0-11 0,1-7 0,-4-12 0,-5-3 0,-6 0 0,-5 3 0,-4 2 0,-6 3 0,-8 1 0,-6 4 0,-8 1 0,-1 6 0,0 5 0,-1 3 0,2 4 0,3 7-125,7 2-2160,6 5-3710,7 0 5995,16 0 0,-10-6 0,10-1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1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 22888,'-4'-6'2700,"1"1"-2105,3 5-159,0 0 35,0 56 11,5-23-23,1 43-145,5-39-68,1-8-166,1-5-80,1-5 0,1-6 0,-2-5 0,1-3 0,1-4 0,1-2 0,4-12 0,4-7 0,2-13-673,4-6-437,-2 2-694,2 2-2913,-5 9 4717,-1 8 0,-12 10 0,-3 5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127 163 26575,'53'-38'448,"-13"-5"-280,-37 22-22,-11-5-45,-3 12 11,-10 3 33,-1 5 135,0 3 45,0 9 46,0 12-371,-2 13 0,0 14 0,2 5 0,7 0 0,7-4 0,6-8 0,16-8 0,9-10-1009,19-10-2846,8-7 3855,6-3 0,-24 0 0,-6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2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1 27505,'-49'15'583,"1"1"0,-37 17-583,49-1 0,5 2 0,1 13 0,16-11 0,2 7 0,12-18 0,5-8 0,8-6-248,10-7-2228,12-8-5525,7-12 8001,4-5 0,-19 3 0,-5 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27751,'-62'61'-3698,"13"-7"3698,52-35 0,-3-7 0,3-3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112 123 27314,'70'-15'90,"-17"-3"-68,-47-3-22,-5-2 34,-6 4-12,-5 3 158,-8 9 156,-5 3 67,-3 6-133,-3 11-270,-1 7 0,1 14 0,2 5 0,6 4 0,7-2 0,7-2 0,4-4 0,3-3 0,8-4 0,4-6 0,9-9 0,4-6-2623,4-9-7208,4-10 8454,4-8 0,-17 5 0,-3 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0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27897,'-6'-1'774,"1"0"-774,5 1 0,0 0 0,36 55 0,-18-34 0,27 41-1032,-30-49-1848,-4 0 2880,-4 0 0,-4-5 0,-2-1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10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22070,'-8'4'4695,"1"-1"-3418,7-3-648,0 0-629,-4 3 0,18 0 0,10 3 0,31-3 0,24 0 0,21-3 0,-44 0 0,2 0-490,3 0 1,1 0 489,-1 0 0,1 0-1534,-2 3 0,-1 1 1534,-3 1 0,-1 1 0,-4 3 0,0 1-78,42 10 78,-11 0 0,-9-3 0,-12-3 0,-11-5 0,-11-5 646,-14-2-1867,-9-2-170,-10 0 1391,-5 0 0,-1 0 0,0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1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20479,'68'-20'0,"0"0"0,-12 5 0,0 1 1123,8 5 0,0 3-1123,31-1 0,-4 2 0,-6 2 0,-8 1 0,-6 2 0,-5 0 657,-7 3-3682,-2 7 3248,-9 11 1,-21-8 0,-9 2-1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13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30 25051,'-6'0'3238,"1"0"-2856,5 0-382,0 0 0,40-9 0,-18 4 0,33-5 0,-31 6 0,0 3-651,-5 0-2587,-3 1 3238,-3 6 0,-7-4 0,-1 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14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28671,'-1'57'0,"0"1"0,0 29 0,2-38 0,-1-27 0,0-5 0,1-9 0,0-4 0,2-3 0,1-13 0,1-8 0,-1-17 0,-1-4 0,-2 3 0,-1 6 0,-2 10 0,-3 5 0,-3 7-853,0 3-2194,-2 3 3047,2 2 0,2 2 0,2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28671,'3'53'0,"0"0"0,4 42 0,-1-40 0,0-4 0,-1-2 0,-1-6 0,-2-7 0,-1-4 0,-1-8-416,0-5-2116,0-10-5569,0-5 8101,0-4 0,0 0 0,0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0 179 28671,'70'-32'0,"-1"0"0,0 3 0,-1 5 0,-13 14 0,-1 3 0,4-1 0,0 0 0,1 2 0,-1 1 0,-1-1 0,-1 1 0,-4 3 0,-2 0-476,42 0 476,-14 4 0,-11 5 0,-10 4 117,-10 4-117,-6-3 0,-6-2 0,-6-5 0,-3-2 0,-3-1 0,-2-1 0,-3 1 359,-6-1-359,-4-1 0,-5 0 0,-2 0 0,-5 0-427,-8 0-1959,-8 2-2959,-11 2 5345,-5 7 0,15-5 0,2 3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4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28671,'-4'53'0,"-7"-8"0,-10 21 0,-5-13 0,-2 3 0,0-1 0,0-1 0,1-5 0,-4 3 0,10-19-405,0-4-1230,16-21-841,2-6-5413,3-13 7889,8-10 0,-6 5 0,5-2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4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28671,'40'53'0,"-1"0"0,-2-2 0,-9-2-3570,-13 19 3570,-2 2 1025,-3-1-1025,-1-5 0,-2-3 0,-1-7 569,-2-6-569,-2-11 0,0-11-1479,0-13 14,4-7 1465,3-12 0,-3 4 0,1-4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25387,'2'-6'3284,"0"2"-3284,-2 4 0,0 0 0,23 54 0,-17-16 0,17 48 0,-22-28 0,-1 1 0,0 0 0,0 1 0,0 1 0,0-1 0,-1 1 0,-6-4 0,-1-5 0,-6-7-1312,3-13-2117,5-11 3429,1-11 0,4-6 0,1-4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28671,'84'-15'0,"-10"1"0,-41 5 0,-5 0 0,-6 4 0,-4 2 0,-5 3-3392,-4 0 3392,0 0-80,0 0-1645,1 0-1042,4 0 2767,0 0 0,-4 0 0,-2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5 153 24927,'-3'0'3744,"1"0"-9405,2 0 5661,58 0 1140,-14-4-1140,5 0 0,3-1-1295,25-8 1295,6-4-148,-21 7 0,2 1 148,32-5 923,-34 6 0,-1 1-923,18 0 0,-7-1 0,-8 3 0,-8-1 0,-11 0 210,-10 0-210,-11 1 3063,-10 0-3063,-7 1 662,-5 0-662,-2 1-2113,-5 1-6448,-4 1 8561,-8 5 0,7-3 0,0 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25207,'-7'0'3440,"1"0"-3416,6 0-24,0 0 0,-12 53 0,-1-19 0,-13 45 0,-1-32 0,-5 1 0,0 0-718,2-2-1512,4-6-4415,8-8 6645,7-10 0,6-11 0,4-6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6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27488,'32'52'0,"0"-1"0,-3-4 0,-5-4-4750,-10 3 4750,-2-3 1441,-3-2-1441,0-2-38,-2-4-2775,2-10-7018,3-10 8489,6-9 0,-8-6 0,1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26104,'0'-4'2567,"0"1"-2567,0 3 0,0 0 0,66-2 0,-31 1 0,57-1 0,-46 2 0,3 0 0,-2 0 0,-3 0-69,-5 0-2014,-8 0-1794,-9 0 3877,-11 0 0,-6 0 0,-5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7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23280,'-6'0'3429,"1"0"-2745,5 0-113,-20 61-78,12-20-279,-12 51-214,17-34 0,3-2 0,3-1 0,7-5 0,6-5 0,6-5 0,3-6 0,0-4 0,2-5 0,-1-5 0,1-6 0,2-6 0,1-5 0,1-3 0,3-7 0,-2-6 0,1-10 0,-1-4-1301,-6-2-2161,-2-1 3462,-4 1 0,-10 12 0,-3 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28671,'-1'65'0,"1"0"0,-1-3 0,0-4 0,-3 20 0,0-2 0,-2-1 0,3-9-181,0-9-2945,1-9 3126,-4-10 0,3-18 0,0-7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27415,'48'-22'-1065,"-1"-1"1,36-16-8767,-47 18 8887,3 1 1,-17 8 0,-3 3-1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8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27662,'0'-6'1009,"0"1"-1009,0 5 0,0 0 0,68-7 0,-44 5-1805,51-5-4548,-65 11 6353,-5 8 0,-3-5 0,-2 4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 27919,'-4'0'752,"1"0"-752,3 0 0,60 0 0,-24-1 0,47-6 0,-41-2 0,-7-7 0,-6 2 0,-6 0-2880,-7 6 2880,0 4 0,-10 2 0,1 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1 251 27617,'58'-12'351,"1"0"0,-1-1 1,-1-1-915,39-13 563,-3-3 0,-9 1 0,-12-1 0,-13 5 0,-11 1 184,-12 7-184,-11 5-1991,-12 7-4250,-7 6 6241,-12 16 0,5-11 0,-6 10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9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28671,'-5'64'0,"0"-1"0,-2-1 0,-2-5-5661,-11 25 5661,-3 0-404,-1-2-831,5-7-8596,8-13 7593,9-15 1,3-23 0,3-11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25140,'11'52'3531,"-7"-6"-3531,1 4 0,-3 5 0,-9 7 0,-4-3 0,-1 28 0,1-35 0,-1-5 0,2-6 0,6-20 0,3-11 0,1-11 0,3-16 0,5-12 0,5-20 0,5-6 0,0-2 0,0 5 0,-2 7 0,1 9 0,-1 10 0,3 8 0,0 10 0,4 4-438,7 4-2319,10 0-7074,15 1 8835,10-1 0,-25 1 0,-6-1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39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23 28087,'-41'36'292,"-1"-1"0,-25 32-292,57-23 0,4-1 0,6-3 0,13-5 0,7-6 0,15-9 0,4-9 0,4-6 0,-1-16 0,-2-9 0,-3-14 0,-9-7 0,-8-1 0,-10-2 0,-6 0 0,-13 1 0,-8 4 0,-11 6 0,-7 12 0,0 9-1312,2 8-5042,7 12 6354,12 8 0,5-5 0,8 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0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28671,'6'96'0,"-2"-10"0,-4-41 0,-1-5 0,1-9 0,3-9 0,3-7 0,6-8 0,5-4 0,2-6 0,5-10 0,0-8 0,1-10 0,-3-4 0,-2 2 0,-3 0 0,-1 3-3150,1 2 3150,6 4 0,-10 10 0,1 5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76 28671,'-40'47'0,"0"0"0,-19 23 0,51-8 0,8-26 0,3-7 0,7-9 0,7-9 0,9-7 0,4-19 0,5-10 0,0-20 0,-4-9 0,-6-2 0,-9 1 0,-6 5 0,-6 10 0,-3 9 0,-1 13 0,0 9 0,0 6 0,0 25 0,0 5 0,0 24 0,0-1 0,0 1 0,1-3 0,5-8 0,4-7-169,6-10-3182,3-9 3351,4-8 0,-10-4 0,0-2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25431,'3'-4'2746,"-1"1"-7936,0 64 5213,-5-8-23,1 0 0,-2 4 1409,-7 30-1409,-3-3 860,1-8-860,4-12 0,3-16 0,3-14 0,2-16 3392,1-9-3392,0-7 0,0-12 0,1-9 0,6-14 0,4-9 0,6-3 0,2-1 0,0 3 0,-2 4 0,-2 8 0,-1 4-819,-4 10-2442,-1 5 3261,0 6 0,-4 4 0,0 2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1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233 151 26373,'90'0'1501,"-12"0"-1400,-42-5-78,-6-1 33,-11-6-12,-6-2-44,-5-2 34,-5-1-23,-2-2-11,-9 1 0,-5 1 34,-14 3 145,-8 6 79,-7 4-201,-6 5-57,-2 12 0,0 8 0,3 14 0,2 8 0,4 7 0,4 5 0,6 4 0,7 27 0,11-24 0,14 14 0,18-37 0,15-9 0,13-13 0,7-8 0,3-7 0,0-9 0,-1-7 0,-3-11 0,-7-6 0,-7-2-1884,-7 2-6183,-10 6 8067,-9 11 0,-6 7 0,-7 7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6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12 24076,'-4'-6'2891,"0"1"-2532,4 5-214,-9 62-178,6-19-326,-6 41-302,7-39-4098,0-16 310,-2-2 4449,0-4 0,1-11 0,1-4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28671,'61'-3'0,"0"0"0,-1 0 0,-2-1 0,31-8 0,-1 3 0,-7 4 0,-9 3 0,-10 2 0,-8 0 0,-8 6 0,-5 2 0,-5 5 0,-2 0 0,-7-2 0,-6-1 0,-11-2 0,-5 0-57,-7 2-2162,-10 6-3036,-9 3 5255,-10 9 0,11-13 0,5 1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7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24502,'-5'0'3227,"1"0"-2712,4 0-201,-14 67-201,1-25-113,0 8 0,-2 2 0,-11 8 0,-1 3-169,-2-5-470,4-7-593,5-13-628,5-11-2533,7-14 4393,4-7 0,3-6 0,1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28671,'27'51'0,"0"0"0,-2-4 0,-8-3 0,-15 13 0,-2-2-24,0-2-1567,-4-5-1064,1-4 2655,-2-6 0,2-17 0,3-7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7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28671,'2'61'0,"0"0"0,0-3 0,-1-4 0,-7 11-181,0-2-1578,-6-6-1244,1-7 3003,2-6 0,3-21 0,3-7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7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28671,'48'-17'0,"0"1"0,34-9-5661,-49 23 5661,-6 2 1409,-3 1-2115,-6 5-1412,-1 1-3630,-2 3 5962,2 0 1,-8-4 0,0-2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21 24423,'-5'0'4248,"1"0"-4248,4 0 0,58-9 0,-16 7 0,54-7 0,-31 9 0,3 0 0,-1 0 0,0 0 0,-2 0 0,0 0 0,0 0 0,-5 0 0,-1 0 0,-7 0 0,-6 0 0,-7 0 0,-11 0 0,-7 0 0,-9 0 0,-7 0-539,-3 0-7685,-7 0 8224,-5 1 0,2-1 0,1 1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8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28671,'-30'62'0,"1"1"0,1-3 0,1-3 0,-7 19 0,-3 0-913,1-3 913,2-11 295,6-10-295,8-14-410,8-11-2055,6-13-5558,5-7 8023,14-11 0,-9 3 0,9-4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8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26888,'0'-4'1783,"0"1"-1783,0 3 0,23 74-4252,-15-26 4252,4 7 0,-1 2 0,-8 11 860,-3-1-860,0-3 0,0-8 0,0-8-24,0-14-2642,0-14-1461,2-10 4127,12-16 0,-8 4 0,7-6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9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27281,'-76'39'1390,"4"28"-1390,50-16 0,-1 26 0,15-21 0,4-1 0,5-6 0,12-4 0,9-6 0,12-4 0,6-7 0,2-8 0,2-10 0,-1-6 0,-1-9 0,-4-10 0,-3-10 0,-7-13 0,-6-6 0,-7-5 0,-6 0 0,-5-1 0,-3 4 0,-6 3 0,-8 7 0,-10 7 0,-13 10 0,-8 10 0,-5 5 0,-1 14-561,6 5-1624,9 10 2185,13 14 0,11-21 0,7 5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17 26082,'1'-9'2589,"0"2"-2589,-1 7 0,0 0 0,7 60 0,-8-11 0,1 1 0,-2 4 0,-12 27 0,-5-1 0,-1 0 0,-2-6-102,2-6-3125,2-10 3227,4-10 0,7-23 0,3-8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49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28671,'79'-35'0,"-9"8"-270,-43 25-1500,1 1-3205,-1 1 4975,10-2 0,-19 2 0,3-1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0 27370,'-51'27'433,"0"0"1,4-1 0,7 0-434,0 14 0,10 1 0,11-1 0,9-2 0,6-1 0,16-3 0,6-1 0,16-5 0,10-7 0,5-9 0,6-6 0,0-13 0,-1-10 0,-7-12 0,-7-10 0,-9-3 0,-9-1 0,-8 3 0,-7-1 0,-4 3 0,-3 3 0,-12 4-57,-8 8-2958,-15 10 3015,-9 9 0,19 5 0,3 1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0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26875,'12'88'0,"-9"-7"0,-13-36 855,-5-2-855,0-7-1401,3-6-5669,4-8 7109,3-10 0,5-6 0,0-6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28671,'20'90'0,"-3"-11"0,-19-43 0,-4-4-1278,-4-3-2151,-6-4 3429,-2-1 0,7-12 0,2-2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1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27 25331,'-5'-2'3340,"1"-1"-3340,4 3 0,0 0 0,69-10 0,-20 8 0,7-3 0,4 1 0,25 5 0,14 0 0,-46 0 0,0-1-536,1 0 0,0 0 536,1 1 0,-1 0 0,-1 2 0,1 0-171,1 0 0,-1 1 171,0 1 0,-1 0 0,46 1 0,-11-1 0,-16-4 0,-17-1 0,-12 0-360,-14 0-3886,-7 0 4246,-6 0 0,-7 0 0,-4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28671,'2'-3'0,"-1"0"0,-1 3 0,0 0 0,8-1 0,-8 0-3945,1 0 3945,-12 1 0,3 0 0,2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26888,'-7'0'1783,"1"0"-1783,-10 88 0,7-17-762,-1 5 1,0 7 761,3-18 0,1-1 0,0 6 0,-1 2 0,-2 1 0,0 0 0,-1-1 0,-1-2 0,1-3 0,-1-3 0,0-8 0,-1-2 0,-8 33 481,4-29-481,3-28 250,5-30-250,4-39 0,2-32 0,6 20 0,2-4 233,1-8 0,2-2-233,4-5 0,1 0-327,1-3 1,1 0 326,0 2 0,0 0 0,1 4 0,1 3 0,0 6 0,1 2 0,1 7 0,2 4 0,24-26 0,1 20 0,2 21 304,-4 16-304,-7 15 675,-6 16-675,-11 14 0,-10 19 0,-7 11 0,-18 11 0,-9 5 0,-16 4 0,-6-4 0,0-5 0,4-13-1446,10-12-5188,13-21 6634,9-11 0,7-11 0,2-4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5 25555,'0'-5'3025,"0"60"-8595,-3-6 5570,0 2 0,-1 3 0,-9 28 1409,-4-2-1409,1-6 0,2-15 860,7-16-860,3-20 0,4-12 0,8-13 3392,4-14-3392,11-10 0,3-12 0,1-5 0,2 0 0,-1-2 0,0 3 0,-3 1 0,0 7 0,-3 6-1323,-4 13-2162,-1 6 3485,-2 7 0,-7 2 0,-1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3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28591,'91'-27'80,"-10"-1"-5741,-32 2 5661,-5-2 1409,-10 0-1409,-8 2 0,-10 0 0,-9 3 860,-4 3-860,-14 5 0,-6 6 0,-14 4 3335,-5 4-3369,-2 6 34,0 6 34,2 9 23,3 5-57,2 3 0,7-1 0,3 1 0,7 1 0,6 1 0,4 0 0,9 1 0,12-2 0,8-1 0,12-7 0,0-3 0,-3-5 0,-5-6 0,-5-3-808,10-3-2587,-11-1 3395,12 0 0,-22 0 0,-2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27174,'0'8'348,"0"-2"209,0-6-557,0 0 193,10 1-193,-8-1 98,8 1-2205,-10 0 2182,0 5 0,0-4 0,0 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5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1286 1 27583,'-30'92'272,"1"1"0,7-26 0,-1 2 0,-2-1-1012,-3 3 0,-2 0 0,-1 1 740,-5 12 0,-2 1 0,-2 2-532,6-15 0,0 0 0,-2 2 0,-1-1 532,-2 5 0,-1 1 0,0 1 0,-1-1-281,-1 3 1,-1-1-1,1 1 1,0 0 280,0-2 0,1 1 0,1-1 0,1-1 0,4-4 0,0 0 0,2-1 0,2-2-193,-5 16 0,3-1 1,4-3 192,6-10 0,4-1 0,2-3 0,1 15 0,6-6-135,5-17 0,7-7-3141,19 12 3276,12-37 0,-8-21 0,-2-9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5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28658,'-2'65'4,"-1"0"0,0-2 1,-2-6-5,-7 16 0,-1-2 0,1-8-69,3-7-1611,1-9-774,5-11-7377,0-10 9456,-1-8 1,3-10 0,-2-3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98 25364,'-6'-10'3307,"1"2"-3307,5 8 0,81-22-4252,-19 11 4252,4-3 0,4-1 0,-19 10 0,-2 1 346,2 1 0,-1 0-346,1 1 0,-1 1 0,49 1 0,-5 4 0,-1 2 0,-9 5 0,-6-2 0,-13-1 0,-13-2 0,-12-4 0,-14 1 0,-11-3 3309,-8 1-3309,-6-1-131,-8 0-2379,-7 0-5345,-10 0 7855,-7 5 0,13-3 0,2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6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0 26899,'-28'52'485,"0"-1"1,2 0 0,1-3-329,-10 18-157,2 4-90,-1-5-571,5-4-571,5-10-751,7-10-3542,8-10 5525,5-11 0,3-10 0,1-6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6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23572,'0'-9'3675,"0"2"-2846,0 7-234,0 0-595,7 54 0,0-11 0,6 47 0,-4-25 0,-3-3 0,0-1 0,-1-6 0,1-6-763,3-6-1938,5-12-6263,7-9 8964,9-11 0,-13-6 0,-1-5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24053,'2'-3'3676,"-2"1"-3004,0 2-402,0 65-270,-3-21 0,-2 55 0,-4-38 0,0 1 0,1-4-57,1-2-1456,0-7-885,1-6-5535,-1-7 7933,1-8 0,3-13 0,1-6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28300,'83'-21'302,"-11"5"-302,-41 16-212,-5 0-483,-3 2-425,-7 3-572,-5 2-2992,-7 5 4684,-2 2 0,-2-5 0,0-1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28671,'25'-13'0,"9"3"0,16 10 0,12 0 0,8 0 0,3 0 0,2 0 0,-5 0 0,-6 0 0,-6 0 0,-10 0 0,-7 0 0,-11 0 0,-7 0 0,-5 0 0,-4 0 0,-3 0 0,-5 0-1009,-2 0-1087,-3-4-2487,-1 1 4583,-6-2 0,4 2 0,-4 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0 24468,'-7'0'4078,"1"0"-3953,-51 76-125,27-28-292,-9 7 1,-1 3 291,1 7 0,-1-3 0,3-9-214,6-9-1063,8-12-762,10-12-4315,6-10 6378,6-6 0,2-4 1,0 0-1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28671,'28'46'0,"0"0"0,17 39 0,-39-38 0,-2-1 0,2-7-427,1-6-1265,6-10-739,7-9-5906,9-7 8337,5-8 0,-13 0 0,-4-2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0 27673,'-44'29'459,"-1"-1"0,-33 31-6040,45-2 5581,6 3 1409,9 2-1409,8-4 0,7-2 0,7-7 860,9-4-860,11-10 0,10-8 0,6-13 3392,2-8-3392,1-17 0,-1-7 0,-5-17 0,-6-7 0,-7-6 0,-7 0 0,-6 0 0,-7 3 0,-2 4 0,-4 6 0,-7 6 0,-7 7 0,-9 7 0,-5 6 0,-4 6 0,-2 5 0,-3 13 0,3 7-46,3 12-2620,9 1 2666,10 10 0,8-24 0,5 5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28671,'0'59'0,"0"-1"0,0-3 0,-2-5 0,-7 9 0,0-1 0,1 1-270,0-7-2161,1-7-3575,0-10 6006,4-11 0,1-11 0,2-7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8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28671,'48'-24'0,"-1"-1"0,36-15 0,-41 36 0,-1 2 0,0 2 0,3 0 0,2 1 0,1 2 0,-2 3-662,-10 3-2084,-10 4-7085,-13 5 8344,-7 4 1,-4-8 0,-1-2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8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1 25925,'-5'0'2746,"1"0"-2746,-39 73 0,13-17 0,-4 3 0,-2 4-864,-12 23 864,-1 0 0,-1-4 42,3-4-42,5-9-1222,8-14-2151,9-14 3373,12-21 0,8-10 0,5-10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28671,'38'36'0,"1"1"0,24 27 0,-48-30-1054,0-6-1288,1-7-7489,5-11 9165,8-5 0,-13-5 1,2 0-1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9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12 26575,'0'-7'2096,"0"2"-2096,0 5 0,-11 61 0,-5-12 0,2 2 0,-4 4-667,-19 24 667,-7 1 0,-3-5 0,-1-7-3077,-9 2-6754,23-29 9431,2-6 1,26-28 0,6-7-1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9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28434,'7'89'237,"1"-12"-237,0-44-136,6-8-1040,2-6-1009,6-8-4672,7-6 6857,11-4 0,-18-1 0,3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7:5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0 26743,'-46'39'563,"0"-1"1,4-1 0,8 1-327,13 21-237,8 4 0,6 0 0,8-5 0,15-6 0,9-11 0,14-9 0,6-12 0,1-10 0,-2-8 0,-3-15 0,-3-8 0,-7-14 0,-7-6 0,-7-5 0,-7-4 0,-5-6 0,-3 0 0,-2-1 0,-7 5 0,-9 6 0,-11 10 0,-7 10 0,0 12 0,-11 15-1334,17 15-2174,-2 13 3508,22 9 0,5-15 0,3-5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28671,'89'19'0,"-10"-3"0,-39-11 0,-3-3 0,-3-1 0,-7-3 0,-4-6-841,-3-3-1176,-5-7-2465,1-1 4482,-2-5 0,-7 11 0,0 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28671,'-7'56'0,"0"1"0,-1-5 0,2-2 0,-2 13 0,3-8 0,1-6 0,3-6 0,1-6-1727,7-3-525,12-7-3126,18-7 5378,18-10 0,-20-6 0,-3-4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27650,'-82'19'1021,"10"10"-1021,41 23 0,8 5 0,10 1 0,7-5 0,10-5 0,9-8 0,9-9 0,26-10 0,-7-13 0,11-17 0,-16-12 0,-9-13 0,-7-6 0,-11-4 0,-4-1 0,-5 0 0,-3 2 0,-6 8-1077,-9 7-1052,-9 13-5703,-9 7 7832,-3 14 0,15-4 0,5 5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28098,'-25'92'573,"2"-5"-573,5-28 0,3-3 0,1-6 0,8-8-136,2-9-1880,6-9-607,9-12-3259,9-6 5882,12-18 0,-12 9 0,-2-9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1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28671,'46'36'0,"-9"3"0,-37 11 0,0-2 0,-6-4-1525,-2-6-1086,-9-6 2611,-4-5 0,8-13 0,1-5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1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11 327 25499,'-6'-2'3172,"1"1"-3172,5 1 0,65-8 0,-8 5 0,3-3 0,5-1-416,-12 2 1,1 0 415,3-2 0,2-1 0,0-1 0,-1-1 0,-3 1 0,-1-1 0,-3 1 0,-2 0 0,39-9 0,-10 3 0,-10-5 0,-11-3 269,-11-2-1412,-10-5-6294,-8 2 7437,-3-2 0,-13 13 0,-2 4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2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9 23616,'0'-5'4135,"0"1"-3429,-42 63-492,11-17-214,-2 5 0,-3 3-1561,-14 22 1561,-2 6 0,-1 6 0,2-4-1144,6-7-1231,10-11-7456,10-15 9230,12-15 1,7-16 0,5-9-1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2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28671,'47'31'0,"0"1"0,25 19 0,-25 30 0,-23-24 0,-5-2 0,-7-7-192,-4-8-2373,-2-6-7266,1-11 9294,4-8 0,-5-9 0,1-5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2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27337,'-35'53'444,"1"0"1,1-1 0,1-4-445,-11 19 0,2 0-808,6-4-1456,9-8-5971,11-13 8235,8-17 0,5-12 0,2-10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2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28671,'34'40'-236,"1"0"0,29 28-1164,-37-46-998,9-7 2398,7-7 0,-19-5 0,0-3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26245,'-28'53'493,"-1"0"0,3-4 0,8-4-89,17 2-136,16-5-268,10-4 91,19-10-91,7-12 0,4-9 0,-3-11-3301,-4-13 3301,-5-10 67,-8-12-67,-7-3 0,-10 0 0,-9 2 0,-5 1 0,-4 4 3380,-6 6-3380,-4 5 38,-10 8-38,-4 7 0,-6 4-91,0 4-2262,-1 2-4516,4 9 6021,5 6 0,9-3 0,6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28671,'99'0'0,"-14"0"0,-52 0 0,-6-2-46,0-7-1747,-12-4-1400,2-8 3193,-8-2 0,-4 10 0,0 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14 24703,'0'-8'3731,"0"2"-3494,0 6-237,0 0 0,-19 68 0,9-25 0,-3 7 0,1 0 0,6 4 0,1-4 0,5-8-1615,0-6-1320,9-7 2935,6-7 0,-2-10 0,0-5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73 28558,'-23'50'56,"0"0"1,-13 37-57,35-52 0,8-4 0,6-7 0,9-7 0,5-5 0,1-8 0,3-2 0,1-7 0,1-5 0,-2-8 0,-5-5 0,-5-3 0,-8-2 0,-6-4 0,-4-3 0,-8 0 0,-7-2 0,-10 1 0,-6 2 0,-7 6 0,-5 6-595,-3 12-2778,-4 5 3373,-3 22 0,23-12 0,2 13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26104,'1'-4'2567,"0"1"-2567,-1 3 0,0 0 0,1 27 0,-1-9 0,-2 26 0,-2-14 0,-3 1 0,0-2-2164,4-6-2990,1-4 5154,2-8 0,0-4 0,0-4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4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24681,'0'-10'3977,"0"1"-3964,0 9-13,18 53 0,-12-24 0,13 41-57,-18-40-1422,-1-3-807,0-4-5277,-1-3 7563,-8-1 0,5-10 0,-4-1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0 229 28671,'72'-35'0,"0"1"0,2 1 0,0 4 0,-4 12 0,0 2-620,5 0 1,1 2 619,4 1 0,3 3-673,6 2 0,2 2 673,-24 3 0,1 0 0,2 1 0,6 1 0,0 1 0,2 0 0,2 2 0,2 1 0,-1 1-463,-1 0 1,0 0 0,-2 1 462,-4 2 0,-2 0 0,-1 1-651,21 3 1,-6 1-3510,-16-1 1,-6 1 4159,22 14 0,-44-12 0,-25-2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0 300 28671,'76'-26'0,"-1"0"0,1 0 0,9 1 0,3 1 0,2 3 0,-17 8 0,1 3 0,2 0 0,2 1-1195,13-1 1,3 1-1,3 1 1,2 0 1194,-10 2 0,2 1 0,2 0 0,1 1 0,3 0-254,-9 1 0,3 0 0,0 1 0,2 0 0,2 1 1,1-1 253,-5 1 0,2 0 0,2 0 0,0 1 0,2-1 0,0 1 0,0 0-75,-7-1 1,2 1 0,0 0-1,0 0 1,1 0 0,0 0 0,0 0-1,-2 0 75,0 0 0,0 0 0,0 0 0,0 1 0,-1-1 0,0 0 0,-2-1 0,-1 1-56,5-2 0,0 0 1,0 0-1,-2 0 1,-4-1-1,-3 1 1,-6 1-1,14 0 1,-7 1-1,-6-1 0,-6-1 1,20-5-1,0 0 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67 26698,'-4'0'1973,"1"0"-1973,3 0 0,0 0 0,41-2 0,-17 0-819,37-3-2050,-25-6-6962,5-2 7739,0-4 1,-17 7 0,-7 3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0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85 27415,'-20'49'543,"0"-1"1,-15 43-6036,16-34 5492,5-7 1409,5-12-1409,5-15 860,4-12-860,5-8 0,3-11 0,5-8 3392,2-12-3392,-1-8 0,-1-7 0,-1-3 0,1-4 0,-1-1 0,1 2-57,-1 5-727,-5 8-561,-2 11-997,-5 9-7489,0 9 8386,-8 10 1,6-1 0,-7 3-1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51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28153,'73'29'0,"0"1"0,3-4 0,0-7-581,-7-15 1,0-5 580,8 2 0,1-2-640,3 1 1,0 0 639,0 0 0,-1 0 0,-4 0 0,0 0 0,-3 3 0,-2 0 0,-2 1 0,-2 0 0,-2 2 0,-2 0 324,-4 0 0,-1-1-324,-5-2 0,-1-1 0,37 1 103,-21-3-103,-19-5-1434,-23-5 1434,-13-6 0,-9 5 0,-4 2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5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26115,'0'-3'2556,"0"1"-2556,0 2 0,17-11 0,3 5 0,16-9 0,-2 8 0,-2 3 0,-4 1 0,-9 2 0,-8 0 0,-6 1-2623,-4 0-5624,-1 3 8247,0 9 0,0-7 0,0 6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8:56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71 28671,'-10'83'0,"2"-5"0,2-27 0,2-5 0,-1-9 0,4-12 0,0-13 0,-1-6 0,-3-18 0,-5-13 0,-5-19 0,-4-14 0,1-1 0,2 4 0,2 6 0,3 11 0,1 7-1435,1 9-1882,-2 11 3317,-3 7 0,7 4 0,-2 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1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28671,'52'-15'0,"0"0"0,3 1 0,1 3 0,0 10 0,2 2 0,5 2 0,1 1 0,3 0 0,0 1-291,-2 4 0,0 0 291,-5 0 0,-1-1 71,-5 1 1,-2 0-72,40 7 0,-14-4 0,-15-3 0,-14-3 0,-13 0 0,-15-3 0,-10 2-1971,-10-4 1971,-15 1 0,8-2 0,-8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13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4 319 23549,'-2'-7'4415,"0"1"-3708,2 6-707,0 0 0,85-17 0,-37 11 0,6 0-1226,9-3 1,10-1 0,1 0 1225,5 3 0,3 0 0,3 0 0,-10 1 0,3-1 0,2 0 0,2 0 0,12 0 0,2-1 0,3 1 0,1-1 0,-11 1 0,0 0 0,2-1 0,1 1 0,1-1-277,-10 2 1,1 0 0,1 0-1,0 0 1,0 1 0,1-1 276,3 0 0,1 0 0,0 1 0,1-1 0,0 1 0,0 0-271,1 0 0,2 1 0,-1-1 0,1 1 1,0 0-1,1 1 271,0-1 0,2 1 0,-1 0 0,0 0 0,1 0 0,-1 1-182,-1-1 1,-1 1 0,1 0 0,-1 0 0,1 0 0,-2 0 181,-1 1 0,0 0 0,0 0 0,-1 0 0,-1 1 0,0-1-25,-5 0 1,0 0 0,-1 0-1,-1 1 1,-1-1 0,0 1 24,8 0 0,-1 0 0,-1 1 0,-1 0 0,-2 0 0,12 1 0,-2 0 0,-2 1 0,-3 1 0,-10 0 0,-2 0 0,-2 1 0,-2 1 234,9 3 1,-3 1-1,-3 3-234,-4 4 0,-1 3 0,-9 0-230,-3 2 0,-7 2-1787,-5 5 1,-12 2 2356,-26 7 1,-11-17 0,-3-6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2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9 100 25398,'-5'0'2902,"2"0"-2531,3 0-371,0 0 0,71-3 0,-5 3 0,4-2 0,7 1-560,-6 0 0,2 0 560,16-2 0,6-1-556,-23 0 0,2 0 1,3 0 555,8-2 0,2 0 0,2 0-503,7-1 0,1 0 1,0 1 502,-22 1 0,0 0 0,1 1 0,-1 0 0,1 1 0,0 0 0,0 1 0,0-1 0,21 1 0,0 0 0,-2 1 0,-3 2 0,-1 1 0,-2 1 0,-5 1 0,-2 1 0,-1 0 0,-6 1 0,-1 1 0,-2 1 0,27 4 0,-3 0 0,-9-3 0,-1 0 0,-10-4 0,-1-1-173,-6-1 0,-1-1 173,-7-2 0,-1-2-510,-7-2 0,-2-1-7188,37-6 7870,-23-1 0,-29 5 0,-18 6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27.7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44 27499,'52'-10'327,"-1"-1"1,0 2 0,-1 1 655,31 4 0,9 2 0,9 3-492,-46 2 1,2 1-316,1 0 1,1 1-177,-2 2 0,-1 0 0,42 4 0,-19-4 0,-18-4 0,-16-2 0,-12-1-984,-12 1 656,-10 7 0,-6 2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28.8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77 223 28609,'-60'-22'983,"43"3"0,83 6-492,-7 8 1,8 2-1,19 0 1,6 1-417,-21 1 0,4 1 1,2 0-76,8 0 0,3 0 0,2 0 0,-16 0 0,2 0 0,0 0 0,2 0 0,6 0 0,0 1 0,2-1 0,1-1 0,8 0 0,2-1 0,1 0 0,1 0 0,-15 0 0,1 0 0,1 0 0,1-1 0,1 0 0,5 0 0,1-1 0,1-1 0,0 0 0,1 0 0,-13 1 0,0 0 0,1-1 0,0 0 0,0 1 0,-1-1 0,1 0 0,-1 0 0,1 0 0,-1 0 0,0 0 0,-1 1 0,13-2 0,-1 1 0,-1 0 0,-2 0 0,-1 1 0,12-1 0,-1 2 0,-3-1 0,-3 1 0,-12 1 0,-2 0 0,-3 0 0,-2 2 0,10 0 0,-4 1 0,-3 0 0,21 2 0,-5 0-404,-16-1 0,-5 0-88,-10 1 0,-4-2-492,38-2 738,-20-10 0,-38 6 0,-13-5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3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4 100 25499,'-2'-4'3172,"0"1"-3172,2 3 0,72-7 0,9-3-771,-2 1 1,10-1 770,0 0 0,3 1-314,-22 3 0,2-1 0,2 2 314,5 0 0,3 2 0,0-1-481,3 2 0,0 0 1,1 0 480,-1 1 0,0 1 0,-1-1 0,-2 1 0,-1 0 0,-1 1-698,-7 1 1,-2 1 0,-1 0 697,24 3 0,-4 2 0,-16 2 0,-4 2 266,-14 0 1,-6 0-267,20 9 800,-29-8-800,-24-6 1269,-10-5-3208,-20-2 2784,-12 0 0,6 0 0,-3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41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1542 21936,'-4'4'3462,"0"-1"-3215,4-3-146,0 0 89,-11-57 169,9 11-135,-4-2 0,1-5 202,4-25-4330,-8-10 4116,-4-6-111,2 44 0,-1-1 407,0-2 0,0 0-463,0-1 0,0 0-237,1 1 0,0 0 237,2 2 0,0 1 11,-8-42-45,6 9 34,5 14 11,3 13 3241,3 13-3240,5 12-57,0 9 0,16 5 658,3 9-658,20 1 0,12 2 0,22 0-901,20-2 901,-43 3 0,2 1 0,3 0 0,3 0 0,24 1 0,1 0 0,-22 1 0,-2 1 0,18-1 0,-3 2-505,20-1 505,-6-2 0,-8-3 0,-4-2 0,-30 1 0,0 0 0,27-5 0,18 0 0,-31 4 0,-3-1 0,-3 3 0,-5-3 0,-5 2 0,-4-1 0,-4 1 851,-5 3-851,6 1 555,-9 2-555,-3 0 0,-12 2 0,-9 1 0,-1 3 0,-1 0 0,1 1 0,-1-1 0,0-2 0,0 0 0,-1-2 0,-2-1 0,-2-1 0,-1 1 0,-1 0 0,0 2 0,0 4 0,-1 7 0,-2 6 0,-2 3 0,-1 5 0,0 1 0,2 6 0,-1 2 0,-1 7 0,0 5 0,-1 8 0,-1 5 0,0 5 0,0-1 0,0-3 0,0-3 0,2-4 0,0-3 0,2-2 0,-2-2 0,0 1 0,-1-2 0,-1 0 0,-2 17 0,3-18 0,-1 12 0,3-23 0,0-4 0,2-5 0,1-5 0,1-5 0,1-5 0,0-4 0,0-4 0,0-4 0,0-11 0,1-8-2096,4-14-4538,1-3 6634,4 1 0,-5 15 0,-1 6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48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1207 28671,'14'72'0,"-4"-11"0,-5-39 0,7-9 0,12-11 0,16-34 0,13-25-715,-21 10 1,0-5 714,3-6 0,0-3 0,1-4 0,-1-1 0,0 0 0,-1 0-171,-2 2 0,0 0 171,-2 3 0,1 1 0,-2 2 0,-1 2 0,-2 3 0,-1 2 0,-2 5 0,-2 1 0,11-32 0,-11 17 0,-11 13-2220,-5 15-2766,-4 13 4986,-6 8 0,4 9 0,-4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5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26384,'-4'0'2287,"0"0"-3515,57 0 1228,2 1 0,1 0 0,4 1 0,-2 0 0,0 1 0,5 1 0,2 2 0,2-1 0,1 2 0,2 1 0,1 0 0,1 1 0,1 0 0,3 1 0,1-1-495,4 0 0,0-1 495,-1 0 0,1-1 0,-2 0 0,-1 0 0,-5-3 0,-1 1 0,-7-2 0,-1 0 155,-8-1 1,-2-1-156,39-1 0,-20-9 0,-16 0 0,-17-6 0,-14 3-2723,-21 7-7108,-22 13 8325,-22 8 0,12-1 0,-1-2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19:5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1445 17174,'3'9'6454,"0"-3"-5502,-3-6 471,0 0-784,1 19-123,-1-15-147,1 0-66,-1-31-68,0-24-56,0-16-22,0-14-56,0-10-62,0 41 0,0-1 0,0-3 0,0-1-33,1-4 1,-2 0-279,-1-3 1,-1 1 271,-1 0 0,-3 0 0,-1 5 0,-3 2 0,-15-37-35,-2 22 24,1 19 11,5 16-23,7 12 23,8 7 0,4 8 0,2 4 0,1 2 532,0 1-476,2 0-32,7 0-24,9 0 0,13 0 0,45 0 0,-4-4-159,-18 2 1,1-2 158,37-5 0,1-2 0,0 1 0,-3 0 0,-3 1-3287,-1 0 3287,0 2 0,2 0-408,0 3 408,4 1 0,-5 2 0,-5 0-234,-7 0 234,-9-1 0,-2-1 0,-2-3 0,-1-1 0,-3-2 192,-8 0-192,-7 0 3064,-11 2-3064,-7 3 604,-4-1-604,-5 1 386,0 0-386,-1 0 0,8-4 0,-6 2 0,3-2 0,-9 3 0,-2 3 0,-4 1 0,0 1 0,-1 0 0,1 0 0,0 0 0,3 0 0,-4 0 0,2 0 0,-3 2 0,-2 2 0,1 3 0,-2 2 0,0 6 0,0 6 0,0 8 0,0 10 0,-4 10 0,-1 11 0,-5 6 0,-2 6 0,-2 3 0,-2 0 0,-1 4 0,0 1 0,-2 2 0,2 0-490,2-3 490,3-5 0,2-7 0,2-5 0,2-7 0,1-8 0,0 4 0,3-21 0,-1 1 0,3-21 0,0-5 490,0-3-490,0-2 0,0-12 0,0-25-1289,4-4-3205,1-17 4494,4 16 0,-3 20 0,-1 6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1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26877,'2'0'1794,"0"0"-1794,46 25 0,-16-2 0,41 25 0,-33-11 0,-5 0 0,-7-4 0,-7-7 0,-7-5 0,-5-8 0,-5-6-304,-2-3-3528,-4-3 3832,-4 0 0,2-1 0,-2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1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27729,'-3'0'942,"2"0"-942,1 0 0,47 55 0,-17-27 0,39 42 0,-31-42 0,1-3-1256,-1-2-7193,0 0 8449,-1 2 0,-17-12 0,-5-1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17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28671,'-14'63'0,"0"-6"0,1-24 0,0-2-1581,1-3-4884,2-3 6465,4-4 0,3-9 0,3-6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17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28671,'-23'85'0,"2"-9"0,8-39 0,1-6-808,1-4-3360,0 0 4168,-4 1 0,7-12 0,0-1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5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28671,'78'1'0,"1"0"0,-1 0 0,7-1 0,2 0 0,0 0-641,4 0 0,2 0 0,1-1 641,-14 1 0,2-1 0,2 0 0,1 1-661,8 0 1,1 0-1,2 0 1,1 0 660,-16 0 0,1 0 0,0 0 0,1 0 0,0 0 0,4 0 0,1 0 0,0 0 0,1 0 0,-1 1 0,0 0 0,1 0 0,-1 1 0,1 0 0,-1 0-256,0-1 1,0 1 0,0 0-1,-1 0 1,0 1 255,-4 0 0,0 0 0,0 0 0,-2 0 0,0 1 0,12 0 0,-1 0 0,-1 0 0,-2 0-172,-10 0 1,-1 0 0,-2 0 0,-3 0 171,8 1 0,-3 0 0,-5 0 0,12 1 0,-9 0 0,15 2 407,-49-4-3365,-56-3 2958,-38-1 0,13 0 0,-6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0:5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1981 25623,'7'11'2968,"-1"-3"-2888,-6-8-80,42-91 0,-16 18-733,3-3 0,0-5 733,-15 20 0,-5 2 0,-1-5 0,-3-1 0,-1-1 0,-2 0 0,-3-4 0,-2 0 0,-2-1 0,-2-1-458,-1 0 0,-1-1 458,-2-1 0,-1 0 0,2 1 0,1 0 0,1 3 0,1 1 0,3 6 0,1 2 220,0 7 0,2 3-220,5-27 0,4 22 0,7 21 666,6 15-666,2 8 0,6 8 0,9 2 1157,17 2-1157,22 0 0,-26 0 0,4 1-528,11 2 0,4 1 528,10 2 0,3 1 0,10 3 0,4 2 0,-25-5 0,2 1 0,1 0 0,9 0 0,1 1 0,2-2-566,10 0 0,2-1 0,2-1 566,-21-1 0,2-1 0,1 0 0,0 0-610,3 0 0,2-2 0,0 1 0,0 0 610,0 0 0,1-1 0,0 0 0,0 2 0,-2-1 0,0 1 0,0 1 0,-1-1-313,-2 2 0,0-1 1,0 1-1,-2 1 313,-2 0 0,-2 0 0,0 1 0,0 1 0,22 2 0,-2 2 0,0 0 0,-8 1 0,0-1 0,-3 1 76,-8 0 0,-1 0 0,0 2-76,7 3 0,0 2 0,-6-2 0,0 0 0,-5 1 0,7 3 0,-11-1 0,-18-5 899,-25-4-899,-15-8 2380,-9-1-2380,-3-3 2443,-4-1-2443,-7-8 614,3 1-614,-1-5 0,7 5 0,2 3 0,-1 3 0,-7 14 0,-7 20 0,-11 26 0,-4 32 0,8-6 0,0 6-617,7-14 0,1 1 617,1-8 0,1 4 0,1-4 0,1 13 0,2-3 0,-1 0 0,1 1 0,0-3 0,1-1 0,1-4 0,0-2 0,2-5 0,-1-2 0,2-10 0,-1-2 0,-4 31-9831,-15-16 8425,-10-32 1,9-9 0,-1-20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06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28671,'88'5'0,"1"0"0,6-3 0,1-3 0,0-2 0,3-3-1094,-22 2 1,2 0 0,3 0 1093,8 0 0,4 0 0,1 1 0,-17 2 0,1 0 0,1 0 0,1 0 0,6 0 0,2 0 0,0 1 0,1 0-583,4 0 0,1 1 1,0 0-1,2 0 583,-17 1 0,0 0 0,1 1 0,1-1 0,-1 1 0,2 0 0,1 0 0,-1 0 0,1 0 0,0 1-106,2-1 1,0 1 0,0 0 0,0-1 0,-1 1 105,-2-1 0,1 0 0,-1 0 0,0 0 0,-2-1 0,17 0 0,-1-1 0,-2 1 0,-2-1 0,-9 0 0,-2 0 0,-2 1 0,-3-1-48,11-1 1,-3 1 0,-5 0-329,13 3 1,-9 2 543,-26 5 1,-9 1 0,1 1 0,-32 5-1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0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28671,'81'-27'0,"0"-1"0,-7 12 0,5 2 0,-5 5-1739,7 5 1,0 6 1738,-8 1 0,4 4 0,-4 2 0,15 5 0,-4 4 0,6 1 0,1 1 0,3-2 0,0-1 0,3-1 0,1-3 0,0-5 0,-1-1-271,-2-2 0,0-2 271,-3-3 0,-2-2-297,-6-3 0,-3 0-1121,-7-1 1,-3-2 1483,-8-1 0,-7 0 0,7-2 0,-22 4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10574,'0'-14'-3137,"0"3"3137,0 11 929,0 0-929,24-16 0,-14 11-168,19-11-1725,-20 16 1893,-4 0 0,-1 0 0,-3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4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0 586 25779,'4'-51'510,"0"0"0,10-44-6092,12 28 5671,6 3 46,6 4 1386,5 7-1420,1 6 22,2 10-33,-2 9 859,-6 8-904,-4 12 22,-8 3 22,-6 5 3404,-6 13-3370,-6 10 12,-2 20 55,-4 13 1,-1 6-78,1 6-113,2-1 0,5-1 0,4-5 0,6-7 0,6-9 0,6-13 0,4-14 0,10-9 0,28-25 0,-15-1 0,18-15 0,-31 4 0,-3 1 0,-4-2 0,-1-1 0,1-7 0,15-32 0,-13 11 0,6-21 0,-25 25 0,-7 11 0,-7 11-1077,-4 10-1209,-2 13-7545,1 3 9641,6 6 1,-5 0 0,3 0-1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0 198 28671,'61'-23'0,"-1"-1"0,0 3 0,-1 3 0,-8 10 0,-1 3 0,0 0 0,0 1 0,48-3 0,-9 1 0,-12-1 0,-11 0 0,-14 1 0,-13-1 0,-15-1 0,-12-2 0,-6-1 0,-17 0-1278,-7 5-2588,-14 2 3866,-8 4 0,16 0 0,4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28671,'-21'50'0,"1"1"0,2-1 0,2-3 0,4 18 0,3 2 0,5-1 0,2-3 0,2-6 0,3-4-4252,2-9 4252,4-5 860,4-8-860,5-9 0,5-7 0,12-9 0,8-3 0,9-3 3392,8-2-3392,1-4 0,3-3 0,-2-5 0,0-2 0,-4 0 0,-5 1 0,-8 1 0,-11 5 0,-10 0 0,-10 3 0,-5-2 0,-2-2-9831,15-8 8596,1-2 1,-1 3-1,-7 6 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5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27471,'1'-1'1200,"3"47"-1200,-1-7 0,4 46 0,-3-12 0,1 11-715,-3 10 715,-1-43 0,0 0 0,-1 2 0,0-1 0,0-2 0,0 0 0,-4 42 0,-2-10 0,-3-12 233,-2-12-233,3-12 118,2-17-1968,3-10-5982,2-12 7832,6-3 0,-3-4 0,3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1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28671,'54'-19'0,"0"0"0,-3 1 0,-5 5 0,9 9 0,-2 1 0,-3 3 0,-4 0 0,-6 0 0,-6-2 0,-9 1 0,-6-1-1513,-10 2-7194,-3 16 8707,0 10 0,-3-6 0,1 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29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28580,'3'84'91,"0"-1"-91,-3-19 0,0 7 0,1 2 0,-1 3 0,2-1 0,-1-3 0,0-5 0,0-6 0,-1-8 0,0-8 0,0-10 0,-2-8-841,1-8-560,-2-8-459,2-5-1479,0-4-5457,1-2 8796,-2 0 0,2 0 0,-2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29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28210,'43'1'461,"-1"4"-461,-8 2 0,4 2 0,0 0-147,2-3-827,3-2-797,0-3-3619,0-1 5390,-4 0 0,-17 0 0,-7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3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27348,'-5'72'381,"3"-4"-944,7-16 563,3-3 49,3-2-441,-1-6-171,-1-6-826,-1-7-2633,-2-6 4022,-3-5 0,-1-8 0,-2-4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3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28671,'66'0'0,"0"0"0,-4 0 0,1 0 0,3 0 0,-3 0-5661,35 0 5661,-35 0 0,-3 2-587,16 1 587,-9 2 1060,-9-1-1060,-6-2 0,-3-2 0,-3-1 37,0-3-9868,-6-2 10464,-2 0 0,-19 3 0,-6 3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42 19090,'-9'-4'4235,"2"2"-3496,7 2 1895,0 0-1592,96 21-157,-1-9-1503,-32-4 0,9 1 0,0-2 618,-4-3 0,1-2 0,2-1 0,13 0 0,3 0 0,3-1 0,-13-2 0,1-2 0,2 1 0,1-1-463,11 0 0,1 1 0,2-1 0,2-1 463,-13 0 0,1 0 0,1-1 0,1 0 0,1 1-430,5 0 0,1 0 0,1 0 0,0 1 0,1 0 430,-13 1 0,0 0 0,0 1 0,1 0 0,0 0 0,0 0-240,2 0 1,1 1-1,0-1 1,0 1 0,0 0-1,0 1 240,0-1 0,1 1 0,-1 0 0,1 0 0,-1 1 0,1 0-107,0 0 1,-1 0 0,1 1 0,0 0-1,0 0 1,-1 0 106,0 1 0,0-1 0,0 1 0,-1 0 0,0 0 0,0 1-36,-2 0 0,0 1 0,0-1 0,0 1 1,-1 0-1,-1 0 36,15 1 0,-1 1 0,0-1 0,-2 1 0,0-1 0,-4 1 0,-1-1 0,0 0 0,-2 0 0,0 0 170,13 0 0,-2 0 0,0 0 1,-3-1-171,-8-1 0,-2 0 0,-1 0 0,-2-1 100,13 0 1,-3-2 0,-4 1-101,-13-1 0,-3-1 0,-3 1-399,17-2 1,-8 2-235,-17 1 0,-7 1-9198,21 6 8471,-35 3 1,-23-4 0,-13-3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10 26855,'-84'-9'1210,"7"15"-941,36 25-12,1 17-177,4 7-80,4 5 0,7 3 0,9-1-5661,7-1 5661,9-5 1409,16-3-1409,11-11 860,18-7-860,10-12 0,7-11 0,0-6 0,-4-13 0,-7-11 0,-15-15 3392,-11-14-3392,-14-11 0,-6-6 0,-8-3 0,-11 3 0,-9 5 0,-12 10 0,-2 12 0,1 15-1884,7 11 1884,13 7 0,8 4 0,7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25174,'8'-1'3497,"-2"0"-3497,-5 71 0,-1-17 0,1 3 0,-1 3 0,0 19-5661,0 0 5661,0-4 1195,-2-5-3133,-1-6-1315,1-10 3253,-1-11 0,3-20 0,0-10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28671,'96'6'-1323,"-7"-2"-1635,-37-4 2958,4-6 0,-25 4 0,-5-4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73 192 28345,'-45'62'326,"17"-12"-326,43-35 0,11-7 0,5-4 0,1-9 0,-1-11 0,-3-11 0,-3-12 0,-7-5 0,-7-1 0,-6 1 0,-4 4 0,-11 7 0,-4 11-539,-13 11-2016,2 6-7276,-1 17 9358,7 8 1,8-3 0,5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27594,'1'68'650,"1"-12"-650,1-41-280,-1-2-302,0-5-337,-2-3-628,3-3-2554,4-5-5345,5-10 9446,6-8 0,-8 6 0,0 1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18350,'0'0'0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4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18350,'0'0'0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4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28671,'26'51'0,"8"-10"0,13-31 0,7-5-192,3-4-1332,3-12-1276,2-4 2800,7-15 0,-30 13 0,-6 1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0 28671,'-28'54'0,"1"-1"0,-1 1 0,1-2 0,-16 37-610,19-40 1,-1 2 609,-1 2 0,0 0 0,0 3 0,0-1 0,1-1 0,1-1 0,1-3 0,2-2 389,-14 35-435,12-20-2620,12-21-4909,15-21 7575,15-13 0,-7-8 0,5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5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20703,'-7'0'5323,"2"0"-4942,-22 49-124,15-20-167,-22 43-45,22-32-45,1-1-191,1-3-402,4-5-461,2-7-1613,3-6-7164,12-7 8311,7-4 0,-3-5 0,1-1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96 132 26373,'-25'49'717,"0"0"0,-15 40-414,35-39-68,4-1 45,11-6-234,6-10-46,10-13 0,4-10 0,2-8 0,3-16 0,1-12 0,-1-17 0,-1-12 0,-8-3 0,-10-1 0,-8 2 0,-6 4-1155,-2 5-1030,0 6-5894,0 10 8079,0 9 0,0 12 0,0 6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27930,'79'53'135,"-13"-11"-460,-46-42-392,-3-9-942,-1-7-2520,-2-13 4179,0-6 0,-7 15 0,0 3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6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 21656,'-1'-6'4157,"0"0"-3407,1 6-144,0 0-69,-20 59-189,11-23-147,-16 50-201,16-39-123,2-4-571,2-5-438,2-8-5647,3-7 6779,10-11 0,-7-5 0,7-7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6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52 137 23628,'-3'-2'3473,"0"0"-3092,3 2-33,0 0-35,-20 53-44,15-24-56,-15 42-167,22-41-46,7-5 0,4-8 0,4-7 0,1-6 0,-1-8 0,-1-10 0,-2-11 0,-2-9 0,-3-4 0,-3-1 0,-3 0 0,-2 0 0,-3 2 0,-7 1 0,-3 5-785,-8 8-1478,-1 10-5806,-2 13 8069,1 19 0,9-9 0,4 7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7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25028,'-1'9'3643,"1"-2"-3643,0-7 0,0 0 0,-3 48 0,2-30 0,-1 35 0,2-44 0,0-4-147,0-4-4346,0-1-5338,10-9 9389,3-1 1,1-1-1,-4 2 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22642,'4'0'3809,"0"0"-3215,-4 0-67,0 0-527,20 45-123,-15-27-595,16 33-750,-25-39-2857,-5-4 4325,-7-2 0,6-3 0,-1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28671,'57'0'0,"0"0"0,10 2 0,-5-1 0,5 0 0,16 2 0,-29-8 0,1-8 0,2-8-1166,0-9-2039,-5-2 3205,-8 1 0,-21 14 0,-9 5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4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0 28177,'-24'74'123,"-1"-1"1,1 0-1,-7 18 1,0 0-124,7-17 0,-2 3 0,2-2-852,-6 13 1,1-2 851,1 2 0,1-1 0,0-3 0,2-1 0,4-7 0,1-4 0,4-8 0,3-4-3233,-1 33 1900,10-36-633,24-28 1966,12-31 0,-6-1 0,-2-8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476 5 23583,'2'-2'3664,"0"0"-3059,-27 67-213,1-16-3116,1 5 0,-3 3 2825,-19 24-640,20-37 1,-1 1 476,-1-1 1,-1 1 222,-1-1 1,0 0-723,1-1 1,0-1-1255,-21 32-1199,12-14-5648,17-19 9216,10-22 0,9-11 1,1-8-1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23751,'3'0'3743,"-1"0"-3295,18 64-202,-6-24-123,18 53-78,-13-41-45,0-1-190,-5-2-583,1-4-561,-2-9-750,4-8-5165,3-15 7249,4-6 0,-11-7 0,-1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0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0 26463,'-32'72'422,"0"0"0,1-4 0,2-5-422,-14 20-269,-2-6-527,6-6-985,7-16-2556,15-16 4337,8-20 0,8-10 0,1-9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25992,'-2'56'347,"1"1"0,0-5 1,2-4-348,5 10-79,6-6-559,5-5-1088,2-9-4772,6-12 6498,9-12 0,-16-8 0,2-6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1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33 26250,'-93'-12'1960,"11"20"-7160,40 27 5200,8 26 1298,13 16-1298,10 8 0,21 2 0,14-6 0,18-13 0,6-17 875,-1-18-875,8-18 0,-18-26 0,4-16 3345,-20-22-3345,-8-9 0,-4-8 0,-5-5 0,-3-3 0,-5 2 0,-5 6 0,-3 12 0,-4 13-1662,0 20-4523,4 10 6185,4 16 0,5-3 0,3 4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1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28423,'42'38'-471,"0"0"1,23 21-785,-32-55-1020,-13-13-7226,0-6 9501,-3-10 0,-8 9 0,-2 3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1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12 22283,'0'-6'5199,"0"1"-4482,-9 58-245,2-6-472,-1 1 0,1 3 0,-4 32 0,2 2 0,3-3 0,3-9-326,2-12-1232,3-15-1052,10-13-7221,8-14 8372,11-10 1,-12-6-1,-3-3 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55 25858,'-79'48'1064,"13"1"-828,53-7-12,5 4-23,4 0-44,3-2 0,14-5 44,8-7 12,14-9-45,8-11-33,3-7-78,1-12-57,15-30 0,-23 2 0,3-24 0,-30 13 0,-7-1 0,-5 0 0,-10 1-192,-6 5-413,-11 5-448,-4 14-1210,-4 9-7568,-2 9 8353,2 17 0,14-9 0,7 10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3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27718,'-14'55'313,"1"0"1,-9 42-314,17-57-325,1-4-437,1-7-829,0-5-2286,2-6 3877,0-6 0,1-6 0,0-4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3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24771,'64'39'-2043,"-14"-4"1,-48-25 0,-2-1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2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28671,'70'-2'0,"1"-1"0,0 0 0,-1 1 0,0-1 0,-1 2 0,23 3 0,0 1-862,4 2 1,1 2 861,-30-1 0,0 0 0,1 1 0,0-1 0,0 0 0,-1 1 0,30 3 0,-3-1-45,-5-1 0,-3 0-1989,-10 1 1,-4 2 2062,-7 1 1,-6 0 0,7 3 0,-22-1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1:5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90 19964,'-5'-9'4650,"1"2"-3799,4 7 1939,0 0-2374,-29-7-416,20 6 0,-21-6 0,28 7 0,11 0 0,29 0 0,37 0-568,-13 0 0,7 0 568,17 0 0,7 0-531,-21 0 0,3 0 0,2 0 531,9 0 0,3 0 0,1 0 0,8 0 0,2 0 0,1 0-482,-21 0 0,0 0 1,2 0-1,-1 0 482,3 0 0,0 0 0,1 0 0,-1 0 0,0 0 0,0 0 0,0 0 0,-1 0 0,-1 0 0,-1 1 0,0-1 0,-1-1 0,-3 1 0,-1 0 0,0-1 0,-2 0 0,20 0 0,-2-1 0,-1 0 0,-8-1 0,-2 0 0,-2 0 0,-10-1 0,-3 0 0,-2 0-192,15-1 1,-5 0 191,-19 1 0,-5 0 648,10-2-648,-32 3-1091,-20 0 1091,-23 2 0,10 1 0,-10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07.9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337 1 21695,'-56'10'327,"0"1"1,4-1 0,5-2 655,-8 1 0,15-4 0,19 0 0,11-1 0,66 6 0,23-3-492,-2-4 1,9 0-1,10-1 1,5-2-165,-23 1 1,2-1 0,3 1-1,7 0 1,2 2 0,1 0-264,-18 0 1,1-1 0,1 2 0,0 0-65,4 0 0,1 2 0,1 0 0,1 0 0,4 0 0,0 0 0,2 1 0,0-1 0,3 1 0,0 0 0,1 0 0,0-1 0,1 1 0,0 1 0,0-1 0,0 0 0,-2-1 0,-1 1 0,1 0 0,-2 0 0,-4 0 0,0 0 0,-1 0 0,-1 0 0,-5 0 0,0-1 0,-1 1 0,-2-1 0,18 1 0,-2 0 0,-2-1 0,-7-1 0,-3-1 0,-1 0 0,-10-2 0,-1 0 0,-2 0 0,21-1 0,-5 0 0,-11-1 0,-3 0 0,-11 0 0,-3 0 0,35-4 0,-25 1 0,-22-5-438,-22-1 110,-12 0 0,-7-3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1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1 298 26351,'29'-49'238,"1"0"1,-2 3 0,0 6-183,14 1-33,-2 9 0,-5 7-23,-1 10 11,-4 6 0,-1 5 12,-4 2-23,2 3 0,-3 5 0,0 7 11,-2 8 11,-8 8 157,-4 9 191,-7 9-23,-2 6-67,0 2-32,4-1-248,6-2 0,9-7 0,9-5 0,8-9 0,9-8 0,4-9 0,3-6 0,1-7 0,-3-2 0,4-5 0,27-25 0,-12-3-18,-22 4 1,0-2-1813,26-25-949,-2-7 1959,-5 3 0,-31 25 1,-10 10-1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28671,'51'-5'0,"0"0"0,45-4-5661,-23 4 5661,-2 0 1409,-6 2-1409,-5-2 0,-6-1 0,-8-2-284,-11 2-2887,-17 3 3171,-14 5 0,-5-1 0,-3 2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25837,'-39'54'52,"-1"1"1,4-3 0,8-1-53,17 14 1184,5 4-1184,3 0 0,5-4 471,12-4-471,10-7 0,17-8 0,9-7 245,7-11-245,8-9 0,4-11 0,3-5 0,4-7 0,-2-9-2637,-2-8-109,-4-7 2751,-13-1 0,-23 12 1,-14 6-1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28671,'-11'53'0,"1"0"0,-7 41 0,16-43 0,1 3 0,0 7 0,0 9 0,-2 10 0,0 8 0,-3 7 0,2-1 0,0-7 0,2-8 0,1-17 0,0-12 0,0-11-1682,5-9-4705,3-4 6387,5-3 0,-5-10 0,-1-4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28671,'58'15'0,"1"-1"0,-2-1 0,-3-4 0,15-6 0,9-2 0,-3-1-2320,-5 0 2320,-11 0 0,-29 0 0,-9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2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28671,'6'87'0,"0"0"0,8 4 0,12-3 0,21-2 0,11-2-1408,-17-23 1,1 0 0,0 1 1407,2 1 0,1 1 0,0-1 0,0 1 0,1-1 0,-1-1-18,-2 0 1,0-1-1,-1-1 18,16 22 0,-1-1 0,-8-9 0,-3-2 0,-6-13 0,-3-3 863,18 26-863,-17-28 0,-17-28-2107,-11-14 2107,-9-14 0,-2 3 0,-1-3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1894 28671,'48'-60'0,"0"0"0,0 1 0,8-5 0,3 1 0,4 1 0,7-1 0,5 1 0,1 0-1227,-13 11 1,2 0 0,0 0 0,1 0 1226,1 0 0,-1-1 0,2 0 0,3-4 0,2 0 0,5-4 0,1-1 0,-2 1 0,-4 4-349,-3 2 0,-4 4 1,-1 1-1,3-2 349,12-10 0,3-3 0,-2 3 0,-9 8 0,6-2 0,-9 8 531,-18 15 1,-5 5-1396,4 1-4470,-29 30 5334,-44 31 0,17-15 0,-22 13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17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41 25129,'-89'22'3193,"22"-2"-2844,71-11-349,44-1 0,-1-6 0,9 0-1480,27 0 0,10-1 1480,-15-4 0,5-2 0,4-1 0,-10 2 0,3-2 0,2 1 0,3-1-396,-8 1 0,2-1 1,2 0-1,1 0 1,2 0 395,10 1 0,2-1 0,2 1 0,2 0 0,2 1-293,-9 1 0,2 0 1,1 1-1,1 1 0,2-1 1,1 1 292,-7 0 0,2 0 0,1 0 0,1 0 0,1 0 0,1 1 0,0-1-147,-5 1 0,0 0 0,1 0 0,1 0 0,1 0 1,0 0-1,1 0 0,0 0 147,-5 0 0,1 0 0,1 0 0,0 0 0,0 0 0,1 0 0,0 0 0,1 0 0,1 0-33,-6 0 1,0 0 0,1 0-1,0 0 1,1 0 0,0 0 0,0 0-1,1 0 1,-1 0 0,1 0 32,3 1 0,-1-1 0,1 1 0,0-1 0,1 0 0,0 1 0,-1 0 0,1 0 0,0 0 0,0 0 0,0 0 0,1 0 0,0 1 0,0-1 0,0 1 0,0 0 0,0 0 0,0 0 0,-1 1 0,0-1 0,-1 1 0,0 0 0,-1 0 0,1 0 0,-1 0 0,0 1 0,0 0 0,0 0 0,-1 0 0,0 0 0,-3 0 0,-1 1 0,1-1 0,-1 1 0,0 0 0,-1 0 0,0 1 0,0-1 0,0 1 0,-1-1 0,6 1 0,-1 1 0,0-1 0,0 1 0,0 0 0,-2 0 0,1-1 0,-1 2 0,-1-1 0,7 0 0,-1 1 0,-1 0 0,0 0 0,0 0 0,-2 0 0,0 0 0,-1 1 0,6 0 0,-1 0 0,0 0 0,-1 1 0,-2-1 0,-1 1 0,-2 0 0,5 1 0,-1 0 0,-1 0 0,-3 0 0,-2 0 0,-2 1-75,2 1 1,-3 0 0,-2 1 0,-3 0 0,-5 1-1062,22 6 1,-6 2 0,-12 3 1135,-5 9 0,-14 1 0,-7 3 0,-50-7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4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1672 23415,'4'99'2140,"1"-16"-1557,4-54-23,-4-12-33,0-10 44,-3-17-201,1-20-180,2-28-67,2-30-45,-4 34 1,0-2-62,-1-7 1,0-2-684,0-3 0,-2-1 666,-5-4 0,-2-1 0,-1-1 0,-2 0-424,-6-4 0,-1 1 424,-2-2 0,0 1 0,1 0 0,0 0 0,1 3 0,0 1 0,5 7 0,1 3 0,3 8 0,2 3 0,0-28-225,6 28 225,5 25 0,6 16 0,22 11 1171,2 13-1171,20 7 0,0 12 0,9 4 0,11 0 0,6-1 0,-18-9 0,1 0 0,-14-6 0,0 0 79,17 4 0,-1 0-79,25 5 0,-3-4 0,-8-3 198,-10-4-198,-13-1-628,1 4-1949,-24-4-4157,-1 9 6734,-25 0 0,-4-10 0,-4-1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4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161 123 27258,'-81'18'1413,"18"-4"-1413,47-5 0,22-2 0,28 0 0,33-2 0,30-2 0,-38-2 0,1-1-530,3 1 1,0-2 529,0-1 0,-1 0-1521,-2-1 1,-2 0 1520,-3-3 0,0 0 0,-4-1 0,-1-1-116,46-11 116,-4-4-213,0-2-3040,3-2 3253,-41 13 0,-4 1 0,8-3 0,-7 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1 26474,'-91'35'2197,"8"10"-2197,26 17 0,7 11 0,9 10 0,12 4-1779,13 8 1779,9 4 0,10 1 0,3-50 0,3 0 0,18 42 208,19-5-208,14-10 0,-22-42 0,4-3 0,4-3 0,3-4 0,2-6 0,3-3 0,0-5 0,-1-4 0,-1-10 0,-2-5 0,39-20 0,-10-22 0,-12-11 0,-6-5 0,-8-3 0,-8 1 0,-9 0-1905,-7 5-4381,-9 3 6286,-3 6 0,-9 25 0,-2 8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28671,'65'18'0,"1"1"0,1-2 0,0-3-790,-11-7 1,1-3 789,6 0 0,1-2 0,1 0 0,0-2 0,-2 1 0,-1-2 0,-7 0 0,-1-1 497,37-2-1831,-21-2-3114,-22 2 4512,-21 2 1,-15 2 0,-10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27426,'-36'56'415,"1"-1"0,1 0 0,4-1-415,-7 33 0,6 6 0,5 0-515,8-1 515,8-7 0,4-10 0,5-11-1053,12-16-1300,11-17-4348,23-16 6701,15-27 0,-23 8 0,-3-12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5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28671,'-45'56'0,"1"0"0,2-1 0,9-1 0,10 31-694,9 2 694,6-2 0,19-9 0,16-11 0,24-13 0,25-13 0,17-19 0,-41-12 0,0-5 0,1-12 0,0-6 0,-1 1 0,-1-6 0,-2-9 0,-3-4 0,-3 1 0,-3-2 0,29-32 226,-18 5-226,-15 10 0,-13 5-805,-11 9-2365,-4 5 3170,-2 5 0,-3 13 0,2 3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 24636,'0'-8'4035,"0"2"-4035,0 61 0,0-3 0,0 1 0,0 4-348,0 41 348,-1-45 0,0 0 43,0 1 0,0 0-43,-1 0 0,1-1 0,0-2 0,1 0 0,-3 42 0,-1-12 0,-1-14 0,0-21 0,1-18 0,2-14 0,1-10 262,1-9-262,1-14 0,9-19 0,8-14 0,12-9 0,6 0 0,3 8 0,4 5 0,2 9 0,5 7 0,4 6-237,4 1-3348,8 4 3585,11-4 0,-33 13 0,-3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2:26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1 27841,'-82'26'276,"1"0"1,16-5 0,7 3-277,11 7 0,7 4 0,-4 26 0,16 6 0,14 8-423,13 4 423,22-1 0,19-3 0,24-5-201,-25-39 0,3-3 201,2-2 0,2-4 0,2-6 0,1-3 0,48 1 0,-5-26 0,-9-14 199,-14-21-199,-17-10 0,-18-3 0,-16 0 0,-10 0 0,-17-2 0,-13-1 0,-19 3 0,-21 4 0,-16 11-1838,-16 13 1838,37 22 0,3 3 0,-9 0 0,7 7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12 183 23000,'-3'3'3082,"0"-1"-2623,3-2 617,0 0-382,-5 0-391,24 0-246,4 0-57,31-6 0,9-3 0,8-8 0,6 0 0,6 0 0,2-1-258,6 0 258,-2-2 0,-2 2 0,-8 0 0,-13 5 0,-13 4 0,-16 4 0,-13 3 0,-11 2 0,-8 0 0,-3 0 0,-2 0 258,-1 14-258,-7 12 0,-6 23 0,-10 15 0,-5 8 0,-1 6-330,-1 3 330,-2 6 0,-3 5-1642,16-44 1,0 0 1641,-1 0 0,1 1 0,1 1 0,0-1-202,2-1 0,1-1 202,-11 46-197,5-6 197,5-7 0,0-6 0,2-7 0,1-7 0,3-9 200,2-10-200,2-10 3084,4-10-4015,1-8-335,2-7-2880,11-18 4227,8-14 0,-4 6 1,1-3-1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14 24008,'0'-8'2925,"0"2"-2432,0 6 459,0 0-659,6 17-293,1 35 0,1 8 0,-2 33 0,-6-11-654,0 12 654,-1-43 0,-1 1 0,-1 4 0,-2 1-36,-1 2 0,-1 0 36,-1 2 0,0-1 0,-1 1 0,1-1-255,0-1 1,1-2 254,1-1 0,0-1 0,-4 43 0,5-9-82,3-15 82,0-7 0,0-10 0,-1-8 0,-2-9 608,1-13-608,-1-9-567,2-11-1002,2-14-824,0-16 2393,2-15 0,-1 13 0,1 3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24423,'0'5'4157,"0"-1"-4066,72 4-91,-31-6 0,57 6 0,-53-7 0,-8-1 0,-7 0 0,-6 0 0,0-6-1413,1-9-3943,5-11 5356,8-11 0,-17 17 0,-1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7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28502,'40'4'169,"5"-1"-169,11-3 0,1 0 0,2 0 0,-2 1 0,-2 0 0,0 2 0,-4-2 0,-3 0 0,-10-1 0,-10 0-1648,-14 0-1288,-7 1 2936,-15 5 0,6-4 0,-6 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7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27303,'-15'66'456,"1"-1"0,0-10 0,4-4-456,10 37 0,3-22 0,2-1 0,3-1 0,0-3 0,-1-5 0,0-2 0,0-7 0,4-4 0,5-7 0,6-3 0,8-4 0,4-1 0,4-4 0,0-3 0,-2-5 0,-1-7 0,-2-4 0,2-4 0,1-13 0,3-9 0,6-16-1604,5-10-1297,2-3-6930,0-3 9218,-6 4 1,-21 20 0,-8 9-1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8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26104,'-6'-6'2567,"0"76"-2567,4-13 0,2 4 0,-1 3 0,-1 26 0,1 4 0,-1 0-662,1-3 662,1-6 0,0-7 0,0-6 216,0-7-216,0-6-1222,0-11-428,0-11-1667,0-12 3317,-2-11 0,2-9 0,-2-2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8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25555,'7'0'3116,"51"3"-3116,-19-1 0,48 1 0,-24-2 0,9-1 0,8 0 0,9 0-509,1 0 509,-6 0 0,-14 0-595,-15 0-649,-18 0-863,-9 0-4964,-10 0 7092,-9 0 0,-5 0 0,-4 0 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9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28671,'26'62'0,"1"1"0,-1-1 0,1 1 0,0-1 0,0-1 0,8 16 0,1-1-1367,4 5 0,2 2 1367,2 1 0,1 1 0,1 0 0,-1-1 0,0 1 0,-1-2-463,-2 0 1,-3-1 462,-3-3 0,-2 0 0,-3-3 0,-2-1 185,-3-4 1,-1-2-186,-3-4 0,0-2 0,-2-5 0,-2-2 0,10 39 0,-8-22 0,-11-19 0,-5-23 1167,-4-15-2288,-3-11-529,-7-17-8181,-9-7 8869,-9-15 1,11 14 0,0 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09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2036 28671,'21'-76'0,"0"26"0,8-3 0,28-18 0,10-4-448,-20 18 0,1-2 0,1-1 448,2-4 0,1 0 0,0 0 0,0-1 0,0 0 0,-1 1 0,-1 0 0,-2 1 0,0 0 0,-3 4 0,-1 0 0,-1 0 0,15-24 0,-2 2-320,-7 6 0,-2 2 320,-5 8 0,-2 1 0,-6 9 0,-1 2 0,-5 9 0,-1 3 260,14-22-260,-13 20 0,-10 17 0,-9 15 620,-5 6-991,-6 23-2476,-15 17 2847,-11 32 0,7-26 0,-1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17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703 1 25679,'-66'10'821,"1"1"1,3-1-1,5 2-406,-18 17-302,8 2-113,9 6 0,5 8 0,5 7 0,3 10 0,7 3 0,6 2 0,11-3 0,10-5 0,6-4 0,12-2 0,10-2 0,13 0 0,13-3 0,7-4 0,6-7 0,4-10 0,5-9 0,5-10 0,3-5 0,-24-13 0,-1-3-752,20-1-2508,5-14 3260,-41 19 0,-17 7 0,-7 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1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3 281 23639,'-1'-7'3227,"0"2"-2835,1 5 68,0 0-124,3 30-135,5 3-44,7 32-90,5-5 23,3 1-68,3-4 58,0-3-80,4-3 0,-2-3 0,2-3 0,0-3 0,0-9 0,4-12 0,0-10 0,7-18 0,4-19 0,-4-15 0,0-7 0,-8 5 0,-1-3-319,13-20 1,-2-2 318,-13 16 0,-4 1 0,-2 0 0,-1 1 0,15-41-254,-10 12 254,-10 16 0,-9 10 0,-6 27-1861,-11 7-3080,-6 37 5096,-9 12 0,7-6 0,4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18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644 1 26899,'-59'9'560,"1"1"0,2 0 1,5 3-470,-14 19-91,5 5 0,5 1 0,6 4 0,5 5 0,5 6 0,3 5 0,7 3 0,6 1 0,11-1 0,6-4 0,5-1 0,9-2 0,6 2 0,11-4 0,8-2 0,9-8-3392,8-12 3392,11-14 0,9-8 0,4-22 0,2-9-1716,-2-18-2867,-4-6 4583,-6 4 0,-30 18 0,-8 9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1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28671,'36'-19'0,"4"4"0,3 14 0,4 1 0,-1 0 0,1-1 0,1-3 0,2-2 0,1 0-1984,-3 1-2510,-5 3 4494,-10 6 0,-16-3 0,-6 4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19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27863,'-24'69'201,"0"1"1,2-3 0,3-4-101,-1 17-12,4-3-76,6-13-13,5-16 0,3-18 0,2-15 0,7-9 0,4-23 0,9-11 0,5-22 0,-2-9 0,-2-2 0,-8 2 0,-3 5 0,-5 4 0,-2 9 0,0 3-57,1 8-1131,5 7-548,5 6-1750,9 7 3486,8 6 0,-13 3 0,0 1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0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28558,'3'62'37,"0"-1"1,0 1 0,-1-4-5699,-4 33 5661,-6 0 0,-5-3 1409,-5-9-2362,0-8-884,4-10-508,4-13 2345,4-14 0,4-16 0,2-11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0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95 27841,'54'-27'146,"1"-1"0,25-11 119,-52 52-265,-21 11 90,-11 10-90,-9 7 0,-8 3 0,-3-1 46,0-4-46,4-5 0,4-6 0,0-2 137,1-2-137,1 0 0,1 0 0,1-1 0,5-3 0,3-5 0,3-2 0,7-3 0,8-2 0,10 0 0,8 1 0,4 0 0,-1 4 0,-2 0 0,-5 5 0,-7 3 0,-10 4 0,-19 29 0,-16-7 0,-19 23 0,-4-14 0,-2-1 0,6-3 0,4-7 0,6-6 0,8-9 0,5-7-4270,7-9 4270,12-11 0,0-2 0,7-5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76 26026,'-30'54'549,"1"0"0,3-3 0,7-5-180,12 0-100,8-6-101,12-13-56,7-13-32,15-12-80,6-23 0,6-16 0,-1-19-24,-4-8-9,-10 1 21,-8 5 12,-12 11 12,-4 12 45,-6 17-57,-1 8 0,-1 22 0,-6 15 0,-3 21 0,-5 14 0,1 6 0,6-3 0,4-3 0,4-9 0,6-10 0,5-12-1345,6-15 1345,14-20 0,-19 2 0,9-9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1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28671,'-9'58'0,"0"1"0,0 0 0,3-2-5661,4 38 5661,0 4 0,1-3 1409,-1-6-2743,0-8-1736,-3-12 3070,-5-10 0,5-28 0,-1-11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28671,'42'-42'0,"1"-1"0,-4 5 0,-2 8-864,3 16-1052,-1 8-2947,-4 1 4863,0 5 0,-17 0 0,-3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0 27863,'-53'21'269,"-1"0"0,3 0 1,8 2-270,4 18 0,4 10 0,4 5 0,6 5 0,10-3 0,6-5 0,10-6 0,14-10 0,10-7 0,16-12 0,6-8 0,6-7 0,0-14-1839,-2-9-1041,-6-15-6951,-9-7 7891,-5-5 0,-16 20 0,-4 4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28233,'-11'57'146,"-1"1"0,1-2 0,-2-2-146,-6 29 0,-5 2 0,0-6 0,2-10 0,3-15 0,7-18 0,6-17 0,4-10 0,4-14 0,9-14 0,8-9 0,21-24 0,-9 17 0,5-2 0,-16 26 0,-4 7 0,-1 7 0,-4 11 0,-3 10 0,-1 14 0,-5 6 0,0 5 0,-2-3 0,-1-1 0,-3-6-886,-1-7-2632,0-10 3518,2-10 0,3-8 0,0-4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28671,'16'95'0,"-5"-12"-875,-14-42-1971,-1-3-6985,1-4 7966,2-4 1,1-14-1,0-5 1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2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27180,'-7'55'376,"0"0"0,-6 43-376,-1-46 362,1-5-362,3-6 124,3-10-124,4-12 63,1-10-63,2-6 190,3-6-190,4-8 0,4-6 0,5-8 0,2-2 0,1-3 0,4-1 0,3-2 0,1 4 0,1 5 0,-1 6 0,0 10 0,0 4 0,0 4 0,1 6 0,4 4 0,1 6 0,2 4 0,-4 1 0,-7 5 0,-10 16 0,-7-9 0,-7 12 0,-6-19 0,-4-4 0,-4-5-1760,-3-4-6722,-2-2 8482,-2 3 0,8-6 0,3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3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28671,'4'60'0,"-1"1"0,1-3 0,-2-3 0,-2 17 0,0 0-613,-1 0 613,0-6-428,0-7-614,0-11-22,1-12 56,0-11-35,1-10 439,3-8 915,2-4 181,1-3 349,1 0-102,-3 0-144,1-1-125,-1-1-168,2-2-66,0 2-35,1-1 136,3 2 88,0-2 348,16-6-693,-6-2-80,12-7 0,-11 2 0,-2-2 0,-2 1 0,-1-2 0,0 0 0,7-14 0,-9 2 0,4-12 0,-13 5 0,-2 0 0,-3-3 0,-1 0 0,0 0 0,0 1 0,0-1 0,-4 3 0,-2-5 0,-3 16 0,2 1 0,2 16-158,3 5-805,-2 1-516,0 2-1491,-3 1 2970,-4 9 0,4-7 0,0 7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7 124 25319,'-3'0'3352,"0"0"-3352,3 0 0,71-24 0,-31 14 0,55-20 0,-53 22 0,-6 1 0,-3 1 0,-2 1-1525,-2-1-2005,2 0 3530,1-4 0,-14 5 0,-3-1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28468,'-14'70'67,"-1"0"1,3-14 0,3-2-68,3 39 0,5-32-1289,1-6-1367,0-10 2656,0-8 0,0-18 0,0-7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28671,'93'-18'0,"-16"3"0,-51 15-819,-5 0-1410,-7 0-4517,-4 6 6746,-6 6 0,-3-4 0,-1 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28671,'23'21'0,"51"-32"0,1-11 0,-21 1 0,-1 0 0,11-4 0,-14 8 0,-16 6 0,-10 4 0,-10 3 0,-4 1 0,-5 2-1043,-3-1-1837,-11 2-6951,-9 3 8930,-16 7 0,13-6 0,1 5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28401,'-19'50'135,"-1"0"0,-12 39-135,26-43 0,2-2 0,3-4 0,7-3 0,7-4 0,9-2 0,8-3 0,3-4 0,2-5 0,2-9 0,2-5 0,3-10 0,5-13-494,4-14-2968,5-16 3462,9-14 0,-29 28 0,-2 1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25263,'0'-2'3408,"0"-1"-3408,0 3 0,25 67 0,-12-23 0,2 5 0,-1 3 0,-4 9 0,-4-4 0,-1-8 0,-3-12-1390,-1-7-1703,-1-8 3093,-5-2 0,4-10 0,-4-1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5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34 26194,'-8'0'2477,"0"0"-2477,8 0 0,0 0 0,73 0 0,-20 0 0,3-1 0,4-1 0,15-2 0,-3-2 0,-5 1 0,-6 1 0,-3 3 0,-5 0 0,-6 0 0,-6-1 0,-10 0 0,-8 0-2612,-13 0-5646,-5 1 8258,-8 1 0,-1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5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27930,'-38'54'247,"1"0"0,1-4 0,4-3-247,-2 7 0,-1 0 0,0-4-113,3-8-761,4-7-683,7-10-1066,7-9-7208,6-8 7902,5-4 0,3-4 0,0 0 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25802,'7'-4'2869,"-2"1"-2869,-5 3 0,0 0 0,38 65 0,-23-30 0,30 52 0,-32-49 0,1-6-69,4-7-1880,0-7-1580,5-8 3529,0-5 0,-9-3 0,-3-2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25297,'0'-3'3374,"0"-1"-3374,-3 58 0,-2-17 0,-4 47 0,0-31 0,2-2 0,3-4 0,1-8-270,2-3-1747,1-8-1860,-1 0 3877,-4 0 0,3-11 0,-3-3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6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17 25263,'-8'-9'3408,"2"2"-3408,6 7 0,0 0-853,-7 71 853,3-30 207,-5 57-207,5-54 0,3-9 0,1-7-1537,0-7-1645,0-4 3343,0-6 1,0-4 0,0-4-1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26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28671,'88'6'0,"-37"4"0,-4 5 0,-5 18 0,13 13 0,-26-8 0,-5 2 0,-6 1 0,-7 3 0,-5 1 0,-4-1 0,-2 1 0,-4-6 0,-5-4 0,-8-8 0,-8-8 0,-8-6 0,-7-6 0,-5-4 0,-2-2 0,-1-5 0,-1-3 0,0-4 0,1-3 0,5 2 0,6-2-3867,10-2 3867,7 0 0,10 5 0,4 3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40.87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1277 239 24479,'-52'-12'482,"0"1"0,0-1 0,2 5-124,-24 13-66,-8 8 100,-4 11-78,-5 11-163,44-15 0,1 2-17,-3 1 1,1 2 22,-1 2 0,1 1-23,0 2 0,1 0-16,4 2 1,2 0-119,2 1 0,4 2 0,-25 39 0,12 6 0,9 10-2126,24-41 0,3 1 2126,3 2 0,3 2-705,0 1 1,4 0 704,7 0 0,7 2-563,14 20 1,8 0 562,-3-20 0,4-3-331,14 16 1,5-7 330,-11-26 0,3-7 0,2-5 0,2-5 0,4-7 0,2-6 0,4-6 0,0-7 0,1-7 0,2-10 147,-7-8 1,3-9 0,-5 0-148,8-9 0,-4-3-187,-9 3 0,1-3 1,-6 1 186,-2-4 0,-6-1 0,-1-1 0,-4-1 635,-5-2 1,-4-2-636,-5 0 0,-4-2 0,-2 0 0,-8-3 0,-15 3 0,-7-5 0,-2 3 0,-4-10 0,-6 2 352,-2 8 1,-5-1-1,-2 5-352,-9 0 0,-2 7 0,2 5 0,-2 4 0,3 9 0,-1 6 0,-41-6 0,5 21-852,4 39-3126,3 22 3743,37-4 0,4 1 0,-6 7 1,9 0-1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41.71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8523 0 26675,'-59'30'530,"0"1"1,2-3-1,4 0-160,-26 15-1372,-8 3 1002,38-21 0,0 1 0,-4 2 0,-1-1 0,-3 1 0,-1-1 0,-4 1 0,-1-1 0,-5-1 0,-3-1-625,-8-1 0,-3-2 625,-10 0 0,-3-1 0,26-8 0,-3-1 0,-1 0-634,-7 0 1,-1 0 0,-2-1 633,-5-1 0,-1 0 0,-2-1 0,-6 1 0,-2-1 0,0 0-341,21-2 0,-1-1 0,0 1 1,-1-2 340,-2 1 0,-1 0 0,0-1 0,-1 0 0,-3 0 0,0 0 0,0-1 0,-1 0-266,-1-1 0,0-1 1,0 0-1,-1 0 266,0 0 0,-1 0 0,0-1 0,0 0 0,0 0 0,0-1 0,0 0 0,0 0 0,3-1 0,-1 0 0,1-1 0,0 1 0,0-1 0,0 0 0,1 0 0,-1 0 0,2-1 0,0 1 0,0-1 0,0 0 0,1 0 0,0 1 0,-1 0 0,1-1 0,0 1 0,0 0 0,0 0 0,0 1 0,2-1 0,1 1 0,-1-1 0,1 1 0,2-1 0,1 0 0,0-1 0,0 1-2,1 0 1,1 0-1,0 0 1,1 0 1,-22-1 0,1 1 0,1-1 0,6-1 0,1 0 0,2-1 0,7 1 0,1 1 0,4-2 343,-22-3 0,6-2-343,14 1 0,6-1 0,14 1 0,5 0 1252,-27-8-1252,27 2 2022,24 5-2022,15 1 1122,10 6-1122,3 1 1537,0 2-1537,3 0 0,1 0 0,4 0 0,-1 0 0,0 0 0,-2 0 0,-2 0 0,0 0-1233,-3 0-1132,1 0-7282,-1 2 9647,0 2 0,0 0 0,0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42.44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316 12 19941,'5'-6'5098,"-1"0"-4324,-4 6 133,0 0-817,-44 32-57,11-6-10,-37 27 10,26-17 1,8-1 0,5-6 22,7-2 22,7-1-10,5 0-23,4 5-1,4 0 57,2 6-11,2-2-1,5 3 68,8-5 45,6-2 67,7-6-34,-2-7-22,-2-6-156,-5-8-57,-7-2 0,-3-2 0,-4-2 0,1-13 0,2-13 0,3-19 0,-3-11 0,0-4 0,-5 1 0,-2 5 0,-7 4 0,-3 9 0,-5 9-763,0 9-996,2 13-2723,-1 10 4482,-3 26 0,8-14 0,0 13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43.76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19 77 28671,'-13'24'0,"16"1"0,37-9 0,21-3 0,18-6 0,11-6-396,-41-7 1,1-3 395,0 1 0,-1-2 0,47-19 0,-13 6-3773,-16 7 3773,-20 6 902,-14 4-902,-14 0 0,-8 1 0,-5 0 270,-4 1-270,-1 0 3392,-1 0-3392,0-2 0,0 2 0,0-1 0,0 4 0,0 0 0,0 7 0,0 11 0,0 14 0,0 15 0,0 10 0,0 6 0,0 2 0,0-3 0,1-1 0,0-8 0,2-7 0,-1-9 0,-1-9 0,0-6 0,-1-8 0,-5-2 0,-6-2 0,-9-4 0,-7-2 0,-7-3 0,-6 0 0,-8 0 0,-6 0 0,-7 0 0,-5 0 0,-33 4 0,23 2 0,-21 6 0,39 0 0,8 2 0,10-3 0,14 3 0,9 1 0,8 6 0,3 7 0,3 22 0,1-11 0,1 14 0,3-16 0,4 2 0,6 2 0,5 3 0,15 22 0,-8-18 0,8 13 0,-13-25 0,6 3 0,-6-11 0,7 5 0,-8-10 0,-1-2 0,-2-1 0,1-3 0,6-3 0,5-4 0,11-4 0,9-4 0,12-2 0,6-2 0,8-5 0,4-4 0,-23-3 0,1-3-434,26-9 434,-30 6 0,-3-2 0,8-13 0,-7-5-2197,-11-1 2197,-8 4 0,-15 15 0,-7 8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45.17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113 239 26306,'-69'-31'2365,"26"2"-2770,99 13 405,2 6 0,11 2-481,1 2 1,8 0-1,4 0 481,-4 2 0,3-1 0,5 1 0,1-1-499,-4 2 0,1-1 0,4 0 1,1 1-1,2-1 499,-5 0 0,2 0 0,2 1 0,1-1 0,2 0 0,1 1-280,-3-1 1,0 1 0,3 0 0,0-1 0,1 1 0,2 0 0,1 0 279,-3-1 0,0 1 0,2 0 0,1 0 0,1 0 0,0 1 0,2-1 0,0 1-126,-13 0 1,1 0 0,0 0-1,1 1 1,1-1 0,0 1 0,1 0-1,0-1 1,0 1 0,2 0 125,-5 0 0,2 0 0,0 0 0,0 0 0,1 0 0,0 0 0,1 0 0,-1 1 0,2-1 0,-1 1 0,1 1-54,-4-1 0,1 1 1,0 0-1,0 0 0,1 1 1,0 0-1,0-1 0,1 1 1,-1 0-1,1 0 1,0 0-1,0 0 54,2 1 0,0-1 0,1 0 0,-1 0 0,1 0 0,1 1 0,-1-1 0,0 1 0,0 0 0,0 0 0,1 0 0,-1 1 0,-1 0 0,2 0 0,-1 0 0,0 1 0,1 0 0,-1 0 0,0 0 0,0 0 0,0 1 0,-1-1 0,0 1 0,-1 0 0,4 0 0,0 0 0,0 1 0,-1-1 0,1 1 0,-2 0 0,0 0 0,0 0 0,-2 1 0,-1 0 0,-1 0 0,9 1 0,0 1 0,-1-1 0,-1 2 0,-1-1 0,-2 1 0,-2 0 0,-2 0 0,-2 1 0,7 2 0,-2 0 0,-1 0 0,-3 1 0,-4 0 0,-2 2 0,-5 0-356,24 7 0,-5 2 0,-9 1 0,-10 2-2832,21 12 1,-35 4 3187,-65 12 0,-16-30 0,-41-19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0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28671,'74'-1'0,"-2"-3"0,-17-14-5661,2 0 5661,-3 2 1409,-3 2-1409,-6 6 860,-7 2-860,-8 3 0,-8 2 0,-7 1 3392,-6 0-3392,-4 5 0,-3 6 0,-3 9 0,-12 9 0,-8 11 0,-12 9 0,5-7 0,0 2 0,-14 25 0,15-22 0,2-2 0,-5 14 0,4-7 0,4-7 0,7-10 0,4-9 0,6-13-304,8-5-2777,11-21 3081,11-5 0,-7 1 0,-1 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09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26799,'0'-6'1872,"0"0"-1872,0 6 0,0 0-4252,25-9 4252,-8 7 860,22-7-860,-15 9 0,1 1 0,-1 1 0,-3 0-942,-4 1 1902,-4 3-6450,-6 3 5490,-4 2 0,-3-4 0,0-1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0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28671,'48'-2'0,"1"1"0,2 1 0,-1 1 0,-1 3 0,-2 1 0,-2 2 0,0-1 0,-1-2 0,-3-2-595,-3-1-1858,-4 0-3654,-5 3 6107,-6 4 0,-10-3 0,-5 1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1 23112,'-74'17'3306,"4"4"-2544,20 5-236,1 3-122,1 1-46,5 0-155,6-1-203,7 1 0,8 1 0,5 3 0,7 3 0,4 5 0,4 4 0,3 3 0,8-1 0,8-3 0,12-4 0,7-8 0,6-6 0,3-10 0,1-9 0,0-5 0,-4-5 0,-4-4 0,-7-2 0,-8-4 0,-8-1 0,-8-1 0,-3-1 0,-4-2 0,-3-1-57,-5 0-3391,-6-1 3436,-8 1 1,-3 0 22,-20-3 1,10 6 10,-13-2-11,19 8 69,-4 0-80,12 3 0,-2-1 3392,13 4-3392,5-2 0,3 2 0,2-1 0,7 0 0,6-1 0,11 0 0,8 1 0,8 0 0,27 2 0,-14 0 0,17 2 0,-26 0 0,-3 0 0,-4 2 0,10 1 0,-12 0 0,6 1 0,-16-1 0,-5 0 0,-5 1-1839,-5 0-1220,-2 2 3059,-2 0 0,-3-2 0,-1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0 28671,'-5'23'0,"-1"8"0,-6 22 0,-3 9 0,-6 11 0,-7 10-1354,-8 8 1354,16-41 0,-1 0 0,-3 1 0,0 1 0,-1 0 0,0 0-190,0 0 0,0-1 190,0-1 0,2-2 0,0-1 0,2-2 0,-16 36 0,9-10 0,5-12 0,10-9 0,3-11 0,4-8 0,1-8 955,1-8-2065,2-7-8487,9-12 9597,8-10 0,-3 4 0,0-2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28671,'7'45'0,"-2"4"0,-4 6 0,-3 4 0,-3 4 0,-4 1 0,-3-2 0,-1-1 0,0-5 0,1-9 0,2-10 0,4-10-1357,2-9-1960,3-8 3317,0-5 0,1-3 0,0-1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28671,'58'11'0,"-8"6"0,-21 9 0,-4 7 0,-3 1 0,-2 1 0,-3-2 0,0-2 0,0-5 0,3-2 0,1-6 0,2-4 0,-2-7 0,-2-4-136,-5-2-1724,-6-2-986,-4-2 2846,-3 0 0,-1-1 0,0 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0 303 28658,'37'-42'6,"-1"1"1,29-34-7,-29 35 0,-4 3 0,-2 8 0,-4 8 0,-4 9-505,-1 7-2263,-5 5 2768,-2 10 0,-7-6 0,-3 6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7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28300,'64'-33'371,"1"3"-371,-7 11 0,3 4 0,-2 2 0,-3 3 0,-4 4 0,-4 2 0,-5 2 0,-10 2 0,-7 0 0,-10 3 0,-8 7 0,-4 8 0,-10 13 0,-7 9 0,-8 8 0,-4 3 0,1 1 0,0-2 0,3-3 0,0 1 0,0-2 0,1 0 0,3-2-3392,4-7 3392,7-10-1245,8-12-7551,35-32 8796,1-12 0,4-1 0,-19 7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25017,'0'-1'3529,"0"-1"-3404,0 2-125,1 37 0,0-9 0,0 34 0,-1-15 0,0-1 0,-1 0 0,-2-3 0,0-1-192,-2 1-1690,0-3-1188,1 1 3070,0-2 0,2-17 0,0-5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7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28671,'-1'41'0,"2"1"-5661,7-3 5661,-1 3 1409,-3 2-1409,0-1-1409,-1-2 994,-1-5-784,2-4-493,1-8 2259,6-7 0,-6-9 0,2-5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7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26866,'73'-19'1232,"-8"11"-996,-27 20-57,-3 10-78,-4 4-44,-6 5-57,-5 2 0,-4 2 0,-3-1 0,-4 1 0,-4 0 0,-3 1 0,-12 2 0,-4 1 0,-13-1 0,-3-2 0,-2-4-3392,1-6 3392,1-5 0,3-8 0,3-5 0,2-4 0,6-3 0,4-1-326,5-3 1791,4-6-5947,8-9 4482,9-10 0,-5 11 0,4 1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26967,'-3'4'1512,"6"0"-1389,19 1-54,4-1-69,6-2 0,1-2-3392,4 0 3167,1-4-425,-3 0-706,-3-2-1255,-9 2-7220,-10 6 8000,-8 12 0,-5-7 0,-1 6 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28671,'66'16'0,"-2"-4"0,-9-19 0,1-3-349,2-6-2328,0 0-7154,-3 1 7481,-4 3 1,-23 6 0,-8 4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1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28671,'12'70'0,"2"-1"0,4-12 0,1 4 0,-1 1 0,4 24 0,-6-25 0,2 12 0,-7-36-293,-3-8-1701,-3-6-2085,-3-2 4079,-5-4 0,2-7 0,-2-2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20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23392,'-1'-3'4057,"-1"0"-3228,2 3-436,0 0-393,47 10 0,-18 3 0,39 11 0,-31 1 0,-1 2 0,-1-1 0,-2 0 0,0-2 0,-3-2 0,-3-4 0,-4-3 0,-4-5-214,-5-4-1254,-5-4-885,-5-1-6275,-2-6 8628,-3-2 0,0 1 0,0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2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0 432 28546,'39'-62'125,"3"4"-125,5 17 0,-2-4 0,-2-1 0,-7 0 0,-4 6-259,-4 6-1343,-3 8-1300,-1 9 2902,-2 7 0,-9 6 0,-3 2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2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28671,'0'77'0,"0"-6"0,0-24 0,0 4 0,0 3 0,0 2-5661,0-1 5661,0-3 1409,0-5-1768,0-8-978,0-9-4344,0-10 5681,3-10 0,-3-6 0,3-4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2:21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9 127 26194,'-5'69'1557,"1"-3"-1299,4-19-68,0 0-11,0-2-22,3-5-101,-1-7-45,5-5-22,-3-14-34,2-3-11,-2-22-179,4-8 11,0-16 90,2-6 134,-1-5 0,-4 0 45,-1-1 111,-4 4 12,0 2 79,0 6-89,0 8-158,0 7 0,0 8 0,1 4 0,5 1 0,7-2 0,10-2 0,7-1 0,2-1 0,-1 1 0,-3 2 0,-5 3 0,-5 2 0,-3 1 0,1 1 0,-7 1 0,3 2 0,-6 6 0,0 9 0,-2 13 0,-2 13 0,-1 14 0,-1 10 0,0 7 0,0 5 0,0-20 0,-1 1 0,1 28 0,-1-31 0,0-1-69,-1 9-3919,-1-11 3988,-2-12 0,3-19 0,-2-7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3:59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28671,'77'13'0,"0"-1"0,3 0 0,0-4 0,-7-6 0,1-4-975,5-1 1,2 0 974,1 0 0,0-1 0,-1-1 0,-1 0 0,-2 2 0,0 1 0,0 0 0,0 1 0,1 1 0,-1 0 0,0 0 0,-1 0 0,-2 0 0,-3 0 0,-6 0 0,-3 0 0,-8 0 0,-2 0 0,35-1 605,-17-2-605,-18-1 318,-14 0-1170,-17 2-3193,-10 10 4045,-8 8 0,-4-5 0,0 4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0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28671,'66'17'0,"0"1"0,-4-1 0,-4-1-5661,16 4 5661,1 0 0,2-7 1409,6-4-2435,-17-7 1,3-2-3891,-17-1 1,2-1 3649,19 2 1,-6-1 0,-13-1 0,-13 2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0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4 17318,'-84'-4'1446,"9"8"1545,34 13-2577,2 12-67,2 10 1,4 4-202,7 2 1263,8 1-1409,9 1 860,5 2-860,5 0 3392,12-1-3392,9-3 0,14-6 0,7-7 0,2-8 0,0-10 0,-1-7 0,-3-5 0,-2-6 0,-4-7 0,-1-7-360,-6-5-1354,-3 0-594,-4-1-5334,-2 4 7642,0-2 0,-8 11 0,-2 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06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22 25588,'-9'-2'2398,"2"-1"-2106,7 3-91,0 0-100,-9 74-67,6-26-6,-2 7 1,0 1-29,4 10 0,3-3 0,8-10 0,4-10 0,11-16 0,3-13 0,4-12 0,2-20 0,2-13 0,1-19 0,-1-7 0,-3-1 0,-4 1 0,-4 5 0,-6 4 0,-1 5 0,-4 6-1009,-3 5-2319,-5 12 3328,-3 9 0,-3 8 0,0 3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09.60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414 118 9711,'4'-1'1412,"-1"0"-571,-3 1 5915,0 0-5008,31-20-280,-21 10-4532,23-18 3814,-29 16 637,-2 0-872,-2 2-112,0 1 136,-2 2 133,-7 2 56,-7 3 3325,-10 1-3571,-9 8-212,-9 8-270,-4 9 0,-3 7 0,1 2 0,6 2 0,4 3 0,8 3 0,1 3-3392,5 5 3392,3 3-2269,8 0 2269,6-4 0,13-8 0,42 4 0,-1-16 0,34 2 0,-17-17 0,-2-5 0,17-4 0,-24-3 0,4-2-1524,-32-3-8307,-11 0 9558,-6-2 1,-5 4 0,-1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1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24367,'-8'0'-1120,"2"0"-3474,6 0 4594,0 0 0,0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1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28671,'70'-6'0,"0"0"0,1 4 0,-1 2 0,-9 7 0,0 2-841,1 1 1,0-1 840,-1-1 0,0-1 0,-4-2 0,0-2 0,-3 0 0,-1-1-1490,47 0-5379,-11 4 6869,-10 12 0,-36-8 0,-14 4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0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24020,'2'0'3103,"0"0"-2587,-2 0-202,-12 50-3983,-15 22 3736,13-24 1,-2 2-68,-2 0 0,0-2 482,-3 20-482,8-7 0,7-7 0,3-8 0,3-4 0,1-5 0,5-4 0,4-2 3205,10-6-3205,7-5 0,10-8 0,8-6 0,7-5 0,1-9 0,22-20 0,-19-3 0,21-15-2264,-18 13-4975,6 7 7380,2 11 0,-29 8 1,-7 7-1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0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239 146 24569,'3'-64'3328,"0"10"-2554,-3 36-774,0 8 0,-5 15 0,-7 19 0,-9 17 0,-10 23 0,-2 11 0,-1 7-640,1 6 640,5 0 0,6-1 0,7-4 0,8-11 0,4-13 0,5-14 0,10-15 0,30-12 0,0-11 0,24-11 0,-14-6 0,6-9 0,3-4 0,5-3 0,5-1 0,1 1 0,-1 3 0,-5 2 0,-6 6 0,-10 7 640,-9 4-640,-13 3-1211,-9 1-1949,-6 0 3160,-6 0 0,-2 0 0,-3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48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26888,'64'1'594,"1"0"0,11-4 1,5-2-1723,13-2 0,11-3 1128,-17 0 0,10-1 0,3-1 0,-5 1-616,-15 2 1,-2 0 0,0 1 0,4-1 615,4 0 0,5 0 0,3-1 0,-3 2 0,-4 0 0,-2 2 0,-3 1 0,-2 1 0,0 0-304,3 0 1,-1 2 0,0-1 0,-1 2 303,-3-1 0,-1 0 0,0 1 0,-2 1 0,22 2 0,-3 1 0,-1 1-103,-7 1 1,-1 0 0,-4 2 102,-7 1 0,-2 1 0,-2 1 0,23 4 0,-4 1 0,-15-1 0,-4-1-628,-13-1 1,-5-2-2642,27 5 3269,-28-8 0,-26-4 0,-14-3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2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2154 25016,'37'-73'0,"0"-1"0,1 0 0,-1 1 0,1-8 0,-2 4 0,0-3 0,-4 12 0,2-2 0,-2 0 0,-4 4-168,-2-4 1,-3 4-1,-2-1 168,1 0 0,-2 0 0,0 0 0,-1 0 0,-1 0 0,1 0 0,0 1 0,0 1 0,1 0 0,8-27 0,1 3 0,-1 11 0,1 4 0,-5 15 0,0 5 1154,14-14-1995,-14 35-430,-8 33-2898,-8 36 4399,-3 27 0,-4-20 1,-1 0-1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2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28671,'71'-11'0,"3"2"-499,-5 0 499,1 2 0,0 5 0,-6 0 0,-3 2 0,-5-1 164,-3-2-164,-4-2 82,-4-2-82,-6 0 0,-7-2 0,-7 0 253,-10 0-253,-5-1-483,-7 2-2173,-2-1-5131,-3 2 7787,-3 2 0,1 2 0,-1 2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2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23840,'0'-5'3452,"0"1"-2802,0 4 79,0 0-729,0 13 0,0 8 0,0 18 0,0 5 0,0 4 0,0 1 0,0-7 0,0-7 0,2-11 0,1-11 0,0-6 0,2-6 0,3-16 0,3-9 0,2-18 0,0-7 0,-3-1 0,-2 0 0,-4 4 0,-2 1 0,-2 5 0,0 4 0,0 7 0,0 6 0,0 8 0,-3 8-2466,-6 4-5221,-7 20 7687,-8 13 0,9-7 0,2 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2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28671,'51'42'0,"6"-9"0,4-32 0,11-1 0,5-7 0,0-4 0,-4-3 0,-8 0 0,-7 5 0,-8 2 0,-7 3 0,-9 0 0,-9 2 0,-9 1 0,-9 1 0,-4 0 0,-3 5 0,0 8 0,-3 12 0,-6 10 0,-5 9 0,-19 33 0,4-10-348,8-19 1,0 0 347,-16 31 0,-2 3 0,0-2 0,4-9 0,4-11 0,6-18-5256,9-16 5256,7-15 0,6-8 0,3-3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3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1406 74 25476,'-61'-14'874,"0"1"0,-3 2 0,0 8-886,2 13 0,0 7 40,-9 6 1,-2 4-641,-6 11 0,0 5 612,-4 6 0,1 4-382,1 3 1,2 5 381,5 3 0,4 5 0,8 1 0,6 5 0,11 2 0,7 3 0,11 1 0,9 2 0,6 2 0,10-1 0,14-1 0,10-2 0,7-3 0,10-4 0,17-4 0,9-7 0,9-5 0,7-9 0,-21-19 0,2-5 0,2-3-519,3-5 0,1-2 0,0-4 519,2-2 0,1-3 0,0-2 0,0-2 0,0-2 0,0-2-227,0-3 1,-1-2-1,0-2 227,-1-2 0,0-1 0,-2-4 0,-2-4 0,-2-4 0,-1-2 0,25-17 0,-6-6 0,-10-6 0,-7-5-685,-8-3 1,-7-5 684,-11 0 0,-8-4 0,-7 1 0,-11-5 6,-13 5 0,-9-4 0,-5 3-6,-10-15 0,-10 2 0,1 10 0,-6-2 0,-4 6 0,0 17 0,-2 5 0,-3 1 0,-2 1 0,-3 1 0,-1 4 0,-1 3 0,-2 2 0,0 4 0,-27-7 0,0 7 0,5 9 0,-3 12-778,-15 21 1,2 13-2456,28 2 1,3 7 3232,-15 21 0,12 4 0,19-1 0,17-4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34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0 282 25445,'93'-12'0,"-1"0"0,-22 2 0,2-1 0,3 0 0,10-4 0,3 0 0,3-1-263,-14 3 1,1 0 0,2 0 0,1 1 262,7-1 0,1 0 0,1 1 0,2 0-392,3 0 0,1 1 1,1 1-1,0 1 392,2 1 0,0 1 0,1 2 0,0 0 0,-19 1 0,0 0 0,0 2 0,0 0 0,-1 3 0,19 2 0,-1 2 0,0 3 0,0 1-177,-1 0 1,1 3 0,-2 1-1,0 2 177,-3 3 0,-1 1 0,-1 2 0,-2 1 0,-5-1 0,0 1 0,-3 1 0,0-1 0,16 7 0,-2 0 0,-4-2-255,-15-4 1,-4 0 0,-3-2 254,13 7 0,-7-2-492,-22-8 0,-6 0 492,3 8 0,-27-13 0,-20-5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4:4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3195 16444,'-14'-76'1569,"3"17"1195,9 52-2361,-2 13 1502,-2 26-1491,-6 25-11,-6 32-901,7-39 1,0 2 497,2-2 0,1 0 2217,-2 30-2217,43-35 0,45-55-652,-9-26 0,8-16 652,-10 4 0,3-6 0,1-6-447,-7 4 1,1-6 0,2-2 0,0-1 446,-9 7 0,2-2 0,0-1 0,1 0 0,0-2 0,3-3 0,0-1 0,0 0 0,2-4 0,3-5 0,-13 13 0,3-4 0,2-4 0,1-1 0,-1-1 0,0 1 0,-3 2 0,-2 3 0,3-6 0,-2 3 0,-2 2 0,-1-1 0,1-1 0,2-3-199,1-3 0,3-3 1,1-2-1,0-1 1,-2 2-1,-4 2 1,-5 6-556,8-17 1,-6 6-1,-4 3 1,-1 0 753,-3 4 0,-1 1 0,-2 3 0,-5 6 0,10-15 0,-7 8 0,-12 20 0,-1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5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27886,'1'88'785,"0"-4"-785,-1-18 0,-2 1-5661,-3-4 5661,-1-3-408,-3-7-634,3-7-44,2-9-8745,2-14 9823,3-10 1,-1-9 0,1-4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5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28166,'86'-18'380,"-6"8"-268,-22 24-99,-3 11-13,-7 14 0,-7 7 0,-8 4 0,-7 0 0,-7 1 0,-6-3 0,-6 0 0,-5-2 0,-7-2 0,-8-1 0,-11 0 0,-10-4 0,-5-3 0,0-7 0,4-8 0,6-9 0,5-5 0,7-5 0,2-1 0,4-1 0,3 0 0,4-1-2186,4-5-4638,12-7 6824,9-10 0,-5 10 0,2-1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28671,'83'0'0,"-23"0"-573,-13 0-1275,-24 0-3553,-5 0 5401,-4 0 0,-7 0 0,-3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28233,'-6'86'438,"1"-8"-6099,0-37 5661,-2-1 1409,0-2-2586,-1-1-1557,-2 1 2734,-2 5 0,5-19 0,1-3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0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26866,'75'-28'403,"-24"13"1,-1 3-315,17 1-55,20 2-34,-34 6 34,-8 5 212,-11 7 258,-12 5-413,-11 10-91,-9 4 0,-14 5 0,-7 3 0,-14 2 0,-4 0 0,-1 0 0,1-4 0,6-6 0,8-6 0,9-7-1446,7-7-1120,5-4-7265,5-3 7613,9-9 1,-6 5-1,5-5 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4.07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261 87 26664,'-65'-11'1703,"-5"3"-1399,34 25-304,1 0 0,7 19 0,15-4 0,5 4 0,3 2 0,4 2 0,11 2 0,6 0 0,14 0 0,6-5 0,4-4 0,1-9 0,-1-7 0,0-9 0,-3-4 0,0-13 0,10-25 0,-7-24 0,-4-5 0,-14-6 0,-16 20 0,-3 1 0,-2 4 0,-3 4 0,-3 5 0,-2 6 0,-2 5 0,0 7 0,-1 8-1021,-1 5-1802,-6 13 2823,-5 9 0,9-5 0,1 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4.56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0 28546,'3'4'125,"9"0"-125,27 1 0,8-2 0,5 2 0,31-4 0,-21 0 0,20-1 0,-29 0 0,-4 0 0,0 0 0,-2-1 0,1 1 0,0 0 0,-4 0 0,-4 0 0,-6 0 0,-7-1 0,-6 0 0,-6-1 0,-6 1 0,-4 0-427,-3 1-5758,-2 0 6185,-7 4 0,5-3 0,-4 3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5.16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41 28671,'0'-1'0,"10"-4"-5661,25-3 5661,8-1 1409,6 1-1409,-3 2 860,-5 4-860,-7 1 0,-9 1 0,-7 3 3392,-7 1-3392,-5 4 0,-3 1 0,-2 3 0,-7 4 0,-6 4 0,-9 6 0,-7 3 0,-3 3 0,0 0 0,4-3 0,3-2 0,7-3 0,3-4 0,5-2 0,4 5 0,4-6 0,9 4 0,5-5 0,25 5 0,-3-8 0,18 1 0,-9-10 0,0-3 0,-3-2 0,-7-5 0,-4-4 0,-6-6-416,-2-3-2497,-4-1 2065,-3 1 0,-7 8 0,-4 4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7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24849,'2'0'2477,"1"0"-1861,-2 49-527,0-11-145,0 32-437,-1-25-717,-1-14-1143,-4 3-7478,-1-2 8952,-4 1 1,5-14-1,0-5 1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8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97 22821,'-8'0'2330,"2"0"-1915,6 0 437,0 0-471,20 44-45,-6-24-56,20 34-33,-7-37-68,3-5-123,6-5-45,1-4 0,1-3-3392,-3-4 3381,-3-6-701,-5-7 723,-4-6-11,-6-2 101,-6-1 314,-5 2-268,-6 2 2881,-11 3-3039,-8 0 0,-11 2 1066,-5 0-1066,-17 2 0,13 7 0,-9 0 0,20 8 0,1 1-573,4 3-1197,2 3-2566,4 5 4336,3 2 0,6-5 0,3-1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8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26619,'-72'44'2052,"9"-4"-2052,27-13 0,8-1 0,9 1 0,8 0 0,5 2 0,4 1 0,2 1 0,2-1 0,6 0 0,6-4 0,8-5-819,5-3-1926,5-7-7086,6-5 8201,6-6 1,-18 0 0,-4-2-1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9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82 27796,'-38'70'571,"8"-8"-313,34-28-212,7-3-46,7-1 0,8-4 0,1-6 0,-1-6 0,-3-8 0,-4-3 0,-1-6 0,-1-11 0,1-9 0,1-14 0,-2-3 0,-5-2 0,-5 3 0,-4 1 0,-2 2 0,-4 4 0,-5 5 0,-4 6 0,-3 7 0,-1 6-1401,3 5-3037,0 13 4438,0 9 0,6-5 0,2 3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28671,'-3'0'0,"1"-1"-4180,2 1 4180,2 0 0,-2 0 0,3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7750,'0'0'0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0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7750,'0'0'0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0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1 476 21896,'13'-89'0,"-1"7"2491,0 34-2491,0 0 0,-1 0 1179,0 3-1179,-1 3 0,-3 10 0,-3 8 675,-3 13-675,-1 5 2430,1 5-2430,1 3 0,2 8 0,3 8 0,4 14 0,4 8 0,1 10 0,3 4 0,0 4 0,-2-1 0,-2-5 0,-2-8 0,-3-10 0,-2-12 0,-2-9 0,1-8 0,0-7 0,3-13 0,2-12 0,11-43 0,-8 13 0,5-21 0,-12 31 0,-1 5 0,-1 6 0,-2 9 0,0 4 0,-3 13 0,0 3-2735,-1 10-7096,0 7 7373,0 8 0,0-5 1,0-1-1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1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25 27818,'-8'0'853,"2"0"-853,6 0 0,0 0 0,5-11-606,0 8-1927,4-8 2533,0 11 0,-4 0 0,-1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0 548 27415,'7'-90'381,"-1"5"-45,1 29-56,-3 3-21,-2 7-259,-2 10 0,-3 7 0,-2 10 0,-1 6 0,0 7 0,4 3 0,0 2 0,2 1 0,4 0 0,6 0 0,8-6 0,8-3 0,3-8 0,2-1 0,-4 1 0,-5 3 0,-5 3 0,-6 2 0,0 3 0,-6 3 0,1 2 0,-1 1 0,-1 7 0,2 7 0,-2 14 0,-2 10 0,-1 7 0,-1 8 0,-2 3 0,-3 1 0,-2 18-539,2-27-2251,0 5-7041,14-36 8652,8-9 1,-5-6 0,3-2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2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28054,'-30'78'617,"8"-8"-617,20-25 0,3-5 0,6-6 0,4-5 0,6-6 0,2-7 0,3-8 0,4-4 0,3-16 0,4-7 0,3-16 0,0-4 0,-1-1 0,-4 3 0,-1 4-1301,-5 4-1926,-2 7 3227,-4 7 0,-8 7 0,-4 5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25791,'4'0'2880,"-1"0"-2880,40-25 0,-14 9 0,37-19 0,-24 16 0,-1 2 0,-2 2 0,-7 2 0,-5 3-1424,-7 3-1444,-6 5-6963,-6-1 7627,-4 3 1,-3 0 0,-1 0-1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28671,'-43'71'0,"8"-7"0,31-30 0,2-1 0,1-3 0,1-6-942,8-7-2408,6-8 3350,13-6 0,-12-3 0,0-1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6 486 25263,'-3'2'3408,"1"-1"-3408,2-1 0,0 0 0,1-49 0,6 11 0,3-45 0,5 24 0,0 3 0,0 4 0,-2 7 0,1 8 0,-2 7 0,1 9 0,-1 9 0,-1 6 0,1 5 0,0 12 0,3 6 0,-1 14 0,1 6 0,-2 5 0,-1 2 0,-1 0 0,-1-2 0,0-6 0,-2-4-853,-3-8-2430,-1-5 3283,-4-6 0,0-7 0,0-3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3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28671,'42'-38'0,"4"5"0,9 19 0,-1 3 0,-5 5 0,-6 3 0,-8 2-1525,-7 1-4907,-6 0 6432,-3 7 0,-9-5 0,-2 5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491 149 25230,'-83'-3'1546,"6"8"-1131,28 10 67,0 7-79,2 6-45,4 2-121,2 5-237,6 3 0,6 3 0,8 1 0,10 2 0,5 0 0,15 1 0,9-1 0,15-3 0,11-1 0,8-6 0,5-7 0,4-7 0,1-10 0,-1-4 0,0-13 0,-2-8 0,-5-11 0,-4-9 0,-8-4 0,-6-4-3392,-10-3 3392,-7-2 0,-9-2 0,-10-20 0,-10 15 0,-9-16 0,-10 19 0,-4 0 0,-3 5 0,-1 6 3392,-3 10-3392,-17 11 0,14 11-91,-11 16-2586,22 14-7154,2 17 8983,2 15 0,13-22 0,4-2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27975,'26'-1'696,"9"0"-696,22 4 0,15-1 0,17 1 0,-36-2 0,1-1-468,6-3 1,1-1 467,2-1 0,1 0 0,0-4 0,0-1 0,-4 1 0,0-1 0,-5 1 0,0 0 0,-2 0 0,-1-1 0,0 2 0,-1-1 0,2 0 0,-1-1 0,0 1 0,0 0-3687,46-8 3687,-11 3 0,-13 7 910,-12 3-910,-10 3 0,-11 1 0,-7 0 0,-9 0 0,-5 0-1949,-6 2 1949,-3-2 2269,-4 3-2573,-3 2-2037,-5 4-2119,-11 5 4460,-9 6 0,6-9 0,0 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0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28671,'74'-26'0,"5"4"0,3 18 0,5 2 0,-2 1 0,-12 1 0,-19 2 0,-19 3 0,-19 3 0,-8 6 0,-19 4 0,-8 4 0,-17 5 0,-9 3 0,-5 4 0,-3 4 0,1 3 0,2 2 0,4 1 0,6 2 0,4 0 0,7 1 0,4 0 0,10-5 0,7-4 0,5-5 0,12-3 0,7-2 0,16-4 0,37 0 0,-7-12 0,27-2 0,-17-16 0,1-8 0,2-11 0,-4-9-46,-5-4 46,7-11 0,-38 24 0,0-3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28671,'-6'53'0,"-1"0"0,1-2 0,0-1-999,-2 20 999,1 1 322,2-1-322,1-6 0,2-3-931,0-3-193,1-6-1016,1-5-3810,0-11 5950,4-15 0,-3-10 0,3-9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57 27482,'60'-47'1189,"2"37"-1189,-38 39 0,9 28 0,-11-4 0,1 4 0,-2-1 0,0 1 0,-3-4 0,-4-1 0,-4-2 0,-6-1 0,-3-2 0,-11-1 0,-5-2 0,-9-3 0,-5-2 0,0-7 0,0-3 0,3-6 0,0-2 0,-7 4 0,7-10 0,-5 2 0,12-11 0,6-3 0,3-2-1088,5-1-1008,2-8-4122,7-7 6218,11-13 0,-7 11 0,5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6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7 119 26888,'-4'0'1783,"1"0"-1783,3 0 0,45-1 0,-16-3 0,36-3 0,-27-4 0,-3-2 0,-3-1-181,-5-2-1667,-5 1-1670,-5 1 3518,-5 2 0,-5 5 0,-4 3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27998,'0'90'673,"0"-1"-673,0-20 0,-3 4 0,0 1 0,-3-5 0,1-4 0,3-5 0,-1-3-1211,2-3-963,-1-2-3439,-1-5 5613,2-5 0,-1-19 0,1-8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1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28671,'27'-2'0,"4"-2"0,52-5 0,-5-3 0,6 2 0,0 2 0,-6 2 0,-9 2 0,-9 1 0,-11 2 0,-9 0 0,-7 1 0,-5 0 0,-5-1 0,-5 0 0,-6 0 0,-6 0 0,-3 1 0,-3 2 0,-3 11 0,-9 9 0,-9 18 0,-10 9 0,-6 5 0,-4 4 0,-5 3 0,-2 2 0,-5 4 0,0-2 0,3-6 0,8-7 0,3-2 0,17-21 0,3-3 0,14-18 0,4-5 0,1-1-1480,10-5-2744,8-11 4224,18-10 0,-15 7 0,1-1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2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1400 209 25241,'-79'-32'1984,"3"5"-1458,18 20-11,-9 2-110,-11 5-405,-11 12 0,-8 5 0,45-3 0,-1 2 0,1 0 0,0 1-180,0 1 1,1-1 179,-43 16 0,11 0 0,11-4 0,13 1 88,9 5-88,7 5 0,4 9 0,6 10 0,3 6 0,10 7 0,6 6 0,8 3 0,7 2 0,14-2-3302,12-6 3302,19-5-336,14-7 336,13-7-2097,13-7 2097,-38-29 0,2-4 0,2-1 0,4-4-103,30-3 1,3-6 102,-19-4 0,1-5 0,24-2 0,-1-6 690,-22-6 0,-4-4-690,2-3 0,0-4 0,-3-3 0,1-5 0,-13 0 0,1-4 0,-4 0 0,3-7 0,-4-1 0,9-14 0,-9-1 0,-14-19 370,-19 9-370,-26 3 0,-17 2 0,-20-4 0,-14-1 0,27 38 0,-3-1 59,-16-12 0,-2 1-59,14 15 0,0 2 0,-11-8 0,1 7 0,-16 5 671,4 16-671,-2 9 0,-16 38 0,24-1 0,-6 29-2230,37-10-6084,9-2 8334,8-1 0,5-22 0,2-6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4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1731 22204,'-4'2'3631,"1"0"-2936,3-2 493,0 0-617,-11-40-189,9 9-382,-9-40 0,19 12 0,4-9 0,12-11-374,5-9 374,-12 41 0,0-2 0,1-1 0,0 0 0,1 1 0,0 0 0,0 2 0,1 0 0,18-38 0,3 6-3268,3 2 3268,4 1 0,4-3-181,3 2 181,-1 5 0,-4 10 0,-6 10 0,-5 9 0,11-5 243,-11 15-243,12-6 3300,-15 18-3300,-1 1 280,0 4-280,0 2 0,-3 5 0,0 4 0,0 2 0,1 2 0,1 1 0,1 0 0,-1 1 0,0 2 0,-3 4 0,-3 2 0,-1 2 0,-3 1 0,-1 0 0,-3-1 0,-1 0 0,-1-1 0,-1-2 0,-1 2 0,2 1 0,-1 0 0,1 2 0,-3 0 0,0 1 0,-2-2 0,5 5 0,-6-5 0,4 2 0,-8-7 0,0-1 0,-1-2 0,0 1 0,1 0 0,-2-3 0,0 1 0,-3-3 0,-2 0-2007,-1 0-5332,-7 0 7339,0 2 0,-2-2 0,2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78 398 28671,'37'44'0,"-3"-6"0,-15-30 0,0 2 0,-1-1 0,-1-1 0,-1-2 0,0-4 0,-1 0 0,3-10 0,3-9 0,3-13 0,1-12 0,1-5 0,-2-2 0,-2-1 0,-3 4 0,-3 4 0,-4 4 0,-1 5 0,-4 2 0,-1 4 0,-4 4 0,0 3 0,-2 9 0,0 3 0,0 5 0,-8 3 0,-28 30 0,-5 0 0,-29 29 0,8-6 0,-1 0 0,5-4 0,8-5 0,1 4 0,19-18 0,4 0 0,19-21 0,4-4 0,3-1-673,0-3-3328,2 0 4001,6-2 0,-4 1 0,4-1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28671,'0'41'0,"0"6"0,-1 13-5661,-3 5 5661,0 2 1234,-3 1-1234,0-2-1448,2-5-277,2-10-2342,1-12 4067,5-17 0,-2-10 0,2-10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8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28222,'86'23'190,"-5"-14"-190,-24-23 0,-3-11 11,-11-2-11,-8 2 23,-9 2 111,-5 2-43,-6 4-91,-3 4 0,-4 4 0,-2 3 0,-1 1 0,-2 3 0,-2 9 0,0 12 0,-1 16 0,-4 14 0,-3 10 0,-5 4 0,0-1 0,4-3-461,4-6-2463,4-9-6907,10-12 8171,8-12 0,-5-10 0,2-8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139 138 28625,'-63'43'46,"11"0"-46,38-6 0,7 7 0,4 2 0,11 2 0,6-2 0,10-2-4252,7-9 4252,3-8 860,2-10-860,-1-9 0,0-7 0,-4-14 0,-2-8 0,-5-12 0,-2-8 3392,-6-2-3392,-3-4 0,-5 1 0,-5 3 0,-1 3 0,-5 6 0,-5 2 0,-6 2 0,-9 3 0,-5 0 0,-4 3 0,-3 2 0,0 4 0,1 3 0,6 4 0,5 5 0,6 4 0,3 1 0,7 2-192,3 6-2664,2 4-6975,13 9 9714,9 3 0,-6-10 1,4-2-1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9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27841,'-70'16'830,"7"3"-830,33 9 0,0 4 0,4 5 0,2 3 0,5 3 0,5 1 0,6 1 0,4 3 0,7 1 0,9-1 0,9-2 0,10-8 0,4-11 0,1-13 0,-1-8 0,-5-13 0,-5-7 0,-5-11 0,-5-6 0,-6-3 0,-4-6 0,-6 12 0,-7-3 0,-5 16 0,-6 1 0,-1 5 0,4 0 0,2 4 0,8-1 0,2 5 0,3-3 0,2 4 0,9-2 0,6 2 0,10 0 0,4 0 0,3 0 0,13-3 0,-10-1 0,8-3 0,-18 1-2354,-5 0-6621,-2 2 8975,-2-1 0,-8 4 0,-1-1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2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10 25230,'0'-5'3441,"0"1"-3441,0 4 0,0 0-4252,-39 45 4252,20-14 860,-32 41-860,31-23 0,3 2 0,2 2 0,3 0 0,5 1 0,2-2 0,3-1 0,1-5 0,2-6 0,6-7 0,4-8 0,6-6 3392,3-8-3392,2-5 0,4-3 0,6-3 0,7 0 0,13-1 0,13-3 0,13-4 0,7-2 0,0 0 0,-10 0 0,-14 1 0,-14 3 0,-15 2-920,-13 3-8911,-10 1 9773,-6 7 0,-3-5 1,0 5-1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3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0 27449,'-46'21'481,"0"-1"1,-37 22-303,40 1-99,3 3-80,4 3 0,8 1 0,5 2 0,8 2 0,6 4-3392,6 1 3392,6-1 0,10-3 0,10-5 0,14-9 0,9-9 0,8-15 0,3-8 0,1-22 0,-3-8 3392,-11-17-3392,-14-4 0,-15 1 0,-10 2 0,-18 7 0,-6 3 0,-15 5 0,-4 2-3392,0 4 3392,2 2 0,5 1 0,-3 2 0,15 5 0,-1 1 0,16 5 0,1 2 3392,8 0-3392,10 0 0,12 0 0,37 0 0,-9-2 0,22-3 0,-20-3 0,-2-5 0,-4 1-3912,14-8 3912,-19 6 0,-6 0 0,-24 8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7:3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1 28446,'-46'42'75,"-1"1"0,2-1 0,4-1-75,-10 23 0,5 0 0,11-5 0,11-7 0,12-10 0,6-8 0,5-6 0,7-3 0,6-6 0,10-1 0,7-6 0,4-4 0,3-4 0,1-2 0,2-2 0,0-9 0,4-3 0,-1-10 0,-3 0-707,-5 1 707,0 5 0,-18 8 0,1 3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45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27382,'41'-1'302,"-5"-1"-302,-19-1 0,0 0-22,-2-3-494,-1 0-604,0-2-1267,0-1-7444,0 0 8994,-2-1 1,-6 4-1,-2 2 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5:4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24625,'-8'69'-11,"1"-7"11,4-29 0,1-6 0,0-1-11,2-8 11,0-8 11,0-4 202,0-5 279,3-12-88,-1-3-45,2-12-12,-2-2-145,0-1-102,-2 0-88,1 1 10,-1 3-22,0 4 0,1 5-325,0 6-594,1 4-986,1 5-3517,1 1 5422,0 9 0,-2-6 0,-1 7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05.1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134 30 27275,'57'-14'983,"-2"4"0,-7 6 0,0 2 0,0 2 0,-2 2-406,1 4-577,-3 4 0,-2 1 0,-4 1 0,-6-1 0,-6 1 0,-8-3 0,-4-2 0,-64-12 0,20 0 0,-52-11 0,33 6 0,-2 0 0,-1 2 0,2 2 0,3 3 0,6 1 0,7 1 0,4 1 0,8 5 0,6 0 0,7 11 0,30 4 0,6 0 0,29 2 0,-1-8 0,4-2 0,-2-2 0,-5-2 0,-8-1 0,-8-3 0,-8-1 0,-7-2 0,-10-1 0,-59-22 0,11 12 0,-51-15 0,29 17 0,0 2 0,1-2 0,4 1 0,3-1 0,6 1 0,6 2 0,9-1 0,9 4 0,9 0 0,63 29 0,-12-14 0,52 19 0,-29-25 0,-2-5 0,-5-1 0,-7-1 0,-9 0 0,-12-2 0,-11 0 0,-54-14 0,15 6 0,-36-10 0,24 7 0,13 6 0,0-2-984,71 2 0,-21 16 738,47 14 0,-55-5 0,-5 7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06.3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208 1 14972,'-81'33'983,"12"-3"0,44-18 0,5-3 0,7-4 0,72-5 0,-15-3-492,7 0 1,4-1 491,20-5 0,3-1 0,0-1 0,-3 3 0,-8 2 0,-10 3 0,-12 3 0,-12 0 0,-9 0 0,-11 0 0,-67 4-882,15 0-101,-55 4 0,34-3 0,-1-1 0,2-1 0,2-1 0,5-2 0,7 0 0,10 0 0,8 0 0,10 0 0,78 0 0,-15-4 0,8 2 0,2 1 0,17-3 0,-2 2 0,-6 2 0,-8 5 0,-11 1 0,-11 3 0,-10 0 0,-7-2-328,-5 0 0,-3 0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11 25319,'2'-4'1928,"0"1"-1715,-2 3 470,0 0-526,9-3-34,-6 9 0,7 3 2,-10 13-125,-3 6 0,-2 5 0,-4 3 0,-1 4 0,-1 4 0,2 2 0,1 5 0,2 1 0,1 2 0,4-1 0,0-5 0,1-5 0,0-8 0,0-8-225,0-8-604,0-7-773,0-7-2679,-1-2 4281,-1-3 0,0 0 0,0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27382,'66'-10'1097,"-11"10"-905,-36 19-192,-8 15 0,-5 12 0,-12 5 0,-8 4 0,-8-2 0,-4-7 0,3-8 0,7-9 0,6-11 0,5-8 0,4-5 0,1-4 0,0-1 0,4-1 0,6-4 0,7-3 0,5-3 0,2 2 0,1 2 0,-2 4 0,-1 2 0,-5 0 0,-6 1 0,-5 7-3392,-3 3 3392,-3 10 0,-9 6 0,-5 6 0,-10 4 0,0-1 0,-1-1 0,3-5 0,2 0 1901,10-13-4814,3-3-6918,17-14 9622,6-11 0,-2 6 0,0-6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6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62 27594,'-15'61'684,"5"-10"-572,16-36-79,4-8-10,6-3-23,2-17-112,4-9-56,1-14 44,0-3-3301,-4 4 3425,-5 8 33,-6 10 147,-5 8-24,-1 7-44,-2 11 12,0 6-67,0 15 3335,-2 6-3392,1 3 0,-1-3-35,0-6-637,2-8-628,0-8-1333,0-8-7198,1-3 9756,3-11 1,-2 6-1,1-6 1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28671,'0'51'0,"0"0"0,0 42 0,0-35 0,1-3-13,-1-6-1465,-5-4-1458,-4-4 2936,-7-5 0,6-16 0,1-6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26955,'68'-26'-1448,"-8"4"0,-45 17 0,-3 2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27561,'-60'74'1110,"13"-7"-1926,42-32 816,4-2 264,11-4-264,3-6 135,10-4-135,2-9 0,-1-4 0,-1-4-738,-3-2-1021,-5-6-1939,-1-5 3698,-2-7 0,-5 7 0,-2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27751,'-16'80'920,"0"-5"-920,3-22 0,-1 0 0,-2-2 0,4-6 0,1-10 0,4-8 0,5-11 0,2-9 0,8-15 0,4-8 0,8-10 0,0 1 0,0 3 0,0 6 0,-2 3 0,-1 5 0,-1 3 0,-3 3 0,1 1 0,-4 4 0,-1 9 0,-5 9 0,-2 13 0,-2 6 0,-5 4 0,-3-1 0,-5-2 0,0-6 0,1-5-1021,5-11-3584,2-9 4605,5-6 0,1-4 0,0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28671,'6'73'-214,"-5"-10"-1422,-6-36-1367,-2-3 3003,2-6 0,2-8 0,3-5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6:18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28580,'-9'55'91,"3"-11"-91,6-37 0,0-3 0,2-3 0,4-5-3392,4-6 3392,4-4 0,0-4 0,-1 5 0,-3 1 0,-2 4 0,0 2 0,0 4 3392,0 1-3392,2 1 0,0-1 0,3 0 0,-1-1 0,1 1 0,-1 1 0,3 0 0,3 5 0,4 3 0,1 8 0,-1 4 0,-2 4 0,-4 2 0,-5-1 0,-2-2 0,-3-7 0,-2-5-1480,-2-7-6588,-1-2 8068,-1-2 0,0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28671,'37'9'0,"5"-6"-5661,6-9 5661,10-7 773,5-2-773,3-1 942,-1-2-942,-5 1 0,-7 4 0,-8 2 0,-8 5 0,-5 3 0,-6 1 3118,-6 0-3118,-4 2 828,-4-1-828,-6 1 0,-2 0 0,-3 0 0,-1 0 0,0 2 0,0 5 0,0 3 0,0 9 0,0 3 0,0 3 0,-1 2 0,-1 0 0,-1 1 0,-2 0 0,0 2 0,-3 0 0,1 0 0,-3-2 0,-1-5-1615,-3 5-2676,1-7 4291,-4 8 0,11-16 0,0-3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28671,'-6'56'0,"4"-9"0,8-30-304,1-3-704,0-1-695,-1-3-2017,-1 1 3720,-2 0 0,-2-5 0,-1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1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12 107 23415,'-7'-2'3765,"2"0"-2891,5 2-257,0 0-617,45-1 0,-12 0 0,40-3 0,-22-1 0,1-3 0,1 0 0,-4-1 0,-3 1 0,-5 2 0,-6 1 0,-2 1 0,-6 0 0,-4 0 0,-4 1 0,-4-3 0,-3 1 0,-4-2-192,-3 1-1578,-2 1-1020,-2 3-7041,-4 1 7955,-5 6 0,4-3 1,-3 3-1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2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134 112 26541,'-60'32'639,"7"13"-538,43-18 22,1 14 0,7-11 34,12 0 45,7 0 44,13-1-67,7-5-89,4-6-79,2-7 0,0-6 0,0-9 101,12-22-33,-17 1-33,2-18-46,-23 9 0,-9-2 0,-4-1 0,-3-2 0,-5-1 0,-6 0 0,-7 4 0,-7 6 0,-5 9 0,-3 7 0,-4 8 0,0 4-259,1 2-727,7 2-908,8 3-4224,10 5 6118,6 5 0,4-5 0,0-1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2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87 21745,'0'-4'3810,"0"1"-3238,0 3 10,0 0-336,-39 44-100,24-19-22,-30 38 21,36-28 1,3 0-68,4 2 57,1 0-12,2-1 235,15 13-223,0-16-34,14 6-57,-4-22 12,1-3 12,2-6-11,-2-4-57,1-3 0,-2-1 0,-1-3 0,-2-1 0,-3-4 0,-2-1 0,-1-1 0,-1 0 0,-1-4 0,-1-2 0,-2-5 0,-1-5 0,-3-5 0,-2-6 0,-4-3 0,0 1 0,-2 0 0,0 3 0,0 1 0,0 4 0,-6-10 0,2 12 0,-5-4 0,5 15 0,1 5 0,0 5 0,1 4-1424,-3 2-840,-3 10-4055,-4 6 6319,-3 11 0,6-10 0,1-1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3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28671,'61'-5'0,"-6"-1"0,-31 2 0,5-5 0,3-2 0,1-1 0,-2-1-1088,-6 4-872,-4 4-2119,-8 3 4079,-1 5 0,-7-2 0,-2 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3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56 23303,'-8'4'3484,"1"0"-2755,7-4-1,0 0-301,17 5-427,-1-4 0,17 3 0,-3-9 0,4-1 0,2-5 0,16-1 0,-12 2 0,8 2 0,-19 2 0,-6 3 0,-6 0 0,-6 0 0,-4 1-606,-3 0-862,-2 1-594,-1 0-1882,-1 2-5887,-6 7 9162,-4 4 1,2-2 0,0-1-1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24547,'-5'0'3081,"2"-1"-2431,3 1-257,-9 41-393,5-13 0,-6 34 0,8-25 0,1-3 0,1-3-158,0-6-794,5-6-4042,3-8 1553,11-5 3441,7-12 0,-10 4 0,0-6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28671,'-19'31'0,"31"-6"0,27-22 0,15 0 0,2-1 0,-17-1 0,9 2 0,-21-3 0,-7 1 0,-5-1-1895,-5 0-1108,-5 1 3003,-3 6 0,-2-4 0,0 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28671,'28'2'0,"1"0"0,5-3-1637,1 0-2262,2-1 3899,3 1 0,-18 1 0,-4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4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11 25947,'-51'58'1412,"11"-6"-885,38-30-1,4 4-267,6 1-259,5 2 0,10-4 0,7-3 0,4-8 0,4-7 0,2-7 0,-2-9 0,-4-6 0,-9-9 0,-7-1 0,-10 0 0,-4 0 0,-6-1 0,-7-1 0,-6-1 0,-7 0 0,-3 5 0,0 4 0,0 8 0,2 5 0,3 5-1043,4 5-2229,5 3 3272,6 3 0,3-3 0,2-2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28446,'0'93'225,"-1"-6"-225,-1-30 0,0 1 0,0-4 0,2-6-13,-1-6-1095,0-8-854,0-9-2889,1-10 4851,0-7 0,0-5 0,0-3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27270,'61'-10'-8987,"5"-13"8987,-35 3 0,-4 0 0,-14 9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5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28671,'70'-9'0,"-6"0"0,-29-3 0,1-1 0,-3-1 0,-2-1 0,-4 0 0,-4 0-293,-5-1-1611,-5 2-1155,-6 4 3059,-3 4 0,-4 4 0,0 2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28671,'-44'80'0,"7"-4"0,19-17 0,4-1 0,3-3 0,4-3 0,4-5 0,2-4 0,1-3 0,3-6 0,6-4 0,7-8 0,5-7 0,6-6 0,1-4 0,5-4 0,4-2 0,6-5 0,5-3 0,5-6 0,-2-1 0,-4-1 0,-8-1 0,-6 3 0,-9-1 0,-3 2-1604,-7-2-1858,-2 0 3462,-3-5 0,-4 10 0,-1 1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6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28671,'-4'92'0,"0"-3"-5661,0-22 5661,-1 0 1409,0-5-1409,1-11 0,2-9 0,1-9 860,1-8-2071,0-7-2453,4-9 3664,3-5 0,-2-4 0,1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28671,'70'0'0,"-8"0"0,-35 0-987,-2-1-2206,-1-3 3193,-1 2 0,-11-1 0,-2 3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6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24894,'-4'0'3764,"1"0"-3751,3 0-13,0 0 0,53 5 0,-24-5 0,43 2 0,-39-5 0,-7 0 0,-6 0-1054,-9 2-1199,-5 0-7578,-3 1 8583,-2 3 0,0-3 0,0 3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6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26832,'-10'83'830,"2"-5"-528,1-28-22,3-3-45,1-9-56,1-13-166,2-11-13,0-8 0,0-6 0,5-11 0,2-9 0,7-14 0,3-9 0,0-1 0,-2 1 0,-4 6 0,-4 9 0,-4 8-225,-2 8-1747,-1 6-5782,0 5 7754,-3 13 0,2-9 0,-2 8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7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28671,'64'-51'0,"0"9"0,-13 26 0,3 4 0,-2 2 0,-5 3 0,-9 3 0,-7 2 0,-8 1 0,-6 1 0,-6 2 0,-4 1 0,-3 4 0,-2 0 0,-1 3 0,-1 2 0,0 6 0,-3 5 0,-3 7 0,-4 4 0,0 0 0,1-2 0,3-5-192,1-7-670,4-5-180,0-6-1132,-1-3-6264,1-2 8438,-5 1 0,3-3 0,0 2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23896,'-5'0'3059,"1"0"-2655,4 0-157,0 0-247,-7 50-79,5-27-290,-6 38-763,8-42-964,0-3-6363,0-2 8459,0 1 0,0-7 0,0-1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28671,'75'-40'0,"-8"9"0,-27 31 0,1 0 0,0 0 0,-2-1-853,-1-1-760,-5 0-1368,-5 0 2981,-6 2 0,-11 0 0,-4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8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16 127 25487,'-13'71'1827,"11"-12"-1457,30-44-202,8-7-123,1-4-34,1-7 0,-5-5-11,-6-4 0,-7-4 11,-7 2 23,-6 0-34,-4 2 0,-3-2 0,-5-2-112,-4-2-90,-7-4-44,-2-1-191,-1 0-112,1 3-393,2 2-671,4 3-6119,6 2 7732,3 2 0,3 5 0,0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68 26317,'-37'65'1154,"9"-6"-728,25-29-23,4 1-56,7 2-323,4 1-24,9 0 0,1-1 0,3-5 0,-2-6 0,0-9 0,-3-7 0,-1-10 0,2-13 0,0-14 0,2-17 0,1-8 0,0-1-3392,-1 3 3392,-3 7 0,-5 8 0,-4 8 0,-7 8 0,-2 4-539,-2 6-1074,0 3 1990,-6 6-377,-3 2 0,2 2 0,1 0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28671,'89'-22'0,"-11"0"0,-34 6 0,-4 2 0,-5 3 0,-3 1 0,-4 1-505,-2 1-1781,-4 2-3205,-3 3 5491,-6 3 0,-6 1 0,-4-1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2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24782,'0'-2'3395,"0"1"-2901,0 1-494,44 0 0,-19 1 0,37-1 0,-31 0 0,0 0-3392,-3-4 3392,-1-3 0,-4-3 0,-4-1-438,-5 0-1086,-6 4-1490,-4 3 3014,-3 2 0,-1 2 0,0 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25095,'-6'0'3239,"2"0"-2902,-20 53-337,16-24 0,-18 44 0,23-39-91,1-3-805,3-5-785,7-8-2980,6-6 4661,13-7 0,-12-4 0,0-1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82 24748,'-2'-2'3698,"1"0"-3473,1 2-225,9-15 0,7 8 0,13-14 0,6 12 0,5 1 0,0 0 0,-3 3 0,-2 1 0,-4 4 0,-4 0 0,-2 0 0,-3 0-237,-4 0-2115,-6 0-3509,-5 6 5861,-4 4 0,-3-2 0,0-1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64 25297,'-7'0'3374,"2"0"-3374,5 0 0,0 0 0,26-9 0,-3 1 0,25-8 0,-11 6 0,1 2 0,-5 2 0,0 3 0,-3 1 0,-2 1 0,-2 1 0,-3 0-1794,-4 2-3842,-7 6 5636,-5 7 0,-4-5 0,-3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1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26429,'-58'54'1109,"10"-5"-761,34-21-57,3 3-22,6 2-44,2 2-225,3-2 0,9-3 0,5-6 0,11-8 0,4-8 0,3-5 0,-1-10 0,-3-5 0,-5-10 0,-5-5 0,-6-4 0,-5-2 0,-4-2 0,-2 3 0,-6 1 0,-3 6 0,-8 4 0,-3 8 0,-3 6 0,0 4 0,0 3 0,2 1-1682,4 3-1085,5 1 2767,6 1 0,3-2 0,2-2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24995,'0'-3'3585,"0"-1"-3494,0 4-91,0 0 0,-8 50 0,3-15 0,-7 42 0,8-26 0,2-3 0,1-1 0,1-4-46,0-5-2385,-1-3-4315,1-5 6746,-1-4 0,1-12 0,0-3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1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50 25555,'-3'0'3116,"1"0"-3116,2 0 0,35-3 0,-14 2 0,31-3 0,-22 2 0,3-3 0,2-1 0,0-2-853,-3 0-1724,-5 1-7254,-6 3 8961,-5 3 0,-8 1 0,-4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5.75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11 57 22608,'-6'-3'3283,"2"0"-2667,4 3 236,0 0-516,27-22 79,-1 16-303,17-16-56,-11 21-23,0 10-33,-10 0 0,4 10 0,-13 0 45,-7 1-11,-3 0-1,-7 6 34,-12-2-22,0-1-11,-9-3 11,6-6 12,1-1-57,3 0 0,2-1 0,4-1 0,0 2 0,5 2 0,1 1 0,2 0 0,1-3 0,5 1 0,4 1-3392,8-1 3392,5-1 0,5-3 0,4-2 0,2-5 0,1-1 0,0-6 0,-1-5 0,-4-6-2948,9-12-6262,-10 6 9210,9-4 0,-23 16 0,0 3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6.89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 66 22484,'-3'0'4113,"1"0"-2488,2 0-1345,21-3-111,0-3-169,22-3 0,-5-1 0,2 0 0,0 1 0,0 0 0,-3 4 0,-6 1 0,-5 4 0,-8 0 0,-7 3 0,-6 6 0,-2 5 0,-2 6 0,-3 5 0,-5 6 0,-4 3 0,-6 3 0,0 0 0,0 2 0,3-1 0,2 1 0,3 0 0,3-1 0,1-3 0,3-3 0,0-3 0,1-6 0,-3-3-1379,3-7-1523,-1-6-6929,5-4 7907,8-9 1,-5 5-1,4-6 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7.10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75 28671,'70'0'0,"-11"0"0,-39 1 0,-5 0 0,-6-1-91,-3 0-1175,0-6-1345,0-4-7220,4-8 9056,2-2 0,-6 7 0,1 4 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7.34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51 0 27101,'-6'91'1345,"0"-9"-1144,-1-36-177,-2 0-24,2-2 0,-1-2-91,4-4-458,1-4-627,2-6-1211,4-5-5355,3-5 7742,7-7 0,-5-4 0,1-5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7.79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111 1 27460,'-56'37'952,"11"0"-728,40-12-189,1 3-35,4 3 0,0 0 0,7 1 0,2-1 0,9-5 0,1 0 0,4-7 0,0-3 0,1-6 0,0-5 0,-1-3 0,-2-10 0,-3-4 0,-4-10 0,-4-3 0,-4-4 0,-4-3 0,-1 0 0,-1 0 0,0 3 0,-5 3 0,-3 4 0,-5 6 0,-3 6 0,-1 5-651,0 3-3069,2 4-3877,8 2 7597,2 2 0,5-2 0,0 0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8.06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52 24558,'0'-8'3574,"0"2"-3035,0 6-539,0 0 0,38-6 0,-18 3 0,31-4 0,-28 4 0,-1 0 0,-2 0 0,-6-1 0,-1 1-1077,-5 0-929,-4 1-4784,-2 2 6790,-2 0 0,0 0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8.29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 50 25723,'-1'6'2823,"1"-2"-2698,0-4-125,0 0 0,26 9 0,-12-7 0,22 7 0,-19-9 0,-2-2 0,0-2-113,-2-3-1063,-1-4-965,-1-1-3988,-2-2 6129,0-1 0,-4 7 0,-1 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8.54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98 4 24849,'0'-2'3822,"0"1"-3822,-4 49 0,-3-12 0,-3 43 0,-2-23 0,2 0 0,-1-1 0,2-2 0,0-4 0,3-5-349,-1-4-1118,2-5-808,0-7-4504,3-7 6779,1-11 0,1-4 0,0-5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8.8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54 0 28671,'8'41'0,"-2"4"0,-9 14 0,-3 4 0,-4 1 0,-1-3 0,-1-6 0,1-6-69,3-8-1443,4-7-751,1-8-5390,6-9 7653,9-8 0,-7-5 0,6-4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9.27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53 60 27841,'-29'73'830,"5"-9"-830,24-34 0,0-3 0,5-2 0,2-5 0,7-2 0,3-5 0,2-3 0,1-5 0,0-3 0,0-5 0,0-8 0,1-7 0,-2-9 0,-1-3 0,-2-2 0,-5-3 0,-5 2 0,-2-2 0,-4 4 0,-1 2 0,-6 5 0,-6 6-830,-6 6-1299,-5 5-5457,0 5 7586,0 8 0,11-4 0,3 4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9.5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13 4 25634,'0'-2'3037,"0"1"-3037,0 1 0,0 49 0,0-23 0,0 41 0,-2-36 0,0-2-830,-1-5-1019,0-5-3194,2-6 5043,0-6 0,1-3 0,0-4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39.76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 1 28671,'9'70'0,"-2"-7"0,-7-33 0,-3-2 0,0-4-1648,-2-5-1276,1-3 2924,2-2 0,1-6 0,1-2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40.09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22 28671,'94'-8'0,"-1"1"0,-10 7 0,0-1 0,2 0 0,1-2 0,-3 2 0,0 0 0,-9 1 0,-9 3 0,-12 0 0,-10 3 0,-9-2 0,-8-1 0,-10-2-1615,-8-1-7696,-6 2 9311,-7 3 0,4-1 0,-3 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5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28671,'76'-3'0,"0"1"0,7 0 0,2 0 0,9 0 0,5 0-693,-23 0 0,4-1 1,2-1 692,11 0 0,3-2 0,3 1-354,-16 0 0,1 0 0,2 0 0,1 0 354,7-1 0,1 0 0,2 0 0,1 1-348,-15 0 0,1 0 1,1 0-1,0 0 1,1 1 347,3-1 0,1 0 0,1 1 0,-1-1 0,2 1 0,2-1 0,0 1 0,1 0 0,0 0 0,1 0-332,0 1 0,0-1 0,0 1 1,0-1-1,0 2 332,-1-1 0,-1 1 0,0 0 0,0 0 0,-2 1-55,-3-1 0,-1 1 1,-1 0-1,0 0 1,-2 0 54,14 0 0,-1 0 0,-2 1 0,-2 0 0,-9 1 0,-2 0 0,-2 0 0,-2 1 0,16 1 0,-4 0 0,-2 2 0,-13 0 0,-2 1 0,-3 1 0,18 5 0,-5 1-153,-15 0 1,-5 1-1316,29 11-660,-27-2-1097,-20-6 3225,-13-5 0,-16-7 0,-6-4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57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2344 27415,'-5'-63'418,"1"1"1,-1-6 0,0 0-419,0-2 0,0-3-2414,-3-9 0,-2-3 2414,-4-10 0,-2-2 0,3 29 0,1-1 0,-2-1-114,-1-1 0,0-1 1,-1 0 113,0 1 0,1-1 0,-1 1 0,1 2 0,1 1 0,0 1 0,-5-28 0,2 3 158,3 10 1,2 3-159,4 13 0,2 4-457,-1-33 457,9 32 1852,13 25-1852,18 15 0,32 8 0,-16 8 0,5 2 604,18 0 0,5 2-604,18-1 0,6 2-572,-22 0 1,3 2-1,2-1 572,9 0 0,2 1 0,11 0 0,-25 2 0,9 0 0,3 1 0,3 0 0,-2 0 0,-4 0-338,4 0 0,-3-1 0,-1 1 0,2 0 0,6 0 338,-9 0 0,4 1 0,4 0 0,0 0 0,1 1 0,-3-1 0,-4 0-254,-1 0 1,-4-1 0,0 1 0,-2 0 0,1-1 0,1 1 253,3-1 0,0 1 0,1-1 0,0 0 0,0 1 0,1 0-154,-1 0 0,0 0 0,1 0 0,-1 1 1,1 0-1,-1-1 154,-1 1 0,0 0 0,0 1 0,0-1 0,-1 1 0,-1 0-20,14 2 1,-1 1 0,0 0 0,-2 0 0,0 1 19,-6 0 0,-1 0 0,0 1 0,-2 0 0,-1 0 0,-7 0 0,-1 0 0,-1 0 0,0 1 0,2 1 0,9 2 0,1 1 0,1 1 0,-2-1 0,-7-1 153,19 4 1,-7-1-1,1 1-153,-16-2 0,2 0 0,-3-1 0,-11 0 446,5 3 1,-11-1-447,31 11 1685,-35-7-1685,-22-10 2519,-18-6-2519,-10-9 1679,-4-6-1679,-4-6 956,-2-1-956,0 4 0,-1 4 0,2 4 0,1 4 0,0 6 0,5 51 0,2 13 0,-2-10 0,1 6-245,-2-3 0,-1 1 245,0 5 0,-1 2 0,-2 0 0,0 2 0,1-3 0,-2 3 0,0 24 0,-3-1-382,0-26 0,-2-2 382,-2 17 0,-2-4 0,-15 11-71,-4-16 71,-3-18-1939,-4-16-4806,-6-15 6745,-6-14 0,21-8 0,1-5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8:57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1 440 28278,'70'-10'131,"0"1"0,23-5 0,8-1-131,-12 1 0,7-2 0,4-1-1416,-11 2 1,4-1 0,4 1 0,1-1 1415,-8 2 0,2-1 0,2 1 0,2-1 0,0 1 0,-7 2 0,0 0 0,2 1 0,1-1 0,1 1 0,1 1 0,-7 0 0,1 1 0,1 0 0,1 1 0,1 0 0,0 0 0,1 1-135,-6 0 0,0 1 1,1 0-1,0 1 1,1 0-1,1 0 0,0 0 1,0 1 134,5-1 0,1 2 0,0-1 0,1 1 0,0 0 0,0 1 0,1-1 0,0 1-49,-7-1 0,0 2 0,1-1 0,0 0 1,0 1-1,0-1 0,0 1 0,1 0 0,-1 0 49,2 1 0,0-1 0,0 1 0,0 0 0,1 0 0,-1 0 0,0 0 0,0 1 0,-1-1-113,-1 1 0,0 0 1,0 0-1,-1 1 0,1-1 1,-1 1-1,-1 0 1,0 0-1,-1 0 113,6 0 0,0 0 0,-1 0 0,-1 1 0,0-1 0,-2 1 0,0 1 0,-2 0 0,2 0 0,-1 0 0,-1 1 0,-1 1 0,-2-1 0,-2 1 0,-1 0-559,15 2 1,-2 1 0,-3-1 0,-3 2 0,-3 0-433,1 3 1,-4 0 0,-4 0 0,-4 1 990,4 3 0,-5 0 0,-9 0 0,-7-1 0,-10 0 0,13 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14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1478 25936,'-1'2'2510,"0"0"-2285,6-72-225,7 12 0,-2-3 0,0-4 0,3 14 0,0 0 0,0-5 0,0-1 0,-1-2 0,-1-2 0,0-2 0,-2 0 0,-2 0 0,-1 1-507,-2 2 1,-1 1 506,0 3 0,-2 2 0,-1-44 0,-4 12 0,0 15 0,-3 15 0,3 16 0,3 12 0,1 9 0,10 10 1013,8 5-1013,17 3 0,18 1 0,21 1 0,22 1-358,-38-1 1,2 0 357,8 0 0,3 0 0,9-1 0,4 0-426,10 0 1,3 0 425,-26 0 0,2 0 0,5 0-422,3 0 1,7 0 0,0 0 0,-5 0 421,2 0 0,-4 0 0,3 0 0,-8 0 0,5 1 0,-2 1 0,-9 0 0,16 1 0,-9 2 0,-7 1 0,-3 2 0,-11 0 0,-3 1 524,31 8-524,-26-3 0,-22-3 0,-16-5 0,-10-4 737,-7-1-737,-2-1 1990,-1 1-1990,0 1 0,0 5 0,-4 6 0,-9 31 0,-1 3 0,-5 32 0,10 1 0,3 15-196,4-41 1,2 1 195,4 4 0,2 1 0,0 2 0,1 2 0,6 24 0,2 2 0,-5-23 0,-1-1 0,2 18 0,-1-3 0,-4-28 0,-1-5 0,3 41 0,0-13 0,-3-14 0,-2-12 0,-5-11 0,-47 3 0,-13-13-261,4-12 1,-6-2 260,-2-5 0,-4-3-409,-11-1 0,-3-2 409,-8-1 0,-3-1 0,28-3 0,-1 0 0,-1-1 0,-3-2 0,0 0 0,-1-2 0,-2-1 0,-2-1 0,1-2 0,0-1 0,0-2 0,-5-1 0,-1-2 0,-6-2 0,0 0 0,5 0-557,-4 0 1,5 0 0,-3 0 556,6 0 0,-4 0 0,2 0 0,6 3 0,-25-5 0,7 3 0,6 4 0,4 3-547,8 3 1,4 2 546,9 2 0,5 2 233,-30 1-233,35 0 834,27 0-10415,47 18 9996,9 4 1,4 1 0,-11-5-1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23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2014 28671,'56'-47'0,"1"0"0,0 0 0,2-3 0,0-2 0,0-1-1367,-2-3 0,-1-1 0,0-1 1367,3-5 0,-1-1 0,-1-1 0,-1-1 0,-1-2 0,-2 1-627,-2 0 0,-3 0 0,0 0 627,-5 4 0,0 0 0,-2 0 0,-1 4 0,-2 0 0,0 1 232,15-22 1,-1 3-233,-2 8 0,0 2 0,-6 10 0,-1 3 0,-6 10 0,-1 4 0,19-17 0,-16 27-942,-12 17-2430,-12 30 3716,-5 20 0,-8-11 0,-2 7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2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1 204 28671,'74'-21'0,"1"-1"0,-1 1 0,8 1 0,1 3 0,2 3 0,3 6 0,0 4 0,4 0-1416,-11 0 1,1 1 0,3 0 0,1-1 1415,9-1 0,3 0 0,1 1 0,1-1 8,-13 1 1,0 1 0,2-1-1,1 1 1,0 0-9,4 0 0,2 0 0,1 0 0,0 1 0,0 0-102,-13 0 0,0 1 0,0 0 0,1 0 0,-1 0 0,1 0 102,0 1 0,1-1 0,-1 1 0,1 0 0,-1-1 0,0 1-266,15 0 0,-1 0 1,1 0-1,-1 0 1,-1 0 265,-4 0 0,-1 0 0,0 0 0,-2 0 0,0 0-610,-7 0 0,0 0 1,-1 0-1,-1 0 0,-2 0 663,14 2 1,0 0-1,-4 0 1,-8-1 0,21 0-1,-12 0 1,-23 2 0,-1 1-1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39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114 117 25039,'-6'0'3541,"2"0"-3450,4 0-91,0 0 0,38-7 0,-1 4 0,41-4 0,-4 6 0,9 1 0,11-1 0,4-1 0,-46 0 0,-1 1 0,1-1 0,-1 0 0,48 0 0,-9 1 0,-11 1 0,-13 0 0,-12-1 0,-12-1 0,-11-3 0,-9 0 0,-12-2 0,-4 0 0,-20-2 0,-12-1 0,-23 0 0,-18 1 0,-14 1 0,-12 3 0,41 2 0,-1 1 0,-1 1 0,0 0 0,-2 0 0,-1 1 0,4 0 0,0 0-309,2 0 1,1 0 308,-40 0-23,37 0 0,1 0 23,-22 0 0,-9 1 0,39 1 0,12 1 0,14 6 0,17 2 0,20 11 613,22 7-613,23 7 0,16 4-464,-34-19 0,3-1 464,3-1 0,3-1 0,4-4 0,1-1 0,4-3 0,0-2 0,0-3 0,3-2-155,15-1 0,-3-1 155,-26-2 0,-4 1 0,8-1 0,-7 1 0,-16-1 0,-18 1 0,-9-2 0,-10-3 944,-13-4-944,-12-7 0,-62-12 0,-1 3-256,19 9 0,-3 2 256,7 3 0,-1 2 0,-3 0 0,-1 0 0,3 1 0,2 0 0,6 0 0,3 1 0,-35-7 0,30 4 0,24 1 0,23 6 0,26 1 0,23 12 0,32 6 0,23 13 0,-36-12 0,2 0 0,4 1 0,1-1 428,0 0 0,0 0-428,-3-2 0,1-2 0,14-1 0,-2-2 0,23 2-892,-37-8 1,-4-1-5809,-1-5 6700,-8-1 0,-20 1 0,-5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41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18 24603,'-4'2'3473,"1"-1"-2878,3-1-595,0 0 0,19 14 0,4-10 0,22 10 0,2-21 0,6-4 0,2-3 0,-3 2 0,-6 7 0,-5 2 0,-8 3 0,-6 0 0,-7 0 0,-3 3 0,-5 3 0,-4 7 0,-3 5 0,-3 5 0,-1 4 0,-1 2 0,0-1 0,0-1 0,0 1 0,0-2 0,0 0 0,0 1 0,0-4 0,0 0 0,0-3 0,0-1 0,0-2 0,-4 1 0,-10 5 0,-1-5 0,-7 1 0,3-9 0,-1-3 0,-4 0 0,-5-4 0,-6 0 0,-22-1 0,12 0 0,-12-1 0,21 1 0,4 1 0,6 6 0,2 3 0,4 7 0,-1 7 0,-5 21 0,10-8 0,0 14 0,13-12 0,3 0 0,10 0 0,6-4 0,13-4-3392,4-2 3392,1-5 0,1 1 0,2-5 0,2-2 0,5-6 0,5-5 0,4-5 0,3-6 0,4-11 0,4-11-1025,3-15-5485,1-6 6510,1-4 0,-31 21 0,-7 7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41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1884 46 25981,'-59'-13'470,"0"1"1,-1 1 0,0 4-326,4 5 1,-1 4-747,-7 7 1,-2 4 717,-7 5 1,-2 6-513,-10 10 1,-1 5 461,25-8 1,-1 1-1,1 2-67,-5 2 0,1 2 0,0 0 0,2 2 0,1 2 0,1 0 0,3 0 0,2 0 0,3 3 0,-19 20 0,6 3 0,11 3 0,7 4 0,9 1 0,9 4 0,8 5 0,9 3 0,7 6 0,10 1 0,5-30 0,5 1 0,4 0 0,3 0 0,3 0 0,5-2 0,6 0 0,4-2 0,4-2 0,3-4 0,3-2 0,3-3 0,2-4 0,3-4 0,1-2 0,3-4 0,3-4 0,0-3 0,0-2 0,2-4 0,0-2 0,0-2 0,1-3 0,1-1 0,0-2 0,0-3 0,1-1 0,0-2 0,0-2 0,0-2 0,1-3 0,-1-1 0,0-4 0,1-4 0,-1-4 0,-1-2 0,-3-3 0,0-3 0,-3-4 0,28-19 0,-7-7 0,-8-5 0,-6-5 0,-10-3 0,-6-8 0,-18 2 0,-4-9 0,-5 3 0,0-13 0,-6-2 0,-4 12 0,-3-5 0,-6 4-1085,-11-8 0,-8 2 1085,-3-2 0,-7 0 0,-9 1 0,-7 2-105,-4 4 0,-9 1 105,1 15 0,-6 1 0,1 4 0,-7-3 0,-3 4-4,12 13 1,-4 0 0,4 7 3,-1 7 0,3 8 0,2 3 0,1 5 0,-44-7 0,9 13 456,10 5-3739,-5 31-1434,28-1 4717,-1 32 0,37-32 0,4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5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26485,'0'4'2186,"0"0"-2186,61 14 0,5-5 0,27 12 0,-23-10 0,-36-5 0,-8 0 0,-9 0-2802,-7 1 2802,-6 1 0,-4-5 0,0-1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5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28671,'44'32'0,"-1"0"0,36 23 0,-40-41 0,3-2-987,2-4-2980,4 1 3967,4-1 0,-22-3 0,-4-1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5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26406,'-74'61'1030,"12"-3"-1007,38-19 474,1 2-822,0 0-949,3-2-2524,6-9 3819,7-12 1,5-10 0,3-8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5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0 28671,'-42'52'0,"1"0"0,2-4 0,4-5 0,-3 1-1245,-5 3-4145,-7 1 5390,-12 2 0,28-22 0,1-5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4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651 51 21676,'-66'-7'586,"0"0"1,2 5 0,4 5-430,-23 21 604,3 15-761,11 9 760,11 5-760,15 7-1711,10 4 1711,15 3 235,8 5-235,17 0 562,17 1-562,22-4 0,24-9-155,-27-34 0,4-5 155,3-5 0,3-5 0,1-1 0,1-5 0,-3-7 0,-1-4 0,42-20 2523,-17-19-2523,-17-19 0,-16-7 0,-18-6 0,-13-4 0,-15 0 0,-15-1 0,-14 3 0,-14 8 0,-8 12-1933,-6 13 1933,-5 22-1648,-1 11 1648,-23 48 0,47-26 0,-8 28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 28671,'58'-4'0,"1"0"0,4-3 0,1-1 0,5-6 0,2-1 0,5-1 0,3 1-629,1 0 0,1 1 629,-1 1 0,0 2 200,-7 3 1,-2 1-201,-4 0 0,-2 2-1485,-7 2 0,-2 1 1485,44-5 0,-17 1 0,-19-3 0,-19-2 0,-17 0 435,-15-1-1691,-9 5-4318,-22 3 5574,-11 13 0,6-6 0,-1 7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4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26127,'91'0'1859,"-2"0"-1612,-20 3-68,-7 1-78,-11 3 11,-16 2-66,-14-3-46,-9 4 0,-8 4 0,-8 9 0,-18 12 0,-19 13 0,-21 8-930,-11 5 930,-1-1 0,7-5 0,11-6 0,15-7 0,11-3 0,12-3 0,10 1 0,4 3 0,16 2 0,10 2 930,23-3-930,17-6-3392,18-12 3392,14-11 0,-42-11 0,2-3-177,4-6 0,0-3 177,2-3 0,0-3-404,1-5 1,0-2-1166,-1-2 0,0 1 1569,3-1 0,-5 3 0,8-6 0,-12 10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28671,'-53'31'0,"31"27"0,35-2 0,11 6 0,8 11 0,3 3-1868,6 5 1,2 2 1867,-12-24 0,1 1 0,1 0 0,1 0 0,0 1 0,1 0 0,-1-1 0,1 0 0,-1 0 0,-1 0 0,-1 0 0,0-1-17,12 26 1,-2-2 16,-6-7 0,-2-2 0,-6-9 0,-2-2 0,-6-13 0,0-3 0,7 23 786,-10-26-786,-9-21 0,-5-13-2824,-14-7-7007,-9-5 9392,-14-7 0,12 4 0,3-3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5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2644 28671,'22'-67'0,"1"0"0,0 0 0,7-7 0,3-2 0,4 0-1400,10-6 1,5 0 0,2-2 1399,-10 14 0,2-2 0,1 0 0,-1 0 0,2-3 0,0 0 0,0-1 0,0 1 0,-1 1 0,-1-1 0,1 2 0,-1 0-419,-3 4 0,0 2 1,-1 0-1,-1 1 419,9-14 0,0 2 0,-2 3 0,-4 8 0,-1 3 0,-2 3 406,13-17 0,-2 5-406,-9 16 0,-2 5 0,22-22 0,-23 34 0,-17 21-2194,-14 32-5561,-15 25 8268,-12 32 1,6-26-1,-4 0 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579 9 22653,'10'-5'3866,"-1"1"-3216,-9 4 246,0 0-583,-52 15-20,11 1-293,-48 17 0,26-2 0,0 2 0,6 0 0,4-2 0,8-2 0,6-5 0,7-4 0,7-5 0,7-4 0,6-1 0,6-3 0,4 1 0,2 3 0,3 3 0,10 3 0,8 3 0,13 2 0,10 2 0,7 4 0,8 4 0,5 4 0,4 5 0,2 2 0,-2 0 0,-4-2 0,-7-4 0,-8-4 0,4-3 0,-21-14 0,2-3 0,-23-16 0,-3-13-573,-7-8-2060,-15-12-7198,-7 3 8807,-18 2 1,16 16 0,2 4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29:5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28671,'75'2'0,"0"0"0,0 0 0,-1-1 0,-10-1 0,-1 0-541,3 0 1,-1 2 540,-1 1 0,-1 2 0,-5 1 0,-1 1 0,-6 1 0,0 1 0,40 7 0,0-5 0,1-5-3600,6-4 3600,-3-2-1895,-8 0-7936,-16 0 9731,-12 7 0,-31-6 0,-8 6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0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16 26787,'-68'-1'1726,"13"0"-1568,51 1-158,1 0 0,8 0 0,15 0 0,17 0 0,21 0 0,12-3 0,3-1 0,-3 1 0,-6 0 0,-9 3 0,-8 3 0,-7 5 0,-8 6 0,-6 6 0,-7 3 0,-3 2 0,-6 4 0,-4 2 0,-3 0 0,-5 0 0,-7-2 0,-7-2 0,-9-2 0,-5-3 0,-3-3 0,-1-3 0,-1-3 0,-2-4 0,-3-2 0,-3-2 0,-4-1 0,-1 1 0,2 0 0,3 2 0,5 2 0,5 1 0,4 2 0,2 3 0,5 3 0,4 3 0,8 3 0,5 2 0,18 1 0,10 3 0,20 0 0,12 0-3392,3-2 3392,1-1 0,-2-5 0,20 3 0,-19-15 0,15 2 0,-21-14 0,-2-10 0,3-8-6243,23-25 6243,-17 8 0,-6 2 0,-31 21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0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1556 28671,'10'72'0,"0"-1"0,-2-14 0,-1-3 0,4 37 0,-2-36 0,3-11 0,6-16 0,12-14 0,21-29 0,27-30 0,-26 5 0,2-5-1075,9-12 0,2-5 1075,-19 15 0,1-1 0,0-2 0,1-3 0,0-2 0,-2-1 0,1-3 0,-1-1 0,0-1 0,0-3 0,0-1 0,1 0 0,1-2 0,1 0 0,0-1 0,2-1 0,0 1 0,1 0 0,0 2 0,0 1 0,-1 2 0,-6 5 0,0 2 0,-4 1-622,11-14 0,-7 5-2601,-14 15 0,-6 4 3223,0-14 0,-18 32 0,-6 15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06.3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74 28340,'76'36'327,"1"1"1,10-3 0,6-7-1,-24-16 1,3-5 0,3-1-1,10 1 1,4-2 0,2-1-83,-14-3 1,1-1 0,2-1 0,2-1-123,7-1 1,2-1 0,2-1 0,2 0-124,-10 0 0,1 0 0,1-1 0,3 0 0,0-1 0,-7 1 0,1 0 0,1-1 0,1 1 0,1-1 0,0 1 0,9-1 0,0 1 0,1 0 0,2 0 0,0 0 0,0 0 0,-9 2 0,0-1 0,1 0 0,0 1 0,1 0 0,0 0 0,-1 0 0,1 0 0,1 1 0,0 0 0,-1-1 0,1 2 0,-1-1 0,-1 0 0,-3 1 0,0 0 0,-1 1 0,0-1 0,0 1 0,-2 0 0,-1-1 0,7 1 0,-1 0 0,-1 1 0,-2-1 0,-1 1 0,-1 0 0,3 0 0,-1 0 0,-1 1 0,-3 1 0,-3 0 0,5 1 0,-3 2 0,-2 0 0,-4 1 0,7 2 0,-4 1 0,-4 3 0,12 6 0,-7 5-415,-19-3 0,-7 4-569,15 18 738,-36-4 0,-22-17 0,-11-5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0:41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28671,'62'-48'0,"2"6"0,3 24 0,3 4 0,4 6 0,0 4 0,-2 3 0,-8 10 0,-9 4 0,-11 10 0,-10 3 0,-7-1 0,-7-1 0,-5-2 0,-7-1 0,-5 0 0,-9 1 0,-12 2 0,-11 2 0,-13-1 0,-1 0 0,-4-2 0,-30 10 0,11-7 0,19-7 0,-1-1 0,-22 10 0,5 4 0,10 1 0,13 4 0,12 6 0,12 5 0,9 3 0,22 26 0,11-23 0,24 11 0,10-35 0,12-9 0,8-11 0,-17-6 0,2-3 0,31-7-1696,-32 3 0,-2-2 1696,15-8 0,-5-1-2040,-5-2-7791,-4 0 9537,-4 1 1,-24 7 0,-10 5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04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0 160 28434,'67'-1'79,"-1"-1"0,14-2 0,4-2-79,-18 0 0,3 0 0,2-2-1887,12-1 0,3-1 0,3-1 1887,-17 3 0,2-1 0,3 1 0,6 1-180,-2 0 1,7 1-1,4 0 1,2 0-1,-1 1 1,-5 0 179,2 1 0,-4 0 0,0 0 0,1 1 0,5 0 25,3 0 1,3 0-1,3 1 1,1 0-1,0 1 1,-2 1-26,-2 1 0,1 2 0,1 1 0,-3 0 0,-2 1 0,-3-2 0,-3 0 0,-5 0 0,-1 0 0,0 0 0,4 0-138,-1 1 1,3 1 0,2 0 0,-1-1-1,-4 1 1,-6-2 137,6 1 0,-6-1 0,-3-1 0,-1 1 0,21-1 0,-2 0 0,-2 0 0,-10 0 0,-2-1 0,0 1 288,7-1 0,0 1 0,-7 0-1364,1 0 0,-6-1-2249,8 2 0,-12-1 3325,-23 0 0,-26-1 0,-16-1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1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28671,'-72'20'0,"21"-3"0,64-11 0,46-2 0,-4-3 0,7 0-2831,22-1 1,7 0 2830,-20-1 0,2-1 0,2 1 0,8 1 0,2-1 0,1 1-99,6-2 1,1 1 0,1 0 98,4 1 0,1-1 0,2 2 0,-22 1 0,0 0 0,2 0 0,-1 1-91,3-1 1,0 1 0,1 0 0,1 1 90,1 1 0,1 0 0,1 1 0,0 0 0,1 0 0,0 0 0,0 0 0,1 0 0,-1 0 0,0 1 0,-1-1 0,0 0 0,-1 0 0,-1 0 0,0-1 0,-1 0 0,-5 0 0,1 0 0,-2-1 0,-1 0 0,19 1 0,-2-1 0,-2-1 0,-10 0 0,-1 0 0,-3 0-517,-10 0 1,-2 1 0,-3 0-3485,17 2 1,-6 3 4347,-17 4 0,-6 0 1,4 1-1,-27 1 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23.4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48 16720,'66'10'327,"0"1"1,1-1 0,-1-2 163,-9-5 1,0-1-1,6 0 1,2-1-1,5 0 1,0-1-1,6 1 1,0-2-1,4-1 1,1-2-1,4-1 1,1-2-1,2-2 1,0-1-1,1-1 1,0 0-1,-3 2 1,0 1-1,-7 1 1,-2 2-1,-5 1 1,-4 2-1,-9 1 1,-4 1 491,31 0 0,-26 0 0,-23 0-664,-15 0-647,-11 2 0,-4 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24.3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25494,'92'2'983,"3"3"0,-20 3-492,-26-5 1,2-1-1,10 0 1,2-1-1,10-1 1,2 0-1,6-1 1,3-1-1,5 0 1,1 0-296,5 1 0,2-1-196,-27 1 0,0-1 0,2 2 0,5-1 0,3 1 0,1 1 0,10 0 0,2 1 0,1 0 0,-16-1 0,0 1 0,2-1 0,0 2 0,5 0 0,2 1 0,0 1 0,0-1 0,4 1 0,0-1 0,1 1 0,0 0 0,2 1 0,-1 0 0,1 1 0,0 0 0,0-1 0,1 1 0,0 1 0,-1-1 0,-1 0 0,0 1 0,-1 0 0,0 0 0,-4 1 0,0-1 0,-1 1 0,-1 0 0,-7-1 0,-1 0 0,-1 1 0,-2 0 0,15 2 0,-3 1 0,-3 0 0,-13 0 0,-2-1 0,-5 0 0,16 5 0,-7 0 0,-18-4 0,-6 1 0,14 7 0,-34-5-328,-19-4 0,-12-1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26.0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0 134 23668,'68'3'327,"0"-1"1,3 1 0,1-2 163,-1 0 1,2-2-1,11-1 1,3-2-165,-22 1 1,3 0 0,0-1-1,6-2 1,2 0 0,1-1-1,5 0 1,2 0 0,1-1-1,2 0 1,2 0 0,0 1-1,1-1 1,1 1 0,-1 0-1,0 0 1,0 1 0,-1 0-244,-3 1 0,0 1 0,0 1-84,-4 0 0,0 1 0,-1 0 0,-5 1 0,0 0 0,-2 1 0,-2 0 0,-2 1 0,-1 0 0,26 2 0,-2 2 0,-8 1 0,-2 2 0,-7 1 0,-4 2 0,-7-1 0,-3 0 0,-7-1 0,-2 0 0,34 4 0,-19-6 0,-13-3-270,-11-3-714,-3-1 0,-8-3 0,-4 1 738,-10-1 0,-9 1 0,-6 2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3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74 25308,'-4'-5'3250,"0"1"-3137,4 4-113,0 0 0,16-3 0,3-1 0,14-3 0,0-1 0,-3 0 0,-2 1 0,-2 1 0,-3 0 0,-4 1 0,-3 1 0,-6 3-147,-4 0-1982,-3 0-4975,-3 1 7104,0-2 0,0 2 0,0-1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1:33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44 27337,'-5'26'761,"1"1"-559,3 3-68,-1-1-55,-1-3-1,0-1 2,2-6-80,0-2 0,0-3 0,0-5 0,-1-4 0,2-3 0,-1-2 0,1-9 0,0-7 0,0-12 0,0-8-3392,0-2 3392,0 1 0,0 3 0,0 7 0,-1 7 0,-3 7 0,-2 4-785,-2 5 2160,1 3-6014,1 1 4639,1 8 0,2-6 0,2 7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2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2 119 25129,'-2'0'3473,"47"-14"-3883,10 2 410,-3 0 0,5 0-225,0 3 0,0 1 225,5 2 0,2 2 0,1 0 0,3 2-287,2 1 0,3 1 287,6 0 0,4 0-491,10 0 1,4 0 490,-26 0 0,3 0 0,0 0 0,6-1 0,2 0 0,-1-1 0,2 0 0,1-1 0,-1 0 0,-3 0 0,0 0 0,-1-1 0,-7 1 0,-1 1 0,-2-1 0,22 0 0,-6 2 0,-13 1 0,-6 1 188,30 6-458,-36 4-3188,-32 5 3458,-30 1 0,-1-9 0,-10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2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28671,'68'-5'0,"0"0"0,8 1 0,8 1 0,-3 2 0,17 1 0,3 2-1259,-29-2 0,6 0 1,2 1-1,-4-2 1259,14 1 0,-2-1 0,2 0 0,-16 0 0,1-1 0,1 0 0,1 1 0,5-1 0,1 0 0,1-1 0,-1 1-348,2 1 0,-1-1 1,1 0-1,-1 1 348,-2-1 0,0 1 0,-1 0 0,-1 1 0,18 3 0,-1 2 0,-3 1 157,-9 0 1,-2 1-1,-3 2-157,-8 2 0,-3 1 0,-2 1 0,20 6 0,-4 1 0,-13-3 0,-5 1-16,-11-4 1,-5-1 15,22 5 1633,-25-9-5498,-19-8 4604,-16-14 0,-7 8 0,-4-7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3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90 26316,'-6'5'1479,"2"-2"-1051,4-3-428,0 0 0,40-3 147,-21-1-147,28-2 74,-33 0-86,-3 0-1825,-2-4-2353,3-5 4246,0-7 1,-4 9-1,-1 0 1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35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24468,'-3'0'1759,"1"0"-1602,2 0-112,0 58 0,0-23 0,0 50 11,-1-40 0,0-4 0,0-5-12,0-11 326,1-8 56,0-10 89,0-6-100,0-14-201,1-9-214,3-15 0,2-8 0,0-4-3392,1-2 3392,-4 3 0,0 7-595,-3 12-850,0 14-2713,-4 9 4158,-3 22 0,1-12 0,0 12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5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28636,'-14'18'35,"3"6"-35,10 17 0,0 6 0,-2 7 0,0 2 0,0 0 0,-1-2 0,1-5-158,-1-5-1164,-2-5-673,0-7-3753,0-5 5748,2-9 0,2-8 0,0-6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53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25275,'4'-5'2835,"-2"2"-2432,-2 3-245,0 0-158,47 36 0,-27-14 0,36 29 0,-40-25-57,-4-4-604,-3-2-258,-2-5-527,-2-3-705,1-4-4605,-2-4 6756,1-3 0,-2-1 0,-1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4:5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0 322 26843,'31'-47'476,"1"0"1,24-35-287,-17 46-145,-5 5-45,-6 7-201,-4 5-259,-6 6-459,-3 2-1019,0 5-3844,-3 2 5782,-1 2 0,-5 2 0,-3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13 25431,'3'-7'3240,"-1"2"-3240,-2 5 0,0 0 0,6 59 0,-5-14 0,2 4 0,-1 3 0,-11 21 0,-4 1 0,-10-1 0,-4-7-561,1-7-2129,3-12-6811,7-14 9501,9-15 0,3-10 0,4-7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3 26183,'0'-3'2139,"-6"52"-1859,-3-8-211,-5 47-69,-3-25 0,3-6 0,1-14 0,6-14-91,3-16 57,3-8 34,5-17 68,4-4-11,7-14-57,4 1 0,1 2 0,-2 8 0,-2 9 0,-2 5 0,-3 9 0,-3 8 0,-1 10 0,-2 9 0,-2 5 0,-1 1 0,-2 1 0,0-4 0,-1-3 0,-2-10 0,0-8-461,0-7-2766,2-13 3227,2-14 0,0 8 0,0-5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1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28671,'38'60'0,"-10"5"0,-25 6 0,-3 5 0,0 1 0,-1-2 0,-3-2 0,-2-7 0,-4-8 0,-4-8-897,-3-9-3485,-2-7 4382,0-10 0,8-10 0,4-7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1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25666,'37'-34'-1967,"1"0"1,25-21 0,-52 50 0,-3 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23852,'7'4'2599,"-1"-2"-2151,52 2-66,-23-8-102,49-3-45,-41-10-112,-5-4-44,-10 0-35,-12 0-44,-9-1 12,-5 1 32,-4 0 80,-6 7 212,-6 5-223,-9 5-113,-6 12 0,-3 8 0,-1 13 0,2 12 0,4 8 0,4 5-3392,6 3 3392,3-2 0,6-5 0,4-8 0,2-12 0,5-12 0,4-10-998,7-7-2790,7-11 3788,4-7 0,-10 4 0,-2 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 25140,'0'-6'2163,"-17"64"-2485,5-14 893,-12 52-88,13-44-483,5-12 155,3-14-155,3-14 0,6-9 0,4-15 481,9-6-481,1-12 0,2-1 0,-2 1 0,-1 7 0,-3 5 0,-4 9 0,-3 4 0,-3 4 0,-1 6 0,-1 6 0,-1 6 0,-2 8 0,0 5 0,-1 1 0,0 3 0,-4-4 0,0-5-1727,-2-8-2800,3-8 4527,1-5 0,2-4 0,0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2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82 27158,'79'-40'649,"-10"6"-649,-55 30-11,-2 1-112,-18 11-34,-8 9-45,-10 12 146,-7 7 56,0 6 404,3-1 144,4 4-87,4-4-461,7-1 0,4-4 0,4-6 0,3-3 0,2-7 0,5-4 0,3-3 0,7-7 0,5-1 0,4-4 0,9-4 0,6-7 0,7-6-1211,0-10-1680,-2-2-6940,-3-4 7885,-5 0 0,-16 13 0,-6 5 1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3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24289,'0'-4'3361,"0"0"-2868,0 4-123,0 0-370,-22 39-146,14-21-727,-15 29-1022,20-34-4031,3-2 5926,0-4 0,0-3 0,0-1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3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22855,'0'0'0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22855,'0'0'0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4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12 24950,'-1'-4'3216,"0"0"-2892,1 4-143,0 0-181,-49 10 0,26 4 0,-38 11 0,40 2 0,5 0 0,4 1 0,6-2 0,2 0 0,8-2 0,12-4 0,10-3 0,12-6 0,5-5 0,-1-3 0,-2-13 0,-7-6 0,-6-10 0,-8-5 0,-9 0 0,-5 1 0,-6 1 0,-8 3 0,-6 4 0,-8 3 0,-4 6 0,0 4 0,1 5-785,7 2-2622,8 2 3407,6 0 0,5 0 0,0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4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16 24008,'8'-9'3228,"-2"2"-2455,-6 7-111,0 0-662,-6 54 0,-1-25 0,-3 41 0,3-43 0,4-9 0,1-10 0,2-4 0,7-14 0,4-5 0,8-15 0,1 2 0,-2 1 0,-2 8 0,-3 8 0,-3 5 0,-1 4 0,-2 2 0,0 3 0,-1 4 0,2 7 0,-2 7 0,2 5 0,1 4 0,-2-1 0,-1-2 0,-1-6 0,-2-4 0,0-8-1413,-1-4 1413,-1-2 0,0-3 0,-1 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4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104 147 24569,'69'-35'1513,"-12"4"-1177,-44 19-191,-5-1-111,-5-2 44,-2 0 113,-2 2 246,-9 5 78,-7 3 124,-14 8-425,-4 12-214,-4 9 0,4 12 0,1 3 0,11 0 0,6-1 0,8-1 0,6-2 0,3-3 0,8-2 0,6-7 0,8-4 0,3-7 0,3-6 0,1-3 0,3-5 0,0-5-1345,0-3-7451,-5-2 8796,-6 3 0,-10 5 0,-5 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28671,'87'0'0,"-1"0"0,-54 0 0,5 0 0,-5-8-1637,-7-4-1456,9-8 3093,-8 0 0,-10 9 0,-4 3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0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83 24379,'-6'0'1815,"1"0"-1490,5 0-146,-7 58-123,5-28-45,-4 48 0,11-44-11,3-1-11,4-3 11,-2-5-11,-1-7 11,-3-8 0,-3-5 0,0-3 123,-1-6 45,1-11-90,0-9-55,0-13-11,-1-6 21,-1-2-22,-2-17 1,-5 17-12,-2-10-124,-5 27-212,1 5-627,-3 8-1570,-3 7 2533,-5 7 0,10 1 0,1 2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43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18182,'-3'2'7485,"0"0"-6129,3-2 292,0 0-1648,54 25 0,13-15-771,-4 4 1,7-1 770,-1-10 0,2-2 0,5 0 0,2 1 0,-1 0 0,1 1 0,-2 1 0,-1 1 0,-2 2 0,-1 0 0,-1 0 0,-1 1 0,0 0 0,-1 0 0,1-2 0,-1 0 0,-1-2 0,-1 0 0,-2-2 0,-2-1-1320,-6-1 0,-2 1 1320,40-1 0,-15 0 0,-18 0 0,-15 0 0,-18 0-729,-16 3-2303,-9 9 3032,-18 8 0,9-6 0,-9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8 26911,'-92'-7'1535,"7"11"-1310,28 26-225,0 10 0,0 6 0,3 4 0,7 3 0,8 2-5661,11-1 5661,12 2 1409,9-2-1409,10 2 860,13-1-860,12-2 0,15-5 0,8-10 0,10-9 0,4-15 0,3-7 0,-3-17 0,-7-13 0,-7-16 0,-10-16 0,-9-7 0,-11-7 0,-9 0 0,-7 0 0,-13 6 0,-10 7 3392,-35 3-3392,4 25 0,-19 6 0,23 26 0,6 8 0,9 8-774,11 7-1781,10 0 2555,25 8 0,-11-19 0,15 4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28671,'-10'52'0,"1"-1"0,-9 46 0,5-32 0,0 1 0,0-2 0,2-6-57,5-9-2117,3-12-3552,9-13 5726,7-12 0,-4-8 0,3-4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7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26631,'0'-3'2040,"0"0"-2040,50 3 0,-21 1 0,42 1 0,-34 0 0,1 0 0,-2-1 0,0-1-225,-3 0-1445,-5-2-1053,-6-2-7108,-8 1 9350,-8-2 1,-3 4-1,-3 0 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22166,'-27'46'185,"1"0"1,-17 38-186,33-36 2115,4 0-2115,4-6 1124,1 0-1124,2-6 0,7-1 0,1-4 636,5-3-636,1-4 2049,-2-6-2049,3-4 210,0-6-210,4-4 0,2-3 0,4-7 0,2-6 0,1-9-1121,0-7-1020,-1-1-3159,1 1 5300,-4 1 0,-10 12 0,-5 4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28671,'72'-2'0,"-9"0"0,-36 2 0,5 0 0,4-6 0,-3-3-1233,-4-3-852,-9 2-2979,-9 5 5064,-6 3 0,-5 2 0,0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8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28210,'-34'88'461,"8"-9"-461,22-42 0,2 0 0,2-4 0,0-3 0,5-3 0,3-3 0,7-5 0,5-3 0,2-8 0,3-3 0,2-5 0,0-8 0,-1-2-1278,-2-10-1546,-3-2 2824,-1-3 0,-9 11 0,-3 2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28671,'8'84'0,"-1"-4"0,-9-31 0,-2 1 0,-2-6-147,-2-6-1791,1-7-2006,3-10 3944,1-9 0,3-6 0,0-6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25185,'0'-8'2118,"0"2"-2062,0 6-448,0 0-852,41-26-1837,-22 12 3081,33-22 0,-41 26 0,-2 2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26989,'70'-25'538,"-11"5"-280,-41 15 190,-2 1-10,9 1-438,-12 1 0,4 4 0,-15 8 0,-2 9 0,0 12 0,-5 7 0,-3 7 0,-5 5 0,-4 2 0,2-1 0,0-3 0,1-6 0,5-8-2432,4-8-5681,3-12 8113,14-6 0,-9-8 0,9 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9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28671,'20'91'0,"-10"-7"0,-24-10 0,0-16 0,-5 14 0,6-27 0,1-5-1951,3-10-3203,5-10 5154,2-9 0,2-8 0,0-2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5:5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28671,'74'-49'0,"-12"9"0,-43 33 0,-6 2-46,-3 0-1993,0 1-3451,1 0 5490,8-1 0,-9 2 0,2 1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24334,'0'-2'3540,"0"0"-2834,0 56-615,0-10-91,0 51 0,0-22 0,0 2 0,0-5 0,0-6 0,1-9-1110,2-10-952,1-7-3003,0-8 5065,-2-6 0,-1-12 0,-1-4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24089,'57'-11'0,"1"1"0,-3 0 0,-3 3 1953,16 7-1953,4 0 0,-1-3-1603,0-2-6106,-3-2 7709,-5 0 0,-29 4 0,-8 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184 855 28671,'-14'-88'0,"0"4"0,7 24 0,-4-6-5661,-4-2 5661,-2-4 1333,-4-2-1333,1 0 0,0 3 870,4 6-870,4 13 0,4 13 0,4 15 0,1 12 0,2 8 3360,0 3-3360,1 1 98,6 0-98,8 4 0,12 3 0,12 6 0,8 2 0,9 0 0,5-3 0,-1-1 0,0-2 0,-6-3 0,-8-3 0,-5-2 0,-4-1-2152,-14 0-2129,-5 1 4281,-13 8 0,-4-6 0,0 5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28671,'38'21'-360,"2"-4"-1040,3-23-1267,3-4 1604,-1-3 0,-20 3 0,-5 5 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24099,'-6'0'3171,"2"0"-2533,4 0-145,-24 46-223,16-14-270,-19 40 0,25-26 0,3 21 0,9-18 0,7 9-3392,7-29 3392,6-9 0,1-10 0,2-5 0,15-30 0,-14 3 0,9-24 0,-20 9 0,-5-1 0,-4 3 0,-3 2-1928,-4 5 31,0 6 1897,0 6 0,-4 8 0,0 4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1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28671,'76'31'0,"-8"-7"0,-37-23 0,-1-1 0,-3 0 0,-6 0-1548,-5-2-1174,-8 2 2722,-4-2 0,-3 2 0,-1 0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2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28671,'-20'49'0,"0"0"0,-16 39 0,18-34 0,-2 9-875,8-20-1646,1 0-7310,8-25 8336,5-10 0,-2-3 0,2-5 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27594,'-51'77'1077,"11"-7"-1077,38-24 0,1-1 0,4-2 0,7-2 0,6-5 0,8-8 0,3-4 0,0-12 0,0-4 0,1-7 0,1-14 0,1-7 0,0-14 0,-3-2 0,-4-1 0,-6 4 0,-5 4 0,-6 3-1357,-2 6-3214,-4 5 4571,1 7 0,-1 4 0,1 4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2 24042,'0'-2'3261,"0"45"-2656,-6-6-146,-2 40-155,-7-20-304,0-2 0,1-4 0,4-9 0,2-10 0,5-10 0,1-10 0,1-6 0,1-4 0,0-10 0,0-8 0,5-14 0,6-9 0,7-6 0,4 0 0,2 4 0,-1 6 0,-2 8 0,-3 6 0,-2 6 0,-2 5 0,-5 5-237,0 2-2205,-2 3-5099,5 8 7541,8 2 0,-9 0 0,4-2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0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28671,'-70'58'0,"9"0"0,39-5 0,5 0 0,8-4 0,6-6 0,13-6 0,5-10-3392,14-7 3392,3-11-2269,3-5 2269,10-25 0,-7-21 0,-5-7 0,-17-11 0,-14 19 0,-11 0 2269,-4 2-2269,-11 5 3392,-6 4-3392,-7 10-965,-8 10-2362,-9 12 3327,-9 17 0,26-9 0,5 7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1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28671,'68'10'0,"-1"1"0,15-1 0,6-3 0,-18-8 0,3-3 0,4 1-607,13 0 0,3 0 0,3 0 607,-15 1 0,1-1 0,2 0 0,1 0-421,6 1 0,1 0 0,1 1 1,1-1 420,3 1 0,2 1 0,-1-1 0,1 2-331,0 0 0,1 0 1,-1 1-1,0 0 331,-2 0 0,-1 0 0,0 0 0,0 1 0,-4 0 0,0 0 0,-1 1 0,-1 0-449,-2-1 1,0 1 0,-1-1 0,0 0 448,-3-1 0,0 1 0,0-1 0,-1 0 0,-2 0 0,0-1 0,-2 0 0,0 0-317,21 0 0,-1-1 1,-3 1 316,-7-2 0,-3 1 0,-3-2-650,-10-1 0,-2 0 0,-3-1-3446,19-1 1,-5-2 4286,-14-2 1,-8 0 0,6 0-1,-25 3 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6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20 20557,'0'-2'4975,"0"0"-1836,0 2-3139,7-7-4252,-6 5 4252,6-5 860,-6 7-860,1 5 0,1 10 0,0 13 0,-1 17 0,-1 11 0,-2 5 0,-5 3 0,-2-2 0,-3-5 0,-1-6 3392,2-12-3392,4-9 0,1-13 0,3-8 0,1-7 0,1-9 0,4-34 0,4 0 0,5-32 0,3 15 0,1 0 0,2 6 0,0 7 0,2 11 0,0 11 0,0 9 0,7 7 0,-7 14 0,4 7 0,-10 12 0,-4 4 0,-3 5 0,-4 1 0,-2 3 0,-2-1 0,-5 17 0,-3-15 0,-8 11 0,-4-17 0,-3-2 0,-1-3 0,0-4 0,-4-1 0,10-10 0,0-1 0,11-10-875,4-1-1400,1-3-3226,6-8 5501,8-4 0,-5 2 0,4 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6 149 27785,'-6'45'761,"6"-6"-636,20-24-125,2-3 0,3-4 0,0-3 0,-1-3 0,-2-2 0,-2-5 0,-3-2 0,-3-6 0,-4-4 0,-3-1 0,-4-3 0,-1 0 0,-2 0 0,0-1 0,-5 1 0,-3 0 0,-6 0 0,-4 3 0,-3 2 0,1 3 0,0 4 0,4 3 0,3 3 0,4 2 0,2 1-953,3 10-4829,1 15 5782,7 1 0,-2-1 0,3-15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7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97 25308,'-5'-2'2880,"1"0"-2723,4 2 123,0 0-247,-7 46-20,5-15-13,-5 41 0,5-27-13,-3 0 13,0-2-11,-3-3-11,2-6 22,1-7 11,0-8 0,2-8 13,0-7-24,1-2 0,1-14 0,0-12 0,1-18 0,7-13 0,7-5 0,9 0 0,6 4 0,1 7 0,0 7 0,-4 7 0,-1 7 0,-6 7 0,-2 7 0,-3 6 0,0 4 0,-2 3 0,1 1 0,-3 0 0,-1 0 0,-1 4 0,-4-1 0,-1 6 0,-1-1 0,-1 1 0,0 1 0,-1-1 0,0 2 0,-1-2 0,-2 1 0,0-3-438,1-1-3674,2 3-3362,3-2 7474,9 4 0,-6-7 0,5 0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213 200 21936,'-1'-4'3743,"1"2"-3228,0 2 414,0 0-570,-32 9-112,20 3-57,-23 10-44,31 0-45,2-1 11,3-3-23,7-4 34,4-4 58,8-5-181,1-2 0,0-3 0,-2-9 0,0-5 0,-4-12 0,-4-3 0,-5-3 0,-3-1 0,-9 1 0,-5-1 0,-8 2 0,-5 2 0,-1 4 0,1 6 0,2 8-774,0 5-2319,-12 28-2386,6 5 5479,-11 26 0,23-26 0,3-3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8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49 24491,'-5'0'3372,"2"0"-2677,3 0-582,0 0-113,6-10 0,4 5 0,8-8 0,6 7 0,4 1 0,4 1 0,2 1 0,0 2 0,-1 0 0,-2 1 0,-1 0 0,-2 0 0,0 0 0,0 0-1211,-1 0-1478,3 0-6656,-2 0 9345,-2 0 0,-11 0 0,-6 0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2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13 27292,'-32'67'314,"8"-15"-303,18-1-11,5-20 22,1-8 1,0-7 89,0-7 145,0-5 214,0-3-326,0-13-121,0-2-24,4-15 0,2 0 0,1-3 0,2 1 0,-2 0-13,-1 4-435,-1 3-380,-2 6-338,-1 7-772,-1 5-4819,-1 4 6757,0 2 0,0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44.5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122 5 25337,'-68'-2'983,"14"0"0,65 2 0,61 2 0,13 2-492,-11-3 1,6 0-1,-3 1 1,2 0-1,11-2 1,2 0-309,-24-2 0,1 1 0,1-1-183,3 2 0,1-1 0,1 0 0,3 0 0,2-1 0,0 1 0,1 0 0,1 1 0,-1 0 0,2 0 0,-1 0 0,1 2 0,-2 0 0,0 2 0,-1 0 0,-1 0 0,0 0 0,-2 1 0,-2 1 0,-2 2 0,-1-1 0,-4-1 0,0 0 0,-2 0 0,24 4 0,-3-1 0,-10-1 0,-4-1 0,-9 0 0,-4 0 0,-8-2 0,-4 0 0,28 3 0,-23-2 0,-25-3-984,-17-1 738,-72 5 0,44-5 0,-45 5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54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26205,'64'-9'822,"-1"0"0,4 1 0,1 0-822,3 0 0,2 0-1497,10 0 1,4 0 1496,-21 2 0,2 0 0,2 1 0,9-2 0,3-1 0,2 1 0,9 0 0,3-1 0,2 1-623,-15 0 0,1 1 0,2 0 0,1 0 623,6 0 0,3 0 0,1 0 0,0 0 0,-13 2 0,0 0 0,2 0 0,0 0 0,0 0 0,4 1 0,0-1 0,2 2 0,-1-1 0,0 0-181,1 1 1,1 0-1,-1 1 1,1-1-1,-1 1 181,0 0 0,1 0 0,-1 0 0,0 1 0,-1 0-236,-2 1 0,-1 2 1,0-1-1,-1 1 0,0 1 236,-4-1 0,1 1 0,-2 0 0,0 1 0,-1 1-137,14 2 0,-1 2 0,-1 0 0,-2 1 137,-8 0 0,0 0 0,-3 1 0,-1 1 0,14 3 0,-3 1 0,-3 1 324,-13-2 0,-2 2 0,-4 1-324,17 8 0,-7 3-1177,-19-4 1,-7 3 1176,17 24 0,-38-24 0,-21-8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5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9 323 22956,'-5'0'3372,"1"0"-2845,4 0 425,0 0-493,15-60-67,4 27-379,16-47-13,0 41 0,2 6 0,2 4 0,2 7 0,1 8 0,-2 6 0,1 4 0,-8 3 0,-4 3 0,-7 11 0,-5 7 0,-6 14 0,-4 5 0,-5 7 0,-1 0 0,-3 3 0,-6-1 0,-6-2 0,-6 1 0,-4-3-1177,1 0-3563,1-1 3892,9-1 0,6-18 0,5-6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55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28671,'26'-2'-992,"6"-12"0,-8-15 0,-3 5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5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28671,'-15'24'0,"3"5"-2410,12 13-6218,0 9 8628,0 9 0,0-25 0,0-4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6:56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28580,'-4'25'-9831,"3"-9"9342,4-24 0,0 1 0,0 5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2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28671,'70'19'0,"-1"0"0,2-1 0,1-4 0,-5-7 0,1-3 0,1 0 0,1-2-866,3 0 1,1-1 865,2-1 0,1 0 0,4 0 0,1 0-194,2-1 1,-1-1 193,-1 0 0,-1-1 0,-6-1 0,-1-1 0,-5-1 0,-2 0-15,-5-1 0,-1-1 15,-5 1 0,-1-1 0,-4 0 0,-2 1-852,35-5-2565,-21 3 2746,-22 5 1,-22 1 0,-11 3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4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 23258,'-7'0'3798,"0"0"-3002,7 0 23,0 0-819,26-7 0,-3 6 0,26-6 0,-7 7 0,5 2 0,3 3 0,0 0 0,0 3 0,-1-3 0,-4 0-494,-4-1-1635,-9-2-2891,-7-1 5020,-7 0 0,-8-1 0,-4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27830,'-6'54'252,"0"1"0,-5 42-5834,2-41 5638,0-8 11,2-7 1420,1-12-1430,4-10 803,1-9-860,1-6 0,0-4 0,0-10 0,10-27 0,-1-2 0,7-19 3392,-5 15-3392,-3 3 0,-1-9 0,-2 19 0,2-3 0,-3 24-685,0 4-1724,1 5-7422,1 8 9263,5 9 1,-6-5 0,1 3-1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28671,'-5'99'0,"1"-3"0,4-19 0,-1 2 0,-4-1 0,-4-4 0,-2-5 0,-1-7 0,4-10 0,3-11 0,3-14-371,2-14-1478,1-7-1904,7-26 3753,3-11 0,-2 5 0,-1 1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6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28671,'98'7'0,"-10"-1"0,-41-1 0,-2 0 0,-6 0 0,-4 4 0,-9 0-113,-5 3-1467,-6 3-1390,-8 1 2970,-3 3 0,-4-8 0,0-1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28671,'88'3'0,"-15"-1"0,-46-2-57,2-1-1915,3-2-2174,8 0 4146,5-2 0,-18 2 0,-4 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28244,'-30'51'142,"0"0"0,2-4 1,8-5-143,18 1 0,9 0 0,9-2 0,12-2 0,6-6 0,4-7 0,-5-8 0,-2-9 0,-2-5 0,-2-7 0,1-11 0,0-9 0,-1-12 0,-1-5-1177,-1 0 1177,4-11 0,-15 27 0,2-4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27 26563,'-11'-8'2108,"3"1"-7769,8 7 5661,71-5 0,-24 4-539,6-2 1,2 1 538,11 2 1077,-5 0-1077,-8 0-986,-11 4-997,-11 3-231,-12 8 2214,-10 4 0,-6-8 0,-3-1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28671,'-31'43'0,"0"-1"0,-18 36 0,44-36 0,2 0-1043,2-1-1299,9-6-6174,7-8 8516,13-8 0,-11-10 0,0-5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7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28479,'-29'54'64,"-1"0"0,2-5 0,9-4-64,28 13 0,2-18 0,11 7 0,1-25 0,2-6 0,0-8 0,2-4 0,0-5 0,2-12 0,0-6 0,-4-15-1133,-2-2-8698,1-13 7373,-5 17 0,-4 2 1,-8 22-1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27684,'-10'55'329,"0"1"0,0-5 0,1-3-329,-7 9 0,2-5 0,2-6 0,3-11 0,5-10 0,0-11 0,4-8 0,-1-4 0,1-2 0,0-11 0,3-5 0,5-12 0,4-2 0,4 3 0,7-5 0,-4 14 0,9 0 0,-5 14 0,6 2-1301,6 2-1287,6 0-7243,6 0 9512,4 0 1,-22 0 0,-5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1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260 228 28671,'-90'42'0,"23"-6"0,44 30 0,17-15 0,4-3 0,11-6 0,6-7 0,11-12 0,6-9 0,0-9 0,3-11 0,-2-13 0,-2-15 0,-3-13 0,-7-8 0,-6-2 0,-9-4 0,-3 1 0,-8-1 0,-8 6 0,-10 4 0,-7 13 0,-1 12 0,0 12 0,2 8 0,-3 7-2332,-2 12-3562,-6 9 5894,-2 11 0,16-12 0,4-4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23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27180,'68'-5'298,"0"0"0,0 0 0,8 1 0,2 0 1,2 1-1429,7 0 1,2 1 0,4 1 1129,-12 2 0,2 1 0,3 0 0,1 2-450,10 1 0,2 1 1,2 1-1,1 1 450,-14 0 0,2 1 0,0 1 0,1 1 0,0 0-205,4 2 1,1 0 0,0 1 0,0 0 0,1 1 204,0 1 0,1 0 0,-1 1 0,1 0 0,-2 1-268,-1-1 1,-1 1 0,-1 0 0,0 0 0,0 1 267,-6-1 0,1 0 0,-2 1 0,0 0 0,-1 0-62,13 4 0,0 0 0,-2 0 0,-3 0 62,-7-2 0,-3 0 0,-1 0 0,-2 0 0,15 5 0,-3-1 0,-4-1 0,-14-3 0,-4 0 0,-4-2 0,12 5 0,-9-2-1512,17 10-8319,-46-14 7833,-37-10 0,-6-5 0,-7-3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2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27200,'75'-5'209,"0"-1"1,9 2-1,2 1-209,9 2 0,5 1-1580,-20-1 0,3 0 0,3 1 1580,-11-1 0,2 1 0,2-1 0,2 1 0,9-1 0,3 1 0,2-1 0,1 1 0,-11-1 0,2 1 0,0 0 0,2 0 0,1 0-223,5-1 0,2 1-1,1 0 1,1 1 0,0-1 223,-14-1 0,2 1 0,0 0 0,0 0 0,0 0 0,0 1-76,1-1 1,0 0-1,1 1 1,-1 0 0,0 0-1,0 0 76,-1 0 0,0 1 0,-1-1 0,1 1 0,-2 0 0,1 0-162,12 1 0,1 0 0,-2 0 0,0 1 1,-1 0 161,-4 0 0,-1 0 0,0 0 0,-2 1 0,-1-1 0,-6 0 0,-1 1 0,-1-1 0,-1 0 0,-1 1 0,11 0 0,-2 0 0,-1 0 0,-3 1 254,15 1 0,-4 1 1,-4 0-255,-15-1 0,-3 1 0,-5 1 0,13 2 0,-9 1 0,22 10-1519,-48-3 1519,-27-3 0,-16-7 0,-2-4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28.1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0 479 25404,'70'-4'196,"-1"0"1,1 0-1,8-1 1,2 0 0,3-1 130,7-2 1,3-1 0,3-1-83,-8 2 1,3-1 0,2 0 0,3-1-50,-9 2 1,3-1-1,2 0 1,1 0 0,2 0-34,-7 1 1,2-1 0,1 1 0,2-1 0,1 1 0,0 0-24,-6 0 0,2 1 1,0 0-1,1 0 1,1 0-1,0 0 1,1 0-1,5 0 0,0 0 1,1 0-1,1 0 1,1 0-1,-1 1 1,1 0-81,-9 0 0,-1 1 0,1-1 1,1 1-1,-1 0 0,1 0 0,0 1 1,0-1-61,1 0 0,0 1 0,1-1 0,0 1 0,-1 0 0,1 0 0,0-1 0,0 1 0,-1 0 0,1-1 0,0 1 0,0-1 0,0 1 0,-1-1 0,1 1 0,0 0 0,-1 0 0,1 1 0,-1-1 0,1 1 0,-1-1 0,1 1 0,-1-1 0,0 1 0,-1-1 0,0 0 0,0 1 0,0-1 0,0 0 0,-1 1 0,0-1 0,0 1 0,-2 1 0,0-1 0,0 1 0,0 0 0,-1 0 0,0 0 0,0 0 0,-1 0 0,8 0 0,0 0 0,0 1 0,-1-1 0,-1 1 0,-1-1 0,0 2 0,6-1 0,0 1 0,-1 0 0,-2 0 0,-1 1 0,-2 1 0,6 1 0,-1 0 0,-3 1 0,-2 1 0,-4 1 0,4 1 0,-4 1 0,-3 2 0,-6 2 0,0 5 0,-5 2 0,-10 5-119,-3 8 1,-18 7-866,-29 40 492,-38-37 0,-13-3 295,-14 2 0,-2-5 1,-17 8-1,5-13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29.1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22 28654,'76'-1'196,"1"-1"1,-1 0-1,8 0 1,0 1 0,2 0 130,3 1 1,2 0 0,2 0-83,-13-1 1,2 1 0,1-1 0,3 0-1,6 0 1,3 0 0,1 1 0,2-1-210,-13 0 0,1 0 0,2 1 0,0-1 1,2 0-37,5 0 0,2 1 0,1-1 0,1 1 0,1 0 0,-12 1 0,1 1 0,0 0 0,1 0 0,1 1 0,0 0 0,3 0 0,2-1 0,-1 1 0,1 1 0,0 0 0,-1 0 0,1 1 0,-1 1 0,1 0 0,-1 1 0,0-1 0,-1 1 0,-3 0 0,0 0 0,-1 0 0,0 0 0,-1 0 0,-1 0 0,10 2 0,0 0 0,-1 0 0,-2 0 0,-2 0 0,-8-1 0,-2-1 0,-1 1 0,-1 0 0,-2-1 0,9 2 0,-1 0 0,-2-1 0,-3 0 0,14 0 0,-4 0 0,-3-1 0,-14 0 0,-3-1 0,-4 0 0,14 2 0,-7 0 0,-21-1 0,-7 1 0,8 6-984,-31-2 656,-21-6 0,-6-3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4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28536,'84'24'0,"0"-1"0,0 0 0,2 1 0,1 1 0,0-1-1852,-3-2 0,0-1 0,1 1 1852,6 3 0,2 1 0,0 0 0,-20-6 0,1 0 0,0 1 0,1-1 25,1 1 0,0 0 0,1-1 1,-1 1-26,0-2 0,0 1 0,0-1 0,0-1 0,0-1 0,-1 0 0,1-1 0,-1 0-177,22 4 0,-1 0 0,-1-2 177,-2-1 0,-1-2 0,-1 0 0,-5-1 0,-1-1 0,-2-1 0,-6-1 0,-1-1 0,-3-1-639,25 4 0,-6-2-1952,-15-2 1,-6-1 2590,-13-3 0,-7-1 0,3 2 0,-24-5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7:5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28031,'94'-25'160,"0"0"0,-25 8 0,1 2 0,1 0-160,-1 3 0,2 1 0,2 2-1887,14-1 0,3 2 0,3 1 1887,-16 3 0,2 0 0,1 1 0,2 1 0,6 1 0,2 1 0,1 1 0,0 2-109,7 1 0,0 1 1,1 2-1,1 1 109,-17-1 0,0 1 0,0 0 0,1 1 0,-1 1-134,2 2 0,-1 0 0,1 2 0,0-1 1,-1 1 133,0 0 0,-1 0 0,0 1 0,-1-1 0,0 1 0,-3-1 0,0 1 0,-1-1 0,0 1 0,-2-1-288,15 2 0,-1 0 0,-1-1 1,-1 0 287,-6-2 0,0-1 0,-2 0 0,-1-2 160,20 1 1,-2-2 0,-1-1-161,-8-3 0,-2 0 0,-1-2 110,-7-2 0,-1-2 0,-2-1-809,-8-2 1,-1-1-1,-1 0-3150,21-3 0,-5-1 3849,-10-2 0,-8-1 0,9 1 0,-29 3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0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23325,'0'-3'3563,"0"1"-2274,0 2-1099,3-1 23,0 12-122,2 4-91,0 14 0,0 4 0,0 1 0,1 0 0,0 1 0,-1-3 0,1-1 0,0-7 0,0-5 0,0-6 0,1-8 0,1-3 0,0-7 0,2-6 0,-1-10 0,1-5 0,2-18 0,-4 11 0,2-9 0,-5 19 0,1 3 0,-1 5 0,1 4-80,0 6-6833,8 3 6913,0 2 0,-2 0 0,-4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0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51 27953,'-47'37'638,"8"11"-571,34-22-54,1 12-13,7-15 0,4-1 0,6-3 0,6-5 0,5-5 0,2-4 0,3-4 0,-4-7 0,-1-4 0,-4-8 0,-5-5 0,-2-5 0,-4-4 0,-5-1 0,-1 0 0,-3 3 0,-6 3 0,-1 5 0,-14 5 0,5 9 0,-6 2 0,7 12-393,3 4-1557,3 8-1120,5 4 3070,3-1 0,1-8 0,0-5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0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28087,'-54'23'584,"9"1"-584,31-2 0,4-1 0,5 0 0,3-2 0,1 0 0,3-2 0,3 1 0,5-4 0,4-1 0,1-4 0,-1-2-1626,0-1-4122,-2-2 5748,-1 1 0,-6-3 0,0 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0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27034,'35'-34'-1789,"-7"7"0,-27 27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0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58 21812,'-5'0'3429,"1"0"-2868,4 0 514,0 0-604,-2-17-135,1 11-22,-1-13-135,2 15-22,2 0-34,1 1 0,4 1-32,2 1-91,2 0 0,0 1 0,1 0 0,0 0 0,0 0 0,1 0 0,0 0 0,-1 0 0,-1 2 0,-1 0 0,-2 2 0,-2 0 0,-2 0 0,-1 1 0,-1 0 0,0 2 0,-2 2 0,0 1 0,0 2 0,0-1 0,0-2 0,0-1 0,0-1 0,-3-1 0,-2 2 0,-5-3 0,-4 0 0,-3 1 0,-10 1 0,7-3 0,-6 1 0,11-5 0,0 0 0,2 0 0,0 1 0,1 2 0,2 1 0,1 3 0,-2 5 0,4-1 0,0 5 0,5-4 0,1 2 0,1 1 0,0 2 0,0-1 0,2-1 0,4-2 0,10 0 0,-1-4 0,6-1 0,-3-5 0,1-1 0,2-2 0,-2 0 0,3 0 0,-1 0 0,4-4-629,16-6-939,-8 1-1267,10-3 2835,-14 8 0,-13 2 0,-4 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2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26619,'48'-32'740,"-7"8"-337,-22 22-190,-6 2 0,2 0 33,-9 5-9,-2 4-237,-3 8 0,-6 8 0,-6 5-3392,-6 3 3392,-1 1 0,0-1 0,4-1 0,2-2 0,4-1 0,2-3-293,3-3 2397,1-4-8995,9-9 6891,7-11 0,-4-1 0,2-5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2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25319,'0'-1'2611,"0"0"-2319,0 1-292,36 2-370,-18-2-415,27 2-648,-27-5-820,-2-2-7578,-2-3 9487,-1-2 1,-6 5 0,-1-1-1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27056,'-41'78'1188,"4"-6"-1076,13-7-168,7-15-594,-3 11-582,12-26-1222,3-6 2454,3-6 0,2-12 0,0-5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29 19561,'-1'6'4885,"0"-2"-4258,1-4-145,0 0 56,-35 24-180,22-12-66,-25 21-68,33-18-11,2 1-45,2-1-22,1 2 33,5-3 0,3 0-33,7-4-90,5-3 0,4-4-34,2-2 68,1-7 22,-2-2-23,-3-8 23,-5-2-11,-5-1-66,-5-1-35,-3 1 0,-3-9 0,-4 8-158,-1-6-55,-5 12-78,1 2-90,1 5-157,1 3-347,3 2-751,1 2-3541,1 0 5177,1 1 0,0-1 0,0 1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3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24233,'0'1'3093,"1"0"-1748,-1-1-1345,16-4 0,-6 2 0,14-4 0,-11 4 0,2 1 0,0 0-561,1 1-560,0 0-616,1 0-1389,-3 0 3126,-4 0 0,-5 0 0,-2 0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28535,'4'14'136,"2"-4"-136,9-9 0,1-1 0,-1 0 0,0 0 0,-2 0 0,1-2-91,-2-1-1141,-1-2-696,0-1-2228,-1-2 4156,0-1 0,-5 5 0,0-1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4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23415,'-2'-3'2958,"1"1"-8014,1 2 5628,-16 36 859,7-11-1151,-13 34 711,11-19-991,0 2-78,1-3-527,1-2 2652,2-5-3907,1-7-2947,3-6 4934,1-9 0,2-5 0,0-4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4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27034,'-5'56'1244,"-3"-2"-1132,-3-13-112,-2 1-12,1-1-480,2-2-2612,1 7-3641,4-16 6745,3 0 0,2-21 0,1-6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4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75 26451,'-11'46'1031,"6"-6"-863,15-27-11,4-4-45,2-4 11,2-3 68,0-2-23,0-5 0,-1-4-66,-3-6-102,-3-4 0,-4-1 0,-3-1 0,-3 0 0,-1 1 0,-2 2 0,-3 2 0,-3 4-169,-4 3-806,0 6-851,-3 1-2275,-2 5 3253,-2 5 0,8-4 0,1 4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5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28166,'-12'70'-392,"3"-18"-617,0-22-840,3-16-3114,4-3 4963,0-6 0,2-1 0,0-4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23448,'3'-3'3071,"0"0"-2590,-3 3 203,0 0-617,2 26-67,-1-12-302,1 20-516,-4-21-841,-2 0-3652,-4-3 5311,-2 1 0,4-5 0,1-2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28671,'51'-1'0,"-1"0"0,-12-2 0,2-1 0,-3-2 0,-2 1 0,-3-2 0,-1 0 0,0 0-662,1 0-1972,1 3-7197,-2 0 8961,-4 3 0,-11 0 0,-6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6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25925,'-62'26'1479,"10"-3"-1188,32-6-44,4 0-12,3 0 22,1 3-20,2 2-237,1 1 0,3 2 0,3 0 0,1 0 0,4-3 0,5-3-181,6-6-1095,6-6-1279,6-4-7276,3-9 8607,3-4 1,-13 2 0,-3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55 27460,'-3'38'381,"4"-6"-224,5-21 33,5-2-67,1-5 0,1-3 23,0-2-55,-1-5-91,-1-2 0,-2-3 0,-2-1 0,-3 1 0,-1 1 0,-2-1 0,-1 0 0,0-1 0,-3 1 0,-1-1 0,-4 2 0,-1 0 0,-1 3 0,-1 3 0,1 2 0,-7 10-976,4 1-1747,-2 8-7108,9-1 9028,3-3 0,3-6 1,0-2-1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28671,'-4'15'0,"1"2"0,-1 4 0,0 0 0,2 2 0,1-2 0,0-4 0,0-4 0,1-7 0,0-3 0,0-2 0,0-8 0,1-4 0,2-10 0,2-3 0,1 0 0,1 0 0,-2 4 0,-1 4 0,-1 7 0,-1 3 0,1 5 0,0 4 0,1 6 0,-1 6 0,0 8 0,0 1 0,1 2 0,2 6 0,0-9 0,1 2 0,-2-12 0,-1-4 0,1-3 0,-1-3 0,0-2 0,1-3 0,2-5 0,4-11 0,-2 1 0,4-5 0,-4 8 0,1 1 0,-2 2 0,1 1 0,3 1-864,-3 4-1388,2-1-5525,-2 4 7777,3 0 0,-5 2 0,0-1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23964,'-5'-1'3821,"1"-1"-3183,-28 4-390,17 1-248,-26 2 0,30 0 0,3-1 0,3 0 0,3 1 0,1 1 0,1 0 0,5 3 0,3-1 0,4 3 0,-1 0 0,0 2 0,-5 2 0,-1 1 0,-3-1 0,-1 1 0,0-2 0,-2-1 0,-3-3 0,-1-1 0,-4-1 0,1-3 0,-1-2 0,0-1 0,0 0-573,1 0-1948,0 1-7310,4 0 7554,1-1 1,3-2 0,0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8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28671,'14'-2'0,"-2"1"-494,-12 1-2789,-1 0 3283,-3 6 0,2-4 0,-2 4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9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81 24763,'-32'60'1121,"7"-9"-819,21-27 203,2-3-269,4-2 102,4-5-238,7-5-26,6-4-7,3-4 145,1-5-112,-1-3 91,-1-5 22,-3-5-45,-3-1 67,-1-4-189,-3-1-46,-2-3 0,-2 0 0,-2-1 0,-3 1 0,-1 3 0,-3-2 0,-3 11-125,-3 2-457,-5 10-348,0 2-729,-3 5-1825,1 2 3484,3 8 0,5-8 0,3 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19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28671,'24'1'0,"4"0"0,8-3 0,5-2 0,2-1 0,-1-1 0,0 3 0,-4 1 0,-1 2 0,-1 0 0,0 2 0,-4-1 0,-3 1 0,-8-1 0,-7 0 0,-5-1-640,-5 1-1656,-2 2-4529,-2 1 6825,-3 2 0,2-2 0,-2-1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58 24983,'-3'0'3149,"2"0"-2610,1 0-539,32-18 0,-11 9 0,25-13 0,-21 17 0,-6 2 0,-7 3 0,-6 0 0,-4 3 0,-5 5 0,-5 8 0,-6 4 0,-3 2 0,1-1 0,3-3 0,3-2 0,5-3 0,2-1 0,2-2 0,1 0 0,2-1 0,3-1 0,3-1 0,4 0 0,3-1 0,3-2 0,3-1 0,4 0 0,1 0-1704,3-1-2621,-1-1 4325,2 0 0,-14-1 0,-3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74 23672,'-5'0'1939,"2"0"-1737,3 0 22,0 0-146,33-19 79,-15 10 90,26-16 66,-25 17 102,-5 2 22,-3 2-79,-5 2-89,-1 2 45,-3 0-268,0 4-46,-2 7 0,-3 9 0,-4 7 0,-3 2 0,-3 1 0,2-2 0,1-3 0,3-4 0,3-3 0,1-3 0,2-2-1043,1-2-1266,0-2-5489,2-5 7798,4-2 0,-3-2 0,3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1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25443,'52'-14'952,"-7"1"-952,-21 4-403,-2 1-482,-5-1-942,-3-1-5086,-3 0 6913,-2-2 0,-5 6 0,0 1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23493,'0'-2'3216,"0"0"-2543,-15 44-203,5-12-145,-13 35-135,8-25-190,3 0 0,-1-3-190,4-2-359,1-4-796,2-4-1400,2-6-7086,3-8 8000,7-6 0,-4-5 0,4-2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33 24143,'-4'0'2297,"1"0"-1882,3 0 56,0 0-292,-10 38-56,7-20 23,-4 30 66,13-33-21,5-2-23,5-3-11,2-4-45,1-3-55,0-2-57,-1-3 0,-1-4 0,0-4 0,-3-3 0,-2 0 0,-1-3 0,-3 1 0,-2-1 0,-3-1 0,-1 0 0,-3 2 0,-4 1 0,-3 3 0,-5 1 0,0 5 0,0 1 0,0 3 0,1 1-539,1 3-1858,0 2-7434,4 3 8770,3 1 0,2-4 0,2-1 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28671,'26'19'0,"2"-3"0,-1-10 0,1-3 0,-3 1-102,-2-1-996,-6 1-403,-4 0-808,-5 3-7522,-4 3 9608,-2 3 0,-2-6 0,0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46 25095,'-6'1'3127,"2"0"-2678,4-1-449,0 0 0,16 2 0,-3-1 0,14 0 0,-10-1 0,0 0 0,-2 0 0,-2 0-606,-1 0-1131,-1-3-1064,2-4-7030,2-3 8722,2-5 1,-8 7 0,-1 0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28671,'-18'55'0,"2"-2"0,6-12-13,0 0-1207,0-3-787,-1-3-3404,1-4 5411,2-6 0,4-11 0,1-6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2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28009,'-12'71'537,"-3"-4"-537,-4-20-156,1-2-640,2-5-974,4-7-1995,5-6 3765,4-7 0,2-9 0,1-5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34 26474,'-43'37'1064,"8"-3"-750,31-13-90,2-1-67,1-3-68,5-3 46,4-4 79,6-6-214,4-2 0,2-8 0,1-5 0,-1-8 0,-3-4 0,-4-2 0,-4 0 0,-5 1 0,-3 3-237,-2 3-1006,-5 6-1278,-4 6 2521,-5 3 0,6 3 0,1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3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27897,'-25'50'403,"4"-6"-437,16-26-402,1 0-685,2-3-1209,1-2-7501,0-6 8193,3-3 0,-2-3 0,1-1 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28671,'1'52'0,"0"-5"0,-1-25 0,-2-1-360,-2-1-1466,-3-3-2107,-2 1 3933,-3-4 0,5-5 0,1-4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3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 24222,'-7'0'3462,"2"0"-2667,5 0-603,0 0-192,33 0 0,-3 0 0,31 0 0,-10 0 0,2 0 0,-1 0 0,-1 0 0,0 0 0,1 0 0,2 0-125,1-1-2978,-3-2 3103,-9-1 0,-20 0 0,-9 2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6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37 106 27897,'-3'55'257,"0"-8"-966,-1-24 765,-1-3 244,1-4-255,-1-4 153,1-3-154,0-3 57,3-3-34,-1-1-54,1-8-13,1-6 402,-1-11-402,2-8 0,5-6 0,4 0 0,8 1 0,1 5 0,0 7 0,0 4 0,0 6 0,0 4 0,-1 3 0,0 2 0,-3 2 0,-1 1 0,-3 2 0,-3 0 0,-3 0 0,-3 0 0,-1 3 0,-1 4 0,-3 5 0,-11 12 0,0-5 0,-7 4 0,7-9-461,3-3-850,2 0-4751,3 2 6062,3-6 0,1 1 0,2-7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7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44 22115,'0'-2'3384,"0"0"-1950,0 2-952,-9 31-67,8-20-1,-3 24-145,12-30-111,4-1-158,4-3 0,1-1 0,3-4 0,1-3 0,-2-6 0,-3 0 0,-3-1 0,-6 2 0,-3-1 0,-3 1 0,-1 1 0,-1 1 0,-3 2 0,-3 2-192,-4 4-525,-2 0-504,1 4-818,4 2-4965,3-1 7004,5 1 0,0-3 0,2-1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26586,'-39'43'1277,"8"-6"-963,24-20-57,5-3-20,0-3-237,8-3 0,3-4 0,6-2 0,2-5 0,0-4 0,0-4 0,-2-5 0,-2 2 0,-3 1 0,-3 6 0,-3 3 0,-2 3 0,-2 1 0,0 4 0,0 5 0,-3 5 0,-2 3 0,-1 0 0,2-3-293,1-2-692,1-3-427,2-4-493,1-2-3014,5-3 4919,5-7 0,-3 5 0,0-5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27180,'-23'45'896,"4"-7"-773,16-24-56,2-2 12,1-1-1,0-3 12,3 1 22,0-3-90,4-2-11,0-2 2,2-2-13,1-4 0,1-5-35,1-7-10,0-3 34,-1-2 11,-1 2 0,-1 2-11,-2 3 11,-2 5 0,-2 5 22,-1 2 58,-1 7-80,-1 4 0,0 9 0,-2 3 0,-1 2 0,-3 0 0,-1-1 0,-1-2-528,0 0-581,2-4-583,0-3-2857,4-4 4549,0-4 0,2-2 0,0-3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8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 24188,'3'-5'2678,"-1"0"-2196,-2 5 201,0 0-537,1 18-146,-5-3-11,1 16-393,-5-9-761,2-1-975,1-4-7691,3-4 9420,1-5 0,1-4 0,0-2 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23516,'-5'0'2409,"2"0"-2017,3 0 101,0 0-325,-22 35-45,16-20 34,-16 26 34,21-31 10,1-2-89,0-3-78,0-2-12,4-2-22,1-4-22,4-4-79,0-5-33,0-4 67,-1 0 67,-2 3 0,-1 1 22,-3 5 79,0 1-23,-2 4 45,1 1 34,-1 1 11,0 6-67,0 3-11,0 7-57,0 1-33,0 1-22,-1-2-897,1 3-369,-1-7-1626,0 0 2914,1-8 0,0-2 0,0-2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8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9 22821,'1'-5'3171,"-1"1"-2376,0 4-133,0 0-69,-4 32-156,1-13-245,-4 24-192,3-24 0,1-4 0,1-6 0,2-3 0,0-4 0,0-1 0,0-9 0,2-4 0,2-10 0,2-2 0,0 3 0,1 3 0,-4 6-1570,1 6-1410,-2 2 2980,2 3 0,-3 1 0,2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2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90 25319,'30'-15'202,"-7"0"-168,-22 3-23,0 1 0,-1-1 79,-4 3 45,0 1-12,-5 4 23,0 1 178,-2 3 169,0 3 68,-1 4-1,1 6-56,0 4-346,3 2-158,1 2 0,2 0 0,3 0 0,1-1 0,1-2 0,1-2 0,3-4 0,2-4 0,4-4 0,1-2 0,2-2-360,0-2-1119,-1-2-930,-1-1-7422,-3 0 9266,-2 3 0,-3 1 1,-1 1-1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26171,'-4'28'348,"-1"1"-292,0-3-34,1 1 12,1 0-1,0-2 1,0-3 22,1-3 33,1-3 12,0-3 22,0-2 24,0-4-13,1-2-22,0-1 0,0 0 22,0-2 57,3 0 22,3-1-23,4-1-33,5 0 44,4 0-188,4-2-13,3 0 0,10-5 0,-9 2 0,6-1 0,-14 2 0,-1 1 0,-2-2-673,0 0-224,-5 0-279,-2-1-281,-6 3-3238,-3 0 4695,-1-1 0,1 3 0,-1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22473,'0'-3'3374,"0"2"-2098,0 1-1118,-2 17-113,1-5-45,-1 13-157,1-9-269,1-1-482,0-2-548,0-1-2522,0 0 3978,-1 0 0,1-6 0,-1-1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5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28671,'51'-2'0,"-2"0"0,-13 2 0,0 0 0,-2 0 0,-2-1 0,-3 1 0,-1-1 0,-1 0 0,0-1 0,2-2 0,-1 0 0,-2-2-1301,-4 2-458,-8 1-1368,-5 2 3127,-5 1 0,-3 0 0,-1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23157,'-1'0'3194,"0"0"-1603,1 0-1177,15-1-145,1 0-223,17-1-46,-5 1 0,2 0 0,-1 1 0,-2 0-46,-2 0-548,-2 0-403,-2 0-572,-3 0-1546,-3 0 3115,-4 0 0,-5 0 0,-3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 23751,'-4'0'3619,"1"0"-2980,3 0 23,0 0-662,8-12 0,-1 8 0,10-9-326,0 11-705,4 0-762,2 1-2431,-1 1 4224,-1 0 0,-10 1 0,-4-1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36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55 27067,'-32'20'639,"11"-2"-448,29-10 55,7-1-111,4-2-57,1-2 0,1-3-33,-3-1 56,-3-4-10,-3-4-91,-6-4 0,-2-2 0,-3 1 0,-3 0 0,-5 2 0,-4 1 0,-4 2 0,0 3-125,2 2-323,1 2-392,3 2-751,0 0-2577,3 0 4168,1 1 0,3 0 0,0 1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4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52 23796,'-25'52'1827,"6"-7"-1480,18-24-146,1-2-33,1-1-22,4-5 11,4-1-68,7-5 1,3-3 22,3-2-3381,2-4 3427,1-4 54,-1-5 46,-2-4-12,-4-2-33,-3-2-56,-2-1-45,-4 0 3482,-2-8-3572,-4 7-11,-1-6-11,-5 10 0,-3 2-145,-5 3-124,-5 3-246,-1 5-270,-2 2-560,0 3 1345,-6 11 0,13-9 0,-1 9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4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28468,'50'-31'203,"-5"6"-203,-19 25 0,2 0 0,4 0 0,2-1 0,3 0 0,-1 0 0,0 0 0,-4 1 0,-3 0 0,-6 0 0,-6 0-942,-5 0-582,-4 0-582,-4 0-4842,-2 2 6948,-2 1 0,0 0 0,0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5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22788,'-4'0'2319,"1"1"-2207,3-1-101,36 0 0,-16 0 11,27 0-22,-30 0 23,-6 1 89,-6 3 22,-3 3 1,-2 3-90,-5 1-22,-2 0-1,-2 0 23,-1-1 22,1-1 146,1 0 78,-2 1 56,0 2 56,-2 1 57,1 1 11,0 2-147,3-1-66,2 0-223,3 6-35,4-6 0,5 3 0,6-8 0,7-4 0,7-2-326,5-3-503,6-1-594,4-4 1423,27-10 0,-37 7 0,13-6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6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27639,'8'0'303,"5"0"-247,13 0-45,2 0 11,0 0-11,-3 0 12,-3 0-23,-3 0 33,-2 2-21,-2-1 44,-3 1 89,-5 0 113,-3 2-156,-2 2-102,-2 5 0,-6 5 0,-3 5 0,-5 3 0,-3 1 0,3 2 0,0-2 0,2 1 0,0 2 0,1-2-80,1 11-950,4-11-595,2 4-695,5-16-7511,4-5 8994,5-5 1,-3-3 0,0-1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24961,'-3'-3'3317,"1"0"-3037,2 3-167,0 0-113,15 7 0,-6-4 0,13 5 0,-9-7-225,1 0-559,1-1-505,0 0-1468,1-5 2757,-4-1 0,-4 0 0,-4 1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6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27034,'-38'64'1367,"4"-2"-6927,18-15 5583,1 1 1385,3 0-1609,4-2-325,4-4-808,2-8-1098,4-6-7399,9-10 9593,8-8 0,-6-5 1,0-5-1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6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27 26474,'-48'18'874,"8"9"-695,34-10-56,1 8 45,7-10-33,4-2-12,5-3-22,6-4-56,4-3-23,1-2 12,0-2 22,-2-5 44,-4-2 102,-2-13-167,-6 4-35,-3-7 0,-4 8 0,-1-1 0,-1 2 0,-2 2 0,-2 1 0,-4 5 0,-1 3-125,-5 3-446,-2 2-650,-3 5-1154,0 3-7456,3 4 7641,5 1 1,5-6-1,4-2 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28602,'48'-7'69,"-10"2"-69,-22 4 0,-8 1 0,-1 0 0,-3 0-696,-1 0-447,-1 0-818,-1 0-4123,-1 1 6084,0 3 0,0-2 0,0 2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7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25443,'0'-4'2801,"0"1"-2454,0 3-267,0 0-80,20-1 0,-10 1-237,17 0-647,-16 0-685,0-1-1255,0-3 2824,-1-4 0,-4 2 0,-3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5 25107,'0'-3'2812,"0"1"-2442,0 2-101,-16 42-156,4-13-113,-15 39 0,7-21 0,0 3 0,0 0-158,0 0-570,3-5-404,2-4-605,4-7-1557,4-10-6537,3-9 8650,3-9 0,1-5 0,1-1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7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28671,'1'18'0,"-4"7"0,-13 17 0,-1 2 0,-2-1 0,3-3-1054,1-3-1736,6-6-7041,4-3 8759,3-5 0,2-11 0,0-4 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83 23213,'-7'-4'3238,"2"0"-2622,5 4-167,-35 2-35,20 4 1,-26 4-113,30 5-278,4 1-24,4 3 0,2-1 0,2 0 0,6-2 0,5-4 0,7-4 0,4-4 0,1-4 0,0-9 0,-2-3 0,-4-7 0,-3-1 0,-5-1 0,-5-2 0,-2-1 0,-3 0 0,0 1 0,-3 5 0,-2 4-35,-5 6-2094,-2 4-2599,-4 4 4728,0 6 0,6-3 0,3 3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25779,'-2'-1'2892,"0"-1"-2892,2 2 0,0 34 0,-1-14 0,1 28 0,-3-22 0,-1-3-528,-1-2-1567,2-5-2006,1-6 4101,4-5 0,-2-4 0,2-1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8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28671,'8'46'0,"-2"-10"0,-6 6 0,-2-12 0,1 0-270,0-2-1601,1-4-1054,-1-3 2925,-3-5 0,2-8 0,-1-2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49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28671,'62'9'0,"2"-2"0,9-12 0,0-1 0,1 0 0,1 1 0,3 3 0,2 0 0,-4 1 0,-8 0-3620,-10 0 3620,-11 4 0,-22-3 0,-9 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5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27897,'1'92'774,"-2"-4"-1930,-5-20 1156,-3 1 0,-4 3-8,-1-3 8,1-5-149,1-6-1408,4-11-751,4-13-3944,2-11 6396,4-13 0,-2-5 1,2-5-1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5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26597,'-3'3'2074,"1"-1"-2074,2-2 0,0 0 0,39 11 0,-20-9 0,31 8 0,-30-10-1312,-4 0-1075,-1-3-5770,-2-5 8157,1-5 0,-6 5 0,-1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57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27056,'-17'69'1615,"-1"1"-1615,3-6 0,-2 4 0,-2 4 0,1-4 0,4-3-214,3-8-1411,4-7-1176,3-9 2801,2-10 0,2-14 0,0-8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5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26698,'0'-5'1973,"0"0"-1973,23 37 0,-5-3 0,21 31 0,-9-7 0,-1 5 0,-2 3 0,-3 1 0,-5-5 0,-6-6-595,-4-11-1332,-3-9-2869,-4-8 4796,-1-7 0,-1-8 0,0-4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8:5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0 595 27359,'31'-48'437,"0"1"0,0 1 1,1 2-2427,26-28 1989,1 1 0,-2 3 616,-8 7-616,-9 8-650,-9 13-1132,-10 13-3238,-5 13 5020,-6 10 0,-5 5 0,-3 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1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1436 27762,'61'-60'909,"1"-10"-1331,-32 28 0,-2-3 422,1-4 0,-1-2 136,0-2 1,-2-1-137,-3-1 0,-2-2-370,-2 0 0,-2-2 370,-3-1 0,-2 0 0,-1-3 0,0 1-89,-1-2 1,0 1 88,2 1 0,0 2 0,0 3 0,2 3 0,11-34-292,-7 30-881,-7 28-3141,-10 28 4314,-10 25 0,4-9 0,-4 6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18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22316,'0'-3'3183,"0"1"-539,0 2-2308,1 30-144,0-8-192,0 25 0,-1-16 0,0 0 0,0 0 0,-2-1 0,-1 0-416,-3-4-446,-1-3-2803,-1-4-2957,3-9 6622,2-3 0,2-7 0,1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1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26 22025,'-1'0'4023,"0"0"-3216,1 0-651,6-1-32,3-1-68,7-2 11,1-2-22,0 1-22,0 1-1,-1 1 0,0 2-10,0 1-1,-3 0-11,0 3 22,-4 2-11,-1 3-11,-2 2 23,-1 3-12,-2 4-11,-2 5 0,0 2 22,-1 1-3414,0-1 3392,0-1 0,-2 4 23,-1-9-1,-3 4 57,-1-10 100,-3 0 45,-4-1 3347,-2 1-3381,-12 2-100,6-4-34,-6 1-45,11-5 0,1-2-11,1-2-11,3-1-34,1-1-44,2 0-46,1-1-313,1-1 12,4 1-439,-1-3-492,4 1-627,1-3-2936,5-2 4930,2-1 0,-1 4 0,-1 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1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21264,'0'-1'4313,"0"0"-2542,0 1-1435,0 36-134,-2-16-135,0 30-67,-3-26-90,1 0-291,0-3-347,2-2-561,0-4-884,2-2-5951,0-2 8124,0-2 0,0-4 0,0-2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0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26787,'54'-28'-246,"-9"6"-527,-30 20-504,-1 0-2040,-3 2 3317,-3 0 0,-3 0 0,-4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0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26664,'-11'25'527,"-1"0"-437,4-2-23,-1 0 67,1-2 102,1-2 55,4-5 0,0-2-45,3-2-121,0-4-125,2 2 0,3-3 0,3-1 0,3-2 0,4-2 0,3 0 0,5-3 0,2-4 0,1-4 0,-1-2-259,-2-1-951,-2-3-460,-2-1-2554,-1-1 4224,0 0 0,-9 8 0,-2 3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27818,'-25'36'415,"5"-2"-303,14-8 112,-4 12-122,2-9-102,-3 6 0,5-16 0,1-2 0,4-5 0,0-1 0,3-1 0,3-1 0,5 0 0,3-3 0,3-2 0,-2-2 0,1-2 0,-2 0 0,-2 0 0,0-4 0,-2-3-24,-1-5-1500,-1-3-739,-1-1-6634,-1 0 8897,1 1 0,-3 6 0,0 3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1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25532,'1'-3'2768,"-1"-1"-2421,0 4-323,0 0-24,-7 41 0,3-21 0,-7 34-427,6-32-727,-2 0-1053,3-2-4393,-2-1 6600,1-2 0,2-8 0,0-1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25768,'0'-3'2543,"0"1"-2453,0 2-45,30-4-45,-13 3 0,23-4-112,-22 4-224,-3 0-314,-3 0-303,-1 0-548,-5 0-3026,-1 1 4527,0 0 0,-3 0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2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18 27628,'-1'-2'1043,"6"-1"-1043,13-3 0,0 2 0,-2 2 0,-4 1 0,0 1 0,-3 0 0,1 0 0,-2 0 0,-2 3 0,-3 2 0,-3 6 0,-10 7 0,-5 3 0,-6 3 0,-1-1 0,4-3 0,4-3 0,5-2 0,3-4 0,3-1 0,2-1 0,1 0 0,2 0 0,4 0 0,3-2 0,5-3 0,3-1 0,4-2-259,4-1-6038,24-6 6297,-8 0 0,-2-1 0,-19 4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2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28222,'20'-25'449,"2"3"-449,7 9 0,1 1 0,-1 3 0,-4 2 0,-7 4 0,-7 2 0,-4 2 0,-2 5 0,-2 5 0,0 9 0,-1 4 0,-1 3 0,-1 3 0,-4 1 0,-3 1 0,-4-1 0,-2 0 0,-1-2 0,1-3-629,1-5-950,2-4-774,2-4-6589,4-5 8942,2-4 0,2-2 0,0-2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27998,'66'-14'-437,"-16"4"-303,-21-2-672,-14 2-1636,1-1 3048,-2-2 0,-5 6 0,-3 1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 23986,'0'-1'3239,"0"-1"-2522,0 2-281,-4 46-143,-2-14-293,-4 41 0,-1-26 0,-1-1 0,1-1 0,1-4 0,1-4-237,4-5-748,1-5-853,3-6-1938,0-8 3776,8-5 0,-5-5 0,5-3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27527,'-45'17'885,"8"2"-706,32 1-99,2 2-80,3 0 0,5-2 0,3-2 0,6-3 0,2-4 0,-1-4 0,-1-3 0,-2-2 0,-3-1 0,-1-2 0,-2-5 0,-2-2 0,-1-8 0,-1-2 0,-2-2 0,0 0 0,-1 2 0,-2 2 0,-1 5 0,-2 1 0,1 4 0,-1 2 0,1 3 0,-1 1-270,-1 2-1478,2 2-1031,0 3 2779,6 0 0,-1-3 0,1-1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28671,'32'-13'-113,"-1"2"-884,-23 11-740,1 0-1647,-7 2 3384,0 4 0,-2-3 0,0 4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4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28671,'41'-8'0,"-3"0"-416,-29 5-1320,2-1-1816,-5-1 3552,-1 0 0,-1 1 0,-2 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28671,'-9'64'0,"-1"-4"0,-4-14 0,-2 0 0,1-2 0,0-3-91,2-7-2810,2 0-282,3-14 3183,4-2 0,3-13 0,1-2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28671,'-11'64'0,"-1"-5"0,-1-18-360,-1-1-1970,3-4-4449,5-5 6779,2-8 0,3-11 0,1-5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26 27908,'-22'48'728,"9"-5"-693,31-12-35,-1-10 0,7 2 0,-8-15 0,-2-3 0,0-4 0,0-5 0,-1-5 0,-1-7 0,-1-5 0,-4-1 0,-3-1 0,-2 0 0,-2 1 0,-3 0 0,-4 4 0,-3 4-57,-6 6-2330,-2 4-4818,-4 9 7205,-1 9 0,9-6 0,3 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26261,'0'-6'2410,"0"2"-2410,0 4 0,0 0 0,-5 29 0,0-13 0,-5 24-606,3-20-1467,-1-2-2633,2-1 4706,1-6 0,3-5 0,2-3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5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26384,'2'-5'2287,"0"1"-2287,-2 4 0,0 0 0,15 30 0,-11-9 0,11 28 0,-15-19 0,0 0-113,0-5-1725,-3-2-1624,-3-2 3462,-3-3 0,2-7 0,2-4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27583,'-3'-5'1088,"2"1"-1088,1 4 0,45 3 0,-12 2 0,42 1 0,-21-2 0,5-2 0,3-1 0,4-1 0,-3 0 0,-7-1-270,-8 0-5343,-10 1 5613,-9-1 0,-14 1 0,-6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7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45 26519,'-3'-6'2152,"1"0"-2152,2 6 0,0 0 0,23-6 0,-15 3 0,17-5-1133,-21 5-985,-2 1-4347,1-1 6465,1 0 0,-1 0 0,-1 2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2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24121,'3'-2'2678,"-2"0"-2331,-13 37-44,5-14-57,-8 28-111,10-25-91,2-4-55,2-2 0,1-7 0,1-4 11,1-6 45,2-4-12,0-7-33,1-7 11,-2-8-3403,-1-4 3280,-1 2-224,-1 1-482,0 4-1120,-4 5-7893,-3 8 9327,-8 3 1,7 5 0,-1 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27270,'-50'11'649,"6"2"-492,29 5-23,-1 3-66,2 3 32,2 2-44,2 1-22,4-3 0,3-2-23,2-4 0,1-4 11,5-5-10,4-4-12,5-3 22,4-9-22,3-5-22,1-9 22,-2-4 11,-1-2-11,-4 2 0,-3 0-23,-2 3-21,-3 4 21,-2 5 23,-1 5 23,-3 4-23,0 3 67,-1 1 35,0 6-102,2 2 0,1 7 0,1 1 0,1 1 0,4 7 0,-3-7 0,2 3-181,-4-7-1186,1-4-1221,1-1-7243,3-3 8652,3-3 1,-6-2 0,1 0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6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23549,'1'-3'2522,"-1"0"-2018,0 3-112,-7 40-22,2-16-135,-6 33-3448,4-26 3392,0-2-44,2-4-113,2-5-11,2-5-11,0-7-33,1-4 33,0-3 3437,2-8-3426,2-5 0,3-9 0,4 0 0,-1 2 1,0 3 21,-3 6 79,-2 3 79,-1 5-22,1 1-169,0 1 0,2 0 0,1 0 0,2 1 0,0 2 0,0 2 0,-1 1 0,-1 0 0,-2 2 0,0-1 0,-3 4 0,-1-2 0,0 2-1009,-3 1-1390,-3-1-7432,-1 1 7725,-1-3 1,2-5 0,3-1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27527,'-24'61'751,"3"-6"-684,13-31-34,0-3-33,1-6-56,3-4-89,2-7 78,1-2 67,1-9 0,4-4 0,0-8 0,4-1 56,-1 2 112,0 3 33,-2 4-65,-1 4-136,0 2 0,-1 3 0,0 2 0,0 0 0,0 0 0,1 0 0,3 4 0,-2 0 0,3 3 0,-3-3 0,1-2 0,2 0 0,0-2 0,1 1 0,0 0 0,-1-1 0,-2 2 0,-2 1 0,-1 0 0,-2 1-405,0 0-939,-1 0-830,0-1-4179,3-2 6353,1 0 0,0-1 0,-1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 24591,'0'-5'2768,"0"0"-2342,0 5 235,0 0-516,-8 35-111,4-16-3426,-9 27 2989,6-26-785,0-2-997,1-4-4942,2-3 7127,1-3 0,3-5 0,0-1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26989,'-3'55'919,"-3"-4"-639,-3-18-112,0-2-45,0-5-56,2-7 1,2-7-11,2-7-57,2-3 0,1-8 0,2-5 0,2-7 0,3-4 0,2 0 0,-1 3 0,-1 4 0,1 1 0,0 3-573,0 2-1611,1 2-2209,1 2 4393,1 3 0,-5 0 0,0 2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28098,'-37'35'573,"7"-4"-573,28-14 0,2 0 0,0-2 0,3-1 0,2-4 0,4-4 0,1-3 0,1-6 0,1-6 0,-1-6 0,0-5 0,-3-2 0,-2 2 0,-1 3 0,-2 4 0,-1 4 0,-1 4 0,0 3 0,-1 14 0,0 1 0,0 13 0,0-3 0,-1 6-573,1-10-2474,-1 2 3047,1-14 0,0-4 0,0-1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8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24121,'1'-3'3272,"-1"2"-2231,0 1-804,-4 37-237,-1-17 0,-3 29 0,3-31 0,1-5 0,2-7 0,1-3 0,1-3 0,0-3 0,0-4 0,3-6 0,2-2 0,2-2 0,1 2-1054,-1 2-761,-1 4-1615,-1 2 3430,-1 5 0,-2 0 0,0 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97 25342,'20'-45'538,"-8"8"-202,-25 29 90,-4 3 11,-2 3 34,-2 5-124,2 4-34,0 5 68,5 6-301,3 1-80,4 3 0,4 1 0,1 1 0,2-1 0,4-1 0,3-3 0,6-4 0,4-5 0,2-4-1054,1-4-1703,1-1-7074,2-1 7959,4-1 0,-12 1 0,0-2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28671,'-13'61'0,"-2"-1"0,0-12 0,-3 4 0,0 2 0,-2 0 0,1-3 0,1-3-1446,7-7-1199,4-9-7186,5-8 8299,7-8 1,-3-10 0,4-2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28671,'-3'66'0,"0"-10"0,3-33 0,2-4 0,3-6 0,3-4 0,5-5 0,2-2 0,2-2 0,1-4 0,2-4 0,-1-5 0,0-2 0,-1 0 0,-4 1-57,-2 4-1209,-3 1-662,-4 5-3147,-1 1 5075,0 1 0,-2 1 0,0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3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97 28671,'51'-11'0,"-11"1"0,-32 5 0,-4-1 0,-3-2 0,-1-2 0,-3 0 0,-4-3 0,-3 3 0,-4 2 0,0 4 0,0 2 0,-4 7 0,0 6 0,-2 8 0,2 6 0,0 3 0,4 0 0,4-2 0,3-1 0,4-2 0,2-1 0,2-3 0,4-2 0,3-3 0,5-5 0,1-4-24,1-4-2810,1-1-6997,-1-2 9255,3-2 0,-9 0 0,0 1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28671,'-6'71'0,"1"-6"0,5-22 0,1-4 0,3-4 0,1-7 0,1-7 0,0-7 0,-2-5 0,-2-4 0,0-3 0,-2-1 0,0 0 0,-2-1 0,-4 0 0,-5 0 0,-4 1 0,-2 2 0,-1 4 0,0 2 0,-3 4 0,1 4 0,0 3 0,2 1 0,5-2 0,4-2 0,5-4-3392,2-3 3392,2-4 0,7-3-3206,15-2-4973,0-5 8179,13-1 0,-21 0 0,-2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85 25062,'0'-3'2532,"0"-1"-2252,0 4 12,0 0-225,17 0-34,-12-2-33,12-2-44,-16-4-12,0-3 56,-1-1 0,-5 0 11,-2 1 67,-7 2 45,-1 4 90,-2 2-133,-2 5-80,2 5 0,-2 6 0,5 6 0,1 1 0,4 1 0,3-2 0,3-2 0,1 1 0,2-2 0,6-1 0,1-2 0,6-4 0,3-4-1357,2-3-2150,3-5 3507,0-4 0,-8 2 0,-3-1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24636,'2'-2'4035,"0"1"-4035,-2 1 0,-6 40 0,0-19 0,-4 34 0,4-29 0,3-2 0,1-4 0,2-4 0,0-4 0,0-3 0,0-4 0,2-2 0,4-3 0,3 0 0,5-6 0,1-2 0,0-6 0,-1-1 0,-3 2 0,-4 1-1536,-3 2-4347,-3 2 5883,-1 1 0,0 4 0,0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1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131 111 27146,'38'-37'236,"-8"3"-236,-31 22 11,-4 0 11,-5 3 157,-4 5 594,-14 2-493,6 5-256,-9 0-24,11 4 0,2-2 0,3 2 0,2 0 0,3 1 0,3 4 0,4 1 0,1 4 0,2 1 0,4 2 0,2 1 0,6 0 0,5-1 0,1-3 0,3-2 0,1-3 0,0-6 0,-2-1 0,-2-4 0,-4 0 0,-4-5-2152,-2-1-5199,-4-6 7351,-2 0 0,-1 3 0,-1 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86 25140,'1'-3'2589,"0"1"-2119,-1 2-156,-27 39-156,9-13-158,-22 35 0,19-23 0,4-1-3392,5-3 3392,4-3 0,5-3 0,2-3 0,1-3 0,0-5 0,2-5 0,3-2 3392,4-4-3392,5 0 0,5-1 0,25-3 0,-5 0 0,19-2 0,-12 0 0,1 0 0,-3 0 0,-1 0 0,-3 4 0,-3 0 0,-4 2 0,-7 0 0,-5-2 0,-8-1 0,-2-2 0,-5-1 0,1-6 0,-1-7 0,-1-11 0,4-30 0,-4 10 0,0-21 0,-3 18 0,-2 1 0,-4 3 0,-3 2 0,-5 4 0,0 6 0,-1 2 0,5 13 0,1 5 0,5 9-1413,-1 2-1926,0 10 3339,-4 4 0,3-1 0,-1-2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28671,'31'-42'0,"0"6"0,-4 30 0,5 0 0,16-3 0,-12 5-808,5-2-1545,-19 7-5815,-6 10 8168,-5 6 0,-5-3 0,-3-1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27281,'-9'50'-875,"-2"-6"1,7-35 0,-1-2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6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28671,'61'-15'0,"-7"2"0,-23 13 0,1 0 0,1-3-125,2-1-2798,1-2 2923,3 0 0,-18 3 0,-2 0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28671,'91'-31'0,"-24"9"0,-14 13 0,-24 5 0,-4 2-24,-5 0-1567,-4 1-1042,-5 0-7198,-5 3 9703,-6 5 0,0-3 1,-3 2-1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6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27180,'-46'62'1266,"10"-6"-1041,33-27-225,2 1 0,1-2 0,4 0 0,3-4 0,7-2 0,5-5 0,3-2 0,3-4 0,2-3 0,1-5 0,0-2 0,1-8-1121,0-5-2308,1-11 3429,1-5 0,-13 12 0,-4 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26631,'0'-3'2040,"-11"38"-2040,4-6 0,-8 31 0,8-18 0,0-4 0,0-3-752,1-6-2564,0-4 3316,0-6 0,3-8 0,1-4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7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28671,'54'-37'0,"-4"6"0,-24 20 0,1 0-1155,-1 1-2050,-2 2 3205,-4 3 0,-8 2 0,-4 3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25499,'-2'-5'3081,"-1"1"-2990,3 4-91,0 0 0,25-1 0,-10 0 0,21 0 0,-15 0-270,0-1-1456,0 0-1377,0 1 3103,-2 0 0,-8 1 0,-5 0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33 28671,'-44'13'0,"9"-2"0,30-11 0,2 0 0,14 0 0,3-5 0,13-1 0,-2-4 0,2 1 0,-2 2 0,-1 3 0,0 0-158,0 2-2060,2-1-3307,4 1 5525,3-1 0,-15 2 0,-2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29 28222,'-15'-9'235,"1"14"-202,12 36 1,-1 6 0,2 2-1,0-3 47,3-5-80,4-11 0,4-9 0,5-10 0,5-7 0,4-7 0,6-10 0,3-9 0,1-9 0,0-4 0,-2 0 0,0 0 0,-1 3-965,3 2-1074,1 3-4830,0 4 6869,-3 7 0,-14 7 0,-5 6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129 131 27326,'54'-31'33,"-10"3"-44,-33 9-11,-4 1 10,-5 3 12,-5 4 0,-6 5 68,-7 4 32,-7 10 136,-4 3 122,0 11 45,-1 3-211,3 1-192,2 2 0,3 1 0,4-1 0,2 0 0,5-3 0,4-1 0,3-1 0,8-4 0,5-2 0,7-6 0,5-4 0,2-5 0,2-7-1772,3-4-5563,0-7 7335,2-3 0,-14 8 0,-4 2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0 28671,'-36'85'0,"6"-9"0,22-29 0,4-4 0,2-5 0,2-7 0,0-9 0,0-8 0,1-6 0,-1-5 0,1-3 0,-1 0 0,-5 0 0,-6 0-3392,-9 1 3392,-9 9 0,-5 5 0,-1 11 0,2 2 0,5 1 0,7-3 0,5-2 3392,6-4-3392,5-1 0,2-4 0,4-4 0,6-5 0,8-2-304,9-9-2149,7-7-5537,4-7 7990,2-8 0,-16 12 0,-4 2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49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136 109 27897,'40'-31'224,"-8"-2"-146,-34 19 90,-5-3 79,-4 9-190,-7 3-57,-3 6 0,-3 10 0,0 7 0,-1 10 0,2 3 0,3 1 0,5-2 0,5-3 0,5-2 0,3-2 0,5-4 0,6-3 0,4-4 0,7-6 0,1-3-987,2-5-1299,2-4-4235,1-4 6521,0-6 0,-12 8 0,-2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26720,'-2'-2'1951,"1"0"-1951,1 2 0,-12 35 0,6-14 0,-9 29 0,9-27 0,2-4 0,2-7 0,1-5 0,1-4 0,0-2 0,0-7 0,4-3 0,2-8 0,3-1 0,-1-1 0,-1 2 0,-1 3 0,-2 2-1480,1 4-1164,0 3-4069,1 1 6713,3 2 0,-3 0 0,-1 2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80 25880,'44'8'762,"-7"-2"-605,-24-10-34,-2-1-45,-3-6 12,-3-6 0,-2 3 22,-3-4 224,-5 7 190,-1 4-122,-4 2-291,-3 3-113,-1 6 0,-3 6 0,0 8 0,-1 7 0,2 2 0,2 1 0,3-2 0,4-2 0,4-3 0,1-5 0,3-3 0,4-5 0,2-4 0,5-2 0,3-3 0,2-5-113,1-3-2374,2-6-5267,-2 1 7754,3-1 0,-10 7 0,-2 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547 0 28671,'-32'47'0,"1"1"0,-1 0 0,2-1-3344,-19 36 3344,22-38 0,0 1 0,-1 1 0,0 0-1148,0 0 1,1 0 1147,1-2 0,1 0 0,-20 40 964,6-12-964,8-12 0,9-12 0,9-14-3755,7-11 3755,5-11 0,2-7 0,0-4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1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0 21895,'-73'2'1164,"6"8"1059,22 23-2223,5 5 982,5 2-982,9 1 0,6 1 543,7 1-543,7 1 1795,2-1-1795,4-2 69,6-3-69,4-5 0,9-8 0,2-8-46,2-9-447,0-5 45,-1-8 101,-3-5 33,-4-8 112,-3-6-56,-5 0 57,-1 0 145,-3 2 56,-2 4 179,0 2 303,-1 4-3179,-3 3 3436,0 3-469,-2 3-270,2 2 0,0 1 0,3 0 0,6 0 0,4 2 0,9 2 0,4 2 0,2-1 0,-1-2 0,3-1 0,13-11 0,-8-1-1660,9-7-2362,-14 2 4022,-6 2 0,-8 6 0,-5 2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28210,'-40'73'461,"10"-14"-461,18-12 0,9-13 0,2-3 0,6-3 0,5-3 0,7-5 0,6-6 0,3-7 0,1-3 0,-2-8 0,0-5 0,-3-5 0,-2-7 0,-3-2 0,-1-1-438,-3-1-1097,-1 2-829,0 2 2364,6-4 0,-9 13 0,2-2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28278,'-45'42'393,"9"0"-393,28-11 0,3 1 0,2 1 0,2-4 0,1-3 0,4-5 0,4-7 0,6-6 0,4-9 0,4-10 0,3-10 0,0-8-3392,-2-5 3392,-3 0-13,-5 2 13,-3 2 13,-5 4-13,-2 5 0,-3 6 0,-1 7 3392,-1 4-3392,0 3 0,0 14 0,0 1 0,0 13 0,0-1 0,0-1 0,1 1 0,0-4 0,2-3 0,0-4-4035,13-4 4035,-2-5 0,1-3 0,-5-3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2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28671,'-24'71'0,"3"-11"0,11-33 0,5-6 0,2-6 0,2-5 0,1-6 0,0-2 0,6-6 0,3-4 0,6-4 0,1-5 0,0 1 0,-2 1 0,0 1 0,-2 1-3392,-1 2 2831,-1 1-1803,1 3-2174,2 1 4538,2 4 0,-6 1 0,-2 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3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28671,'-1'73'0,"-1"-3"0,2-17 0,0 0 0,0-6 0,0-6 0,0-10 0,0-8 0,0-9 0,0-7 0,0-3 0,-4-4 0,-4 0 0,-8-2 0,-6 0 0,-5-1 0,-4 2 0,-1 1 0,0 4 0,4 0 0,4 5 0,3 1 0,6 2 0,-2 13 0,8-5 0,1 8 0,7-8 0,6-4 0,6-3-438,11-7-2274,6-3 2712,23-13 0,-27 8 0,9-8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22233,'-29'62'370,"7"-10"1994,21-30-2364,1-5 1055,3-3-1055,2-8 590,4-2-590,3-8 2059,0-5-2059,0-6 0,-1-6 0,-2-1 0,-1 0 0,-1 3 0,0 2 0,-2 3 0,0 5 0,-2 3 0,-1 4 0,0 4 0,-1 7 0,0 6 0,0 8 0,-1 3 0,0 2 0,0-1 0,1-2 0,2-3 0,2-4-3392,1-4 3392,1-5 0,0-5-4707,4-9-5124,-2-5 9269,4-8 0,-8 8 0,-1 2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28671,'6'61'0,"0"-8"-5661,-8-32 5661,1-6 1409,1-5-1409,0-6 860,0-2-860,1-8-1133,2-1-1030,2-6-2098,1 2 4261,-1 2 0,-3 5 0,-1 2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132 133 16344,'28'-53'291,"-5"10"2722,-23 30-2396,-3 3 1307,-1 3-1376,-5 3 850,-3 2-793,-5 4-79,-4 6 2879,0 6-3405,-3 8 0,3 2 0,2 0 0,5 1 0,4-1 0,5-1 0,3 0 0,5-1 0,5 0 0,5 0 0,5-2 0,2-3 0,4-2 0,0-3 0,0-3-2477,-3-3-5322,1-1 7799,-1 0 0,-9-2 0,-3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9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25487,'-53'24'1715,"5"4"-1379,22 4-123,1 7 34,3 7-91,2 3-32,6 5 32,5-2-32,6-6-46,1-9-43,9-11-35,6-13 0,11-7 0,7-18 0,5-8-13,1-15-43,-1-5 0,-5-2 12,-6 2 32,-4 6 12,-8 9 34,-4 10 100,-5 7-121,-2 13-13,-2 10 0,-1 10 0,-1 6 0,-1 1 0,1-5-315,0-1-872,2-8-7116,11-6 8303,4-12 0,-1 1 0,-2-7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25981,'-29'66'1233,"-2"19"-976,16-32-134,0 14-55,11-28-46,3-9-22,5-10-34,4-9-55,6-6 10,3-10 68,2-7 0,0-7 11,0-5 0,-3 2 22,-5 4 57,-2 4 44,-4 6-33,-1 2-12,-1 1 112,0 2 46,2 0-24,1 1-31,0-2-181,7 2 0,-4-1 0,6 2 0,-5 1 0,0 6 0,-1 5 0,-1 10 0,-4 8 0,-1 3-147,-4 1-1175,-6-1-1300,-2-4 2622,0-8 0,2-10 0,5-5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 24591,'-2'-3'2297,"0"1"-1893,-10 34-57,1 1-44,-13 32-46,4-8-44,0-1-123,4-7-46,4-9-44,6-13 0,4-12 12,1-8 10,7-11-11,5-11 12,9-10-23,3-10 0,1-2 44,-4 3-3423,-4 8 3379,-5 8 0,-3 9 0,-3 6 0,0 2 0,2 5 0,0 1 0,3 3 3392,0 0-3392,1-4 0,1-1 0,0-2 0,1-1 0,-1 0 0,-1 0 0,-2 0-80,-3 3-726,-2 4-595,-1 3-1400,-2 1 2801,2-2 0,-2-4 0,2-2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28671,'4'70'0,"-4"-7"-550,-11-26-1220,1-7-3049,3-6 4819,3-8 0,3-8 0,1-4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25869,'-16'52'1983,"2"-3"-1434,2-20-279,2-4-270,3-5 0,3-8 0,3-6 0,1-4 0,4-10 0,4-5 0,5-8 0,3-2 0,0 2 0,-1 0 0,-1 4-841,-1 1-1401,1 2-5242,1 5 7484,1 2 0,-8 4 0,0 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0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22 27516,'-45'51'1155,"10"-10"-1155,32-31 0,8-5 0,5-6 0,7-8 0,0-5-3392,1-7 3392,-2 1 0,-3-1 0,0 2 0,-4 7 0,0 2 0,-6 9 0,0 7 0,-2 5 0,-1 8 3392,-1 4-3392,-1-1-3392,0-1 3010,-1-5-1702,2-4-3687,1-5 5771,5-4 0,-4-2 0,4-1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1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24981,'-8'50'191,"1"2"1376,4-31-1567,0 3-3099,3-17 3099,0-4 959,2-2-959,2-6 680,3-3-894,2-7-1209,0-3-1288,0-1 3559,-1 3 0,-4 7 0,-1 4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78 23504,'15'-38'2824,"-6"9"-2129,-17 21-90,-2 5-90,-3 3-145,0 4-212,0 4-158,-1 6 0,2 6 0,1 2 0,3 3 0,2-3 0,3-2 0,3-5 0,1-2 0,4-3 0,3-1 0,3-4 0,3-1-461,1-2-1645,0-2-4303,2 0 6409,-2 0 0,-7 0 0,-1 0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614 1 26597,'-34'53'691,"0"0"0,-3 2 1,1-1-692,2-4 0,-1 1-224,-3 3 0,-1 1 224,1 3 0,0 0-290,3-1 1,1 0 289,3-1 0,3 2 123,4-3 1,2 0-124,3-1 0,3 1-98,3-4 0,2-1 98,0 41-1031,5-14-1591,10-16-7209,6-17 8514,5-16 1,-5-15 0,-2-8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26227,'-64'49'1547,"7"-2"-1279,31-9-144,6-1-46,9-5-11,6-4 34,5-9 89,8-7-121,4-6-69,9-8 0,2-6 0,1-5 0,-1-6 0,1-2 0,1-2 0,1 1 0,1 0-225,0 3-1378,-1 2-1254,1 5 2857,0 4 0,-11 4 0,-4 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108 165 26104,'54'-56'34,"-12"7"-1,-35 27 135,-8 5 168,-9 5 135,-7 6 33,-7 3-11,-3 7-11,0 8-436,1 7-46,2 9 0,3 5 0,6 1 0,4 2 0,5-3 0,4-1 0,8-6 0,3-6 0,10-8 0,4-6-326,7-3-1198,6-8-986,7-5-7321,3-9 8456,2-8 1,-21 11 0,-6 2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13 24927,'0'-7'2824,"0"2"-2353,0 5-35,-10 48-423,7-15-13,-8 43 0,10-30 0,0-1 0,1-7 0,0-7 0,0-8 0,1-7 0,0-8 0,1-4 0,-2-4 0,0 0 0,0-3 0,-4 0 0,-4-1 0,-7 2 0,-6 3 0,-3 7 0,-4 5 0,1 8 0,0 3 0,4 0 0,5-1 0,6-2 0,4-3 0,5-2 0,2-1 0,1-3 0,7-4 0,4-3-1570,11-4-1545,5-8 3115,3-3 0,-12 0 0,-4 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126 144 24143,'5'0'3283,"-1"0"-2711,-4 0-169,0 0-336,32-25-67,-22 11-11,23-19 0,-30 15 11,-3 3 0,0 0 44,-7 4 68,-3 3-43,-10 4-69,-4 6 0,-4 10 0,-2 7 0,2 10 0,3 2 0,6-1 0,6 0 0,7-3 0,3-1 0,3 0 0,6-2 0,1-3 0,6-4 0,2-5 0,2-7 0,2-2-13,2-4-1947,0-4-2276,2-3 4236,2-7 0,-12 8 0,-1-1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5 24916,'0'-2'3608,"0"0"-3461,0 2-147,-20 35 0,10-11 0,-15 30 0,16-21 0,2-4 0,2-5 0,3-6 0,-1-6 0,3-5 0,-2-4 0,2-2 0,6-8 0,0-4 0,6-9 0,0-1 0,3-1-1289,-1 3-1423,2 3-7119,3 3 9515,4 2 1,-10 6-1,-1 1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06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78 27382,'47'-3'571,"-12"-1"-549,-19-11-11,-11 3-11,-2 1 23,-3 1 22,0 0 179,-2 3 145,-5 3-345,-5 2-24,-5 9 0,-4 5 0,1 8 0,2 4 0,3-1 0,6-1 0,4-3 0,3-2 0,2-2 0,5-1 0,2-2 0,7-3 0,3-1 0,2-3 0,1-3 0,0 0 0,-1-2 0,-3-1-214,-1-4-2396,-3-3 2610,2-9 0,-8 9 0,1-2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26261,'-52'8'1289,"6"2"-965,19 11-111,5 1-56,2 4 11,8 0-34,4 1-22,5 1-99,5 1-13,9 3 0,8-2 0,10-2 0,7-6 0,2-9 0,2-5 0,-4-7 0,-5-8 0,-6-4 0,-7-10 0,-5-3 0,-7-1 0,-3 0 0,-4 4 0,-7 3 0,-7 2 0,-6 3 0,-3 1 0,2 3 0,3 3 0,4 3-270,5 2-1892,4 1-3083,4 3 5245,10 0 0,-4 0 0,4 0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7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26250,'-43'10'773,"7"0"-571,28 1-101,4 0-45,2 0 112,1 0 179,5 0-45,4 0-111,6 1 10,1 1-121,1 0-80,-3 1 0,-4-1 0,-4-1 0,-3-1 0,-2-3 0,-3 1 0,-6 1 0,-6 3 0,-7 2 0,-2 3 0,-1-1 0,2 1 0,4-3 0,4-2 0,5-4-225,4-2-1568,3-4-1848,4-1 3641,8-4 0,-5 2 0,5-3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27639,'-39'21'471,"8"-4"-438,30-11 34,1 1 23,5-1 44,4 2 46,6 1-123,2 1-57,-1 0 0,0 1 0,-2 0 0,-1-1 0,-1-1 0,-3-2 0,-3-1 0,-3 0 0,-7 2 0,-6 1 0,-6 4 0,-5 2 0,0 1 0,0 0 0,4-3 0,3-1-371,5-4-3058,5-3 3429,2-3 0,2-1 0,0-1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69 27281,'55'-13'952,"-9"1"-851,-31 2-1,-5 2 12,-5 0-67,-3 2-34,-4 0-11,-6 3 12,-4 1-12,-6 1 0,-1 1 33,-2 6-9,0 3-24,0 9 0,1 4 0,2 3 0,3 2 0,4 0 0,3-2 0,5-4-3392,1-4 3392,2-5 0,5-3 0,1-2 0,6-3 0,1-2-1424,3 0-2072,3-5 3496,3-4 0,-9 3 0,-1-3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8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23258,'3'-2'3922,"-1"1"-3194,-2 1-179,-3 39-335,-2-16-214,-1 30 0,2-29 0,2-6 0,1-6 0,1-4 0,0-6 0,3 0 0,2-5 0,4-3 0,3-6 0,2-4 0,1 0 0,2 1 0,-3 3-91,0 3-2172,-2 2 2263,6-2 0,-10 6 0,3-2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22529,'0'-2'3676,"0"0"-1671,0 2-1624,-11 35-4553,7-18 4172,-7 27 860,10-27-860,2-4 0,4 0 0,3-4 0,5-2 0,3-4 3392,1-2-3392,1-2 0,0-4 0,0-2 0,-1-5-1323,-1 0-1602,-1 0 2925,0 1 0,-7 4 0,-2 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9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23045,'-1'-5'3698,"0"1"-2735,1 4 2,0 0-965,-20 33 0,15-17 0,-15 26 0,20-27 0,0-3 0,1-3 0,4-4 0,3-3 0,7-9 0,1-5 0,4-9 0,-2-1 0,-3 0 0,-5 6 0,-3 4 0,-3 5 0,-2 4 0,-2 2 0,0 1 0,0 6 0,0 4 0,-1 7 0,-1 2 0,-1 1 0,1-2 0,0-1 0,1-1-337,0-4-2498,3-2-6996,5-6 8187,6-1 1,-3-3 0,0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9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27662,'-18'58'1009,"3"-9"-1009,10-28 0,2-5 0,2-4 0,0-7 0,1-2 0,2-3 0,3-4 0,2-2 0,4-5 0,-1-1 0,1 1-1671,-1 2-1107,1 2-7053,-1 2 8952,1 1 1,-5 2-1,-1 1 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0:29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16 15784,'0'-6'8449,"0"2"-7071,0 4-269,0 0-33,-32-6-348,16 7-581,-25-1-147,26 11 0,2 3 0,3 3 0,2 1 0,4 1 0,1-1 0,3 1 0,1-2 0,5 0 0,4-3 0,6-3 0,5-4 0,3-4 0,2-2-1323,0-2-2991,-2-2 4314,-5-1 0,-9 0 0,-4 1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12 26440,'-56'42'1580,"5"1"-1345,23-6-5738,1 4 5603,3 0 1376,5-2-1442,3-5 883,4-3-917,4-4 0,2-4 0,1-3 3392,2-3-3392,1 0 0,2-5 0,0-1 0,0-4 0,5-2 0,4-1 0,9-2 0,8-1 0,4 0 0,7-1 0,3-1 0,3-1 0,0 0 0,-2-1 0,-3 2-3392,-2 2 3392,-5 5 0,-1 5 0,7 12 0,-12-6 0,3 4 0,-16-14 0,-2-2 3392,-5-7-3392,-1-10 0,-2-12 0,0-12 0,1-7 0,-2-5 0,0-21 0,-1 17 0,-3-14 0,-1 22 0,-3 3 0,1 5 0,-1 6 0,2 7 0,-2 10 0,2 6 0,-2 5-91,-1 7-2318,-1 5-3048,-2 9 5457,2 5 0,3-9 0,1-4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5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28671,'70'-36'0,"-7"7"0,-27 24 0,2 3 0,2 1 0,0 1 0,0 2-1144,-3 6-1153,-6 5-7534,-7 12 9381,-11 8 0,-7-14 0,-6 1 1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28110,'-23'57'-672,"4"-5"-897,17-28-2566,0 0 4135,-2 0 0,1-11 0,-1-3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6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28671,'61'-2'0,"0"0"-1064,-12 2 1064,2 0 299,0 4-299,-3 1 0,0 2 0,-3-1 0,2-4 0,2 0 186,3-4-186,3-5 0,3-2-46,0-7-1915,-1 0-1703,-4-1 3664,-6-1 0,-21 9 0,-9 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37 24849,'-61'14'2701,"6"2"-2220,20 6-167,5 1 12,8 5-326,8 1 0,7 4 0,4 2 0,11-1 0,7-2 0,15-7 0,10-7 0,10-10 0,8-9 0,3-12 0,-1-9 0,-7-11 0,-10-3 0,-12-2 0,-13 1 0,-10 1 0,-7 4 0,-12 2 0,-9 4 0,-14 5 0,-9 5 0,-6 8 0,-2 3 0,2 13 0,-2 15-69,23 1-2171,3 10-2511,31-12 4751,13-3 0,-6-9 0,4-4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6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28671,'-17'70'0,"-11"18"-5661,5-37 5661,-7 15 1240,14-27-1700,4-6-1391,6-7-7980,3-7 8355,6-8 1,-3-5 0,3-4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23919,'0'-3'4482,"0"1"-4212,0 2-270,33-14 0,-6 7 0,31-11 0,-14 12 0,1 1 0,-2 2 0,-4 1 0,-5 0 0,-8-2 0,-7 0-505,-7 1-1870,-5-1-2881,-4 3 5256,-3 0 0,-2 1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27830,'-39'65'841,"9"-8"-841,26-28 0,1 1 0,1-1 0,0 0 0,2-2 0,-1-2 0,1-2 0,4-1 0,3-4 0,6-2 0,5-4 0,3-4 0,2-4 0,2-3 0,2-4 0,2-5 0,1-5 0,-1-6-349,-1-3-2160,-2-7-7322,0-3 8546,-1-3 0,-11 15 1,-2 4-1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28671,'1'27'0,"-1"0"0,2 1 0,-2 2 0,-1 1 0,-4 0 0,-1 0 0,-4 1 0,0-1-1446,1-2-1076,2-2-5724,1-4 8246,2-3 0,1-10 0,2-4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0 209 28009,'48'-57'662,"-5"9"-662,-16 27 0,-2 4-4252,-1 3 4252,-1 2 860,-1 1-940,1 3-1578,1 0-426,3 3 2084,3 1 0,-12 2 0,-3 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28671,'46'-3'0,"-6"0"-1278,-25 3-908,-3 0-4738,-6 2 6924,-3 6 0,-3-4 0,0 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39:5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28671,'57'-3'0,"-4"-2"0,-17-4 0,14-9 0,-15 4-505,7-4-2084,-18 11 2589,-5 4 0,-8 2 0,-4 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00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24636,'7'0'2263,"-2"0"-1904,-5 0-135,0 0-112,30 12-112,-18-3-11,24 12-706,-26-6-942,0 1-3707,-2-3 5366,0-1 0,-4-7 0,0-2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00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25431,'-2'0'1906,"1"0"-2085,1 0-1233,31 19-3126,-12-15 4538,28 16 0,-33-20 0,-2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0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 23773,'2'-1'3922,"-1"0"-3317,-1 1-605,-20 24-134,6-6-897,-18 23-1580,13-11 2611,1 2 0,8-14 0,4-3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0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25465,'0'3'2734,"0"0"-2633,-28 36-101,13-14-627,-22 32-1323,25-24-7881,3-2 9135,5-2 1,2-13-1,2-4 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56 22350,'0'-3'3519,"0"2"-1704,0 1-1501,0-2-46,0 4-44,0 5-56,-3 8-155,-4 9-13,-3 2 0,-4 3 0,3 0 0,1-3 0,3-1 0,4-2 0,1-1 0,2-3 0,0-3 0,4-3 0,2-1 0,6-3 0,2 0 0,3-2 0,1-1 0,0-1 0,0-2 0,-1-1 0,-1-1 0,-1 0 0,0-1 0,-2 0 0,3 0 0,-7 0 0,1 0 0,-5-2 0,0-2 0,0-4 0,1-5 0,0-3 0,4-18 0,-4 4 0,3-13 0,-3 8 0,-3-1 0,0 4 0,-3 0 0,0 6 0,-2-1 0,-2 10 0,-1 0 0,-1 12-13,1 2-1947,-1 2-1312,-1 5-6559,-2 6 8078,-1 7 1,3-5-1,2-2 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24132,'0'-4'3160,"0"1"-2589,0 3 45,0 0-526,36-14-68,-20 9-22,29-10-145,-30 12-572,1 1-717,0 1-1379,-2 0 2813,-3 5 0,-4-3 0,-4 4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23852,'-7'2'2689,"2"0"-2499,-2 31-100,5-16-68,-6 27-22,7-26-11,1 0-336,-1-4-740,0 0-1736,-2-1 2823,-1-1 0,1-5 0,0-1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6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28513,'51'-5'158,"-4"4"-158,-17 5 0,1 1 0,-1-1 0,0-1 0,-1-2 0,0 0 0,-2-1 0,1-4-158,-1-1-1232,-4-3-1119,-2 1-7322,-5 4 9434,-5 1 0,-6 2 0,-2 0 1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29 24916,'-47'13'1278,"7"1"-909,31 0-10,3 1-67,3 0 10,2 1-78,4 0 45,6-1 11,5-2-135,9-2-89,5-6 0,4-3-22,3-6 33,-1-5-43,-2-5-24,-7-3 0,-6 0 0,-7 0 0,-7 1 0,-2 0 0,-4 1 0,-4 0 0,-3 1 0,-6 3 0,-3 3 0,-3 5 0,-5 1 0,-3 9 0,-2 2-830,3 9-8481,8 6 9311,14-7 0,2-2 0,7-11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28671,'-2'62'-696,"0"5"-1600,2-37-7535,-1 9 9677,1-14 1,-1-11 0,1-3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26776,'70'-38'494,"-9"8"-338,-32 23 1,-8 3 34,-11 3 167,-5 2-156,-11 7-12,-6 5-67,-8 9-99,-6 5-24,0 3 0,2 2 0,3-1 0,7-2 0,7-6 0,3-5 0,7-5 0,5-7 0,8-2-270,9-4-1769,7-7-7792,6-3 8944,9-7 0,-20 7 0,-3 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5 112 23762,'-2'-2'2813,"-1"0"-2477,3 2-89,0 0-46,34-27-44,-11 14-23,28-21-33,-21 22-45,-3 3 79,-5 3 33,-5 2 11,-6 2 45,-3 2-66,-5 0-158,-1 5 0,-1 5 0,-7 9 0,-2 6 0,-7 4 0,-2 4 0,0 3 0,0 0 0,1 0 0,4-3-1357,5-5-4861,3-10 6218,11-8 0,-5-6 0,5-4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23751,'0'4'1188,"0"-1"-1188,0-3-840,31-2-3923,-13-5 4763,25-3 0,-31 1 0,-4 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10 22272,'4'-5'3709,"-2"1"-2869,-2 4-201,0 0 11,2 33-247,-6-9-245,-1 28-158,-5-19 0,-2-3 0,1-1-718,1-4-593,1-4-1087,5-4 2398,6-8 0,-1-4 0,5-3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9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26810,'-55'34'1031,"10"-2"-774,32-13-44,7 0-45,3-1-45,5-1-54,6-1-69,4-4 0,14-3 0,-5-4 0,5-6 0,-11-7 0,-2-7 0,-5-4 0,-4-3 0,-3 1 0,-1 1 0,-2 3 0,-3 3 0,-3 6-1615,-1 3-3337,2 3 4952,3 2 0,1 0 0,3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9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22933,'0'0'0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9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22933,'0'0'0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2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22 26183,'-5'0'2488,"1"0"-2488,4 0 0,0 0 0,30 0 0,-16 0 0,23 0 0,-26 0 0,-2 0-2309,-1 0-5199,-1-4 7508,0-3 0,-3 2 0,-1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28671,'8'-2'0,"1"0"0,4 2 0,2 0 0,1 0-864,0 0-1220,-1 0-3574,0-1 5658,-2-1 0,-5 1 0,-2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28671,'-17'74'0,"1"-6"0,8-26 0,-2-1 0,-1-2 0,-2-5-1021,2-4-1780,2-6-7030,5-6 8588,1-8 0,3-5 1,0-4-1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28671,'-9'64'0,"-2"-2"0,-1-14 0,0 0 0,-1-4 0,2-6-427,1-8-2352,5-8-7052,2-9 7846,12-6 0,-7-5 0,7-2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26 28378,'-40'43'293,"8"-4"-293,32-11 0,9-2 0,4-3 0,9-4 0,2-7 0,3-6 0,-2-4 0,-1-10 0,-3-4 0,-1-11 0,-6-2 0,-4-2 0,-5 0 0,-3 0 0,-2 3 0,-5 2 0,-3 6 0,-7 7-2813,-6 5-7018,-2 10 7442,0 6 1,10-3-1,3 2 1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1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28671,'-24'58'0,"2"-10"-293,17-31-1421,1-3-2319,2-2 4033,2-5 0,0-3 0,0-3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25398,'0'-3'3273,"0"1"-3273,0 2 0,0 26 0,2-11 0,0 21 0,1-20-685,-2-1-1376,0-2-3083,-1 2 5144,-6 0 0,4-6 0,-4-1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3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28671,'79'-12'0,"-2"2"0,-20 10 0,6 0 0,1 0 0,5 0 0,1 0 0,-1 0 0,-2 0 0,-8 0-1301,-9 0-4223,-12 0 5524,-12 3 0,-14-3 0,-6 3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4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24155,'0'-4'4516,"0"1"-4516,0 3 0,0 0 0,33 0 0,-18 3 0,25-1 0,-26 0 0,0-1 0,1-1-864,-1 0-1814,2 0-7153,0-1 9031,-1 0 0,-8-1 0,-1 2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1:4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26877,'-9'56'325,"-5"12"-302,7-34-12,-4 9 0,4-23 68,4-9 313,1-6 201,1-4-233,1-10-360,0-6 0,1-13 0,2-3 0,1-2 0,2 3 0,0 5 0,-2 5 0,0 6 0,-2 6-2119,0 4 2119,-1 2 0,0 2 0,-1 0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7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73 28121,'19'3'550,"-4"3"-550,-10 12 0,-2 4 0,0 6 0,-2 3 0,-1 3 0,0 0 0,0 0 0,0-2 0,-2-3 0,-1-3-3392,-2-6 3392,-1-4 0,0-6 0,1-3 0,-1-3 0,2-4 0,-1-8 0,1-9 3392,1-12-3392,2-10 0,0-22 0,1 13 0,3-11 0,3 24 0,5 3 0,4 4 0,4 6 0,13-1 0,-6 11 0,6 1 0,-13 10 0,-5 0 0,-4 2 0,-5 3 0,-3 6 0,-1 5 0,-12 12 0,4-8 0,-9 5 0,7-12 0,1-4 0,0 0 0,1-2 0,0-1 0,1 1 0,1-2 0,1 3 0,1-2 0,-1 4 0,-2 0 0,-1 2-181,-2 1-838,-2 2-482,3-1-8330,-3 2 8591,3-6 0,2-1 0,3-5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 22732,'0'-4'2867,"0"0"-2530,0 4 55,0 0-246,-8 29-68,4-8-11,-5 24-11,7-16 23,1-2 33,1-1 101,2-3 101,3-5 22,2-4-90,2-5-11,1-3-44,0-4-1,1-1-110,1-7-80,1-4 0,-1-8 0,1-4 0,-1-2 0,0-1-192,-2 2-390,-1 4-416,-2 3-470,-1 5-559,-1 3-4147,0 2 6174,1-1 0,-3 4 0,0 0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8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6 23762,'0'-3'3396,"0"0"-2232,0 3-815,-3 31-349,-1-9 0,-3 28 0,0-16 0,-1 3 0,-1 1 0,0 1-125,-1 1-916,1-2-505,1-4-528,1-4-7757,4-8 9526,1-10 1,2-5 0,0-7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24379,'2'0'2902,"0"0"-2454,-2 0-247,4 33-201,-3-13 0,0 27-548,-4-21-853,-2-3-1580,0-2 2981,3-6 0,0-6 0,2-4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52 23807,'3'-3'3014,"-1"0"-2610,-2 3-35,0 0-324,28-20-22,-19 15-12,21-15 11,-28 19 1,-2 1 10,0 4-22,-3 4-11,-4 7 23,-5 5-1,-6 3 34,1 0 112,0-1-22,4-3 44,3-4 12,4-1-100,2-2-102,1-2 0,3-1 0,-1-2 0,1-1 0,0 0 0,4-1 0,1 0 0,6-1 0,-1-2 0,1 0 0,-1-2 0,-1 0-113,0 0-1512,-1-3-649,-1-2 2274,5-10 0,-7 8 0,3-3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24334,'2'-1'2902,"-1"1"-1592,-1 0-1185,-1 30-125,-2-14-24,-1 25-312,-2-21-582,3-1-774,0-2-1905,1-2 3597,2-5 0,0-4 0,0-4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29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27067,'-6'49'1009,"0"-6"-841,5-24-123,-1-2-34,2-3-11,0-4-34,3-4-268,2-4 44,4-6-33,1-4 101,1-7 123,-2-4 55,-2-1 12,-2 2 23,-1 4 156,-3 5 101,0 5-67,0 2 100,-1 3-33,2 5-43,1 1-237,0 4 0,1 0 0,0 0 0,1-2 0,1-1-102,1-2-1041,-1-2-1367,0 0-7321,4-1 7784,5 2 1,-6-3-1,2 1 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50 24726,'-1'3'3484,"1"-1"-3204,0-2-235,29-5-22,-8-2-12,24-4 0,-16-1-11,-5 3 34,-3 3 23,-6 2-57,-6 3 0,-3 4 0,-4 6 0,-2 8 0,-6 10 0,-2 4 0,-7 4 0,-1 0 0,1-2 0,2-4 0,3-5-393,3-5-2173,4-8-5760,2-5 8326,1-3 0,0-3 0,0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25275,'1'-5'2364,"0"1"-2106,-1 4-258,32-1-45,-18 0-425,24-1-528,-27 0-1198,-2-3-7635,-2-1 9636,-1-4 0,-4 5 0,1 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6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28671,'-4'76'0,"-3"-4"0,-5-20 0,-1-1 0,1-4 0,4-3-147,3-7-1746,3-6-2321,1-7 3366,5-5 0,-3-9 0,3-5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7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6 24502,'-3'-3'2465,"0"1"-2039,3 2-90,0 0 0,-34 6-11,17 4-57,-26 8-255,29 3-13,3 0 0,5 0 0,3 1 0,3 1 0,5-2 0,4 1 0,6-5 0,4-3 0,2-5 0,-1-5 0,1-2 0,-2-2 0,-2-5 0,-3-4 0,-3-8 0,-3-4 0,-3-5 0,-2-1 0,-1 0 0,-1 2 0,-1 5 0,-1 4 0,-4 6 0,-1 4 0,-2 3 0,0 3 0,2 1-461,1 6-1701,1 3-3877,1 6 6039,2-1 0,1-7 0,0-3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28143,'50'-29'528,"-5"5"-528,-21 17 0,-5 2 0,-2 2 0,-3 3-494,-7 0-1456,-1 6-2588,-5 4 4538,-5 8 0,3-7 0,-2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8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28671,'57'0'0,"-10"0"0,-32-2 0,-3 0 0,-3 0-5671,4-8 5671,-3-1 0,0 0 0,-5 3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28671,'-8'83'0,"0"-7"0,-2-30 0,0-2-405,0-4-2418,-1-4-7008,1-5 7750,0-7 1,5-10 0,2-7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 26810,'0'-4'1861,"0"0"-1861,0 4 0,0 0 0,2 48 0,-7-17 0,1 39-147,-6-31-5116,4-5 938,2-5 4325,11-8 0,-5-10 0,5-4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135 110 26541,'-52'0'1849,"8"6"-1568,26 8-281,7 6 0,5 0 0,4 0 0,8-4 0,4-1 0,9-3 0,4-4 0,2-3 0,2-4 0,-2-7 0,-1-7 0,-4-11 0,-6-7 0,-3-3 0,-7 1 0,-2 2 0,-7 3 0,-5 5 0,-9 8 0,-6 7 0,-7 10-2936,-2 10-6895,0 9 8039,5 9 0,14-13 0,6-1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9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28671,'-5'46'0,"-2"-6"-80,-1-16-1141,0-3-1076,3-5-5670,3-3 7967,0-5 0,2-4 0,0-3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9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27930,'21'29'-2678,"-4"-3"-3664,-23-13 6342,-4 1 0,1-6 0,0-1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4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28671,'90'9'0,"1"-3"0,-9-6 0,6 0 0,2 0 0,-1 0-5661,-6 0 5661,-9 0-4269,-12 0 4621,-13 2 0,-23-2 0,-10 1 1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27930,'6'39'157,"-1"-4"-224,-5-13-392,0-1-471,0-1-729,0-3-3562,0-2 5221,0-2 0,0-6 0,0-2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7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28412,'50'-7'259,"-2"2"-259,-17 2 0,0 2 0,-3 0 0,-2 1 0,-1 0 0,-4 0 0,0 2 0,-3-1 0,-2 1 0,-5 0 0,-2 0-1177,-5 0-638,-2 1-2063,-6 0 3878,-4-1 0,3-1 0,-2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25420,'-30'58'112,"3"-8"-157,16-30-391,0-1-651,2-4-2790,5-6 3877,1-4 0,3-4 0,0-1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27863,'18'54'493,"-4"-4"-493,-13-22-269,-1-1-560,0-3-739,2-3-1267,-1-5 2835,2-5 0,-2-5 0,1-3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8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25207,'2'-4'1894,"-1"0"-1894,-1 4-437,0 0-751,33-10-2599,-18 2 3787,25-10 0,-31 11 0,-4 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8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24121,'0'-4'2812,"0"1"-2475,0 3-248,-5 40-89,3-18-426,-4 32-784,3-28-2342,0-1 3552,0 0 0,1-11 0,1-4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51 26160,'-27'50'863,"8"-6"-404,28-27-55,6-3-102,7-4-190,3-5 0,2-3 34,0-8-46,-3-5-87,-2-9-13,-6-2 0,-7-2 0,-4 0 0,-3 2 0,-7 2 0,-2 3 0,-5 4 0,-1 5-416,1 3-1690,2 4-5995,2 1 8101,4 4 0,1-3 0,3 2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9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28110,'-41'65'-68,"4"-9"-783,23-28-729,1-2-3070,0-2 4650,3-5 0,3-9 0,4-4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28345,'39'21'-403,"-6"-2"-752,-26-6-839,-3 0-4337,-1 0 6331,-2-1 0,-1-5 0,0-2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9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 24008,'-1'-5'3553,"0"1"-3038,1 4-257,0 0-258,4 26-23,-3-14-290,4 21-584,-5-20-537,0-1-1513,0 1-6884,0-4 8411,0 2 1,0-6 0,0-1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2:3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28671,'65'-34'0,"-8"6"0,-33 22 0,-3 3 0,-3 1-1021,-2 2-1825,0 0 2846,2 0 0,-9 0 0,0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23482,'0'-5'2969,"0"2"-2431,0 3 773,0 0-997,28-1-257,-14-1-57,23-1 0,-20-1 0,-2 0 0,-1 0 0,0 0-192,-1 0-1073,0 2-641,-3 0-2777,-3 2 4683,-2 3 0,-3-3 0,-2 3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28446,'13'-13'100,"1"3"-111,0 10-560,1 0-538,0 0-1255,-2 0-5648,-2 2 8012,-3 4 0,-4-2 0,-1 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6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8 109 21689,'-4'3'2902,"1"-2"-2308,3-1 325,0 0-448,1 17-57,4-12-33,4 13-123,0-16 11,0-1 33,-2 0-89,-2-1-67,0-6-57,0-3-65,0-9-24,0-3 0,0 0 0,-1 0 0,0 3-69,-2 3-222,-1 4-347,0 4-281,-1 2-1008,0 3-4796,0 1 6723,0 0 0,0 1 0,0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24468,'0'-1'3093,"0"-1"-1996,0 2-1084,-2 43-13,-2-20 0,-1 35 0,0-31-13,0-1-1073,0-1-887,-1-3-4839,1-2 6812,-1-3 0,3-8 0,1-3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25768,'44'-17'-370,"-6"5"-829,-24 10-2443,-3 1 3642,-4 1 0,-4 0 0,-1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0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26832,'7'12'168,"0"-2"-168,5-7 23,-3-2-23,-4 2 0,-2 0 11,-2 4 11,-4 3-11,-4 5-11,-4 1 0,-1-1 12,1-1-1,3-3 146,1 0 146,3-1-68,1 0-123,2-1-90,1-1-22,0-2 0,3-1 0,4-1-157,5-1-223,3-1-35,2-1-235,0 0-728,-2 1-4617,-4 0 5995,-2 0 0,-5-1 0,-2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24804,'0'-2'3530,"0"0"-3193,0 2-337,31-1 0,-16 1 0,25-1 0,-24 1 0,-1 0 0,-3 0-113,-2 2-1882,-2-1-2868,-1 1 4863,1-1 0,-4-1 0,0 0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31 27348,'-2'54'78,"1"-6"-78,1-24 0,-1-5-11,0-5-45,1-8 56,0-3 45,0-3 11,0-6-34,3-4 23,1-8-34,3-3-11,-2-3 23,1 0-23,-4 0-90,0 2-291,-1 2-437,-1 5-650,-4 5-3115,-5 6 4583,-7 6 0,6-2 0,-1 3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7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27023,'-21'49'762,"5"-5"-617,14-22-33,1-2 34,1-1 11,3-2-23,1-2-22,2-1-4307,2-3 4206,1-4 861,2-3-872,1-2 0,3-2 0,0-4 0,2-2 0,-3-4 3392,0 0-3392,-2-1 0,0-3 0,1-1-24,1-3-133,3 1-134,-3 2-403,-1 4-516,-2 4-718,-2 2-4582,0 1 6510,2 1 0,-4 1 0,-1 1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7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25174,'-46'-3'1042,"9"0"-818,23 3 0,5 2-56,4 1-78,4 4-12,1 2 68,1 2-56,5 2-56,1 1 44,4 1 34,-2 1 90,0 0-1,-1 0 46,-3 0 55,-2 1-89,-1-2-167,-2 5-46,0-6 0,-3 1 0,-1-7 0,-2-1 0,-1-2 0,0 0-371,2-2-615,2-1-729,1-1-1208,2-3-6908,6-6 9229,5-4 1,-2 3 0,0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21376,'-5'0'4325,"2"-1"-3619,3 1-113,0 0-21,-32 24-214,22-12-78,-24 19-44,32-16-46,1 1-155,1 0-35,3-2 0,3-2 0,5-4-214,5-3-357,1-3-561,-1-2-448,-3 0-2241,-2 0 3821,-2 0 0,-4 0 0,-2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24008,'0'-1'2331,"0"0"-7778,-2 36 5480,1-16 1376,-1 29-1834,2-25-954,-1-2-3136,1-3 4162,-1 0 1,1-9 0,-1-2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27538,'2'44'762,"-1"-6"-605,-1-20-101,0-5 33,0-5-20,0-3-69,0-2 0,0-3 0,0 1 0,1-2 0,2-3 0,2-2-192,2-3-1208,0-1-628,1 1-4057,0 1 6085,1 3 0,-5 1 0,0 3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1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27 102 24423,'40'-46'605,"-8"8"-280,-27 31 45,-2 1-67,-2 4 33,-6 0-79,-1 2-55,-7 1 123,-3 6 157,-1 4-34,2 8-34,2 2-233,4 1-181,3 2 0,2-1 0,2 0 0,0-1 0,2 0 0,6-4 0,5-3 0,9-3 0,5-5-1805,6-4-4280,8-2 6085,10-9 0,-21 5 0,-1-5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26832,'0'57'729,"-3"-4"-6278,-1-21 5628,-3 0 1419,0 3-1419,1 1 10,1 0 1,1-1 837,0-2-860,2-3 11,0-7 12,1-3 3436,1-6-3390,0-4-136,0-3 0,3-3 0,2-2 0,5-1 0,4-1 0,2 0 0,1-2 0,0-1 0,0-2 0,0-1 0,-2 1 0,-1 2 0,-2 0 0,-3 1-1469,0-5-537,-4 0-2655,1-6 4661,-2 0 0,-1 5 0,-1 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4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25263,'0'-2'2746,"0"0"-2084,0 2-662,-1 37 0,0-12 0,0 33 0,0-21 0,-1 1 0,1 0 0,-1-2-13,0-4-1487,1-5-1324,-1-6 2824,2-4 0,-1-9 0,1-2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28658,'57'-28'-168,"-5"4"-996,-24 18-1604,-1 1 2768,-1 1 0,-11 2 0,-4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5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73 26283,'-25'41'1345,"5"-7"-863,24-21-90,4-2-223,6-3-169,3-3 0,1-2 0,1-3 0,-1-5 0,0-4-3392,-3-6 3392,-4-2 0,-5-2 0,-3 0 0,-2 0 0,-2-1 0,-4 1 0,-3 1 3392,-4 4-3617,-1 5-1142,-3 5-1031,-2 4-5289,-1 8 7687,1 4 0,8-2 0,4-1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23863,'1'5'3552,"-1"0"-3003,0-5-303,0 0-134,2 31-112,-1-17-78,1 26-471,0-27-549,-1-2-1076,-1-1-7657,0-4 7616,0 2 1,0-5 0,0 1-1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24804,'0'-4'2533,"0"1"-2309,0 3-157,0 0-67,40-15-11,-18 10-247,31-12-314,-28 16-413,-3-1-550,-3 2-3710,-4 0 5245,-3 3 0,-6-2 0,-2 1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34 23874,'-2'0'2555,"1"0"-2342,32-5-101,-9 0-67,25-4-45,-17 2 0,-7 3 22,-7 1-22,-6 3 56,-6 0 90,-2 2-57,-5 4 57,-4 4 11,-4 5 11,-3 0 67,0 1 113,2-1-35,1 1-121,2-1-192,2 0 0,2 0 0,2-2 0,2-1 0,1-1 0,5-2 0,3-1 0,7-3 0,1-2 0,2-2-595,-1-2-1949,1-4 2544,0-2 0,-8 1 0,-2 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23056,'6'0'3093,"-2"0"-2645,-4 0-179,39-12-56,-19 7-67,31-9 22,-30 12 0,-4 1-34,-4 1 12,-4 2 89,-4 3-33,-2 4-23,-1 6-11,-2 3-122,-5 4-46,-2 2 0,-5 2 0,-1 2 0,0-2 0,1-3 0,1-2 0,4-4-505,2-2-829,2-4-839,1-3-4596,2-4 6769,4-3 0,-3-1 0,3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26709,'49'-2'-571,"-6"-2"-360,-28-1-772,-1-2-4930,-1-1 6633,-1-3 0,-5 5 0,-2 0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26944,'-15'57'1546,"3"-5"-1365,9-17-181,1-1 0,0 2 0,1-2 0,-1 0-281,-1-1-470,1-3-381,0-5-884,0-5-5033,5-8 7049,7-6 0,-5-5 0,4-1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7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68 24491,'-2'-2'2520,"0"0"-2149,2 2 289,0 0-391,-7 19 34,6-8-246,1 16-57,12-13 0,6-3 0,3-1 0,-2-6 0,-1-2 0,-2-2 0,-3-3 0,-2-4 0,-2-3 0,-4-3 0,-2-1 0,-3-1 0,-3-1 0,-2-2 0,-5 1 0,-4 0 0,-2 4 0,-2 3 0,-2 5 0,-1 2 0,-1 2-505,2 3-1053,1 3-997,5 2-7276,6 3 7709,4-2 0,2-2 0,2-3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28671,'53'0'0,"-6"0"0,-26 0 0,-2 0 0,-2 0 0,-5 0-965,-3 0-1018,-4 0-2465,-3 3 4448,-4 2 0,2-1 0,-2 1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28671,'30'19'0,"-5"-3"0,-14-16 0,-2-1-1088,-1-6-1288,1-3-7455,-1-5 8950,3-2 0,-6 7 0,0 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6 25757,'-1'-3'2756,"1"0"-2598,0 3-158,-10 47 0,1-16 0,-9 42 0,2-26 0,-2 2 0,-1 0 0,-1-5-1570,2-3-1130,3-9-7131,5-7 7622,5-10 0,3-8 0,2-5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10 24916,'2'-5'2342,"-1"1"-1882,-1 4-46,-1 39-89,-7-7-180,-3 34-145,-7-18-268,-1-3-841,0-3-1480,2-6 2589,7-6 0,4-14 0,5-6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81 28671,'-25'50'0,"5"-6"0,26-25 0,4-2 0,5-3 0,1-6 0,0-4 0,1-4 0,2-16 0,-6 0 0,-1-14 0,-9 4 0,-3-3 0,-4 0 0,-4 0 0,-6 3 0,-3 7-741,-2 8-2172,-3 5 2913,-1 11 0,9-3 0,3 4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28671,'-3'62'0,"-1"-10"0,-3-31 0,1-4 0,0-3-909,1-4-2542,0-3 3451,3-4 0,1-1 0,1-2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26171,'3'0'2500,"-1"-1"-2500,-2 1 0,11 40 0,-9-21-920,3 32-1018,-13-33-5088,-6-1 7026,-2-4 0,6-6 0,2-2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29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28671,'53'-7'0,"0"0"0,27-4 0,-9 10 0,-29 1 0,-2 0 0,-3 0 0,0 0 0,0 0 0,-2 0-382,-1 0-2161,-7 2-7288,-6 4 7980,-8 7 0,-7-5 1,-3 1-1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3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25611,'3'0'2319,"0"0"-1803,-3 0-449,33 0-67,-16-2-112,27-2-515,-25-4-774,0-3-2824,1-2 4225,1 2 0,-8 4 0,-3 4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33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89 26003,'-23'39'773,"4"-8"-380,19-31-113,-1 0-101,0 0-33,0-6-68,1-4-78,-1-5 0,1-6-101,2 0-156,1-2-192,1 2-279,2 2-393,-4 6-1220,-1 6 2341,-1 4 0,0 3 0,0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49 150 24401,'-2'0'2813,"0"1"-1356,2-1-1457,35-21 0,-16 6 0,27-18 0,-26 11 0,-4 4 0,-4 3 0,-7 4 0,-2 4-147,-5 1 35,-5 4 34,-5 1 55,-6 1 12,-1 5 0,-1 1 22,0 6-11,1 0 45,0 3 89,2 1 12,2 2-100,4 1-46,3 2 0,2 3 0,2 2 0,2 1 0,1 0 0,1 6 0,2-10 0,3 3 0,2-13 0,4-3 0,-2-3-987,0-3-1333,1-3 2320,6-20 0,-8 14 0,4-14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25431,'0'-2'3240,"0"0"-3240,0 2 0,16 8 0,-5-3 0,14 9-561,-11-6-952,1 2-2095,-1 2 3608,0 1 0,-6-5 0,-1-2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24580,'-45'21'1267,"7"1"-909,24-4-22,4 3-11,3 0-11,4-2 0,2 1-124,3-4-89,5-3-56,4-6-45,7-3 11,1-4-11,1-6-11,0-3 11,-1-7 0,-1-2 11,-2 0 0,-3 3 112,-3 3 135,-3 6 67,-3 2-212,-3 4-113,0 5 0,-3 6 0,-4 9 0,-3 4 0,-3 2 0,-1 0 0,1-2 0,1-2 0,1 2-1525,4-10-1444,2-1 2969,6-10 0,-1-3 0,1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24883,'-3'0'1479,"1"0"-1737,2 0-695,-16 36-2296,9-16 3249,-12 28 0,15-35 0,2-3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3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26631,'-12'49'594,"3"-8"-404,9-27 79,4-1 56,1-1-56,5-1 11,0-2-167,0-2-113,1-4 0,-1-2 0,-2-1 0,1-4-573,-2-5-525,2-7-639,-1-6-1949,2-1 3686,-1 1 0,-4 10 0,-2 5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4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27101,'-13'17'538,"5"-1"-426,13-7 79,2 2 66,2 4 34,-2 4-110,-3 4-181,-2 3 0,-3 2 0,-6 1 0,-2-2 0,-6 0 0,-2-1 0,0-2 0,-1-1 0,2-5 0,1-5 0,3-4 0,2-6-80,2-2-1634,4-4-1166,0-5 2880,6-6 0,-1 4 0,1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4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25813,'0'-3'2858,"0"1"-2858,0 2 0,-6 38 0,3-16 0,-5 31 0,4-26 0,0 0-1099,-3-1-1523,0-2-7209,1-4 7535,2-4 0,2-7 0,2-4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4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27359,'34'-40'-2700,"-4"7"-2298,-16 30 4998,2 1 0,-8 1 0,0 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44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74 26451,'-5'41'1233,"5"-8"-695,7-31-89,4-2-449,1 0 0,-2-4 0,-2-1 0,-2-13 0,-3 3 0,-1-9 0,-2 6 0,-3-1 0,-4 2 0,-3 4 0,-6 3-169,-2 5-1310,-1 4-1132,-1 8 2611,2 4 0,8-1 0,3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25073,'0'-2'2499,"0"1"-1715,0 1-683,2 31-90,-2-12-11,2 26-190,-2-19-359,-3-1-628,-1-1-862,-2-3-5300,0-4 7339,3-6 0,1-4 0,1-4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2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26395,'48'3'1054,"-11"4"-774,-31 12 11,-4 4-67,-1 1-34,-2 1-22,-4 0-99,-3 0-69,-5 0 0,-2-1 0,-3 1 0,-1 0 0,-1 0 0,0-2 0,1-4 0,3-4 0,3-4-192,4-4-827,3-3-762,2-3-2310,3-3 4091,5-6 0,-3 4 0,2-4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24289,'2'-3'3832,"0"2"-3282,-2 1-550,0 0 0,6 31 0,-5-14 0,5 26 0,-8-23-438,-3 1-1355,-2-1-1512,-1 0 3305,1 0 0,3-9 0,2-4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28412,'50'-20'22,"-8"4"-358,-30 13-481,-3 2-629,-3 0-1187,-1 1 2633,-2 2 0,-1-2 0,-1 2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 24995,'-4'-1'3283,"1"0"-2890,3 1-393,35-8-4252,-16 6 4252,29-6 860,-25 8-860,-2 0 0,-3 0 0,-4 0 0,-4 0 0,-3 1 3392,-4 0-4189,-1 0-838,-2 2-1021,0 0-7175,0 2 9274,-3 2 1,3-2-1,-3-1 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3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27561,'-49'61'-45,"7"-7"-381,27-30-493,1-3-549,3-2-1434,4-7-6929,3-5 8462,2-4 0,2-3 1,0 0-1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22855,'2'-2'2824,"-1"1"-2701,-1 1-123,10 33-315,-5-15-726,7 25-2309,-8-25 3350,1-2 0,-2-7 0,0-3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69 23325,'-6'36'1692,"8"-5"-1367,18-16-22,3 0 22,2-4-34,-1 0 23,-1-4-102,-4-3 46,-2-2 45,-5-2-12,-2-4-56,-2-5-156,-3-7-46,-1-5 1,-2-3-12,-2-1-10,0 2-12,-2 1-146,-3 5-168,-2 1-213,-2 4-458,-1 4-1066,1 4 2051,-4 5 0,7-1 0,-2 3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28671,'65'-8'0,"-8"2"0,-28 1 0,-2 1 0,-1 1 0,-3 0 0,-1 2 0,-3 0-1088,-3 1-872,-3 0-1481,-5 0 3441,-4 0 0,-2 0 0,-2 1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4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26272,'32'0'79,"-6"1"111,-24 0 191,-1 4 79,-2 1 21,-6 6-190,-4 4-123,-6 4-56,-2 3 45,3-1-77,2 0-80,4-3 0,1-2 0,5-4 0,1-4 0,3-2 0,2-1 0,4-3 0,5-1 0,6-1 0,2-1 0,1 0 0,-2-1-1457,-2-1-986,-2-2 2443,-3-2 0,-4 2 0,-3 2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65 24166,'-2'0'2397,"1"0"-1915,1 0-134,31-11-57,-9 3-101,27-9-66,-20 6-57,-2 3 22,-6 2 1,-6 4 33,-4 1 34,-4 8-10,-3 4-147,-2 9 0,-2 5 0,0 4 0,-1 0 0,-3 3 0,-4 0 0,-2 1 0,-1 0 0,1-2 0,0-5-819,5-2-1097,2-8 1916,11-3 0,-6-8 0,6-3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25487,'1'-3'3184,"0"1"-3184,-1 2 0,35-6 0,-20 2-46,25-5-839,-31 3-728,-4 0-1950,-1-2 3563,-1-2 0,0 4 0,-1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4 24636,'-1'-2'3216,"0"1"-2611,1 1-391,-21 45-214,12-15 0,-17 38 0,18-27 0,-2 2 0,3 0 0,0 0 0,3-2-841,2-6-1288,2-8-2308,9-11 4437,7-8 0,-4-6 0,0-2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6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55 118 28334,'-33'49'337,"11"-6"-337,30-25 0,6-1 0,2-2 0,0-1 0,-2-5 0,-1-4 0,-1-2 0,0-8 0,0-4 0,-2-6 0,-1-6 0,-3 0 0,-2-1 0,-3-1 0,0-2 0,-3 0 0,-4-2 0,-2 2 0,-4 1 0,1 4 0,0 5 0,2 6 0,-1 4 0,2 5 0,-2 11-405,1 6-1622,1 10-2075,3 1 4102,3-1 0,2-12 0,0-6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6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24849,'0'-6'3776,"0"1"-3730,0 5-46,0 0 0,19-12 0,-11 9 0,17-9 0,-15 12 0,1 1 0,0 2 0,-2 3-494,-1 0-1030,-3 1-1177,-2 1-7130,-2 1 7947,-1 3 0,0-6 0,0 0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51 25499,'-1'0'3172,"0"0"-3172,1 0 0,11 3 0,-4-1 0,8 1 0,-8-2-270,-2-1-1332,1-6-1637,2-5 3239,3-8 0,-5 6 0,0 3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24894,'0'-3'3428,"0"1"-3079,-10 41-349,4-9 0,-9 36 0,5-19 0,-2 1 0,0-1 0,0-2 0,1-6-629,2-4-1051,2-8-718,4-6-7433,1-9 9367,2-6 0,0-3 0,0-3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28671,'4'68'0,"-5"-1"0,-14-13 0,-2-1 0,1-3 0,2-6-752,2-7-1915,6-9-7164,3-8 8342,11-7 0,-6-7 0,5-5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7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56 28457,'-34'67'214,"11"-16"-214,30-14 0,5-17 0,3-5 0,0-6 0,1-4 0,1-3 0,1-10 0,1-5 0,-2-10 0,0-5 0,-5-2 0,-4 0 0,-4-2 0,-2 3 0,-2 2 0,-4 6 0,-4 7-1245,-6 7-3517,-5 10 4762,-1 12 0,8-6 0,3 4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25869,'-1'4'2802,"1"-1"-2802,-5 31 0,2-17 0,-4 26 0,2-25-158,1-2-1299,0-3-1131,0 0 2588,2-3 0,0-4 0,2-3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28671,'2'41'0,"-3"0"0,-12-8 0,-1-1 0,-1-1-1379,0-4-1299,0-4-7153,0-4 8731,0-6 0,7-5 0,1-4 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3:58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25611,'-1'-2'3060,"-1"1"-3060,2 1 0,47-1 0,-16 1 0,40-1 0,-29 1 0,0 0-4252,-3 1 4252,-4-1 860,-2 1-860,-2-1 0,3 0-1906,2-1-6789,2-2 8695,-5 1 0,-14-1 0,-7 3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24076,'0'-3'3350,"0"1"-7766,0 2 4416,-2 40 1409,2-10-1409,-3 35 860,1-20-860,0 1 0,-1-4 0,0-2 3392,2-6-5063,0-7-894,8-9-5996,3-10 8561,6-7 0,-5-1 0,-4-2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34 119 26418,'0'-52'1591,"3"9"-1188,8 30-144,3 6-259,1 4 0,2 5 0,3 7 0,2 7 0,0 8 0,-1 5 0,-4 5 0,-4 4 0,-5 2 0,-4 4 0,-5 0 0,-7 1 0,-5 0 0,-8-4 0,-2-2 0,-1-6 0,2-2 0,4-7 0,2-4 0,2-4 0,2-3 0,-1-3 0,1-2 0,1-3-69,3-2-1319,5-2-1167,2-4-5132,11-8 7687,8-8 0,-5 6 0,1-1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26205,'0'-2'2466,"0"0"-8127,0 2 5661,-24 73 577,14-38-577,-18 58 965,23-58-6781,3 9 5816,3-15 0,-1-2 0,1-18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28378,'51'-32'293,"-5"7"-328,-22 17-469,-2 5-482,-4 2-852,-5 2-3215,-3 6 5053,-3 4 0,-5-2 0,0-1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3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28671,'47'-14'0,"1"1"0,-2 8 0,4 1 0,2 1 0,-3 2 0,-6-1 0,-5 2 0,-7-2-3392,-7 0 2640,-7 0-962,-7 1-908,-4 1-7209,-7 2 7955,-9 5 0,5-2 1,-4 1-1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3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26832,'-30'64'269,"3"-8"-269,18-30-258,-1-2-268,0-3-348,1-4-347,0-5-1659,3-3-6951,3-5 8918,1-2 1,2-2 0,0 0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4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28166,'0'66'505,"2"-8"-505,2-29 0,2-3-763,3-4-1164,1-4-4225,4-7 6152,3-5 0,-6-4 0,-2-2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25196,'-1'-6'3294,"0"1"-3113,1 5-181,36 1 0,-6 1 0,32 0 0,-16 1 0,-4 0 0,-8 0-662,-8-1-683,-8 0-1131,-7 1-7355,-6 2 9507,-4 3 0,-1-3 0,-2-1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4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27056,'-24'56'1615,"3"-3"-3462,12-10 1847,3 3 575,2 3-575,3 1 0,1-1 0,4-3 302,3-8-302,6-6 0,1-7 0,1-4 970,0-6-970,0-2 0,-2-3 0,-1-3 0,-1-2 0,0-3 0,1-2 0,0 0 0,3-5 0,-1-4 0,1-5-841,-1-4-2174,0 1 3015,3-5 0,-8 11 0,0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25757,'0'-6'2914,"0"2"-2914,0 4 0,0 0 0,-10 6 0,6 9 0,-9 12 0,7 10 0,1 6 0,1 4 0,3 0 0,1 0 0,0-2 0,0-4 0,0-2 0,2-2 0,-1 0-9831,-4 14 7750,-6-17 1,2-1-1,-1-23 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5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28671,'54'-28'0,"-5"4"0,-23 17-147,4-1-2060,3 2-5088,3 3 7295,-2 0 0,-14 3 0,-6 0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28671,'63'0'0,"-6"0"0,-19 0-237,-5 0-1376,-5 0-964,-9 5 2577,-9 5 0,-5-3 0,-5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28671,'68'-21'0,"-5"1"0,-24 10 0,1-3 0,0-2-808,-1-3-4312,-4 2 5120,-7 4 0,-14 5 0,-5 5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50 21947,'-3'0'3866,"1"0"-2510,2 0-1177,35 26-67,-14-19-56,27 19-45,-24-25-11,-5-1 0,-3-1-78,-6-3-124,-3-3-258,-4-6 24,-2-4-1,-5-1 168,-7-1 89,-9 4 79,-9 6 79,-4 4 22,-1 4 78,3 4 1,2 3 145,5 5 79,2 4 111,3 5 393,-2 19-460,9-3-78,0 13-90,10-13-145,7-5-112,14 1-314,2-14-539,11-2-727,-7-13-2723,0-10 4381,-2-6 0,-9 3 0,-4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8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24793,'0'-2'2241,"0"0"-2017,0 2-291,38 35-460,-14-19-806,34 28-1738,-18-26 3071,3-1 0,-17-6 0,-5-3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23616,'-66'5'2264,"5"6"-1872,24 6-123,4 4 45,7 1-23,5 1-44,6 0-102,4-2-55,7-2-45,1-4-34,8-3 0,5-5 23,10-4-34,7-4-45,6-6-11,0-3 11,-1-4 23,-7 4 22,-7 5 22,-9 2 135,-5 13 22,-7 6 56,-6 15-67,-6 5-123,-13 19-224,9-15-426,-2 6-538,16-23-986,2-7-4258,10-8 6387,6-5 0,-3-3 0,0 0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25947,'-35'68'-2196,"9"-15"-5681,22-27 7877,11-15 0,-5-6 0,5-4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25577,'-10'54'1490,"2"-6"-1131,8-25-146,5-3-101,4-5-112,5-6-89,4-4-461,1-4-974,0-5-1299,3-4 2823,-2-4 0,-8 3 0,-3 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26709,'-38'2'1210,"10"13"-773,35 1-122,3 13-315,1-7 0,-3 4 0,-3 2 0,-4 0 0,-3 1 0,-5-1 0,-4-1 0,-4-3 0,-2-1 0,0-4 0,1-3 0,0-2-214,2-5-1411,4-4-1176,4-5 2801,3-13 0,3 7 0,0-6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28671,'-9'87'0,"-2"-6"0,-3-25 0,-1 0 0,0-3-774,2-5-5438,2-6 2704,1-9 3722,3-11 1,3-9 0,2-8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0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26631,'43'-32'-1681,"-7"8"-168,-23 22-5557,-3 1 7406,0 1 0,-6 0 0,0 0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86 23068,'-3'0'2891,"0"0"-2343,3 0-144,0 0-23,-21 34 11,13-14-134,-14 28-12,20-22-33,1-2 11,7-4-178,2-5-46,7-7 0,2-5 0,1-13 0,-1-6 0,-2-14 0,-5-3 0,-4-2 0,-3 3 0,-6 3 0,-6 3 0,-7 4 0,-4 3-1424,-14 2-940,7 9-7351,-10 2 9715,10 14 0,11-6 0,4 6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0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481 3 24222,'4'-1'4449,"-1"0"-4449,-12 44 0,-6-7 0,-14 43 0,-8-15 0,-7 6 0,-5 2 0,0 3 0,0-2 0,7-4 0,5-9 0,7-8-561,6-8-1568,4-6-2566,3-4 4695,-1-4 0,8-14 0,2-4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3 24950,'-64'-2'2275,"2"8"-1547,12 13-135,-1 9-468,1 5-125,5 2 0,7-1 0,7-2 0,6-2 0,6-4 0,8-1 0,6-3 0,7-3 0,12-6 0,13-5-1121,17-6-953,10-12-2351,7-5 4425,1-7 0,-28 7 0,-9 4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27460,'-38'40'918,"9"-2"-625,28-22-293,7 3 0,5-2 0,10-3 0,7-2 0,5-6 0,2-2 0,0-3 0,-4-1 0,-3-5 0,-6-3 0,-5-6 0,-5-4 0,-5-2 0,-4-1 0,-2-1 0,-3 3 0,-5 3 0,-5 4-80,-4 4-1746,2 5-1513,3 2 3339,6 1 0,3 0 0,2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27314,'14'63'1357,"-8"-6"-1357,-12-22 0,-3-3 0,2-5 0,2-6 0,2-5 0,2-6 0,1-5 0,0-3 0,2-3 0,5-7 0,5-6 0,4-7 0,2-2-69,-2 2-1039,-4 5-640,-4 6-5580,-3 2 7328,1 1 0,-3 4 0,1-1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1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7 23616,'-2'-4'3766,"0"1"-3038,-27 37-280,14-10-335,-25 29-113,22-19 0,3-4 0,3-4 0,4-8 0,3-5 0,2-5 0,2-5 0,1-1 0,2-4 0,6-7 0,6-5 0,5-8 0,4-2 0,-4 1 0,0 2-953,-4 3-661,-2 2-963,-1 1-7254,1 2 9117,0 3 1,-5 4 0,-2 3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21521,'11'5'3642,"0"-2"-3262,9-1 148,5-1-271,7-5-234,3-2-23,-4-4 0,-8-1-56,-9 2 56,-8 0 33,-5 2 79,-3 1 168,-6 1 158,-5 2 66,-5 2 33,-3 7-89,-2 5-424,1 9-24,0 5 0,4 1 0,4 0 0,5-1 0,5-4 0,2-2 0,2-2 0,9-1 0,-1-8-1424,9-1-952,-1-11-4234,3-4 6610,-1-5 0,-7 4 0,-3 1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2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28671,'-4'69'0,"0"-7"0,0-26 0,-1-2-337,1 0-1154,-2-5-839,1-2-7501,-1-8 9162,0-5 1,4-7 0,-1-5-1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2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23784,'44'-16'-1774,"-12"4"0,-27 10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 23717,'0'-2'3272,"0"0"-2711,0 2-169,-11 34-202,4-11-145,-8 29-45,8-21-67,2 0-325,2-3-628,0-3-1221,-1-3-7149,0-5 9390,-1-5 0,2-6 0,1-3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27236,'40'-26'-9831,"-5"5"7930,-24 23 0,-5-1 0,-2 1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1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89 20772,'-3'6'2778,"0"-1"-686,-1 25-1599,3-14 728,1 25-1197,9-24 282,6-5-306,5-3 985,2-5-985,1-6 0,-2-8 0,-5-8 0,-7-9 0,-5-3 0,-7-1 0,-7 2 0,-9 3 0,-8 5 0,-8 4-125,-5 6-1936,-5 5-4124,-8 8 6185,-7 12 0,27-7 0,2 6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4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23572,'-2'1'4190,"0"-1"-3281,2 0-909,32-26 0,-17 19 0,25-20 0,-23 26 0,2 1 0,4 0-1043,2 0-7417,9 0 8460,-10 0 0,-3 0 0,-15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46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59 25768,'-4'56'90,"0"-8"-79,3-27-11,0-3 22,0-5 79,1-5 45,0-4 470,0-2-156,1-11-180,2-4-56,2-12-45,1-2-78,1-3-68,-1 1-33,-1 1-56,-2 5-201,-1 6-315,-1 5-817,-1 4-1267,0 3 2656,0 3 0,0 2 0,0 0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2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24849,'1'-6'2454,"0"2"-2140,-1 4-169,0 39-66,-2-15-79,-2 33-112,-3-22-303,-4 0-481,-1 1-975,0-3-4786,2-7 6657,3-7 0,3-9 0,4-6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26743,'-15'64'415,"2"-8"-382,6-30-33,2-7-56,2-6-79,2-7-44,1-4 123,3-5 56,3-5 22,6-8 34,3-4 68,0 0 123,0 1-23,-3 6 56,-1 3 78,-3 5-22,-2 3-77,-1 1-259,-2 7 0,-1 4 0,0 9 0,-2 3 0,0 3 0,0-1 0,-2 2 0,2-5-192,-2-2-973,2-3-650,0-5-4045,1-5 5860,7-3 0,-4-3 0,4 0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5 24053,'0'-2'2835,"0"0"-2509,-7 34-58,3-8-100,-7 30-33,4-16-1,0 2-11,2-2-67,1-3 12,2-5-68,2-8-23,0-6-33,0-7-33,0-4-35,0-3 68,0-1 56,0 0 34,-2-1 33,-4 0 45,-3 0 23,-6 0-1,0 0 45,-3 5 13,-1 3-192,-1 5 0,1 1 0,3 1 0,2-1 0,5 0 0,3-1 0,4 0 0,1 0 0,1-3 0,5-2 0,4-4-13,9-2-1185,6-6-786,7-4-4022,3-5 6006,3-2 0,-17 7 0,-4 2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24558,'-5'0'3003,"1"0"-2488,4 0-190,0 0-55,-30 26-270,20-12 0,-22 21 0,28-20 0,3 1 0,1 0 0,2 1 0,4-2 0,2 0 0,4-3 0,0-4 0,1-3 0,3-3 0,0-6 0,1-4 0,-2-5 0,-2-3 0,-5 0 0,-4-1 0,-2 1 0,-2 0 0,-2 0 0,-2 0 0,-4 3 0,-3 3 0,-1 4 0,0 3 0,1 3 0,2 0 0,3 0-326,4 2-1288,1 1-850,4 1-7367,4 1 9213,8 0 0,-7-2 0,2-1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4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28671,'-42'26'0,"10"-7"0,29-3 0,3-4 0,0 0 0,1 1 0,1 0 0,2 1 0,0-3 0,-2 1 0,0-3 0,-2-1 0,0 0 0,-1-2 0,-2-1 0,-1-1 0,-2-1 0,-1 1 0,-1-1 0,-1 0 0,-2 3 0,-3 1 0,-4 1 0,0 1 0,0-1-46,4-2-850,6-4-337,5-1-694,2-1-2835,7-5 4762,6-3 0,-3 2 0,1-1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4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24289,'-5'0'2577,"2"0"-2241,3 0 213,0 0-314,-21 28-111,16-16-68,-16 21-23,21-21 12,3 0 22,1 0 34,2 2 145,-1 0-233,-2 2-13,-2 1 0,-1 0 0,0 2 0,-6 0 0,-3 0 0,-6-1 0,-2 1 0,-1-2 0,1-2 0,2-3 0,4-3 0,3-5 0,2-1 0,3-2-125,1-3-1073,1-5-471,6-6-1884,6-8 3553,9-4 0,-7 9 0,1 3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26272,'-28'53'986,"6"-7"-728,17-25-68,2-4 12,2-1 11,1-3 11,3-7-101,3-1-101,6-8 1,4-6-23,2-4-45,-1-8 34,-2 0 11,-4 0 0,-4 0 11,-3 4 11,-2 3 90,-2 5-43,0 4-69,0 3 0,0 1 0,0 8 0,0 4 0,0 9 0,-1 3 0,0 1 0,0-1 0,0-3 0,1-4 0,0-4-629,0-4-6520,3-4 7149,4-2 0,-3-2 0,2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27706,'-14'63'965,"2"-8"-965,7-32 0,1-3 0,2-5 0,1-5 0,1-4 0,0-4 0,2-2 0,3-1 0,3-4 0,2-4 0,0-2 0,1-1 0,0 0 0,2 0 0,0 1 0,1 0-1088,-1 2-559,2 1-1725,0 2 3372,0 2 0,-5 2 0,-3 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79 18485,'4'-3'4515,"0"0"-3977,-4 3 179,0 0-291,8-31 414,-11 22-89,4-22-135,-15 30-89,-2 4-12,-3 6-22,-1 6-245,0 6-248,2 1 0,3 1 0,4-1 0,3-2 0,5 0 0,2-2 0,1 0 0,2-1 0,3-1 0,4-3 0,5-4 0,2-4 0,3-4 0,3-2-953,1-1-2017,2-1 2970,4 0 0,-14 2 0,-1 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7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 24748,'-66'3'2140,"4"8"-1557,20 19-68,3 5-167,6 0-57,7 1-245,5 3-46,4 3 0,-1 5 0,2 2 0,2 2 0,4 1 0,5-3 0,3-5 0,4-4 0,3-7 0,4-6 0,1-7 0,2-6 0,-1-7 0,2-3 0,1-3 0,2-4-192,2-5-2496,17-17 782,-6 2-5041,13-8 6947,-12 12 0,-14 9 0,-4 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4:5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10 24143,'3'-6'3115,"-1"2"-2678,-2 4-5884,-42 5 5615,19 0 1375,-33 4-1454,31-3 827,3 0-860,7-2-45,4 0 0,6-1 3426,2 1-3426,3 0-11,3 2 56,6 3 23,5 1-33,4 3-46,0 0 0,-3 3 0,-6 0 0,-4 4 0,-3 0 0,-14 12 0,3-8 0,-10 6 0,9-15 0,2-5 0,5-4 0,0-3 0,2-1 0,-1-1-774,0-1-2800,1 0-6257,4-3 9739,9-3 1,-6 1-1,5-1 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23101,'-6'0'3541,"1"0"-2869,-26 19-100,14-6-180,-23 17-124,27-12-143,4-1-125,5-2 0,3-3 0,1-1 0,4-1 0,4-1 0,4 1 0,3-3 0,-1-2 0,1-3 0,-1-2 0,1-5 0,1-4-808,2-5-1130,2-2-2298,0 2 4236,-1 2 0,-9 6 0,-3 2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27852,'-41'55'314,"10"-8"-270,29-31 46,1-2-56,1-2-34,1-3 0,1-4-90,1-2-44,3-2-1,0-4 90,2-4-22,1-6 56,2-5-11,-1-1 22,1 2 22,-3 3 90,-1 4 101,-2 5-34,-1 2 34,0 3-111,-2 0-102,2 2 0,0 4 0,-1 3 0,1 5 0,0 6 0,-1-6-315,0 2-749,-2-8-707,2-4-2688,2-2 4459,2-2 0,-2 0 0,0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 21801,'2'-1'3238,"-1"-1"-2128,-1 2-606,2 38-11,-5-16-11,-1 32 11,-5-24-202,-1-1-78,3-6-167,2-7-46,3-7 0,1-6 0,1-4 0,0-7 0,5-3 0,1-6 0,3 2 0,-1 0 0,0 3 0,0 1 0,0 0 0,-1 1 0,2 0-91,0 2-1914,0 3-2074,2 2 4079,0 2 0,-4 1 0,-2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41 24155,'-2'-6'2935,"0"1"-2464,2 5-68,0 0-89,-12 35-79,6-15-90,-10 28-132,10-22-13,1-1 0,1-1 0,1-2 0,0-5 0,2-5 0,0-7 0,1-2 0,0-10 0,1-6 0,6-10 0,2-4 0,5-3 0,0 2 0,8-5 0,-4 9 0,6-3 0,-7 10 0,1 3 0,-1 2 0,-4 5 0,-1 3 0,-4 3 0,-2 1 0,-2 6 0,-2 2 0,-2 7 0,-1 4 0,-5 1 0,-1 0 0,-4-2 0,0-2 0,2-3 0,1-4 0,3-2 0,2-3-147,1-3-2026,4 0-3240,7-1 5413,3 0 0,-1 0 0,-3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88 26799,'40'-19'78,"-8"1"-67,-28 10 34,-2-1 0,-1-1 67,-3 2 79,-3 0-23,-5 4 67,-4 2 67,-3 1 46,0 5-11,0 4-337,1 5 0,1 5 0,2 1 0,2 2 0,2 1 0,4 1 0,2-1 0,3 0 0,2-2 0,4-1 0,5-3 0,5-3 0,2-7 0,2-3 0,0-3-472,0-3-1063,-1-1-1109,0-4 2644,8-8 0,-15 9 0,4-4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02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 26418,'0'-2'2253,"4"35"-2253,0-6 0,3 33 0,-2-13 0,-2 5 0,-2 1 0,-1 0 0,-2-2 0,-2-2 0,-2-3 0,-4-4 0,1-5 0,1-8 0,1-8 0,4-8-2656,1-8 2656,2-3 0,0-2 0,0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23896,'2'0'3362,"0"0"-1949,-2 0-1413,4 37 0,-3-14 0,4 33 0,-5-21 0,0 0 0,0 2 0,-3-1 0,-1-1 0,-2-1 0,1-5 0,0-5-550,3-7-1344,1-6-1075,1-7-6862,4-2 9524,1-5 0,0 2 0,-1-2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13 24759,'2'-7'2522,"0"2"-1985,-2 5-111,0 36-124,-3-11-177,-1 33-125,-4-19 0,-1-1 0,1-4 0,0-5 0,4-9 0,1-10 0,3-5 0,0-7 0,4-8 0,3-8 0,5-7 0,1-1 0,0 2 0,-1 5 0,0 7 0,0 6 0,-1 4 0,4 8 0,-5 4 0,1 7 0,-7 3 0,-1 1 0,-1 2 0,-1-2 0,0-1-192,2-5-1948,3-7-3754,6-4 5894,5-8 0,-6 3 0,-1-3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7 26048,'0'-4'2297,"0"1"-1971,0 3-326,0 43 0,0-15 0,-2 40 0,0-27 0,-4 0 0,1-5 0,0-8 0,2-8 0,1-8 0,-1-6 0,0-4 0,-3 0 0,-4-2 0,-5 0 0,-7 1 0,-4 5 0,-4 3 0,-3 6 0,1 2 0,0 6 0,4 3 0,4 2 0,5 5 0,4 0 0,7 0 0,2-2 0,5-7 0,2-5 0,6-6-505,6-8-1557,10-2-3059,8-9 5121,8-7 0,-17 4 0,-1-2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25465,'-4'0'2488,"1"0"-2130,3 0-123,0 0-110,-23 35-125,17-15 0,-17 29 0,22-25 0,6-2 0,4-4 0,5-4 0,4-5 0,-1-5 0,-1-2 0,-2-3 0,-2-4 0,-4-3 0,-3-6 0,-3-3 0,-1 0 0,-6-1 0,-1 1 0,-6 0 0,-3 2 0,1 1 0,-2 3 0,-1 1 0,0 5 0,-3 1 0,1 3 0,1 3 0,2 4 0,7 4-427,4 3-1769,8 1-4280,10-3 6476,9-4 0,-6-3 0,0-3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5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11 27314,'-50'-6'1357,"9"1"-1357,29 5 0,6 0 0,4 0 0,3 3 0,6 3 0,2 5 0,6 4 0,-2 2 0,-4 2 0,-4 2 0,-4 2 0,-8 3 0,-3 0 0,-9 1 0,-1-1 0,-1-3 0,2-4 0,4-5 0,4-6 0,3-4-741,3-4-592,2 0-1412,2 0-7086,3-5 8221,9-4 0,-6 1 1,6 0-1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28255,'-34'14'191,"12"0"-102,31-4 47,4 2-136,-2 2 0,-5 2 0,-2 0 0,-6 2 0,-7 2 0,-5 1 0,-10 1 0,-2 0 0,-2-1 0,-1 0 0,3-1 0,3-4 0,5-4 0,5-6-965,3-4-1298,5-1-7568,3-3 9731,4-4 0,-1 2 1,2 0-1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42 25017,'-4'0'2678,"1"0"-2275,3 0-100,0 0-90,-19 37-156,14-20-57,-15 29 0,20-32 0,2-4 0,3-5 0,3-2 0,3-9 0,1-5 0,0-9 0,-2-6 0,0-1 0,-3 1 0,-2 4 0,-2 5 0,-2 6 0,-1 6 0,0 3 0,0 13 0,0 3 0,0 13 0,0 0 0,0 1 0,0-2 0,2-3 0,2-5-1357,4-7-2733,3-5 4090,4-4 0,-6-2 0,0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27225,'-6'52'1446,"1"-4"-1446,-3-19 0,2-1 0,0-5 0,3-5 0,2-6 0,0-5 0,1-4 0,0-3 0,3-8 0,4-6 0,5-9 0,4-2 0,-1-1 0,-2 4-1009,-1 3-1076,-3 6-3573,-1 7 5658,-2 2 0,-2 4 0,-2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166 137 26597,'34'-53'437,"-8"8"-22,-29 28 134,-5 5-90,-8 6-245,-5 3-214,-4 8 0,-2 6 0,1 8 0,1 7 0,4 4 0,3 2 0,3 3 0,5-1 0,2-2 0,5-3 0,3-7 0,7-6 0,6-8 0,8-3 0,4-8 0,3-5-1940,3-3-5634,-3-1 7574,-1 4 0,-14 5 0,-3 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0 28367,'-35'73'304,"-6"9"-304,17-39 0,-1 1-459,-5 7 0,1 1 459,-3 5 0,-1 2-358,0 3 1,0 1 357,-1 4 0,1 0 0,0 2 0,2 1 0,1-4 0,3 1 0,1-5 0,4-1 0,4-10 0,3-1 235,-3 27-3091,16-26-6975,22-25 7373,18-16 0,-13-9 1,2-2-1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26575,'6'52'594,"-1"-1"-404,-3-9 34,0 0 101,2 0-56,3-4-12,1-8-44,3-8-189,2-9-24,1-7 0,3-8 0,3-11 0,2-9 0,2-10 0,0-3 0,-2 2 0,-2 2 0,-2 7 0,-2 4 0,-2 4-2320,8-1-997,-3 7 3317,7 1 0,-14 7 0,-4 2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1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101 145 24008,'0'5'3104,"0"-2"-2577,0-3-168,0 0-225,34-3-22,-18-6-45,25-6-44,-27-5-12,-4-2 0,-4 1-11,-3 1 11,-3 3 0,-8 4 12,-4 5-12,-11 4 23,-4 8 33,-4 7 91,0 10-158,2 4 0,3 2 0,8 1 0,6-4 0,7-1 0,3-1 0,3-1 0,7-1 0,5-3 0,11-5 0,4-6 0,7-5-3284,22-20-4638,-10 4 7922,15-14 0,-38 18 0,-4 2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28412,'-13'13'259,"13"6"-259,13-4 0,3 9 0,-11-2 0,-3 3 0,-5 3 0,-4 2 0,-5-1 0,-3-1 0,-2-2 0,-1-3 0,1-3 0,0-3 0,1-3 0,3-5 0,3-4 0,4-3 0,4-1-1615,1-9-2116,8-5 3731,6-13 0,-3 11 0,1-1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0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28671,'-7'65'0,"-1"-1"0,2-15 0,-1 0 0,2-1 0,-1-6 0,1-2 0,0-5 0,1-7-1760,1-5-3686,1-8 5446,0-5 0,1-6 0,1-2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28524,'48'-38'-3944,"-6"7"-5210,-29 24 9154,-1 2 0,-5 2 0,-3 1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0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24894,'1'-6'2678,"1"1"-2163,-2 5-201,0 0-157,1 34-113,0-14-44,0 28-504,-1-25-907,0-2-2376,0-2 3787,0-1 0,0-9 0,0-1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28322,'3'58'349,"-2"-5"-349,-4-13 0,-1-2 0,-2-3 0,1-6 0,1-8 0,3-9 0,0-6 0,1-5 0,3-10 0,3-7 0,5-11 0,2-3 0,-1 1 0,-1 3 0,-2 5-629,-1 3-1836,-1 5-6162,0 5 8627,-1 3 0,-3 4 0,0 1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1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122 123 26384,'18'-44'650,"-5"6"-370,-19 26-56,-4 1 0,-3 3-78,-2 2-23,-1 4 79,1 0 145,0 2-256,0 5-91,2 4 0,0 6 0,3 4 0,3 3 0,4 1 0,1 1 0,2-1 0,4-1 0,3-3 0,6-3 0,2-4 0,1-5 0,0-4-472,5-1-1376,-6-2-1985,4-5 3833,-9 0 0,-4-1 0,-3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25342,'5'-3'3329,"-2"0"-3329,-3 3 0,0 0 0,36 0 0,-20 2 0,29-1 0,-31 2 0,-1-2 0,-4-1-270,-2 1-1971,-4 3-5557,-3 4 7798,-8 5 0,5-5 0,-5 0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28671,'36'2'0,"-3"-2"0,-14-4 0,-2-1 0,-1 0 0,0-1 0,-2 1-1615,1 0-5309,-2 3 6924,-1 3 0,-6-1 0,-1 2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7 25454,'-46'33'1109,"8"-2"-806,28-10-46,2 3 13,4 5 66,2 3-34,6 1 34,8-2-67,11-6-234,11-8-35,8-8 0,0-6 0,0-12 0,-7-3 0,-7-8 0,-7-1 0,-6-1 0,-6 0 0,-4 0 0,-4 0 0,-1 0 0,-6 2 0,-3-1 0,-6 1 0,-1 2 0,-1 2-3392,-2 4 3392,-4 3 0,-2 5 0,-16 1 0,12 4 0,-6 3 0,19 3 0,8 1 1879,3 7-4009,7-3-2643,9 4 4773,9-6 0,-6-5 0,1-1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3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 25813,'0'-5'2858,"0"1"-2858,0 4 0,0 0 0,-17 3 0,10 9 0,-14 7 0,14 10 0,1 2 0,1 0 0,2 0 0,1-1 0,0-2 0,-1-2 0,1-2-1559,-1-2-3718,-1-1 5277,0 0 0,1-10 0,1-1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3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28076,'-37'38'595,"7"-3"-6256,18-7 5661,5-1 1409,3 1-1409,3-1 0,2 0 0,4 0 860,5-2-860,6 1 0,4-5 0,1-2 3392,3-6-3392,0-6 0,2-4 0,-1-4 0,-1-5 0,-1-4 0,-2-7 0,-4-4 0,-4-1 0,-5-2 0,-3-3 0,-3 0 0,-1-4 0,-1 1 0,-1 1 0,-2 2-3392,-1 4 3392,-2 4 0,0 5-2152,-6 5-2924,0 4 5076,-8 13 0,11-6 0,-1 8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3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5 108 26642,'-3'0'2029,"1"0"-2029,2 0 0,27-4 0,-9 2 0,22-4 0,-17 3 0,0-1 0,3-2 0,2-4 0,4-2-1839,2-3-3237,1-2 5076,-2 3 0,-15 5 0,-5 4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28671,'49'0'0,"-3"0"-565,-15 0 565,0 0 185,-3 1-185,-4-1 93,-3 1-93,-6 0 0,-1-1-628,-6 0-1125,-4 0-3782,-2 2 5535,-7 2 0,4-2 0,-5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28132,'-43'43'539,"6"-4"-539,26-15 0,4 1 0,3 0 0,3 0 0,3 2 0,5 0 0,5-1 0,6 0 0,2-3 0,2-6 0,2-5 0,2-6 0,1-4 0,0-2 0,0-4 0,-2-3 0,-3-4 0,-2-3 0,-5-1 0,-2 1 0,-2 0-2612,-2-1 2612,0 0 0,-5 6 0,0 2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28671,'0'50'0,"0"-4"0,-1-17 0,1 2 0,-1-1 0,1 0 0,0-2-617,3-4-1310,1-2-2578,2-3 4505,-2-3 0,-1-8 0,-2-2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28671,'48'-19'0,"-6"4"0,-25 15 0,0 0 0,-3 0-1772,0 0-4995,-2 0 6767,-1 2 0,-6-1 0,-1 1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25959,'0'54'1736,"0"-4"-1545,0-18-135,1 0-56,-1 0-269,1-3-505,0-5-649,0-4-941,1-7-5468,-1-5 7832,2-6 0,-2-2 0,0-1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22294,'5'-2'3329,"-2"0"-2937,-5 44-280,0-18-34,0 36 0,-1-31-55,2-2-23,1-5 0,0-7-34,0-5 12,0-5-23,0-3 34,6-1 11,3-7 11,7-3-11,3-6 0,1-3-3370,0 3 3438,-4 2 88,-3 5 57,-3 5 90,-3 1 224,0 2-91,0 2 12,-1 4 3202,-1 3-3615,-1 4-35,0 7-13,-1-7-748,2 4-449,-1-10-1300,2-3-7321,3-2 8039,5-10 0,-7 6 0,2-6 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27886,'-21'62'785,"4"-3"-785,12-23 0,2-1 0,2-6 0,1-6-113,1-8-111,1-4-101,1-5 168,-2-2 90,0-3 11,-1 0 22,0 0-33,-5-1 67,-3 0 0,-8 1 22,-6 3 124,-3 3 224,0 3 22,0 2-279,4 2-113,3 0 0,5 3 0,6-5 0,2 2 0,6-8-259,6 1-1097,7-5-1512,13 0 2868,9-5 0,-14 2 0,-2-2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21 27471,'-9'46'101,"5"-8"-45,18-27 11,3-4 12,4-4-1,0-1 0,0-5-33,-1-4 56,-4-3 224,-5-1-55,-5 3-270,-4-2 0,-4 2 0,-5-2 0,-4 0 0,-5-1 0,0 1 0,1 0 0,2 3 0,3 0 0,2 4-539,3 1-638,2 1-1052,2 1-3105,7 0 5334,6 1 0,-4-1 0,2 1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 23796,'-1'-2'2779,"0"1"-1827,1 1-851,-16 8-56,12-1-34,-12 7-11,17-4 0,5 0 11,2-2 12,4 0 77,1-1 192,-2 0 66,-2-1-155,-2 1-203,-4 0 0,-1 1 0,-3 3 0,-5 2 0,-5 2 0,-5 0 0,-2 1 0,2-3 0,2-1 0,3-3 0,3-2-270,2-2-1332,3-1-1513,1-2 3115,1-1 0,1-1 0,0 0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8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27583,'-19'10'112,"3"1"-78,19-4 78,2 2-34,4 2 113,1 1 33,0 2 44,-3-1-199,-2 2-69,-3-1 0,-1 0 0,-1-3 0,0 0 0,-2 0 0,-3 3 0,-6 2 0,-6 4 0,-5 1 0,-1 0 0,2-3 0,5-5 0,5-3-91,6-6-2049,4-3-3328,8-4 5468,7-6 0,-4 4 0,2-3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40 28031,'-17'52'640,"3"-9"-640,14-30 0,0-2 0,4-3 0,3-3 0,4-3 0,1-2 0,-1-7 0,-1-3 0,-1-7 0,-1-4 0,-2-2 0,-1-1 0,-1 0 0,-1 5 0,-1 4 0,-1 7 0,0 4 0,0 3 0,1 6 0,-1 7 0,1 8 0,-2 7 0,0 1 0,0 0 0,0-2 0,0-5-1189,2-6-2766,1-6 3955,3-6 0,-3-1 0,0-2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25679,'1'-3'2778,"0"1"-2564,-1 2-214,7 34 0,-9-14 0,5 27 0,-11-24 0,2-4 0,2-7 0,2-5 0,1-5 0,1-2 0,3-7 0,3-5 0,3-7 0,2-2-169,0 1-1187,-2 2-1434,1 3 2790,-1 6 0,-4 4 0,-2 3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2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82 25701,'27'-35'963,"-5"6"-571,-26 20-55,-5 3 133,-7 4-33,-4 3-66,-3 7-371,-2 4 0,2 7 0,1 2 0,4 2 0,3 0-3392,5 1 3392,4-3 0,2 0 0,3-4 0,5-3 0,2-3 0,5-4 0,4-4 3392,3-2-3392,2-1-1615,5-2-4390,1-1 6005,7 0 0,-16 2 0,0 1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24894,'-60'12'705,"5"1"-345,27-2-24,2 1 56,3 0-90,6-1-133,8-1-102,5-1 112,4 3 213,7 3 202,6 3-313,7 2-281,3-1 0,2 1 0,-2-1 0,-3-2 0,-3 0 0,-5-2 0,-4-1 0,-4-1 0,-3 1 0,-4 1 0,-4 2 0,-6 1 0,-6 2 0,-1-2 0,-1 0 0,2-3 0,1 0 0,0-2 0,-3 3 0,8-6 0,1-1-214,11-6-2105,13-2-1570,9-5 3889,17-6 0,-16 4 0,1-3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28671,'-60'25'0,"7"2"0,31 1 0,2 0 0,5-1 0,4-2 0,5-2 0,3-2 0,2-1 0,2-3 0,4-2 0,4-5 0,8-3 0,8-5-158,7-3-2732,5-7-2624,4-3 5514,-2-3 0,-17 5 0,-7 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4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28671,'-24'9'0,"4"5"0,18 8 0,1 3 0,1 0 0,4-1 0,4-4 0,5-3 0,3-7 0,1-5 0,0-3 0,0-8 0,-1-3 0,-3-6 0,-3 0 0,-4 0 0,-2 2 0,-3-1 0,1 0 0,-2 0 0,1 1 0,-1 1 0,1 4 0,-1 2 0,0 3 0,0 2 0,0 0 0,0 7 0,1 3 0,1 8 0,0 1 0,1 1 0,0-2 0,1-3 0,1-2 0,0-2-617,1-2-1792,0-1-4583,1 0 6992,-1-3 0,-2 0 0,-1-4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4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24076,'0'-3'3272,"0"1"-1949,0 2-1323,-6 46 0,1-15 0,-5 38 0,4-28 0,1-4 0,1-8 0,2-7 0,0-9 0,2-7 0,-1-4 0,1-14 0,2 0 0,2-11 0,2 4 0,0 2 0,0 3 0,0 2 0,0 3 0,1 1 0,0 3-1189,0 1-3203,-1 2 4392,-2 2 0,-1 0 0,-2 0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64 24289,'0'-3'2678,"0"1"-1939,0 2-403,1 41-11,-4-14-34,-1 37-278,-7-24-13,0 1 0,-1 0 0,1-4 0,1-6 0,3-7 0,1-7 0,4-10 0,0-3 0,2-11 0,1-9 0,5-12 0,4-13 0,5-7 0,4-1 0,-1 0 0,1 6 0,0 4 0,2 6 0,2 5 0,3 7 0,3 4 0,-1 8 0,8 4 0,-9 6 0,3 5 0,-12 4 0,-3 6 0,-6 3 0,-3 3 0,-4 3 0,-6 2 0,-12 12 0,2-10 0,-9 5 0,12-16 0,2-6-2735,3-4-1803,3-4 4538,2-2 0,1-2 0,1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81 110 27942,'47'-8'649,"-8"0"-615,-27-2 12,-4-2-46,-4-2 0,-3 0 0,-1-1 0,-2 3 0,-5 3 0,-6 4 0,-6 3 0,-4 7 0,-2 4 0,-1 7 0,3 4 0,4 1 0,5 0 0,4 0 0,4 0 0,2-1 0,3-1 0,1-1 0,7-3 0,2-3 0,11-5 0,3-4 0,3-1-1009,2-6-2196,-3-2 3205,0-4 0,-12 4 0,-3 2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25869,'5'-5'2565,"-2"2"-2419,-3 3-124,0 0-4385,25 0 3803,-16 0 647,19 4-1466,-24 2-1232,-2 3 2611,-2 3 0,0-6 0,0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6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25634,'-3'2'3037,"1"-1"-3037,2-1 0,0 0 0,22 0 0,-9 0 0,18 0 0,-16 0 0,-2 0 0,1-1 0,-1 1-1379,4 0-2129,5 0 3508,9 0 0,-13 0 0,-1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7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27000,'-30'60'1647,"-1"0"-1623,6-11-24,0 3 0,-2 0 0,2 0 0,1-3 0,3-4 0,3-5-382,3-8-581,4-6-248,3-9-492,5-6-2790,1-6 4493,3-7 0,-1-2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7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22507,'3'-4'4560,"-1"0"-3685,-2 4-146,0 0-729,24 21 0,-15-8 0,19 16 0,-22-12 0,0-3-57,-1-2-1411,1-3-1210,0-4-5692,2-3 8370,2-3 0,-4 0 0,0-1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25723,'-5'0'2678,"2"0"-2408,3 0-270,-3 39 0,2-19 0,-4 32 0,2-29 0,-1-1-505,-2-1-930,-1 1-1310,-3 0-7086,-1 5 8636,-3 3 0,7-13 0,0-2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30 28266,'-26'45'405,"5"-5"-405,20-25 0,0 0 0,1-1 0,3-1 0,4-1 0,14 0 0,1-7 0,12 1 0,-6-7 0,2-6 0,1-5 0,-1-10 0,2-5-1783,-1-4-3035,1-3 4818,1-2 0,-14 15 0,-4 5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28671,'56'16'0,"-9"-1"0,-32-9 0,-3-1-629,-3-2-771,-1-1-975,-4-2-5716,-1 1 8091,-3-1 0,0 0 0,0 1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27191,'-44'47'1042,"5"-4"-807,24-18-32,3-1-203,3 0 0,4-1 0,3-2 0,1 0 0,1-1 0,3 0 0,1 0 0,4 0 0,1-2 0,2-1 0,2-5 0,1-3 0,1-5 0,0-1 0,0-3 0,1-6-248,1-6-2216,1-9-4797,-1-3 7261,1-3 0,-9 12 0,-1 3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9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28671,'-3'68'0,"-1"-5"0,-2-26 0,0 0 0,0-1 0,0-4 0,1-2-1054,-1-4-1087,2-5-4783,0-4 6924,2-7 0,2-5 0,0-2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3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28671,'52'-16'0,"-3"3"0,-22 7 0,-1 1-920,0 0-4055,-2 2 4975,7-2 0,-15 3 0,1-1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40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28671,'52'-7'0,"0"-1"0,8 0 0,3-1 0,10-3 0,2 0-365,12 0 0,3 0 365,-25 4 0,2 0 0,1 1-280,3-1 0,1 1 0,0 1 280,3 0 0,1 0 0,-1 2-242,-4 0 1,1 1 0,-2 1 241,28 0 0,-4 2 0,-12 5 0,-5 3 0,-13 1 0,-4 2-24,34 22-3729,-25 2 3753,-20 3 0,-25-16 0,-10-5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20479,'-44'85'0,"8"-19"2531,16-18-2531,7-16 1409,0-2-1869,2-5-818,1-5-301,4-7-397,2-6-7855,3-4 10383,3-5 0,-2 2 0,2-2 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28266,'9'45'146,"-1"-8"-247,-4-31-358,-1-2-852,0 0-840,1-3-5301,1 0 7452,0-2 0,-1 1 0,0-1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25465,'0'-2'2521,"0"0"-2073,0 2-448,0 27-235,0-13-841,0 24-806,-2-18-3675,-3 4 5557,-5 4 0,4-11 0,-1-3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27886,'-20'45'649,"5"-7"-513,18-28-136,4 0 0,4-2 0,5-1 0,0-2 0,1-1 0,-1-2 0,2-2 0,0 0 0,2-1 0,2-5 0,-1-3-673,0-3-1714,0 0-5356,-2 1 7743,0 0 0,-9 6 0,-2 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29 27135,'-54'36'1266,"10"-3"-1020,33-13-222,6 0-24,5-1 0,9 1 0,4 1 0,10-2 0,2-2 0,0-5 0,-4-6 0,-2-2 0,-2-6 0,-4-9 0,0-7 0,-2-10 0,-1-5 0,-2-1 0,-5 1 0,-1 3 0,-6 4 0,-5 7 0,-7 6 0,-1 7 0,-2 4-1682,3 8-2251,2 4 3933,2 10 0,6-8 0,2-1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29 25387,'-5'0'3284,"1"0"-3284,4 0 0,0 0 0,33-8 0,-11 4 0,28-5 0,-19 6 0,0 2 0,-2-1 0,-2 1 0,-4 0 0,-4 1 0,-5 0-1166,-4 0-1703,-4 2-6962,-4 3 8179,-2 5 0,0-3 1,0-1-1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5:57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27314,'50'-15'247,"-8"4"-214,-24 10-33,-7 1 23,-5 3 10,-4 3 1,-2 5-23,0 4 34,-6 2 67,-3 2 90,-5 0 33,-1-1-11,1 0-66,1-3-158,6-1 0,1-2 0,4-2 0,1 1 0,1-1 0,0 1 0,0 0 0,0-1 0,7 0 0,3-5 0,9 0 0,2-5 0,2-5-517,2-4-1365,1-6-3877,1-2 5759,1-1 0,-12 8 0,-3 2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0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28199,'52'-13'472,"-3"-1"-472,-7-3 0,-14 7 0,4 0 0,-19 8 0,-4 7 0,-4 5 0,-2 7 0,-2 9 0,-3 3 0,-5 5 0,-3 2 0,-6-1 0,0 2 0,1-3 0,2-2 0,2-3 0,3-4 0,2-4-13,3-4-2339,1-8-7479,3-3 9756,6-5 0,-4-1 1,3 0-1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27471,'62'-25'-78,"-8"0"-382,-26 4-526,-6 1-627,-5 1-2634,-5 2 4247,-4 3 0,-4 7 0,-2 2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0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28154,'-14'70'517,"1"-5"-517,1-22 0,0 0 0,1-4 0,3-4 0,2-5-1289,4-6-1479,2-6 2768,8-8 0,-5-5 0,5-3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0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64 28671,'-13'51'0,"7"-6"0,19-25 0,3-2 0,1-6 0,-1-6 0,0-3 0,-3-5 0,0-7 0,-1-6 0,-2-7 0,-3 0 0,-4-1 0,-1 1 0,-2 2 0,-6 1 0,-2 1 0,-6 2 0,-1 2 0,0 5 0,-2 3 0,0 4 0,1 10-360,1 4-1981,5 7-4124,5 1 6465,5-4 0,1-7 0,1-4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28671,'55'-25'0,"-5"5"0,-20 15 0,-3 2 0,-3 1 0,-6 1 0,-3 1 0,-7 0-102,-4 0-1657,-3 1-1603,-8 4 3362,-4 6 0,1-3 0,0 1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44 25566,'-1'1'3105,"0"0"-3105,1-1 0,27 2 0,-16-1 0,21 1 0,-23-2 0,-3-2-169,-1-2-2195,-1-3-4157,-2-3 6521,2-3 0,-2 6 0,0 0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28671,'-15'73'0,"-1"-5"0,3-18 0,-2 0 0,-1-1 0,0-4-91,1-5-1309,3-6-438,4-10-2330,4-6 4168,2-8 0,2-5 0,0-3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28671,'-20'81'0,"-1"-3"0,-2-20 0,0-1-270,3-4-1993,7-7-3990,6-11 6253,13-8 0,-4-14 0,6-5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2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9 27034,'-49'-8'1591,"8"10"-1545,22 43-46,10-5 0,0 17 0,10-19 0,6-5 0,4-6 0,7-8 0,2-8 0,0-6 0,-1-9 0,-2-8 0,-2-9 0,-5-8 0,-3-2 0,-5-2 0,-1-1 0,-1 2 0,-3 4 0,-1 4 0,-3 7 0,-3 9-2242,-4 3-3730,-3 12 5972,-4 10 0,9-6 0,2 4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24670,'1'3'3910,"0"0"-3819,-1-3-91,-10 32 0,2-9 0,-8 27 0,3-20 0,1 0 0,1-1 0,0-2 0,1-1-1009,1-3-2118,3-3 3127,3-6 0,2-6 0,1-5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2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28671,'16'54'-2712,"-2"-8"-5323,-21-31 8035,-2 0 0,0-7 0,1-2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28671,'96'-18'0,"-5"3"0,-22 9 0,2 3 0,2 2 0,3 1 0,2 0 0,0 4 0,-1 2-1592,-7 8 1592,-6 3 0,-29-6 0,-11-1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16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0 25443,'-75'18'1613,"8"2"-1131,25 2-22,2 6 178,-10 19-603,15-9-35,-3 13 0,21-14 0,9-3 0,4-3 0,9-3 0,9-4 0,9-1 0,9-4 0,5 0 0,1-2 0,0 0 0,1-4 0,0-4 0,0-4 0,-1-3 0,-3-2 0,-4-4 0,-4-2 0,-5-4-561,-5 1-3036,-4 1 3597,-1 3 0,-6 2 0,-2 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1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27393,'-4'48'885,"2"1"-729,8-7-133,4 3-1,3 1-22,2-1 11,1-1-11,0-5 0,-1-4 0,1-6 0,-1-7 23,-1-7 33,1-8 46,2-5-102,3-13 0,5-6 0,4-15 0,1-8 0,0-3 0,-3-2-3392,-3 1 3392,-3 1 0,-4 4 0,0 3 0,2-7 0,-7 15 0,-1-1-225,-9 18 1253,-1 6-7146,-5 7 6118,-5 9 0,3-5 0,-1 5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17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 24659,'-60'0'1658,"6"3"-1109,23 4 56,1 4-4397,2 6 4139,2 1 781,2 5-1003,3 4-125,2 5 0,3 4 0,4 3 0,5 0 0,3-1 3392,4-3-3392,5-2 0,4-4 0,7-3 0,4-2 0,3-5 0,4-4 0,3-7 0,5-5 0,3-4-1738,2-8-2172,3-4 3910,1-6 0,-20 8 0,-3 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1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0 24849,'-48'3'1849,"2"4"-1401,17 8-100,-4 5-12,-5 4 0,-3 5-56,0 3-55,4 3-225,9-1 0,8 0 0,9 0 0,6-2 0,3 1 0,6 1 0,5 0 0,7-2 0,9-1 0,6-6 0,4-4 0,4-8 0,0-6 0,1-4 0,-4-5-3392,-3-4 3392,-5-3-1850,-5-2-2576,-5 2 4426,-5 5 0,-7 1 0,-2 3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2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11 163 27572,'-9'-2'1099,"8"0"-1099,14-2 0,8-2-4252,6-5 4252,7-4 411,6-4-411,2-2 0,0 0 0,-4 3 0,-6 3 0,-6 4 3170,-5 4-3170,-5 1 671,-3 4-671,-4 0 0,-3 2 0,-2 0 0,-2 0-1301,-2 0-1802,0 2 3103,0 3 0,0-2 0,0 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2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66 27695,'-7'-2'627,"2"3"-515,6 10-22,1 5-34,0 1-34,0 2 1,-2 1 10,1 1-20,-2 2-13,-2-1 0,-2-1 0,-1-5 0,2-4 0,1-6 0,3-4 0,0-1 0,0-8 0,0-6 0,4-8 0,1-6 0,2-1 0,0-1 0,-3 3 0,-1 3 0,-3 3 0,1 2 0,-1 2 0,0 2 0,0 1 0,0 4-987,0 4-2363,0 2 3350,1 4 0,-1 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23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37 27426,'3'-20'885,"4"5"-683,14 13-90,1 2-66,0 0-46,-3 5 0,-5 3 0,-6 7 0,-3 4 0,-5 3 0,-5 3 0,-2 0-3392,-3-3 3392,2-6 0,3-4 0,3-6 0,1-1 0,1-3 0,0 1 0,1 0 3392,7 4-3392,0 0 0,5 3 0,-3-1 0,-1 1 0,-5 1 0,-1 3 0,-6 3 0,-6 5 0,-7 5 0,-8 3 0,-3 3 0,-7 6 0,12-14-1245,-1-1-1668,18-19-6918,2-3 7594,10-8 0,-6 4 0,6-5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4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28671,'50'-18'0,"-4"4"0,-21 14-102,-2 0-626,-4 0-785,-2 2-694,-3-1-7624,-2 2 9375,-1 1 1,-6-2-1,-1 1 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0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 23818,'-4'0'1939,"1"0"-1793,3 0-113,-14 44-10,4-14-23,-12 37-90,9-29-44,4-4 22,3-9 66,4-9 12,1-8 34,1-5 136,4-8 110,2-5 90,5-10 56,0-6-90,2-4-66,-3-2-79,-1 0-157,-2 2-45,-3 3-280,-2 5-661,0 5-1513,-2 5 2499,0 5 0,0 3 0,0 2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30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23717,'0'-4'2566,"0"1"-2162,0 3-12,0 0-123,-6 35-179,2-15-57,-6 31-10,4-22-12,-3 1 0,-1 0 0,-2-1-11,-1 1 0,0 0 11,1-2 1,1-4 21,2-4 34,3-6 57,1-4 77,3-3 23,0-4 11,1-1 2,1-2-237,3 0 0,3-1 0,5-1 0,4-1 0,1 1 0,2 0 0,0 1 0,3 1 0,0 0 0,4 0 0,-1 0 0,-1 0 0,-2 0 0,-3 0 0,-4 0 0,-2 0 0,-2 0 0,0 3-181,1 1-1163,-1 1-662,0 1 2006,4 1 0,-8-4 0,2 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3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22 20501,'-3'-5'4370,"2"1"-3664,1 4 202,0 0-426,-23-10 45,12 11-158,-20-5-33,17 16-112,-2 4-33,-1 1-134,-1 2-57,-1 1 0,1 1 0,1 1 0,2 0 0,2 0 0,2 0 0,2 1 0,3 11 0,2-8 0,3 8 0,2-10 0,5-1 0,3 0 0,5 0 0,2 0 0,1-2 0,4-2 0,1-5 0,2-4 0,1-6 0,-2-2 0,-1-3 0,-2-5 0,-2-4 0,2-20 0,-8 6 0,0-10 0,-9 10 0,-2 5 0,-4 0 0,-2 4 0,-4 1 0,-3 3 0,-7-4 0,5 5 0,-5-2 0,6 5 0,1 2 0,3 1 0,2 1 0,3 2 0,2 0 0,2 1 0,0 0 0,6 2 0,3 2 0,8 2 0,4 2 0,1 0 0,2-1 0,-2-2 0,7-1 0,-10-2 0,3-2 0,-14 0-2287,-3-1-5814,-3 1 8101,-2 1 0,0 0 0,0 2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3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24099,'0'-1'2991,"0"0"-2408,0 1-314,20 32-68,-6-10-66,16 30-68,-12-18-56,-3 0-11,-4-1-56,-4-3-370,-4-3-616,-2-4-381,-1-4-2095,0-2 3518,0-4 0,0-5 0,0-3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3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68 108 24614,'-1'-2'2353,"0"1"-1423,1 1-762,26 12-90,-11-7-33,21 8 0,-15-11-34,1-1-11,3-5 0,1-5 0,2-7 0,-1-4 34,-3-1-3426,-5 3 3425,-3 1 1,-9 9-1,-1 1 35,-6 5 44,-3-2 1,-3 1-113,-6-2 3392,-5 3-3392,-5 1 0,-7 1 0,-4 7 0,-7 4 0,0 5 0,0 3 0,4-2 0,7-1-13,6-1-916,6-1-1402,7-1-7500,5 0 7966,3-2 1,2-4-1,0-3 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24423,'7'-5'2577,"-1"1"-1927,-6 4 157,0 0-593,1 32-214,0-11 0,-2 28 0,-2-16 0,-3 1 0,-1 3 0,-1 1 0,-1 1 0,-1-1 0,0-2 0,-1-5-214,4-6-525,1-8-662,3-7-908,2-6-6935,0-2 9244,5-9 0,-3 5 0,3-4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63 24804,'-1'0'2230,"-1"0"-1938,2 0-281,32-3-11,-20-1 0,24-3-45,-28-1 0,-4 0 34,-2 0-34,-1 0 34,-3 1-11,-3 2 22,-3 2 0,-6 1 22,-1 3 56,-2 5 146,2 3 101,0 8-22,3 3-35,1 1-88,5 0-67,2-2-113,2-1 0,2-4 0,5-2-57,2-2-447,5-3-673,3-3-840,2-2-4806,3-2 6823,3-2 0,-10 2 0,-2-2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24132,'-5'0'2342,"1"0"-2017,4 0-101,0 0 34,-24 34 55,16-14-77,-17 27-57,23-25-56,1-3-123,1-4 11,1-5 12,2-5-46,3-3 12,3-2 0,0-4 22,0-1-11,-1-3 0,-2 0 11,-2 4 23,-2 2 111,-1 2 46,-1 1-33,0 7-158,0 3 0,-3 6 0,0 2 0,-4 0-181,0 0-614,1-2-561,1-4-884,2-4-7591,1-5 8672,7-4 0,-4-1 0,4-1 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2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 23849,'-5'-1'2778,"2"-1"-2055,3 2-286,0 0-285,-27 35-85,19-18 9,-20 27-53,27-29 71,1-2-83,0-2 12,1-4-23,2-4 0,3-2-34,3-8 12,2-5 11,2-10 11,0-3 11,-2 0 22,-1 5 124,-3 3 90,-2 7-190,-2 4-57,-2 6 0,-1 10 0,-1 8 0,-4 11 0,-2 4 0,-3 1 0,1 0 0,0 1-595,4-13-2374,2-4 2969,2-13 0,1-5 0,0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38 151 24961,'0'-4'2521,"0"1"-2229,0 3-91,0 0-145,31-27-22,-20 14-34,22-21 33,-30 21-33,-2 1 0,-2 0-22,-4 1 22,-2 1 22,-4 3 12,0 3 179,-1 3 33,0 7-166,-1 5-80,2 7 0,1 5 0,1 1 0,2 0 0,3 0 0,2-4 0,1-2 0,3-5 0,3-2 0,2-5-1390,4-2-1378,1-2 2768,2-2 0,-6 0 0,0 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25656,'-2'0'2644,"0"0"-2273,2 0-371,-4 33 0,1-14 0,-4 28 0,3-24 0,-1-2 0,1-4 0,1-4 0,1-3 0,1-3 0,0-3 0,0-3 0,1-1 0,0 0 0,1-8 0,6-3 0,3-10 0,4 1 0,0 0 0,-2 3 0,0 2 0,-1 4 0,0 2 0,0 5-774,-1 0-2240,1 4-3945,0-2 6959,2 2 0,-7-1 0,0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6:5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21600,'3'0'3473,"-1"0"-2991,-2 0-168,30-2-157,-16-1-56,24-2-23,-23-2-56,-3 1-22,-1-1 34,-4-1-23,-1 1-11,-2-3 0,-3 1 0,0 0 11,-1-1 23,0 2 78,-2-1 101,-2 3 134,-4 2 303,-1 2-23,-2 2-222,-1 7-405,-1 6 0,-1 10 0,1 2 0,2 4 0,4 8 0,2-11 0,4 5 0,4-15 0,3-3 0,3-4 0,3-4 0,1-2-136,8-8-1836,-6-2-1904,4-5 3876,-8 4 0,-5 4 0,-1 2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27000,'-40'9'1244,"5"3"-6658,16 5 5594,0 4-1257,1 3 1077,-3 14 1077,8 4-1077,2 0 0,8-4 0,9-14 2269,4-3-2269,9-4 3392,4-5-3392,4-5 0,1-4 0,0-2 0,6-9 0,-12 0 0,3-8 0,-14 1 0,-2-3 0,-3-2 0,-2-13 0,-3 6 0,0-10 0,-6 12 0,0-1 0,-6 4 0,0 2 0,0 5 0,0 4 0,1 5 0,2 3 0,-1 9 0,5 3-259,-1 7-1265,12 1-1097,3 1 2621,7 0 0,-6-7 0,-2-3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28671,'-9'47'0,"1"-3"0,7-18 0,0 0 0,0-4 0,1-1-1457,-1-2-6485,1 0 7942,0 0 0,0-9 0,0-1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18 27628,'43'-10'571,"-8"3"-448,-25 10-11,-5 2-44,-4 6 44,-10 4-55,-4 4-57,-9 4 0,-1 2 0,2 0 0,4-2-3392,5-2 3392,4-4 0,3-1 0,3-1 0,0-1 0,2-2 0,0-1 0,4-2 3392,2-2-3392,8-4 0,4-1 0,5-4 0,4-5 0,2-3-1592,0-6-2901,-1 1 4493,-3 0 0,-12 7 0,-3 3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38 26115,'-5'-3'1815,"1"1"-1647,29-9-78,-11 6 0,19-7 44,-19 9 34,-3 2-77,-2 0-91,-2 1 0,-2 2 0,-2 2 0,-2 4 0,-1 4 0,-6 3 0,-3 6 0,-8 3 0,0 4 0,-2 2 0,1-1 0,2-2 0,3-5 0,4-5-326,4-6-1478,3-4-4045,3-4 5849,6-4 0,-4 1 0,4-1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28 25656,'-37'15'2230,"4"0"-1715,17-5-245,1 3-270,0 1 0,4 3 0,5 0 0,2 0 0,8 1 0,7-3 0,8-1 0,6-5 0,4-3 0,1-4 0,0-7 0,-2-3 0,-5-7 0,-5-3 0,-5-1 0,-6-2 0,-3 0 0,-3 0 0,-1 2 0,-3 1 0,-2 3 0,-5 2 0,-2 4 0,0 4-393,0 2-9438,-4 10 8683,6 3 1,0 0-1,7-3 1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8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25 28671,'-7'1'0,"9"0"0,27-2 0,7-1 0,3-2 0,0-1 0,0 2 0,-3 0 0,-2 2 0,-2 1 0,-2 0 0,-3-1 0,-3 0 0,-4-1 0,-4 0-1884,-5 1-3718,-4 0 5602,-3 2 0,-3-1 0,-1 1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3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28671,'47'19'0,"-7"-4"0,-22-12 0,-4-1 0,-5 0 0,-4 1 0,-3-1 0,-6 3 0,-6 2 0,-5 4 0,-5 2 0,0 1 0,2 1 0,3-1 0,4 1 0,3-2 0,4-1 0,2-2 0,2 1 0,5-3 0,3-1 0,7-3 0,5-2 0,3-5-405,4-6-2866,1-6 3271,0-4 0,-12 8 0,-5 2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28390,'41'-45'33,"-3"7"-529,-7 24 507,-3 3 152,-1 3-163,-4 1 82,-2 4-82,-4 1 11,-5 2 0,-3 7 330,-5 3-216,-3 10-125,-7 7 0,-2 4 0,-7 3 0,0 1 0,1-1 0,1-1 0,1-2 0,0 0 0,0-2 0,3-3-326,3-4-963,3-5-660,4-5-2500,5-7 4449,4-3 0,-1-2 0,-3 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26395,'47'-13'-1692,"-5"0"-818,-24-3-7321,-2 0 9717,-2-2 1,-6 8-1,-3 1 1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25746,'-7'49'1725,"-1"-2"-1478,-1-13-79,-2 2-124,0-1-44,-1-1-246,1-2-438,3-4-840,3-5-2364,4-6 3888,9-8 0,-5-5 0,4-3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27045,'-45'34'1367,"13"-8"-1165,23 7-145,8-10-57,6 0 0,3-4 0,5-3 0,3-5 0,-1-6 0,0-2 0,-2-6 0,-2-3 0,-3-7 0,-4-3 0,-2-4 0,-2-1 0,-2 0 0,-2 0 0,-3 2 0,-3 4 0,-1 3 0,-1 4 0,1 2 0,1 3 0,1 1 0,2 1-998,4 1-5199,1 0 6197,11 2 0,-7-1 0,8 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28671,'48'-19'0,"-13"5"-237,-18 13-939,-12 1-639,-3 0-5278,-1 3 7093,-5 3 0,2-1 0,-2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28671,'40'-2'0,"-5"-2"-2074,-12-7-1321,-7 1 3395,4-4 0,-13 7 0,-2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28322,'-21'73'349,"5"-16"-349,2-2 0,3-17 0,0-2-494,0-3-1467,3-4-1771,2-5 3732,3-6 0,2-8 0,1-5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28671,'-12'65'0,"-2"-2"0,-2-16 0,-1 1 0,0-3 0,2-4-1345,3-8-1905,7-7 3250,2-8 0,3-8 0,1-5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5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29 27247,'-34'9'1243,"5"3"-1062,21 8-181,3 3 0,2 1 0,3-1 0,5 1 0,4-4 0,6-2 0,1-5 0,-1-4 0,0-5 0,-1-3 0,-1-6 0,-2-5 0,-2-8 0,-3-4 0,-3-4 0,-1-1 0,-2-1 0,-3 2 0,-1 2 0,-3 4 0,-4 6 0,-2 7-1301,-4 6-1903,-6 9 3204,-2 7 0,9-4 0,4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28636,'0'40'35,"0"-3"-35,1-16 0,-1 0 0,0-2-808,0-1-738,0-3-2331,0-2 3877,0-3 0,0-4 0,0-4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24692,'2'-3'3093,"-1"1"-2432,-1 2-436,0 0-225,13 32 0,-9-16 0,10 26 0,-12-24-304,0-2-1164,0-1-1288,-2-1 2756,0-1 0,0-6 0,0-2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28671,'46'-43'0,"9"6"0,11 19 0,6 4 0,4 5 0,6 4-613,9 3 613,8 3 0,-1 6 0,-10 5 0,-15 9-2769,-17 7 2769,-16 6 0,-20-15 0,-10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0 667 28300,'21'-59'371,"5"-5"-371,8-4 0,3-8 0,0-3 0,-1 0 0,-3 8 0,-4 9 0,-3 15 0,-3 14 0,-4 14 0,-1 11 0,-2 6-1312,-1 7-1601,-3 6 2913,-3 10 0,-5-8 0,-3 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24939,'-3'2'2689,"0"0"-2219,3-2 103,0 0-573,15 0 0,-1 0 0,14 1 0,-3-3 0,4-1 0,2 0 0,2-2-147,-3 1-133,-3 0 90,-6 1 178,-7 2 12,-7 1 124,-4 0 55,-2 0 147,-1 0-326,0 4 0,-3 1 0,-3 6 0,-9 10 0,2-3 0,-4 7 0,4-5 0,2 0 0,0 0 0,1-1 0,1 1 0,3-3-80,0-1-1297,3-2-540,1-3-1993,1-2 3910,1-5 0,0-2 0,0-2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2 24916,'0'-1'3755,"-15"25"-3755,5-5 0,-18 38 0,13-23 0,-3 11 0,7-14 0,2-3 0,1-1-561,1-4-762,1-2-850,2-5-3475,1-3 5648,2-7 0,1-3 0,0-3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8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29 24659,'-2'0'3171,"0"-1"-2330,2 1-841,27-5 0,-11 3 0,21-3 0,-19 4 0,-3 0-125,-2-1-961,-2 0-775,-2-2-2542,-1 1 4403,-4 1 0,-2 1 0,-2 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27079,'-21'46'1592,"5"-10"-1592,4-12 0,4-6 0,1 0 0,1 0 0,1 0 0,3-1 0,1-1 0,1-3 0,2-1 0,3-1 0,2-3 0,2-2 0,0 0 0,1-3 0,-1 0 0,-1-2 0,1-1 0,0 0 0,2-2 0,1-3 0,0-3-203,1-3-1982,0-3-3529,2 0 5714,2-3 0,-7 8 0,-2 1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26373,'0'-2'2298,"0"1"-2298,0 1 0,-7 29 0,4-12 0,-5 25 0,4-19 0,1-2 0,1-2 0,-1-2-595,0-5-1500,1-2-1894,0-3 3989,0 0 0,1-4 0,1 0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27505,'43'-25'-1300,"-4"5"-325,-20 19-302,6 1 1927,3 0 0,-11 0 0,-2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9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 26911,'34'-3'89,"-6"2"-78,-22 13 23,-3 0-12,-4 3 1,-6 1-23,-4 2 68,-6 1 122,-1 1 146,1-1 78,2-1-66,3-2-123,4-4-225,2-2 0,4-2 0,1-2 0,1 1 0,3-1 0,3-1 0,6-3 0,4 0 0,3-3 0,1-3-1211,1-3-1814,-1-4 3025,-1-2 0,-9 6 0,-2 1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9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25891,'0'-3'2780,"0"1"-2780,0 2 0,0 27 0,0-12 0,-1 22-1413,0-19-1937,-1-2 3350,-2 1 0,2-7 0,0-3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29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24446,'-4'-2'1949,"0"1"-1624,4 1-90,0 0-134,32-5-67,-13 3-12,25-3 24,-24 5 10,-6 0 100,-6 0 91,-3 1 66,-4 3 91,-1 3-236,-4 2-79,-4 1-22,-5 1-54,-2 1-13,0 1 0,1 2 0,0 1 0,1 3 0,0 1 0,3 0 0,3-1 0,4-2 0,2-3 0,8-4 0,5-4 0,9-3 0,7-2-136,3-3-2317,3-2 2453,0-1 0,-15 1 0,-5 3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38 25387,'-14'4'706,"2"-1"-471,15-2 56,3-1-111,4 1-24,5-1-10,2-1-33,5-3-1,2-2-45,2-4-22,-1 1-1,-4 1 35,-5 3 122,-7 2 79,-4 2 34,-4 1 1,-1 6-315,-5 4 0,-3 8 0,-6 4 0,-1 2 0,0 1 0,1 1 0,0 8 0,6-10-293,1 3-1219,5-15-975,2-4-7344,7-5 9448,4-1 0,-1-2 0,-1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26541,'31'-3'549,"-6"0"-459,-15-1-56,-3 1-34,1-1-12,0-1 1,-1 0-90,1 0-101,0-1-100,-1 1-314,-1 1-460,-2 0-1748,-2 0 2824,-1 2 0,0 1 0,-1 0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3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27415,'0'3'1256,"-2"6"-1256,-2 17 0,-3 6 0,-3 5 0,-1 4 0,1 2 0,1-1 0,1-1 0,3-2 0,1-4 0,2-4 0,1-7-651,1-6-727,4-10-863,6-4-5827,8-11 8068,7-5 0,-11 2 0,-1 0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3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97 27146,'-43'-1'997,"8"5"-773,23 9-45,3 4-54,3 2-125,3 2 0,2-1 0,5-2 0,3-2 0,7-5 0,3-5 0,2-4 0,1-9 0,-2-3 0,-2-10 0,-5-2 0,-4-2 0,-4 0 0,-4 2 0,-5-1 0,-3 2 0,-5 0 0,-8-1 0,7 9 0,-3 2 0,8 9 0,3 2-774,3 6-1535,1 4-6991,4 7 9300,7 3 0,-6-9 0,6-2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28671,'25'-36'0,"-1"8"0,-11 25 0,0 2 0,1 1 0,0 0-595,0 2-906,-1 2-1379,-1 2 2880,-4 4 0,-4-5 0,-2 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28671,'14'11'0,"0"-3"0,-3-7-1245,-1-1-1791,-1 0 3036,-1 0 0,-4 0 0,-1 0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28671,'-29'65'0,"3"-5"0,16-23 0,0-2 0,1-3-293,1-5-1757,2-4-2589,3-5 4639,2-6 0,1-6 0,0-4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4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28671,'-17'60'0,"1"-4"0,6-20 0,1-1 0,3-5 0,3-4-192,3-5-1612,9-5-123,6-5-3294,10-4 5221,4-2 0,-12-4 0,-3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5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33 28098,'-28'50'573,"11"-7"-573,24-24 0,5-2 0,3-5 0,-1-4 0,1-4 0,0-5 0,1-7 0,-2-6 0,-1-6 0,-4-4 0,-5 1 0,-1 1 0,-5 1 0,-3 3 0,-4 3 0,-4 4-1110,-3 5-2117,-1 3 3227,-1 8 0,8-4 0,2 4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28625,'-10'50'22,"1"-7"-335,6-25-796,1-2-1099,1-4-5815,0-3 8023,3-4 0,-1-2 0,0-3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28671,'14'35'-1121,"-2"-6"-863,-11-19-4784,0-1 6768,-6 1 0,4-5 0,-4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3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28671,'60'-11'0,"2"2"0,-4 9 0,2 0 0,1 2 0,-1 1 0,0-1 0,-3-1-1446,13-1-6835,-23 0 8281,3 5 0,-34-4 0,-7 3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41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24995,'1'-1'2935,"0"-1"-2194,-1 2-741,25-8 0,-15 5 0,19-5 0,-21 8-965,-3 0-1142,0 1-3517,-1 1 5624,-1 1 0,-1-1 0,0-1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4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24827,'-14'46'683,"1"-6"-638,8-21 79,1-3 77,1-6 135,1-3 45,1-5-45,0-1-22,1-2 33,0-5-22,0-4-34,0-5-111,0-1-80,0-1-55,0 1-34,0 3-11,0 2-89,0 3-550,1 2-470,-1 1-1065,1 2-5445,1 0 7619,1 1 0,-1 1 0,-1 0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28671,'22'-37'0,"2"6"0,3 22 0,-1 2 0,-1 4 0,-3 1 0,-2 1 0,-4 1 0,-3 0-561,-2 2-3036,-2 1 3597,1 5 0,-5-4 0,0 2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7:49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42 28671,'-14'55'0,"3"-8"0,11-26 0,1-4 0,2-6 0,0-6 0,1-3 0,-1-9 0,-1-4 0,-1-9 0,-1-2 0,0-4 0,-3 1 0,-1 0 0,-3 2 0,-1 4 0,0 6-304,0 6-1903,-2 6-3261,-1 13 5468,-1 8 0,5-4 0,1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4 22406,'1'-2'3945,"1"1"-1862,-2 1-1846,-10 1-237,1 4 0,-10 3 0,1 4 0,-2 1 0,0 0 0,3 1 0,1 0 0,4 2 0,4 0 0,3 1 0,3-1 0,2-3 0,1-2 0,4-4 0,3-3 0,4-3 0,2-6 0,3-4 0,0-6 0,-2-3 0,-2 2 0,-3 1 0,-4 3 0,-1 3 0,0 1 0,-2 3 0,1 1 0,0 2 0,1 1-13,3 4 13,-2 2 0,1 5 0,-3 2 0,0 0-11,-1 0-370,1-3-391,-1-2-259,2-2-516,1-3-1299,2-2 2846,9-6 0,-9 4 0,4-4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1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26899,'-40'22'1143,"9"-3"-941,22-12-34,3-1-90,3-1 46,1-3-67,2 0-57,0 1 0,2 1 0,2 2 0,3 0 0,2 3 0,-1 0 0,0 0 0,-5 1 0,0-1 0,-2 2 0,-5 2 0,-3 1 0,-5 0 0,-2-1 0,3-4 0,3-3 0,2-2 0,3-2 0,0-1 0,0-1 0,0 0 0,1-2-1267,1-1-2285,3-3 3552,6-2 0,-4 2 0,4 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46 27415,'5'49'1109,"-1"-3"-975,-5-21-121,-2-1-13,-1-6 0,0-6 0,2-5 0,0-5 0,0-2 0,1-6 0,-1-4 0,1-8 0,0-2 0,1-2 0,2-1 0,1 1 0,3 1 0,2 0 0,1 1 0,1 4 0,0 3 0,-1 3 0,0 6 0,-1 2 0,-2 1 0,1 2 0,-2 3 0,1 2 0,-1 4 0,-3 1 0,0 0 0,-2 7 0,-3-5 0,-1 5 0,-3-9 0,1-2 0,1-3 0,1-3 0,1 0-1884,1-1 1884,0 0 0,2 0 0,0 0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2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27852,'36'-16'358,"-6"2"-335,-21 10-23,-2-1-45,-2 0-56,0-1 56,-3-1 34,0 1 11,-2 2-33,-2 0 33,-3 3 44,-5 1 24,-2 5 44,-2 2 11,1 6 22,1 2 36,2 1-181,3-1 0,2-1 0,3 0 0,1-1 0,1 2 0,3 0 0,1 0 0,3-2 0,2-4 0,1-3 0,2-3-1088,1-3-1064,0-5-3315,0-1 5467,-1-5 0,-5 4 0,-2 2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2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28671,'-2'53'0,"-1"-6"0,0-22 0,0-2 0,-1-1 0,0-2-225,-1-1-1187,0-2-795,-1 1-3385,0-4 5592,2-2 0,2-5 0,1-4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23639,'2'-4'2958,"-1"2"-2700,-1 2-113,0 0-246,19-11-414,-12 7-706,14-7-2454,-17 7 3675,-1 0 0,-1 2 0,0 0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24827,'0'-2'3372,"0"0"-2900,0 2-472,-8 42 0,5-22 0,-7 33 0,7-34-864,0-3-312,-1-1-774,0-2-4504,1-1 6454,-1-2 0,2-5 0,1-1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27482,'33'-16'-9831,"0"3"9773,-21 13 0,-1 0 1,-6 0-1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22126,'-1'-4'3361,"0"2"-2845,1 2 246,0 0-482,-21 32-78,14-16-56,-14 28 78,19-27 56,2-1-67,1-3-146,3-4-34,2-5-21,3-2 10,2-7-22,0-5-11,1-5 11,-3-2 33,-1 2 12,-2 2 56,-2 3 158,-1 4-259,-2 3 0,-1 2 0,0 4 0,0 4 0,0 5 0,0 1-125,0 1-1410,-1-1-1714,0 0 3249,0-2 0,0-5 0,1-2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28671,'3'50'0,"-2"-6"0,-4-25 0,0-3 0,0-5 0,2-4 0,1-4 0,-1-2 0,0-2-841,-2-4-2151,0-3 2992,1-2 0,1 4 0,0 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14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26642,'39'-30'369,"-6"2"-234,-23 14-34,-2 0 34,-3 2-102,-2 2 12,-1 2 56,-2 1-56,0 4 22,-3 0 56,-1 2 135,-3 2 167,-1 5-233,0 5-192,-1 7 0,1 3 0,0 3 0,2 1 0,2 0 0,2-3 0,1-3 0,4-4 0,1-5 0,3-5 0,2-3 0,0-6-685,0-4-1926,1-4 2611,1-1 0,-5 5 0,-1 3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15 20132,'1'-4'4672,"-1"1"-4033,0 3 1333,0 0-1692,3-8-22,-2 9 22,2-1-79,-3 13-100,0 5-56,-1 2-34,0 0 12,-2 0-23,2-2 0,0-3 0,0-2 0,1-2 0,0-4-34,0-1 0,0-4-55,0 0 44,0-1 0,-1-1-44,-2 2 10,-2-1 12,-4 1 45,-3-1 10,0 1 1,-2-2-3392,1 0 3403,0 0 22,1 1 158,-3 6-57,5 1 0,-1 6-11,5-1-77,2 2 3357,2-1-3392,2 3 0,2-5 0,1 2 0,3-8 0,1-1-113,1-3-694,3-1-683,3-5-1871,3-4 2513,3-6 0,-8 5 0,-2 1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1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27090,'-2'44'572,"-1"-2"-550,-3-12-22,0-1-639,1-1-885,2-5-3036,1-4 4560,2-5 0,0-8 0,0-2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1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26855,'-6'59'605,"3"-16"-594,-1-20-11,3-15 11,1-5 34,0-2 90,5-10 33,2 0 33,4-9 1,1 3-57,-1 2-66,-2 4-23,1 3 11,-3 3-33,1 2 23,-1 1-57,-1 0 0,1 0 0,0 1 0,-1 2 0,0 2 0,0 2 0,-1 2 0,-1 1 0,-1 2 0,-2 0 0,0-1 0,-1-1 0,0-2 0,0-1-181,0-3-1084,0-1-1301,1-2-7265,1-1 9369,1 0 1,0 0 0,-1 0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22428,'2'-2'3441,"0"0"-2836,-2 2 11,0 0-515,21-9-67,-12 5-23,15-7-11,-18 6-113,-2-1-43,-2 0 44,0 1 78,-2-1 23,0 1 22,0 0 34,-2 1 67,-2 0 79,-3 1 66,1 1 147,-1 1 111,1 1-189,-2 4-3718,1 3 3392,-1 6 0,1 4 0,2 1 0,2 10 0,2-7 0,1 4 0,0-11 3392,2-3-3392,1-4-752,4-2-1085,0-3-1009,2-2-6985,1-1 9462,3-4 0,-6 2 1,-1-2-1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28356,'-19'36'315,"3"-5"-315,10-15 0,1-3 0,3-3 0,0-3 0,2-4 0,0-2 0,0-1-3392,3-4 3392,2-1 0,3-5 0,0-1 0,-1-1 0,1 1 0,-1 1 0,-2 3 3392,0 1-3392,-1 2 0,-1 2 0,0 1 0,0 0 0,-1 1 0,0 4 0,-2 2 0,1 5 0,-1 3 0,0 0 0,0 1 0,-2-1 0,0-2-427,-1-3-1735,0-2-3631,1-3 5793,1-2 0,1-1 0,0-1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2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27538,'-1'42'919,"0"-4"-6546,-2-16 5638,1 0 1398,0-1-1667,0 0-402,0-4-192,2-1 187,-1-3-3693,1-2 4358,-1-3 0,1-4 0,0-1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17083,'27'-11'-1093,"-5"3"1,-19 8-1,0 0 1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25342,'0'-2'2868,"0"0"-2407,0 2-461,-3 29 0,1-14-371,-3 22-884,2-22-1456,1-1 2711,1-2 0,1-6 0,0-1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28188,'-36'29'483,"7"-2"-483,23-9 0,2 0 0,2 5 0,2-7-976,4 2-1344,3-9-7511,5-3 8955,2-3 1,-5-2-1,-1-1 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29 27337,'-33'20'896,"6"-3"-762,23-7-22,2 0-11,1-1-10,0-1-91,1-4 0,0-1 0,7-5 0,-1-5 0,8-6 0,-2-3 0,0-2 0,-1 1 0,-2 4 0,-3 1 0,-2 6 0,-1 2 0,-1 3 0,-1 1 0,-1 1 0,1 3 0,-1 3 0,0 5 0,0 2 0,0 1 0,0 0 0,0-1 0,0-2 0,0-2 0,0-1-897,0-3-1826,1-2-3978,2-2 6701,3-2 0,-2 0 0,-1 0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3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22518,'1'-2'4583,"0"0"-3013,-1 2-1570,0 14 0,0-3 0,0 12 0,-2-9 0,0-3 0,1-4 0,0-3 0,1-3 0,0-1 0,3-2 0,0-1 0,2-2 0,1-2 0,-2 0-2130,4-2-268,-4 3-4672,2 0 7070,-1 3 0,-2 1 0,-1 1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8:5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78 21017,'4'0'3866,"-1"0"-3318,-3 0 573,0 0-650,14-3-79,-8-1 0,11-4-89,-13 0-1,0-1-201,1-1-56,-3 0 55,0 1-87,-2 2-13,-2 1 0,-1 3 0,-4 2 0,0 2 0,-1 3 0,1 5 0,-1 5 0,-1 3 0,1 1 0,0 0 0,1 0 0,2-1 0,2-3 0,2-3 0,2-3 0,4-3 0,2-1 0,5-3 0,0 0 0,0-1-4203,2 0 4203,-3-1 0,-3 1 0,-4-1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25 16053,'0'-5'6241,"0"1"-5277,0 4 851,0 0-1333,-3-3-78,0 3-91,-2-3-33,0 3-67,-1 0-11,-3 4 22,0 2-33,-3 4-23,-1 3-23,0 1-33,0 2-22,3-1-57,3 1 1,2-1 0,3-1-34,1-1 33,1-1-22,3-2 1,3 0 21,5-4 46,3-2-46,3-3-22,3-2 12,2-4-1,-2-3 90,5-10 79,-9 3-78,2-6-113,-11 8 0,-2-1 0,-2 2 0,-2-1 0,-1 1 0,0-1 0,-5-2 0,1 5 0,-5-2 0,1 8 0,0 2 0,-2 2 0,0 0 0,0 0-181,0 3-1286,0 4 32,4 0-828,2 3-5323,9-7 7586,3 0 0,-1-2 0,0 0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28322,'0'4'349,"0"4"-349,0 10 0,-1 2 0,-1 0 0,-2-1 0,0-1 0,1-2 0,0-1 0,2-1-46,0-2-1164,1-3-930,0-2-4516,1-2 6656,2-1 0,-1-3 0,1 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28602,'13'-3'69,"4"1"-69,4 2 0,5 0 0,2-1 0,1 1 0,-1-2 0,-2 1 0,-2 0 0,-3 1 0,-2-1 0,-1 0 0,-2 0 0,-2-1 0,-2 1 0,0 0 0,-1 0 0,-2 1 0,-2 0-46,-4 0-2184,-1 2-101,-1 2 2331,-7 5 0,5-5 0,-5 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3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26541,'-45'43'280,"5"-4"-280,26-18-123,0 0-247,2-2-381,2-2-324,2-3-684,1-5-1962,4-3-6110,2-4 9308,1-1 0,0-1 1,0 0-1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24972,'35'7'1412,"-6"1"-1009,-19 2-134,-1 2-134,-2-1-90,-2-1-45,-1 0-258,-1-2-470,1-1-673,1-1-3271,1-1 4672,4-3 0,-4-1 0,0-1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4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28 25925,'-36'18'1053,"6"0"-761,21-7-35,4 0-89,2-1-67,3 0 0,4 0-23,4-1 1,8 0-1,1-1 12,1-1-23,0-1-34,-3-3 12,0-2-11,-1-3 33,0-4 23,-2-3 23,-1-5-113,-3-2 0,-2-1 0,-3 1 0,-1 1 0,-2 2 0,-3 1 0,-1 1 0,-4 2-169,-1 2-1378,-6 1 68,3 2-1153,-4 2-7199,3 5 9588,0 4 0,5-3 1,2 2-1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28671,'15'-11'0,"3"0"0,-1 7 0,5 0 0,1 0 0,1 0 0,0 2 0,-2 1 0,-2 1 0,-2-1 0,-2 1 0,-3-2 0,-1 0-1211,-2 0-728,-2 1-2072,-2-1 4011,-2 2 0,-2 0 0,-2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26530,'47'-14'33,"-9"4"-33,-23 9 0,-6 3 34,-5 4 89,-2 3 90,-7 5 112,-2 0-89,-6 1-80,0-3 57,2-2-45,2-3 45,2-1 89,2 0-177,2-1-125,2 1 0,0 0 0,1 0 0,0-1 0,3 1 0,3-1 0,5-1 0,3-3 0,3 0-35,2-1-1119,2 0-694,1-2-5223,0-1 7071,0-1 0,-10 2 0,-2 1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25521,'51'-22'22,"-7"6"-78,-21 13-22,-2 2 33,-1 1 23,-3 1 11,-3 1 22,-2 1 67,-4 1 113,-1-2 313,-5 1 79,0 2-3415,-5 3 3348,-3 3-136,-4 3-122,-4 3-112,0 1-46,0 0-87,2 0-13,1-1 3392,2 0-3449,2-1-1019,0 3-380,5-5-1021,1-1-7354,8-9 7821,5-3 0,-4-1 0,1 0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6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27090,'40'-1'303,"-4"1"-449,-20-1-269,-2-1-582,-3-1-739,-3 0-3128,-1-1 4864,-1-1 0,-3 2 0,-1 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26619,'-14'41'1827,"1"-3"-1602,7-14-225,1 1 0,0 1 0,2 0 0,-2 1 0,1-2 0,1 0 0,1-5-461,1-4-1600,5-6-2343,5-5 4404,8-2 0,-5-3 0,-1 0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17 27449,'-43'34'1008,"9"-4"-840,26-12-122,5-3-46,2 1 0,6-2 0,2-1 0,4-1 0,1-5 0,0-2 0,0-3 0,-1-5 0,0-4 0,-1-5 0,-1-6 0,-3-2 0,-3 1 0,-2-1 0,-6 1 0,-2 1 0,-7 2 0,-2 2 0,0 5 0,1 4 0,0 3 0,5 2-1245,3 2-1332,3 4-7254,5 1 9185,8 2 0,-5-4 0,5-2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28614,'37'-24'57,"-6"6"-57,-20 17 0,0 1 0,-2 0-584,0 0-1063,-3 0-1367,1 1 3014,-2 3 0,-2-2 0,-1 3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25847,'-3'0'2824,"1"0"-2824,2 0 0,18 9 0,-8-5 0,14 7 0,-14-9 0,-2 0-573,-1-2-1018,0-2-1165,0-3-7075,-1-4 7806,0-3 1,-2 5 0,-2 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24972,'0'-3'2947,"0"1"-2331,0 2-480,-3 30-136,-3-6 0,-5 28 0,-2-12 0,-1 0 0,0 0 0,0-2 0,1-1 0,2-6-1413,1-5-906,5-8-4572,3-9 6891,5-5 0,-2-4 0,3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28671,'6'48'0,"-5"1"0,-12-5 0,-2 0 0,0 1 0,0-5-259,2-2-2710,4-5 2969,2-4 0,5-13 0,0-5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8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37 27830,'-28'63'841,"6"-20"-841,24-12 0,4-19 0,5-4 0,0-2 0,2-4 0,0-1 0,1-1 0,-1-4 0,1-4 0,-1-4 0,-1-3 0,-2-2 0,-3 0 0,-4-1 0,-1-1 0,-2 0 0,-3 0 0,-3 1 0,-4 4 0,-2 2 0,-1 5 0,-1 4-1480,-1 5-2576,-1 9 4056,0 9 0,8-7 0,1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8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28671,'4'1'0,"-1"3"0,-2 11 0,0 3 0,0 2 0,-1 2 0,0-1 0,0 0 0,0-4 0,0-2 0,0-4-931,0-4-2453,0-4 3384,3-1 0,-1-2 0,1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8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 25465,'2'-3'3182,"0"0"-3158,-2 3-24,0 0 0,6 22 0,-5-8 0,3 19 0,-6-13 0,-2-1 0,-1-1 0,0-2 0,-2-2-651,0-3-1578,-1-2-3195,-1-2 5424,1-1 0,3-3 0,2-2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0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28671,'61'6'0,"-2"0"0,-17 0 0,2-1 0,0 1 0,-1 0 0,-2-1 0,0 1 0,-3-2 0,-5 0 0,-6-1-169,-6 0-2857,-6-1 3026,-6-1 0,-4-1 0,-2 0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15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78 26250,'-54'-18'1580,"2"5"-1267,16 19-89,-3 2 23,-1 6-190,4 2-57,4 0 0,6 2 0,5 2 0,6 0 0,4 2 0,4 2 0,4 0 0,2 0 0,8 1 0,5-1 0,10 1 0,8-1 0,8-1 0,5-4 0,3-5 0,-1-5 0,-3-5 0,-5-2 0,-3-10 0,-3-3 0,-3-11 0,-3-4 0,-3-5 0,-3-15 0,-9 9 0,-3-11 0,-12 13 0,-5 0 0,-8 1 0,-7 3 0,-1 6 0,-2 5 0,-2 8 0,-2 6-449,-18 9-3888,12 8 4337,-14 9 0,33-8 0,4-1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1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24267,'-37'36'2151,"6"-4"-7173,22-15 5672,1 1 1196,4 1-1510,0 0-1554,2 0 1218,2 0 0,2-2 0,4 0 2269,4-4-2269,4-1 0,3-5-1491,12-3 3067,-5-5-6819,7-5 5243,-8-4 0,-10 3 0,-3 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12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27415,'-13'54'683,"2"-5"-436,10-21 33,0-1-234,5 0-46,3-2 0,6-4 0,1-5 0,1-5 0,1-5 0,0-4 0,1-9 0,0-4 0,-1-9 0,0-2 0,-3-1 0,-2 1 0,-1 2 0,-2 2-953,-2 4-840,-3 6-1827,-1 4 3620,-5 11 0,2-5 0,-2 6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13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25645,'-53'10'1636,"6"4"-1334,23 5-55,1 3 66,3 3-33,3 2-32,3 1-248,3-1 0,3-1 0,4 0 0,2-1 0,2 2 0,3-1 0,2 0 0,4-2 0,3-3 0,3-4 0,2-5 0,2-6 0,2-3 0,1-8 0,0-4 0,1-5-9831,9-9 9254,-7 7 1,-3 1 0,-13 11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2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533 32 24703,'-60'-11'1838,"5"1"-1592,22 7-10,-2 1-12,-2 1-22,-1 3-34,0 6 56,1 3 45,1 9-79,2 5 56,2 5-121,3 5-125,5 4 0,4 4 0,6 3 0,7 1 0,3 2 0,8-1 0,8-1 0,9-2 0,9-3 0,9-6 0,6-8 0,6-9 0,4-8 0,4-7 0,2-5 0,1-7-3392,-1-5 3392,-2-11 0,-5-2 0,8-19 0,-21 10 0,2-12 0,-26 13 0,-8-4 0,-7-4 0,-12-4 3392,-6-5-3392,-24-19 0,6 19 0,-13-8 0,14 33 0,-1 10 0,1 9 0,0 9-337,-6 20-1557,14-1-1624,0 13 3518,19-8 0,3-12 0,3-3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22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23 777 27180,'-13'-6'851,"3"-4"-537,13-11-57,2-6-188,6-5-69,5-3 0,4-4 0,5-2 0,2-2 0,3 0 0,2-3 0,1 2 0,2-2 0,2 2 0,3 3 0,2 2 0,0 4 0,0 3 0,-4 3 0,-4 2 0,-3 4 0,-5 2 0,-2 3 0,-2 5 0,-2 3 0,0 4 0,-1 2 0,-1 3 0,2 0 0,-2 1 0,2 1 0,-2 2 0,1 3 0,-2 3 0,0 2 0,-2 0 0,-3 2 0,0-2 0,-3 1 0,0-2 0,-1-1 0,0-1 0,0 1 0,0 1 0,-1 0 0,2 5 0,-2-3 0,1 3 0,-3-5 0,0-1 0,0-2 0,-1 1 0,1-2 0,1 3 0,-2-4 0,1 1 0,-3-4 0,-1-1 0,0-1 0,-1-9-3015,0 4 3015,-2-6 0,1 7 0,0 2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22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55 183 27662,'-7'42'1009,"1"-6"-1009,9-23 0,2 0 0,4-2 0,3-1 0,2-3 0,2-4 0,2-1 0,0-2 0,2-4 0,1-3 0,1-6 0,0-5 0,1-1 0,-2-1 0,-2-1 0,-1 0 0,-3-1 0,-2 0 0,-2-3 0,-1 0 0,0 0 0,-1 0 0,-2 5 0,-3 3 0,-2 8 0,-2 4 0,-7 3 0,-5 6 0,-10 4 0,-3 5 0,-5 2 0,2 2 0,-2 1 0,-1 0 0,-1 2 0,-2-1 0,0-1 0,3-4 0,4-6-449,8-3-3674,7-4 4123,6-1 0,3 0 0,3 0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1456 23863,'-4'-59'2376,"0"-2"-1973,1 6-157,-2-8-33,-1-7 370,-1-6-303,-3-5-78,-1-2-158,0-1-32,-1 2-12,1 1-12,0 4 12,0 4 0,0 5 0,2 7 0,2 7-4218,3 9 4230,0 8 870,1 8-804,1 7 45,1 7-56,1 4 12,0 5-33,1 1 3346,3 1-3392,5 0 0,24-6 0,3 3 0,26-5 0,3 2 0,15-1 0,16-3 0,-42 6 0,3-1 0,36-4 0,2 0-716,-21 4 1,0 0 715,25-1 0,-2 2 0,-31 5 0,-4 1-311,-3 1 1,-2 1 310,41 2-301,-15 3 301,-20 3 0,-15 4 0,-8 3 1281,-17-5-1281,-2 2 695,-14-8-695,-3-2 377,-1-1-377,-2-1 0,0 0 0,0 0 0,0 0 0,0 0 0,-1 2 0,0 2 0,0 6 0,-2 6 0,-1 9 0,-3 7 0,1 10 0,-1 7 0,1 10 0,2 9 0,1 10 0,1 4 0,1 2 0,0-3 0,0-3 0,1-1 0,1 22 0,1-26 0,-1 17 0,0-33 0,-2 1 0,0 1 0,0-3 0,-2-5 0,-4 6 0,0-17 0,-1 5 0,0-18 0,1 0 0,-1-3 0,1-3 0,-1-3 0,1-3 0,0-4 0,2-2 0,1-2 0,0-3 0,1 0 0,2-2 0,-2 0 0,1-1 0,-2 3 0,-3-1 0,-7 5 0,0-3 0,-9 2 0,-1-2 0,-7 0 0,-9-1 0,-9 0 0,-10-2 0,-10 0 0,16-3 0,-2 0 0,-26-6 0,28 3 0,1-2 0,-10-8 0,4-1 0,4-1 0,5 0 0,3 2 0,0 0 0,-19-4 0,16 6 0,-11-3 0,27 8 0,7-1 0,6 2 0,2-1 0,-1 0 0,-2 1 0,0 1 0,0 1 0,-1 2 0,7 1 0,2 1 0,8-1 0,2 1 0,1-1 0,1 0 0,0 1 0,-1-1 0,-1-1 0,-1 1 0,0-1 0,1-1 0,-1 1 0,0 0 0,0 0 0,-1 0 0,-2 1 0,0 0 0,-3 1 0,2 0 0,1 0 0,2-1 0,1 1 0,2-2 0,1 1 0,0-1-360,0-4-2744,5-2-6727,7-5 9336,7 0 1,-6 4-1,-2 2 1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18 292 27225,'-11'-28'784,"4"-3"-717,12 1 0,3-3-56,2-2 1,-1 3-12,-2 3 0,-1 4-12,-2 4 1,-2 7-34,-1 5-55,0 6-46,0 2 34,1 1 112,3 1 11,3 3 0,3 3-11,2 1 12,1-1-12,3-3 0,2-2 0,3-2 11,1-3-11,6-5 22,-10 0 57,-1-1 77,-13 7-21,-3 1 22,-2 3 55,0 6-87,-4 6-125,-4 19 0,-1-4 0,-1 9 0,4-9 0,2-1 0,-1-1-461,1-2-637,2-3-706,0-5 1804,13-5 0,-8-6 0,8-4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25712,'-22'55'1311,"4"-5"-941,14-23-57,3-1-89,2-3 56,5-4-44,4-5-11,5-6-225,2-4 0,0-3 0,-1-7 0,0-3 0,-2-6 0,0-1 0,-2 1-651,-1-1-514,1 3-875,1 0-5120,4-1 7160,4 0 0,-10 6 0,0 2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28614,'42'-16'57,"-2"1"-57,-18 10 0,4-1 0,1 1-741,-3 1-592,-5 0-1569,-7 1 2902,-5 1 0,-4 1 0,-2 1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4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24031,'-3'0'3877,"0"0"-3205,-16 35-581,9-12-91,-15 29 0,16-21 0,3-3 0,3-2 0,2-4 0,0-2-1009,1-3-1703,1-2 2712,3-2 0,-3-6 0,4-3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4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0 272 27112,'15'-50'482,"-1"1"-482,3 15 23,-2 1-23,-2 3 33,-1 4 236,-3 7 146,-2 5-78,-3 5-337,-1 4 0,-2 3 0,1 3 0,-1 8 0,2 8 0,0 11 0,0 9 0,2 4 0,5 4 0,7 1 0,10-1 0,3-3 0,-2-3 0,-5-3 0,-10-3-965,-7-6-1164,-9-2-7702,-8-6 9095,-7-4 1,5-7-1,2-3 1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4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28671,'73'-5'0,"-7"2"-505,-22 1-2241,-8 5 2746,-12 9 0,-11-5 0,-8 4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5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28524,'29'-19'22,"-2"4"-268,-12 15-404,0-1-493,0 1-1075,0 0-7613,-1 0 9784,0 0 0,-6 0 1,-3 0-1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49:5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11 112 25735,'-5'41'1142,"0"-7"-884,5-26 33,0-2-33,0-4 89,0 0 56,2-4-166,2-5-237,2-5 0,0-7 0,-1-1 0,-2-1 0,-1 0 0,-2 1 0,0 1 0,0 2-3729,0 2 2149,0 2-1244,0 4 2824,0 3 0,0 3 0,0 2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3 25970,'0'-1'2701,"0"-1"-2701,0 2 0,-13 35 0,0-9 0,-15 33 0,2-16 0,-5 5 0,-3 3 0,-1 1 0,0 0-3392,3-4 3392,7-6-80,7-10-1399,8-9-672,5-10-3362,3-6 5513,2-5 0,0-2 0,0 0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4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28671,'7'40'0,"1"0"0,7-7 0,2 5 0,1 2 0,1 2 0,-1-2 0,1-3 0,-3-4 0,-1-7 0,0-5 0,-2-7-46,0-6-3416,0-4 3462,1-3 0,-6-1 0,-2 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1246 3 23930,'-69'-2'2163,"-2"1"-1872,-2 3 0,-3 2-11,-1 1-10,-3 5 122,-3 2-90,-6 8-5671,-5 8 5436,46-10 0,0 3-22,0 3 0,0 2 440,2 3 0,3 3-440,1 1 1,3 3 268,3 0 0,4 3-314,-20 42 0,19 6 0,16 8 0,16-44 0,5 1 0,4 2 0,4 1 0,5 0 0,3-1 0,5 0 0,3-3 0,3-2 0,3-3 0,1-5 0,4-2 0,1-4 0,3-3 0,1-4 0,3-4 0,1-3 0,1-4 0,0-5 0,2-4 0,-1-3 0,0-6 0,46-19 0,-4-14 0,-49 8 0,-1-3 0,0-4 0,-1-2 0,-2-1 0,0-5-64,12-24 0,-3-3 64,-14 15 0,-3-2 0,8-20 0,-7-2 0,-19 20 0,-5 2 1462,-1-1 0,-7-1-1462,-17-19 0,-8 2 0,4 21 0,-6 3 164,-14-13 1,-6 6-165,5 25 0,-1 7 0,-47-17 0,3 18 0,6 13 468,11 10-816,11 11-1246,14 5-2698,15 8 4292,13 4 0,10-11 0,5-2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1 24255,'-52'15'2992,"2"4"-2309,11 5-111,-2 6-403,0 6-169,-1 6 0,5 6 0,3 5 0,10 0 0,9-1 0,8-6 0,7-6 0,11-9 0,8-8 0,13-6 0,6-9 0,5-4 0,1-6 0,-1-7 0,-3-5 0,-6-4 0,-6 0-147,-9 5-1836,-7 4-2690,-7 5 4673,-3 6 0,-2-1 0,0 2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12 23616,'-3'-3'3642,"1"0"-3014,2 3 157,0 0-785,-9-6 0,6 10 0,-7 1 0,10 15 0,-1 5 0,1 6 0,0 1 0,2 1 0,2 0 0,4-1 0,3-3 0,4-3 0,2-6 0,3-6 0,3-7 0,5-9 0,1-9 0,2-10 0,-2-6 0,-3-4-3392,-3-1 3392,-4 1 0,-4 0 0,-2 2 0,-1 2 0,-1 2 0,-1 6-886,-1 5 816,-3 7 70,-3 9 0,-3-1 0,0 3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09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25588,'-49'6'1726,"1"4"-1356,10 8 100,-3 7-33,-3 6-357,1 3-80,2 3 0,6-2 0,7-1 0,10 1 0,9 2 0,4 2 0,13 0 0,6-2 0,12-4 0,9-9 0,5-8 0,2-8 0,1-10 0,-1-9 0,-2-6 0,-6-6-91,-5-1-2161,-8 3-4964,-6 5 7216,-6 8 0,-5 4 0,-3 3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4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28671,'58'11'0,"-2"2"0,-11-1 0,1 2 0,1-1 0,-2 0 0,1-2 0,0-3 0,2-2 0,2-3 0,0-1 0,-1-1 0,-3-1 0,-6 0 0,-6 0 0,-8 0 0,-8-1 0,-6 1 0,-5-1 0,-2 0 0,-2-2-125,-2-1-4917,0 0 5042,-3 2 0,1 0 0,-1 2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4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28322,'-13'47'349,"-1"-1"-349,2-14 0,0 0 0,3-2 0,2-5 0,3-7 0,2-5 0,1-6 0,0-4 0,1-3 0,0-6 0,0-5 0,1-8 0,2-5 0,1-3 0,0-2 0,0 0 0,-2 2 0,-1 4 0,0 3 0,0 6 0,0 3 0,0 5-1278,1 3-2599,-2 10 3877,1 7 0,-1-4 0,0 3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 27527,'-52'15'1087,"0"1"-1030,15 1-57,-6 1-4252,2 1 4252,3-3 860,7-2-860,9-4 0,8-1 0,6-2 0,5-1 0,9 1 3392,11-1-3392,13 1 0,10-1 0,4 2 0,-3 0 0,-8 4 0,-11 3 0,-8 3 0,-6 4 0,-5 1 0,-1 2 0,-3-1 0,-7 2 0,-7 0 0,-11-1 0,-5 0 0,-1-3 0,1-3 0,5-6 0,6-6 0,7-4 0,6-2-80,5-6-2586,7-2-4640,9-7 7306,12-2 0,-10 6 0,0 1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6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28671,'-3'55'0,"2"1"-5661,6-6 5661,3 5 1409,3 0-1409,0 0 860,1-4-860,1-5 0,0-8 0,-1-6 0,0-10 0,-2-8-841,-2-7-1479,-3-4-4795,-2-4 7115,-5-1 0,2 1 0,-2-2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0 278 28278,'21'-49'393,"1"3"-393,0 12 0,4 2 0,2 2 0,1 4 0,3 4 0,-1 4 0,1 6-1581,-1 5-4044,-4 5 5625,-4 11 0,-11-6 0,-4 5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28671,'36'-14'0,"-3"3"0,-13 10 0,-1 1 0,0-2-237,1-1-1779,-1 0-1368,-1 1 3384,-2 1 0,-7 1 0,-3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7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26 26563,'-6'45'1143,"-1"-3"-952,1-16-79,0 0-56,2-3-34,2-4-22,1-7 0,1-5 34,0-5 89,2-4 23,1-8-34,3-6 11,1-9-77,-1-4-46,-2-2 0,-1 3 0,-3 3 0,0 6 0,0 5 0,0 5-293,1 3-1130,7 1-1288,8 2 2711,13 0 0,-11 1 0,0 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56 24950,'-5'-1'3462,"0"1"-3203,5 0-259,0 0 0,18-14 0,2 7 0,19-11 0,-1 13 0,3 1 0,1 0 0,-1 3 0,-2 0 0,-2 1 0,-6 0 0,-4 0 0,-7 0 0,-4 0 0,-6 0 0,-4 0-2018,-3 1-6598,-3 5 8616,-7 3 0,4-2 0,-3-1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7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28671,'-36'64'0,"4"0"0,13-10 0,1 5 0,3 2 0,3-3 0,6-7 0,3-7 0,8-12-1906,6-10-7925,9-9 8792,10-7 1,-12-3 0,-1-3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18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48 777 27561,'-18'77'1110,"2"-4"-6771,9-19 5661,2-1 1409,3-8-1409,10-11-1409,8-16 1409,15-18 0,12-23 0,9-18 0,4-20 0,-2-12 1866,-1-12-1866,-25 39 0,1-2 0,4-6 0,2-1-1068,6-5 1,3 0 753,4-6 0,2 1-1507,1-3 0,-1 1 1821,-1-1 0,-5 6 0,8-11 0,-18 18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7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8 23885,'-54'1'1771,"3"6"-1435,15 7 23,-1 7-68,2 6 134,3 4-122,5 3-67,5-1-80,6-1-32,9-3-46,3-2 101,13-4 12,6-2 21,15-5-87,11-6-125,8-5 0,5-4 0,1-6 0,-8-3 0,-9-6 0,-10-5 0,-9-3 0,-6-5 0,-7-4 0,-4-3 0,-3-2 0,-5 0 0,-4 2 0,-7-1 0,4 16-304,-2 2-1354,6 14-998,1 9-6251,1 4 8907,1 9 0,3-8 0,1 0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7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27135,'70'-12'1536,"-2"2"-1536,-15 8 0,2 4 0,1 4 0,-1 2 0,-6 3 0,-6-1 0,-7 0 0,-7-1 0,-7-2 0,-6-1 0,-5-2-1144,-3-2-749,-3-1-3564,-2-1 5457,-2 0 0,-1 0 0,0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26597,'-20'43'34,"5"-5"-762,14-19-1076,1-1-5614,0-1 7418,0 0 0,0-7 0,0-3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8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26071,'-42'41'840,"5"-4"-829,15-14-11,3 0-247,3-4-570,6-5-528,4-4-818,4-5-3081,1-3 5244,1-1 0,0-1 0,0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27930,'45'43'448,"-7"-6"-448,-24-21-11,-2-2-560,-1-2-449,-2-3-1243,2-3-7568,1-4 9308,5 0 0,-7-2 0,-1 0 1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9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25353,'-33'12'1154,"1"1"-930,10 1 0,1 2 23,2 1-90,4-1 0,4 2-34,3 1 23,5 1 33,1 1 56,5 0-67,4 0-11,7-2-34,7-4-99,7-6-24,3-4 0,4-4 0,-2-7 0,-4-4 0,-6-6 0,-6-4 0,-6-1 0,-6-1 0,-3-1 0,-10-8 0,1 7 0,-8-4 0,3 14-102,0 3-1197,2 6-1200,1 2-7332,3 2 8621,1 5 1,4-3 0,-1 3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24300,'-2'0'4112,"0"0"-3853,2 0-259,31-5 0,-12 4 0,25-4 0,-20 4 0,-3 1 0,-2 0 0,-1 0-830,-3 0-1366,-2 0-7635,-1 0 9311,-2-2 0,-5 1 0,-2-1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2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25398,'-10'23'3273,"2"-1"-3273,-6 32 0,4-7 0,-1 5 0,1 1 0,1-3 0,1-6 0,4-7-528,1-10-1892,3-8-7411,3-8 8000,2-5 0,-1-5 0,2 0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 23807,'-5'-1'3104,"1"1"-2555,-15 34-112,11-5-12,-14 32-76,19-12-349,1 3 0,2-2 0,5-2 0,3-5 0,8-6 0,2-7 0,4-8 0,1-9 0,3-6 0,-1-11 0,2-8 0,-2-11 0,0-8 0,-2-5 0,-2-1 0,-3 2 0,-3 2 0,3-3 0,-5 10 0,3-1-1749,-5 12-2475,3 4 4224,7 1 0,-10 5 0,1 2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28671,'42'-1'0,"-2"0"0,-13 5 0,3-3 0,-1 0 0,1-1-1245,-3-1-1030,-5 0-5456,-7-1 7731,-7 0 0,-4 2 0,-4 0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2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28671,'-26'60'0,"3"-4"0,15-21 0,1-1 0,3-4 0,1-3 0,7-5-1009,4-5-2286,8-6 3295,5-5 0,-8-4 0,-2-2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52 23930,'-54'-3'1087,"8"1"-885,23 7-57,3 3-44,3 7 90,4 4 22,4 5 0,4 3 123,3 4 89,5 2 13,5 1-1,7-2-23,8-4-123,6-7-43,5-8-248,4-7 0,-1-11 0,-4-7 0,-7-11 0,-6-8 0,-7-6 0,-7-2 0,-3 1 0,-5 1 0,-5 4 0,-5 3 0,-6 5 0,-3 7 0,-2 8 0,-1 5 0,2 8-640,3 14-1343,9 0-1681,8 13 3664,13-8 0,-4-10 0,2-3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25346,'8'40'0,"2"1"1500,7 1-1500,1 0 0,2 1 0,-1-1 0,0-3 0,-2-3 0,0-4 569,-2-5-569,-1-6 298,-4-7-948,-3-3-253,-4-5-2436,-2 0 3339,-5 0 0,3-3 0,-3 1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0 527 26362,'16'-57'2309,"6"1"-2309,12 17 0,7-3 0,3 4 0,1 0 0,1 0 0,-1 0 0,-1-2 0,-2 2 0,-4 3 0,-4 7 0,-6 7-113,-9 9-2430,-7 6-6321,-8 8 8864,-6 9 0,1-5 0,-3 5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25521,'-46'27'1524,"6"2"-1221,19 5-124,6 1 12,4 3-46,6 0 57,3 0 111,3-1-20,7-2-293,7-4 0,8-7 0,6-10-3392,4-7 3392,2-11 0,-1-8 0,-1-11 0,-3-8 0,-4-4 0,-2-3 0,-5 1 0,-4 2 3392,-3 5-3392,-4 7 0,-1 7-1177,-1 8-718,0 4-2216,3 4 4111,1 4 0,-3-2 0,-1 1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5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20692,'36'0'3272,"-9"0"-2174,-23 0-481,-8 0-192,-8 4-122,-9 2-68,-10 5-78,-4 2-12,1 0-55,3-2-34,4-2 23,5-1-46,5 0 35,4 1-35,4 2-22,4 2-11,3 1 12,6 2-12,3 0 89,8 1 146,3-2 191,4 0-90,-2-1-77,-1-2-259,-7-1 0,-4 0 0,-6 0 0,-4 2 0,-7 1 0,-6 2 0,-5 0 0,-2-2 0,1-3 0,4-2 0,3-4 0,4-2 0,1-1-1794,4-2-682,4-2 2476,22-12 0,-14 9 0,14-9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3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170 112 22518,'-5'-2'3407,"0"0"-2869,-19 17-102,12-3-155,-19 15-1,20-6 22,2 2 34,5-1 34,1 0-167,7-2-203,5-2 0,6-4 0,8-4 0,3-5 0,3-4 0,1-9 0,-1-6 0,-4-10 0,-7-4 0,-6-1 0,-6 0 0,-7 0 0,-20-10 0,0 10 0,-16-5 0,7 15 0,0 4 0,2 5-427,1 4-1186,4 3-1010,2 2-7208,2 1 8239,2 0 0,8 0 0,2 0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4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23325,'0'-2'2970,"0"0"-1715,0 2-807,1 30-168,0-11 33,0 39-233,-1-27-80,-3 11 0,-2-13 0,-2-2 0,0-3 0,1-5 0,1-6 0,2-6 0,2-4 0,0-3 0,1-7 0,2-2 0,3-9 0,2-1 0,3 0 0,-1 1 0,1 1 0,-2 1 0,1 2 0,2-2 0,-3 7 0,2-2-785,-2 7-829,-1 2-728,2 0-5535,1 1 7877,1-1 0,-3 1 0,-2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49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28671,'-2'25'0,"-1"-2"0,1-8 0,0 1 0,-1-1 0,-1 2 0,1-1 0,-1 0-203,1-3-1657,1-2-2106,1-4 3966,4-4 0,-3-1 0,2-2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28671,'-11'54'0,"2"-3"0,6-20 0,-1 0 0,1-4 0,2-5 0,-1-6 0,2-6-158,0-6 1,0-2 135,0-2 22,-1-2 0,-1-2 33,-4-3 46,-1-1 122,-3 2-177,-1 2-24,-1 2 0,0 2 0,-1 5 0,0 3 0,1 5 0,1 2 0,3-1 0,2 1 0,4 4 0,0-5 0,4 2 0,3-9-337,4-3-2218,5-3-5243,2-4 6950,2-3 0,-7 1 0,-3-1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0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27426,'42'-14'415,"-7"2"-393,-24 5-11,-1-1 1,-3 0-1,-3 0 22,-2 0-33,-2 0 12,0 0 10,-1-1-11,-1 1 56,-1 1 157,-2 2 101,-1 2-245,-1 2-80,-1 4 0,-3 5 0,0 5 0,0 7 0,3 0 0,1 3 0,3-2 0,2-1 0,1-1 0,1-3 0,2-2 0,1-3-1502,3-3-1300,1-4-4772,2-1 7574,3-5 0,-4 1 0,-1-1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23448,'0'-2'3978,"0"1"-2733,0 1-1245,-5 33 0,2-17 0,-3 24 0,3-25 0,1-5 0,1-1 0,0-4 0,1-2 0,0-2 0,0-1 0,0-6 0,2-3 0,1-5 0,3 0 0,0 1 0,0 1 0,0 1 0,-2 3-920,0 2-1108,-1 3-2487,0 2 4515,2 1 0,-3 0 0,1 0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94 25051,'33'-12'628,"-7"1"-348,-23 1-12,-1 0 24,-2 0-24,-1 0-32,-2 1-68,-1 1 90,-2 2 291,-2 1 11,0 3-447,-1 1-113,-2 4 0,2 3 0,0 5 0,2 4 0,1 4 0,2-1 0,2 1 0,0 0 0,2-1 0,2-1 0,3-3 0,3-2 0,5-3 0,3-4 0,5-2 0,3-2-808,4-5-2587,0-2 3395,2-3 0,-14 3 0,-3 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24681,'-29'44'1423,"6"-4"-964,24-22-33,7 2 0,5 2-45,8-1-101,4 0-123,2-5-79,-1-4 23,-1-6 22,-2-4-33,-3-6-44,-3-5-46,-3-7 0,-3-5 0,-3-3 0,-5-2 0,-1 0 0,-2 2 0,-3 3 0,-2 2 0,-5 5 0,-3 2-237,-9 5-815,7 3-753,-7 3-2508,9 2 4313,1 4 0,5-3 0,2 3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 24188,'-2'1'3171,"0"0"-1859,2-1-1312,25 2 0,-4-1 0,24 1 0,-10-4 0,1 0 0,-1-2 0,-1 0 0,-5 1 0,-3 2 0,-5-1 0,-5 2 0,-4-1-830,-3 1-1490,-3-1-5658,-3 1 7978,-1 0 0,-2 0 0,0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7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27225,'-7'40'470,"1"-3"-447,4-19-23,2 1-303,-1 0-862,1-2-2029,0-2 3194,0-3 0,0-5 0,0-3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7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25757,'-42'39'482,"5"-5"-964,21-14-1031,3-1-3697,4-2 5210,4-3 0,3-7 0,1-2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7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27067,'46'32'56,"-5"-5"-6164,-22-16 4382,-1-3-4193,-2-3 5919,-2-1 0,-7-3 0,-1 1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19 24871,'-42'-10'2129,"3"2"-1591,18 8 22,0 3-145,3 3-257,2 6-3550,4 4 3392,5 5 0,3 3 0,4 3 0,8 1 0,7-2 0,9-3 0,5-6 3392,3-6-3392,0-5 0,-2-4 0,-4-7 0,-4-5 0,-4-7 0,-6-3 0,-3-4 0,-4 0 0,-2 1 0,-3-7 0,-2 11-494,-1-2-1814,-3 15-4539,-1 3 6847,-3 5 0,5-2 0,0 3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0:59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 26552,'-3'0'2119,"0"0"-2119,3 0 0,30-4 0,-8 2 0,26-2 0,-17 3 0,1 0 0,-2 0 0,-3 0 0,-3 0-1491,-3 0-1355,-4 1 2846,-4 2 0,-6-2 0,-3 2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0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 23549,'-2'0'3261,"0"0"-2230,2 0-874,18-1-90,-9 0 0,13 0 34,-15 2-34,-4 3 304,-1 3-371,-9 6 0,-5 4 0,-8 6 0,0 2 0,0 0 0,5-2 0,3-2 0,4-2 0,2-3 0,3-2 0,2-2 0,4 0 0,6-2 0,5 0 0,8-2 0,3-2 0,2-3 0,1-2 0,0-5 0,6-8-1850,-10 1-3931,5-5 5781,-11 8 0,-8 3 0,-2 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2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24737,'-5'0'2409,"2"0"-2061,3 0-124,0 0-45,25 0-56,-8 0-56,23 0-56,-16 0-3358,-1 2 3403,-4 3 157,-5 5 46,-6 5-259,-4 3 0,-3 5 0,-2 3 0,-4 3 3392,-4 0-3392,-3 1 0,0-2 0,1-1 0,2-3 0,2-3 0,3-4-785,2-5-1400,2-5-3205,5-3 5390,3-4 0,-1 0 0,0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25645,'41'-9'459,"-7"-1"-481,-20 3-640,-3-1-929,-3-1-4201,-3 0 5792,-1-2 0,-2 4 0,0 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3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25723,'-21'59'2006,"3"-4"-1648,7-14-156,-1 1-124,-3 15-9546,9 17 9468,7-28 0,4 2 0,5-48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58 27393,'-29'47'817,"6"-7"-626,27-23-79,4-4-23,5-3-20,3-6-69,3-2 0,-1-3 0,0-4-3392,-3-4 3392,-2-3 0,-5-2 0,-4 1 0,-3-1 0,-5-2 0,0-1 0,-5-1 0,0-1 3392,-2 2-3392,2 2 0,0 4-35,2 4-1163,1 4-809,-1 7-2945,0 5 4952,1 5 0,2-3 0,3-4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24827,'2'0'2767,"0"0"-2352,-2 0-292,28-8-89,-11 3-34,24-6 0,-17 7-303,3 0-851,-2 0-941,-4 2-4202,-7 1 6297,-7 3 0,-5-1 0,-2 1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3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28671,'37'23'0,"-4"-6"0,-20-17-1289,-1-4-998,-2-4-4278,-3-6 6565,0-2 0,-3 6 0,-2 2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27247,'0'52'1075,"-1"-1"-963,-2-14-100,-2 3-12,-4-1-504,-1-1-583,0-3-863,2-4-2846,2-9 4796,4-7 0,1-8 0,1-5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28031,'-6'66'549,"0"-7"-571,-2-25-751,2-3-1143,3-4-5155,7-6 7071,12-6 0,-7-7 0,7-4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24 26082,'-35'-14'1804,"5"4"-1424,19 18-32,3 5-291,4 6-57,2 3 0,10 1 0,5-2 0,10-3 0,1-2 0,2-6 0,-3-3 0,-4-5 0,-4-3 0,-5-5 0,-1-5 0,-4-4 0,-2-2 0,-2 3 0,-3 2-1671,-3 4-2127,-4 3 3798,-7 5 0,7 1 0,0 0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4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25308,'-1'3'3126,"0"0"-2889,0 22-237,1-12 0,-3 21 0,0-19 0,-2 0-1009,1-3-1457,1-3 2466,1-3 0,2-3 0,0-2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4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27695,'17'42'-975,"-3"-5"-986,-14-19-6835,-3 0 8796,-4 0 0,1-8 0,0-2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1:05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28671,'51'-5'0,"-2"1"0,-9 4 0,-4 0 0,-3 0 0,-4 0 0,-6 0-1626,-7 0-5321,-7 0 6947,-6 0 0,-3 0 0,-1 0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15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23605,'-7'0'5066,"0"0"-5066,7 0 0,0 0 0,158 33 0,-99-26 0,3 0-720,23 7 0,12 3 1,-4-3 719,-21-7 0,-2-2 0,1 1-461,7 2 0,1 1 1,2 0 460,3 1 0,0-1 0,1 0 0,-1 2 0,0-1 0,-1 0-205,-4 0 0,0-1 0,-1-1 205,-9 0 0,-1 0 0,-3 0 0,20 3 0,-6 1-370,-15 0 0,-8 2 370,16 21 0,-37-15 0,-25 1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2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26418,'-86'40'2253,"11"-5"-2253,41-20 0,9-5 0,10-3 0,9-2 0,4 1 0,12 3 0,8 5 0,13 6 0,4 5 0,1 2 0,-4 0 0,-7-1 0,-6-4 0,-8 1 0,-5 1 0,-4 2 0,-12 6 0,-7 1 0,-10 1 0,-3-3 0,0-4 0,1-3 0,-2 0 0,2 0-1446,2-5-1367,7-4 2813,9-7 0,6-5 0,5-3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2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28671,'1'55'0,"-1"0"0,-3-2 0,-2-3 0,-7 14 0,-11 1 0,-1-1 0,0-5 0,1-3-1850,6-11-3786,7-7 5636,4-14 0,6-11 0,0-8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1 587 28671,'0'-47'0,"5"-8"-5661,5-13 5661,1-6 1191,-2 3-1191,-1 2 0,-1 10 0,0 9-1317,-3 10 1317,2 14 0,-5 8 0,1 11 2206,-1 4-2206,1 3 189,4 2-189,3 12 0,2 11 3392,0 18-3392,-2 11 0,-4 8 0,-1 6 0,-4-3 0,1-4 0,1-11 0,1-13 0,1-11 0,2-12 0,-1-7 0,2-5 0,1-7 0,5-10 0,3-13 0,3-13 0,4-8 0,2-3 0,1 1 0,1 4 0,-2 8 0,6-1 0,-8 15 0,4-2 0,-11 15 0,-2 3-853,-2 2-2407,1 3 3260,4 1 0,-8 2 0,2 0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38 25690,'-9'4'2644,"2"0"-2307,7-4-337,-40 72 0,23-30 0,-7 9 0,1 0 0,14 1 0,5-4 0,3-5 0,10-8 0,7-8 0,13-9 0,9-9 0,4-5 0,2-16 0,-4-7 0,-8-15 0,-6-7 0,-10-5 0,-5-2 0,-7-1 0,-2-1 0,-3 4 0,-8 1 0,-4 6 0,-10 7 0,-1 10 0,0 12 0,0 6 0,1 5-405,2 10-3527,4 5 3932,7 8 0,6-10 0,4-5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0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28671,'34'3'0,"1"1"0,3 1 0,0-1 0,1-3 0,-1-1 0,-2-6 0,-5-1 0,-6-4-774,-12 3-2487,-7 4 3261,-20 13 0,9-7 0,-9 6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1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28671,'66'30'0,"-6"-6"0,-28-24 0,1-5 0,-1-6 0,-3-5 0,-1-4-1043,-6 3-2621,-1 4 3664,-3 6 0,-8 4 0,-2 3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2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26967,'-87'36'1210,"18"3"-953,54 0-44,8 3-189,5 0-24,12 0 0,7-3 0,15-3 0,9-9 0,7-8 0,4-10 0,0-5 0,-5-7 0,-11-4 0,-8-6 0,-9-6 0,-6-3 0,-6-5 0,-3-2 0,-3-4 0,-1 2 0,-5-1 0,-4 4 0,-7 2 0,-6 4-3392,-1 7 3392,-1 5 0,2 6 0,-1 3 0,3 3 0,2 7-1805,5 4-1389,6 8 3194,2-2 0,5-8 0,0-3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28671,'28'45'0,"-1"0"0,14 22 0,-37-20-785,-4-18-1580,0 2-3271,-1 1 5636,-6 2 0,4-15 0,-4-4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2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26787,'47'-20'482,"0"0"0,34-11-370,-44 29-45,-9 2-22,-11 1 67,-10 7 34,-5 8-12,-6 12 1,-7 5-46,-7 4-9,-4 1-80,0 1 0,2 2 0,3 1 0,5 1 0,4-2 0,5-4 0,2-7 0,4-6 0,12-8 0,13-8 0,21-5-1144,15-17-985,12-4-4347,3-15 6476,1 1 0,-36 12 0,-9 7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2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711 0 28671,'-47'68'0,"1"0"0,-3 5 0,1 2 0,2 2 0,2 3-891,-3 5 0,-1 2 891,1 2 0,3 0-737,3-2 0,3-2 737,5-5 0,4-1 0,4-8 0,4-2 249,4-10 0,2-3-249,-2 32 0,9-29-1177,16-25-941,17-20-7675,20-20 9793,17-15 0,-24 5 0,-5-3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46 25028,'-10'-4'3182,"2"1"-2846,8 3-211,0 0-125,-54 58 0,41-25 0,-41 46 0,64-44 0,9-11 0,16-10 0,13-9 0,8-18 0,3-7 0,-3-14 0,-8-5 0,-12 3 0,-13 2 0,-12 7 0,-7 3 0,-10 5 0,-7 2 0,-11 4 0,-7 7 0,-7 2 0,-2 7 0,-2 8 0,5 6-1379,6 6-1232,16 0-4112,6-10 6723,24-4 0,-11-7 0,11-2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13 25230,'5'-7'3441,"-1"2"-3441,-4 5 0,0 0 0,1 54 0,-5-16 0,-3 49 0,-6-30 0,0-2 0,0-4 0,6-9 0,3-9-931,3-7-1736,1-7-7164,4-7 9717,6-5 0,-3-5 0,2-2 1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3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776 1 26227,'-27'52'2444,"-4"16"-2444,-1-1 0,-3 8-908,0 0 0,-1 3 908,-6 9 0,0 1-272,12-27 1,0 1-1,0 0 272,1 1 0,-1 0 0,1 0 0,-12 29 0,1-2 0,3-5 0,1-3 0,4-7 0,1-4 0,5-11 0,3-4 0,-11 30-2047,17-31-5035,19-28 7082,21-18 0,-8-9 0,6-1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4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5 25230,'0'-2'2980,"0"0"-2519,0 2-461,-39 86-817,9-27 817,-1 7 0,-1 3 198,-15 14-198,3-2 0,0-9-236,5-10-2319,4-11-4504,10-15 7059,11-12 0,7-12 0,7-8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28671,'91'37'0,"-15"-4"0,-52-16-886,-5-2-1198,-3-3-4056,-2-5 6140,4-4 0,-8-2 0,0-1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 25992,'1'-4'2577,"0"1"-2475,-1 3-102,0 0 0,15 65 0,-11-24 0,11 54 0,-18-41-920,-6-3-1243,-4-4-4358,-6-3 6521,0-7 0,7-16 0,3-7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28166,'50'-22'252,"-1"0"1,27-10-253,-30 24 0,-22 8-1222,-8-1-1199,-7 1-7410,-5 1 8667,-3 9 0,-1-7 0,0 7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5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41 25645,'-11'5'3026,"2"0"-3026,9-5 0,3 73 0,-2-34 0,2 57-5661,-3-59 5661,0-8 1409,-1-13-1409,-1-8 860,-2-6-860,-2-7 0,-4-8 0,-2-9 3392,0-6-3392,0-1 0,3 2 0,3 4 0,0 3 0,2 3-192,2 1-502,1 0 21,1 0-21,7 0-23,4 0 403,7 4 314,-1 3 11,-4 4 179,-4 3 125,-3 0-2,-3 1-22,0-1 12,-2 2 67,2-3 11,0-1 11,3-3 45,1 0-156,1-1-281,-1 1 0,0 2 0,0 0 0,-2 3 0,4 0 0,9 1 0,3 0 0,12 1 0,-1-1 0,0 1 0,1 0 0,-4 0 0,-1 0 0,-5 2 0,-3 4 0,1 7 0,-10 0 0,1 2 0,-10-3 0,-1 0 0,-1 4 0,0 0 0,0 2 0,-5 3 0,-4 3 0,-16 15 0,1-9 0,-8 8 0,6-15 0,-1-3 0,-4 1 0,-1-1 0,-3-1 0,-10-3 0,14-7 0,-5-3 0,19-12-1323,7-12-4392,4-15 5715,16-15 0,-7 20 0,7 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28671,'-3'0'0,"1"0"-1682,2 0-4155,3 3 5837,6 4 0,-4-2 0,3 1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6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28671,'23'-14'-3150,"-3"2"-5321,-15 20 8471,-1 5 0,-3-3 0,0 2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6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25230,'-9'0'2140,"2"0"-1860,-21 56-67,19-27 67,-19 47-11,25-41-23,3 1-233,9-1-13,7 0 0,14-5 0,10-8 0,4-9 0,3-7 0,0-5 0,-6-7 0,10-21 0,-16-2 0,4-17 0,-18 11 0,-8 0 0,-6 4 0,-4 6 0,-3 4 0,-2 6 0,-8 2 0,-8 4 0,-11 1 0,-8 3 0,-3 1 0,-2 2 0,4 1 0,5 1 0,3 0 0,7 0 0,3 0 0,5 0 0,4 2 0,2-2 0,3 3 0,1-1 0,0-1 0,-2 3 0,1-1-1850,1 2-3920,3-2 5770,15-1 0,-10-1 0,10-1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1083 242 26597,'-68'-18'608,"0"1"1,-1 1 0,2 6-485,9 9 0,0 5-558,-3 6 1,0 5 433,0 3 0,1 5 0,2 9 0,1 4 0,4 2 0,4 4 0,3 3 0,4 3 0,5 2 0,6 4 0,4 1 0,7 2 0,5 4 0,6 1 0,3 2 0,5 1 0,10 0 0,6 0 0,3-1 0,7-3-285,10-2 0,5-4 285,6-5 0,5-4 0,5-5 0,3-6 0,5-7 0,2-6 0,4-7 0,1-5 0,5-2 0,1-7 0,3-10 0,0-5 0,0-2 0,0-5 0,-2-9 0,-4-7 0,-9-1 0,-6-5 0,-10-2 0,-7-5 169,-10-1 1,-9-3-170,-8-3 0,-6-2 0,-5-4 0,-6-2-314,-7-3 1,-9-5 313,-10 2 0,-9-4 0,-1 4-612,-11-13 1,-6 3 611,4 12 0,-6-1 0,0 9 0,-8 5 0,-2 10 137,-1 8 0,-2 9-137,2 8 0,0 9 0,1 6 0,0 9-2049,0 12 0,2 10 2049,-2 13 0,6 2 0,-11 12 0,17 6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8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76 310 27101,'8'74'119,"1"0"1,-2-2 0,-1-3-75,-4-17 0,0-1-23,0 2 0,-2 1 0,-1-2 1,-1 0 33,-8 45 0,-4-17-22,-6-16 44,3-20 57,3-20-35,1-12-21,4-25-46,2-23 46,4-34-23,1 19 0,3-3-378,3-8 0,2-2 389,1-6 1,2-1-1635,4 3 0,2 1 1567,2 1 0,1 2 0,3 6 0,2 2-83,1 4 1,3 3 82,2 5 0,3 2 0,34-27 0,4 18-2042,0 17 2042,-3 19-864,-8 7 864,-9 19 1555,-10 13-1555,-13 22 0,-10 18 0,-9 17 0,-14 6 0,-13 3 129,-13-5-129,-8-9 0,-1-10 0,3-13 0,7-13 2447,8-13-3893,12-14 836,6-9 610,15-23 0,-7 12 0,7-12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24703,'3'-5'2420,"-5"64"-2061,-8-9-163,3 2 0,-1 3 140,-8 22 0,6-5-211,5-6-125,4-10 0,12-10 0,4-6 0,12-10 0,2-7 0,2-13 0,2-4 0,4-19 0,0-9 0,1-17 0,-4-8 0,-3-1 0,-6 2 0,-4 4-897,-3 4-1905,-2 1-4862,0 4 7664,3 0 0,-8 15 0,-1 3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8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28446,'2'66'75,"0"0"0,-1-4 0,-4-3-75,-14 17 0,-1-6 0,-1-11 0,6-15 0,2-16 0,6-14 0,3-8 0,1-5 0,1-6 0,2-8 0,5-9 0,6-8 0,7-2 0,1-1-91,5 1-2374,4 0-3910,3 1 6375,7 2 0,-18 12 0,-2 4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71 171 27617,'-20'47'205,"0"1"0,0 6 1,9-6-195,21-5-11,6 8 403,31-22-379,-8-14-24,16-8 0,-18-25 0,-2-11 0,-4-20 0,-6-7 0,-3-3 0,-5 2 0,-7 4 0,-3 8 0,-5 5 0,-2 8 0,-3 4 0,-2 7 0,-3 6-841,0 7-4056,3 5 4897,2 3 0,3 0 0,0 0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28671,'96'-27'0,"-13"7"0,-49 15 0,-4 4 0,-9 0-1256,-8 1-2229,-7 1 3485,-5 7 0,-1-4 0,0 4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39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28671,'90'15'-3945,"-20"-8"-5886,-33-16 7860,-14-5 0,-10 6 0,-3 2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28671,'57'-10'0,"0"-1"0,32-6 0,-35 17 0,-17 0 0,-6 0-1200,-3 0-1041,-10 0-4067,-7 9 6308,-6 7 0,-5-5 0,0 3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5 138 26328,'-3'0'2343,"1"0"-2343,2 0 0,69-39 0,-30 20 0,8-6 0,0 1 0,-5 8-46,-9 7-985,-7 5-571,-8 3-1894,-4 6 3496,-3 3 0,-6 0 0,-1-1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81 25690,'-28'91'1725,"6"-14"-1064,30-49-123,7-6-481,14-3-57,7-8 0,8-4 0,-1-9 0,0-13 0,-6-6 0,-7-14 0,-9-2 0,-7-3 0,-5 1 0,-6 6 0,-1 1 0,-2 8 0,-3 5 0,-4 7 0,-3 4-3072,-1 3 3072,4-1 0,4 3 0,3-1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0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17 25813,'0'-9'2733,"0"2"-2608,0 7-125,0 0 0,-4 75 0,-2-29 0,2 7 0,-1 1 0,-7 3 0,3-1 0,0-8-1110,1-4-1356,3-7-4346,2-7 6812,2-10 0,1-9 0,0-7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28266,'82'-39'-1333,"-13"6"-8498,-38 15 8989,-6 4 0,-6 0 0,-9 7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1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28558,'-16'55'37,"0"0"1,-1 7 0,-1-4-38,-3-2 0,-1 15 0,14-31 0,4-5 0,3-6 0,3-9 0,7-7 0,5-6 0,7-5 0,3-1 0,1-5 0,-2-6-819,-1-8-738,-1-6-931,0-4-4190,-1-2 6678,0-2 0,-9 13 0,-3 4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28671,'0'97'0,"-2"-11"0,-8-42 0,2-5 0,4-8 0,1-4 0,2-7 0,1-4 0,0-4 0,0-4 0,0-4 0,4-2 0,1-2 0,5 0 0,1 0 0,1 0 0,1-3 0,0-4 0,1-4 0,0-2-237,-1 0-603,-1 2-325,0-2-1042,-3 1-7624,-1-2 9608,-2 0 0,-2 6 0,-2 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15471,'0'0'0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872 0 28171,'-59'70'0,"0"-1"0,1 0 0,5-1 0,12-13 0,3 0-610,-3 6 1,-1 2 609,-3 4 0,0 1 0,1 1 0,-1 0 0,0-2 0,2 0 0,5-4 0,2-3 0,4-6 0,3-3-1546,-10 29-8285,14-24 9846,15-23 1,6-18-1,4-9 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28671,'51'-9'0,"-1"0"0,38-7 0,-45-1 0,-9 2 0,-6 1-606,-7 0-1030,-4 3-1233,-5 0-6962,-7 4 9314,-2 2 0,-3 3 0,0 2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2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26563,'-40'50'526,"-1"-1"1,5-3 0,8-6-79,15-7-368,8-5-80,2-8 0,6-8 0,11-6 0,10-4 0,18-9 0,10-9 0,7-12 0,2-7 0,-3-3 0,-8 5 0,-9 5-584,-11 8-872,-14 11-1693,-8 3 3149,-13 16 0,3-8 0,-4 8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1 381 24871,'0'-7'3227,"57"-42"-3025,-11 21-124,3-4 1,3-2 89,25-6-122,4-1-46,-4 2-69,-9 5-233,-12 6-202,-12 7-258,-11 8-638,-9 4-685,-6 5-4615,-6 2 6700,-3 2 0,-6 0 0,0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23986,'-4'-7'2723,"1"2"-2701,3 5-22,0 0-425,-1 28-640,1-15-3114,-1 20 4179,1-22 0,0-5 0,0-2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26171,'55'-32'-11,"-1"1"0,5 3 0,-6 8 11,-9 12 0,3 8 134,-34 10 12,-7 7 89,-8 13-33,-12 4-79,-9 10 45,-12 3-56,-3 7 12,2-1 32,4-2-144,9-7-12,9-9-314,8-10-392,13-13-829,14-6-3283,17-14 4818,13-10 0,-20 5 0,-5-3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732 1 28612,'-59'79'0,"0"1"0,1-1 0,10-15 0,2-2 0,2 0 0,4 3 0,3 0 0,2-4-2808,-2 8 1,3-2 2807,2-2 0,1 0 0,2-4 0,2-1 603,2-6 0,3-1-603,-15 35-1850,16-24-2733,11-27 4805,29-20 0,-14-14 1,15-3-1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0 28671,'-52'44'-87,"0"-1"1,4-2 0,7-3-911,4 6-683,3-1-1739,1-4 3419,1-4 0,15-16 0,3-5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28671,'82'-11'0,"-11"9"0,-46 13 0,0 6 0,-3 1 0,-1-1 0,-1-2-1592,-3-4-1747,0-5 3339,-2-3 0,-7-3 0,-2 0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4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18451,'0'0'0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25847,'-13'52'397,"0"-1"1,-9 41-398,11-42-280,4-5-830,1-5-1792,4-10-6929,1-9 8319,1-11 1,0-6-1,0-4 1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5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25073,'9'-1'2790,"-2"0"-2420,-7 1-370,0 0-23,7 61-671,-9-30-1076,-1 51-2679,-16-45 4449,-6 4 0,9-19 0,3-3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27785,'-39'49'295,"-1"-1"0,4-2 1,3-4-296,-5 4-248,1 0-558,1-2-796,-2-2-2567,5-7 4169,4-6 0,14-15 0,7-5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23010,'40'33'0,"0"0"0,31 24 2268,-43-26-3277,3-6-899,5-1 1908,2-4 0,-14-10 0,-5-1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6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25936,'-10'0'2722,"2"0"-2709,8 0-13,0 0 0,-5 5 0,4-2 0,-3 6 0,6-4-1177,4 2-1255,8-2-7399,7 0 9283,12-1 0,-15-2 0,0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26138,'0'-6'2533,"0"0"-2533,0 6 0,0 0 0,0-2 0,1 2 0,-1-2-9831,1 2 8103,-1 6 1,0-5-1,0 6 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27516,'38'-60'291,"-1"0"0,-2 5 1,1 7-80,17 2-143,-4 14-69,-10 17 0,-5 9 0,-7 15 0,-4 14 0,-4 14 0,-4 14 0,-3 4 0,-6 2 0,-3-3 0,-3-2-528,0-5-1556,0-9-3798,4-8 5882,4-11 0,-2-8 0,1-7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47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1436 391 24105,'-29'-51'605,"1"0"0,-2 2 1,-2 4-259,-34-23 56,-16 11-190,34 34 0,-4 4-734,-5 5 0,-2 6 521,-6 2 0,0 6 0,-4 10 0,0 7 0,-2 3 0,1 6 0,0 11 0,3 6 0,1 5 0,4 4 0,3 6 0,6 5 0,6 2 0,8 4 0,8 2 0,7 3 0,7 0 0,8 0 0,13-2 0,8-2 0,7-4 0,10-4 0,11-6 0,10-6 0,8-5 0,6-8 0,7-6 0,3-7 0,6-8 0,3-5-456,1-4 1,1-7 455,0-9 0,-1-6 0,-4-3 0,-3-7 221,-6-7 0,-5-6-221,-7-3 0,-5-3 0,-9-3 0,-4-2 0,-7-2 0,-6-1 0,-5-1 0,-5-1-1100,-6 1 1,-3 0 1099,-3 0 0,-3 1 0,-8 3 0,-6-2 102,-15-20 0,-6 0-102,3 19 0,-4 2 0,-13-15 0,-3 5 0,-24-8 951,0 23-951,5 20-4527,-24 29 4527,25 25 0,7-8 0,35 4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206 303 25847,'47'-30'171,"0"-1"1,-3 2 0,-4 2-172,8-8-90,-14 2-67,-14 2-156,-11 2 21,-13 4 1,-15 7 246,-14 8 45,-14 5 246,-8 19 203,-5 7 77,0 20-122,1 5-23,8 5-34,8 1-89,13-1 22,10 0 22,11-1-78,5-2-157,13-2-67,9-5-201,19-11-583,14-12-1037,5-18 0,6-8-2993,-10-4 0,1-3 4814,27-7 0,-5-2 0,-6-4 0,-15 3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0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25263,'-79'29'1368,"15"0"-1234,47-9 23,8 1-12,5 0-32,4-1-46,7-4-56,6-6-11,11-5-67,5-6 67,2-11 0,-1-6 0,-2-10 23,-3 1 10,-5 3-10,-5 6 21,-4 5 35,-5 7 22,-2 3 134,-3 9 11,0 12-78,-1 10-134,0 11-34,1 1-213,4-4-325,6-6-571,11-13-986,14-8-4528,15-12 6623,9-15 0,-24 9 0,-5-6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1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 27090,'-60'-3'874,"22"8"-426,60 6-189,12 8-259,1 1 0,-3 3 0,-6-1 0,-8 3 0,-8-1 0,-6 0 0,-3 0 0,-5-1 0,-6-2 0,-7-1 0,-5-2 0,-3 0 0,-2-3 0,2-2-1749,4-2-873,8-6-7209,6-2 9434,5-8 0,2 3 1,0-3-1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24894,'5'0'2734,"-1"0"-2387,-4 0-190,0 0-90,55 23-67,-30-9-325,42 19-762,-42-17-1142,7-5-2634,8-4 4863,14-5 0,-23-2 0,-3 0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1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17 24591,'-10'-9'2970,"2"1"-2489,8 8-178,0 0-214,-50 68-89,26-35-134,-7 11 0,0 2-684,6-5-863,-3 7-5456,-13 8 7137,-23 15 0,28-31 0,-4-1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636 1 20776,'-66'34'769,"0"0"1,0 0-1,4 1-288,16-3 1,2 0-326,-2 1 1,3 0 308,-31 31-465,16-3 799,21-7-799,18-7 1136,10-11-2044,16-10 366,18-12-1688,21-8-4392,28-23 6622,16-8 0,-36 3 0,-7 1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46 26362,'-37'60'683,"18"-11"-111,65-39-315,-2-5-100,17-2-22,-23-3 44,-10-6-45,-8-4 23,-10-9-122,-5-4-35,-5-5 0,-7 0-46,-8 1-201,-11 9-413,-9 8-495,-1 7-391,1 10-1580,11 1-6705,10 4 9535,17-5 0,-1-3 0,5-4 1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24569,'0'50'801,"0"1"0,0 22-588,0-55 78,0-16 23,5-2-45,2-8-45,8-6-11,3-12-45,4-4-89,2-1-46,0 4 1,-1 5 55,-3 9 57,-2 5-34,-1 6 90,-2 1-89,-2 3-113,-2 5 0,-3 5 0,-1 7 0,-3 4-528,-1 4-772,-2 0-739,1 1-4661,3-6 6700,6-5 0,-5-9 0,2-4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15 394 24042,'5'-7'2141,"-1"8"-1581,-4 26-45,-4-1-111,1-4-113,-3-7-56,3-8-45,0-4-33,1-4-90,1-9-11,0-8-43,1-12-13,0-3 0,7-1 0,3 3 0,7 2 0,-1 9 0,0 5 0,-1 8 0,-1 3 0,3 12 0,0 9 0,-4 15 0,-2 12 0,-7 7 0,-2 2 0,-2-1 0,-1-9 0,-5-6 0,1-18 0,-4-6 0,3-12 0,-2-10 0,1-7 0,1-12 0,1-8 0,2-26 0,0 14 0,2-20 0,0 21 0,1 1 0,0-3 0,2 5 0,2 2 0,2 4 0,2 6 0,1 4 0,-2 11 0,3 5 0,1 10 0,3 1 0,3 1 0,1 0 0,-3 4 0,-3 3 0,-1 16 0,-6-3 0,0 8-326,-5-7-649,0-4-649,-3 1-2321,-1-5 3945,-4-1 0,4-6 0,1-2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 23728,'5'-1'3127,"-1"0"-2600,-4 74-158,0-19-240,-2 5 0,-1 3-28,-5 22-101,-4-1-146,-3-3-604,0-7-841,-3-9-3351,0-7 4942,0-12 0,8-20 0,4-10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23034,'1'-4'3406,"0"1"-2935,-1 3-202,2 61-213,-4-19-56,0 52-437,-4-36-1099,1-7-4122,2-10 5658,3-12 0,0-14 0,0-9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27751,'-41'33'341,"1"-1"1,-26 29-342,45-21-257,9 0-695,3-3-808,5-2-2744,4-6 4504,13-6 0,-9-11 0,8-6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4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27886,'-33'68'785,"7"-13"-785,29-56 0,4-9 0,3-5 0,3-6 0,-2 3 0,-3 8 0,0 5 0,-3 4 0,1 6 0,-1 5 0,0 7 0,-3 5 0,-1-2-136,-1-3-1410,0-5-1513,0-4 3059,0-4 0,0-3 0,0-1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5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28671,'10'56'0,"-2"-1"0,-8-12-259,0-2-1231,-1-6-1109,-2-3-7232,-2-6 8378,1-2 0,0-12 0,3-3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5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24782,'3'-6'2341,"-1"1"-2004,-2 5-203,0 0-145,25-22-381,-12 16-818,23-16-1513,-17 22 2723,4 0 0,-10 0 0,-1 0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2:5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514 184 27191,'-20'60'740,"0"0"0,-10 31-740,25-31 0,5-29 0,6-15 0,3-7 0,7-13 0,-1-14 0,-3-15 0,-5-10 0,-4-6 0,-7 4 0,-9-1 0,-8 2 0,-12-3 0,-5 2 0,-5 0 0,-6 6-371,-5 11-2295,-6 10-7165,-3 12 8509,-1 15 1,27-6 0,9 7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2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90 296 21073,'-2'3'3754,"0"0"-3161,2-3 696,0 0-1009,-3-3-134,2-4 0,-2-7 11,4-5-79,-1-3-67,1-1 23,0-1-12,0 0-22,-1 0-11,1 1-11,0 2-34,1 2 11,-1 2-34,1 2-33,-1 1 45,1 2 34,-1 3-2,0 2 35,0 4 0,-1 1-22,0 2 22,-2 0-11,-3 1 22,-6 5-11,2-2 22,-3 3 13,4-3 9,-1-1 80,1 1-35,-1 0 23,2 0-22,0-1-23,3-1-56,1-1-11,2 0 0,1 0 11,1 2-11,3 0 0,3 1-44,4 1-68,2 0-45,-1-1-34,1 1 12,-1 0 22,-2-1 0,-2 0 34,-1-1 0,0-1-1,-2-1 46,0 0 112,0-1 111,-2 0 180,0-1-56,-3-1 79,0-3-80,0-2 57,-2-1-67,-2 0-101,0 0-57,-1-1-44,2 2-33,0 2-135,-1 2-303,2 1-492,0 0-696,2 2 86,-1-1 1,1 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24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28671,'20'48'0,"-4"4"0,-10-3 0,-1 6 0,0 5 0,1 1 0,0 0 0,1-2 0,0-6 0,-1-5 0,1-7 0,-1-7 0,0-7 0,-1-5 0,0-8-729,-2-6-1142,0-4-1693,-1-3 3564,0-5 0,-1 2 0,0-2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2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0 649 28412,'34'-91'259,"0"0"-259,-6 15 0,1-2 0,-5 5 0,-4 8 0,-5 12 0,-3 13 0,-3 9 0,0 9 0,-1 8-1592,1 4-2162,2 6 3754,-1 3 0,-3 1 0,-2 1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1 326 25431,'14'-46'964,"1"2"-874,1 12 22,0 1-5660,-1 4 5671,-1 1 1442,-1 2-1453,0 2 35,1 0-13,-2 3 871,-1 5-837,-3 4 0,-3 4 11,0 4 3493,-2 5-3323,-2 9-349,0 12 0,-4 11 0,-5 11 0,-3 5 0,-3 4 0,1 2 0,2-1 0,2-3 0,5-8-1660,1-10-1152,5-10 2812,4-13 0,-3-7 0,3-5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26317,'29'-46'863,"-1"4"-650,-10 14 22,-1 2 67,-3 2-22,-2 4-56,-2 2 13,-1 5-237,-2 2 0,-1 5 0,-1 3 0,-2 3 0,-1 12 0,0 9 0,-3 17 0,-5 12 0,-3 10 0,-5 8 0,0 2 0,1-1 0,3-4 0,1-9 0,3-11-2197,4-12-4829,4-13 7026,7-11 0,-3-6 0,2-3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7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24580,'-2'-1'3048,"0"1"-2005,2 0-1043,4 0 0,1 0 0,5 0 0,0 1-158,2 1-649,1 0-683,0 0-897,0 0-7444,-1 1 8353,-3 4 0,-4-3 0,-3 1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7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24 24995,'-3'0'3103,"0"0"-2755,3 0-123,0 0-225,5 0 0,3 0-371,9 0-962,5 0-908,6-4-7590,5-1 9602,1-3 0,-14 4 1,-4 1-1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8 244 24076,'-3'2'3630,"2"-1"-3058,1-1-337,-3 0-77,2 0-158,2-4 0,4-2 0,5-6 0,1-1 0,0-1 0,0 0 0,0-1 0,2-1 0,2-2 0,3-3 0,2-2 0,1 1 0,-2 2 0,-3 3 0,-3 4 0,-4 4 0,-2 3 0,-3 4 0,-2 1 0,-1 5 0,-1 10 0,0 10 0,0 14 0,-3 10 0,0 7 0,-4 7 0,0 2 0,-1 2 0,-1-2 0,1-6 0,1-7 0,2-9 0,2-12 0,1-11-349,3-10-1566,6-10-1133,4-13 3048,9-11 0,-9 8 0,0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28671,'-18'64'0,"2"-1"0,10-9 0,0 6 0,0 2 0,0-1 0,0-5 0,1-7 0,0-10-46,1-9-2385,2-10-4102,0-10 6533,0-6 0,0-4 0,1 0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28671,'68'-17'0,"-6"1"0,-20 5 0,-4 1-875,-3-2-2139,-3 1 3014,-4 1 0,-13 4 0,-3 3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4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1 263 28671,'22'-20'0,"6"-4"0,8-10 0,4-3 0,0-2 0,-4 2 0,-7 7 0,-9 8 0,-8 8-3392,-6 8 3392,-4 7 0,-4 10 0,-3 11 0,-5 12 0,-3 9 0,-2 5 0,1 2 0,1 0 3392,1-3-3392,2-6-3392,4-6 3392,3-9-1043,4-9-2050,9-9 3093,7-9 0,-5 0 0,0-3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0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35 28020,'-48'39'651,"6"0"-651,23-8 0,2 3 0,4 2 0,5 0 0,3 0 0,3-3 0,9-4 0,3-5 0,10-7 0,2-8 0,5-4 0,-2-14 0,9-20 0,-12-3 0,3-14 0,-15 10 0,-4 1 0,-3 0 0,-4 0 0,-4-1 0,-5 3 0,-4 4 0,-3 6 0,-1 8 0,-3 7 0,0 6 0,-1 5-1738,2 4-3517,4 6 5255,4 3 0,6-7 0,3-1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 25880,'0'-3'2791,"0"0"-2791,-9 44 0,2-1 0,-9 46 0,5-6-1405,-3 15 1405,6-45 0,0 1 0,0 1 0,-1 1 48,1-1 1,0-2-49,-6 43 0,4-13 0,4-15-1783,3-17-5948,9-17 7731,7-16 0,-4-9 0,2-6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27101,'-5'-3'1570,"1"1"-1570,4 2 0,36 3 0,-3 2 0,35 4 0,-12 3 0,-4 1 0,-5-1 0,-7-1 0,-6-3 0,-6-3-2376,-7-1 2376,-8-1 0,-7-1 0,-4-1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28671,'-22'51'0,"3"0"0,13-8 0,0 7 0,2 2 0,-1-1 0,2-5 0,2-8-326,2-8-3663,7-9 3989,9-3 0,-5-10 0,0-1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1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2 738 26552,'-2'0'2119,"6"-25"-2119,6 1 0,9-28 0,5 1 0,2-7 0,-1-4 0,-1-4 0,-1 0 0,-2 0 0,1 4 0,-1 5 0,-2 8 0,-2 11 0,-2 9 0,-3 11 0,-2 8 0,0 6 0,-1 9 0,0 10 0,1 14 0,0 13 0,0 8 0,-1 7 0,-2 3 0,0 0 0,-2-1 0,-1-5 0,-2-5 0,-1-5 0,-5-6 0,-4-3-192,-6-6-3628,-6-7 3820,-4-6 0,11-8 0,1-5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28671,'75'-13'0,"-4"2"0,-18 9 0,-4 0 0,-6 0 0,-9 0 0,-10 0-785,-9 1-5412,-8 5 6197,-8 5 0,0-2 0,-4 1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24580,'-19'64'840,"6"-4"-570,11-21 88,5-1 34,3-2 90,4-4-22,4-5-35,1-8-145,3-8 45,2-6-66,3-16-259,0-8 0,0-14 0,-1-7 0,-4-2 0,-4 2 0,-4 4 0,-3 5 0,-4 7 0,-2 4 0,0 6-1211,0 4 1211,3 5 0,-3 2 0,2 3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75 235 26384,'-18'47'1714,"2"-4"-1411,7-19-33,0-1-270,1 0 0,1-2 0,3-4 0,2-4 0,1-4 0,0-5 0,1-2 0,0-13 0,3-6 0,1-14 0,4-6 0,1-3 0,0-3 0,0 1 0,0-1 0,2 0 0,-2 3 0,0 4 0,-2 7 0,-1 6 0,-2 7 0,0 8 0,0 7 0,1 11 0,1 9 0,2 10 0,-1 6 0,0 5 0,-1 4 0,-1 0 0,1 3 0,0-2 0,0-2 0,3-7 0,-1-9 0,3-11 0,1-9 0,7-25 0,2-25 0,1-8 0,-4-12 0,-8 18 0,-2 5 0,-2 5 0,-1 7 0,0 5 0,0 7 0,2 6-2802,2 5 2802,2 4 0,-4 1 0,-1 2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4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28356,'12'60'315,"-3"-4"-315,-8-15 0,-3-4 0,0-8 0,-1-8 0,1-11 0,1-5 0,0-10 0,1-10 0,5-12 0,2-11 0,5-6 0,3 0 0,1 2 0,3 3 0,2 7 0,2 4 0,0 8 0,0 7 0,-2 7 0,-1 6 0,-2 9 0,-2 7 0,-4 9 0,-6 8 0,-3 5 0,-9 6 0,-5 1 0,-7 0 0,-9 11 0,7-19 0,-4 6 0,11-24-225,3-6-1646,4-5-1110,3-3 2981,2-3 0,0-2 0,1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4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28671,'-17'70'0,"0"-7"0,1-21 0,1-1 0,2-4-1682,5-4-4032,3-7 5714,9-8 0,-3-9 0,3-5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5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27852,'-52'32'819,"7"0"-819,26-5 0,2 2 0,4 2 0,2 1 0,4 0 0,3-2 0,3-3 0,6-6 0,4-5 0,10-8-1267,5-8-2308,7-12 3575,1-8 0,-13 6 0,-4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5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28671,'-9'56'0,"-1"-4"0,2-16 0,0 0 0,-1-4 0,1-3 0,1-5-1222,1-6-2174,2-6 3396,-1-3 0,3-6 0,0-1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8 327 23426,'-4'0'3832,"1"0"-3238,3 0 44,0 0-470,15-36-155,2 8-13,16-32 0,-2 17 0,0 1 0,-1 3 0,-4 8 0,-6 6 0,-5 10 0,-6 7 0,-4 9 0,-2 14 0,-3 14 0,0 16 0,-4 12 0,0 4 0,-2-1 0,2 0 0,2-4 0,0-2 0,2-5-539,-1-12 539,4-10 0,-3-14 0,2-7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0 367 28345,'49'-39'326,"-4"-3"-326,-13-3 0,-1-2 0,-3 1 0,-4 4 0,-4 7 0,-5 6 0,-4 9 0,-4 7 0,-1 8 0,-1 2 0,0 7 0,-1 9 0,-1 14 0,-2 15 0,-6 12 0,-2 8 0,-5 4 0,0-1 0,2-4 0,3-6 0,2-9 0,3-8-875,5-12-2285,8-11 3160,7-10 0,-6-4 0,0-2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28671,'48'-9'0,"-4"2"0,-16 6 0,1 0 0,-1 1 0,-1 1-931,-4 5-2240,-7 4 3171,-8 8 0,-4-9 0,-4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8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28671,'-10'40'0,"8"-9"0,17-26 0,7-3 0,5-7 0,1-3 0,0-6 0,-1 1-673,-2 1-2812,1 4 3485,6 4 0,-15 2 0,1 2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0 388 24211,'0'5'3574,"0"-1"-3003,0-4-256,12-33-315,1 7 0,14-33 0,2 12 0,2-3 0,2-1 0,-4 7 0,-6 6 0,-6 13 0,-6 9 0,-5 9 0,-3 8 0,-2 14 0,-4 12 0,-5 19 0,-4 11 0,-5 11 0,1 4 0,1 3 0,2 0 0,3-5 0,4-10-24,2-13-2362,6-15 2386,22-14 0,-16-10 0,15-6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86 152 28546,'-40'41'125,"7"3"-125,25 1 0,4 3 0,5-1 0,10-4 0,7-8 0,10-10 0,7-9 0,2-9 0,2-6 0,-3-10 0,-4-8 0,-5-11 0,-4-7 0,-4-6 0,-3-2 0,-6 0 0,-4 1 0,-3 0 0,-5 3 0,-6 1 0,-5 3 0,-8 5 0,-5 5 0,-3 6 0,-2 7 0,1 7 0,2 7-3392,3 9 3392,4 8 0,4 11-5872,7 20 5872,8-11 0,1-4 0,4-20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28671,'-33'91'0,"9"-18"0,13 17 0,8-22 0,2 2 0,1-1 0,0-6 0,2-9-942,2-11-1949,3-12 2891,0-11 0,-2-11 0,-2-6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3:5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28671,'42'2'0,"-3"0"0,-11 1 0,2-2 0,4 0 0,3-1-1615,5 0-3864,3-2 5479,0 0 0,-19-1 0,-6 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0 288 28031,'56'-60'191,"-6"3"-270,-23 18 46,-4 4 33,-7 7 0,-4 8 112,-4 5 100,-2 5 25,-1 2-237,0 1 0,2 2 0,0 3 0,2 0 0,-2 7 0,0 7 0,-3 10 0,-2 9 0,-2 5 0,0 2 0,0 0 0,0-2 0,0-1 0,-1-2 0,0-2 0,-1-1 0,1-4-46,0-2-3080,1-4 3126,6-4 0,-5-8 0,4-2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1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28671,'2'69'0,"0"4"0,-8-2 0,-1 9 0,-7 9-1578,-2 3 1578,-2 2 0,1-5 387,2-9-2079,5-14-1120,4-16-7019,4-18 7875,2-15 0,0-10 0,0-6 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28479,'41'15'192,"-5"6"-192,-16 8 0,-1 1-4252,-1-1 3210,-2-4 8,-1-3-3269,-3-3 4303,-3-4 0,-5-7 0,-2-2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1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26642,'21'-45'1770,"0"5"-1703,1 16-67,1 4-347,2 5-538,3 5-650,3 5-3093,3 3 4628,1 8 0,-16-4 0,-3 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76 148 27090,'-40'58'1165,"9"-3"-907,27-22-100,5 0-158,8-1 0,8-3 0,9-6 0,5-4 0,4-7 0,1-6 0,-1-3 0,-2-8 0,-1-6 0,-2-8 0,-1-8 0,-4-5 0,-5-2 0,-5-1 0,-5-1 0,-6 0 0,-3-1 0,-7-1 0,-3 1 0,-10 2-3392,-6 5 3392,-3 8 0,-4 10 0,-2 7 0,0 15 0,2 9 0,4 12 0,9 4 1016,8 1-8994,14-3 7978,10-4 0,-4-14 0,3-4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4:02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71 28166,'-9'54'505,"2"2"-505,5-6 0,-1 3 0,0-1 0,0-5 0,-2-8 0,0-10 0,-3-11 0,0-9 0,0-10 0,2-12 0,2-13 0,3-15 0,7-12 0,5-8 0,7-2 0,4 3 0,1 7 0,2 12 0,-1 10 0,0 11 0,0 10 0,-1 6 0,-1 9 0,-2 4 0,-1 18 0,-10-2 0,-2 11 0,-14-8 0,-5-1 0,-8 0 0,-4-4 0,1-4 0,-1-5 0,4-6 0,-4-2 0,10-4 0,1 0 0,9-1 0,5 1 0,8 5 0,7 5 0,11 8 0,6 8 0,5 9 0,4 6 0,4 6 0,3 1 0,2-3 0,-3-7 0,-4-9 0,-5-10-3195,-6-8 3195,-5-7 0,-13-3 0,-6-2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0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23919,'-41'5'2443,"3"0"-2163,17-3-5391,4 1 5548,6-1 1229,4-1-1543,4 1 770,2 2-859,0 4-23,4 3 23,4 4 3403,6 1-3404,3 0 34,3-1 79,-2-1 113,-3-1-259,-3 0 0,-5 0 0,-3-1 0,-3 0 0,0-1 0,-1-1 0,-3-1 0,-2-2 0,-7 3 0,2-3 0,-3 1 0,5-3-203,1 0-1634,3-3-7994,3 0 8204,13-8 0,-8 5 1,9-5-1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0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28671,'3'28'0,"-5"1"0,-4 0 0,-3 0 0,0-2 0,0-1 0,1-3 0,2-6 0,0-5 0,4-7 0,0-3 0,3-11 0,5-7 0,2-10 0,5-4 0,2-1 0,-2 4 0,0 6 0,-3 5 0,-2 7 0,-1 4 0,-2 3 0,3 2 0,0 0 0,2 2 0,0 1 0,1 2 0,1-1 0,0 0 0,0 0 0,0 2 0,-2 1 0,-1 1 0,-2 1 0,-1 0 0,-1 1 0,-2 0 0,-1 1 0,-1 0-1615,-1 1-2441,0-1 4056,2-2 0,-2-4 0,2-2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28671,'-29'25'0,"6"-1"0,16-4 0,4-4 0,1-3 0,4-4 0,5-4 0,3-4 0,5-8 0,2-4 0,-3-6 0,-2-1 0,-2 2 0,-2 3 0,-3 6 0,0 4 0,-3 2 0,0 7 0,-1 3 0,0 9 0,-1 1 0,0 1 0,0-2 0,0 0-349,0-4-1712,0-4-3149,0-5 5210,3-2 0,-2-3 0,2 0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1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28020,'-17'49'651,"3"2"-651,4-5 0,1 4 0,-1 1 0,0 2 0,1-3 0,2-5 0,3-8 0,2-8-1648,2-12-1198,5-8-6985,4-13 8081,7-11 0,-6 6 1,-1-5-1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28671,'-15'72'0,"1"-5"0,0-21 0,1-1 0,-1 0 0,2 0-1671,3-1-6945,1-1 8616,1 1 0,3-21 0,1-3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26877,'-49'11'1794,"1"1"-7455,15 0 5661,1 0 1409,3 1-1409,4-2 0,7 0 0,5-1 860,7 1-860,3-1 0,10 1 0,4-1 3392,9-1-3392,4 0 0,1-1 0,-2 0 0,-4 2 0,-5 0 0,-4 2 0,-6 1 0,-2 0 0,-8 2 0,-5 0 0,-9 1 0,-3-1 0,0-2 0,1-2 0,-2-4 0,9-3-1256,3-2-1780,8-5 3036,9-4 0,-3 3 0,3-3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23516,'0'-2'2745,"0"0"-1412,0 2-1109,-2 26-22,-2-5-90,-2 25-78,-1-12-34,1 0 0,1 0 0,0-5 0,2-4-12,-1-6 1,1-7 11,1-4-33,1-5 21,1-1 12,0-8 23,1-3 33,4-9 0,1-2-11,4-2 11,-1-1-12,3 2-32,1 1 32,1 3-32,2 3-12,1 4 22,1 2 12,1 3 55,0 2-9,-3 2-80,-1 4 0,-4 6 0,-3 5 0,-3 9 0,-2 3 0,-2 2 0,-1-1 0,0-3 0,0-5 0,0-4 0,0-5-830,0-4-1120,3-3-2319,3-3 4269,7-6 0,-5 4 0,1-3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25375,'-1'-2'2645,"0"1"-1994,1 1-651,-16 32 0,8-12 0,-10 28 0,14-19 0,3 1 0,1 0 0,2-3 0,4-4 0,5-6 0,3-5 0,2-6 0,2-4 0,1-7 0,0-3 0,-2-7 0,-2-3 0,-1-2 0,-1 0 0,-1-2 0,0 1-337,-1 2-2150,1 3-7344,-1 3 9501,-2 3 0,-3 5 1,-2 3-1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28671,'-12'66'0,"0"-2"-5661,2-16 5661,-1 4 1346,0 0-1346,-2-2-427,2-4-1175,2-7-241,4-10 1843,2-12 0,2-9 0,1-6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1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28658,'-2'65'13,"-5"3"-13,-5-3 0,-6 5 0,-2 2 0,-2-1 0,0-6 0,3-6 0,3-7-987,4-8-2419,3-9 3406,4-11 0,3-11 0,1-6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2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27606,'-15'69'974,"0"3"-6567,1-3 5593,-1 7 0,-1 7 1142,0 2-1612,3-4-270,5-8-772,4-13 590,14-15-5397,10-17 6319,15-15 0,-14-9 0,0-4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5:2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1 359 23538,'67'-7'1378,"1"-1"-1087,-5-1 90,12-2 46,15-1-859,-38 5 1,2 1 509,7 0 1,3-1-18,7 1 1,2-1 16,7 0 1,2 0-782,7 0 1,2-1 769,5 0 1,1-1-8,-29 2 0,1 1 0,-1-1 22,3 0 0,1 0 0,0 0-34,2 0 1,0 0 0,1-1 14,1 1 1,1 1-1,0-1-7,2 0 0,0 1 0,0-1 3,2 1 1,-1 1 0,1-1-34,0 1 0,1 0 1,-1 0 17,1 0 1,0 0 0,1 0-4,-1 1 0,1-1 0,0 1-4,-2-1 1,0 1-1,6-1-15,1 1 1,6 0 0,2 0 0,-6 0-601,5 0 0,-4 1 0,4-1 578,-4 1 0,5 0 0,-1 0 0,-7 1 0,-1-1 0,-5 1 0,-1 1-290,1 0 1,-1 0-1,0 0 290,-3 0 0,0 1 0,-1-1 0,-3 1 0,0-1 0,-1 2 0,-4-1 0,-1 1 0,-1 1 0,29 1 0,-2 1 0,-9 1 0,2 3-80,-17 0 0,4 0 0,-5 1 80,6 2 0,0 0 0,17 3 0,-4 0 0,-33-3 0,-3-1 0,-2 0 0,-2 0 478,40 10-478,-12-1 2081,-11 0-2081,1 5 1277,-24-8-1277,-1 4 1017,-24-9-1017,-5-2 694,-5-3-694,-2-2 0,-3-1 0,-1-1 0,-1-2 0,0 1 0,-2-3 0,2 1 0,-2-2 0,2 0 0,0-1 0,0 1 0,0-2 0,0 0 0,0 0 0,0 1 0,0 1 0,1 1 0,-1 2 0,1 0 0,1 9 0,-1 11 0,1 18 0,-3 18 0,-6 16 0,-6 12 0,-8 5-1278,7-27 0,1-1-1086,-2 28-1295,9-35 1,5-4 3658,20 5 0,-7-26 0,4-11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2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313 248 28671,'-7'68'0,"1"0"0,0 3 0,0-1 0,2-2 0,-1 4 0,-3-2 0,-3 6 0,0-3-1755,-4 12 0,-2 0 1755,2-13 0,-1 3 0,0-6 0,-2 0 0,0-7 505,1-6 0,1-4-505,-12 28 0,7-28 561,6-27-561,2-25 0,3-34 0,2-30 0,6 13 0,0-5 0,1-11 0,1-5-4,1-10 0,2-4 4,2-7 0,2-2 0,2-2 0,3 1-490,4 0 1,1 3 489,1 7 0,2 2 0,0 12 0,2 3 0,-1 12 0,1 4 0,22-26 0,3 26 0,29 26 0,-15 24 0,21 24 0,-26 23 0,-4 19 0,-6 11 0,-9 8-2423,-11 2 2423,-13 4 1105,-14 0-1105,-17-27 0,-7-1 0,-18 26 289,7-32 1,-3-4-290,-21 7 0,2-9 0,4-8 0,4-9 0,7-8 0,7-7 3257,8-7-4557,12-7-1621,19-13-6910,19-10 9885,23-18 0,-17 16 1,1 1-1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21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26227,'-34'87'2398,"3"-1"-2352,11-13-46,4 4 0,7 5 0,4 1 0,7-2 0,18-7-806,19-12 806,28-20 0,20-20 0,9-21 0,-45-11 0,0-5 0,-3-4 0,-3-4 0,-4-6 0,-3-3 0,24-35 0,-18-3 0,-15 1 0,-10 3 0,-9 7 261,-2 7-2492,-4 9-2778,2 8 5009,3 5 0,-4 15 0,0 4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21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27247,'-3'51'474,"0"1"1,-2 0 0,-1 0-6136,-13 42 5661,7-45 0,0-1 0,-13 46 1409,2-7-1409,4-12 0,6-15 860,4-18-860,5-17 0,2-15 0,1-7 3392,1-19-3392,0-12 0,8-22 0,4-7 0,9-4 0,3 5 0,0 6 0,0 9 0,-1 6 0,2 7-920,1 5-1344,3 6-4178,11 7 6442,13 2 0,-22 6 0,1 0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22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74 27460,'-51'21'403,"-1"1"1,5 1 0,7 3-404,1 33 0,9 4 0,9-2 0,10-6 0,7-7 0,13-10 0,11-10 0,17-14 0,16-11 0,13-23 0,7-15 0,5-22 0,-10-7 0,-15-2 0,-22 5 0,-17 5 0,-13 4 0,-11 7 0,-6 8-920,-10 11-4750,-7 13 5670,-7 10 0,17 4 0,2 3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22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27101,'0'8'1570,"44"28"-5509,24-19 3939,-4 2 0,9-2 0,11-8 0,5-6-105,-21 0 1,2 0-1,1-1 105,7 0 0,1-1 0,1 1 0,2 1 0,2-1 0,-1 1-128,0 0 1,1-1 0,-2 1 127,-1 1 0,-1-1 0,-2 1 0,-6-2 0,-1 1 0,-2 0 0,25 0 0,-4-1 0,-12 0 0,-3-1-1402,-9-1 0,-3 0 1402,-8-1 0,-5 1 0,7 0 0,-20-1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6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26351,'81'21'380,"-1"0"1,-2 1 0,5 1 0,-4 0-336,7 3 0,-1 0-1375,-7-2 0,4 1 1,-4 0 1385,8 2 0,-4 0-45,-2 0 0,-2 1 11,-7 0 1,-2 2-23,-6-2 0,-3 3 415,-8 0 1,-4 2-416,-8-2 0,-3 2 22,19 30-11,-29-1 23,-22-2-1862,-42 3 1862,-31 6 27,16-31 1,-6 0-268,-10 5 0,-3 0 206,-6 3 0,-1 0 0,-2 2 0,1-1 0,5 0 0,1 0 0,7-4 0,3-1 0,6-2 0,4 0 486,6-5 1,0 3-487,-7 14 0,3 2 0,17-15 0,3 1 96,-6 12 0,7 0-96,12 14 0,20 1 0,25-4 0,22-1 0,23-3 0,-4-21 0,6-3 1412,-14-10 1,2-1-1413,26 6 0,2-5-532,-19-11 0,-2-3 532,4-1 0,-1-2 0,-1-2 0,-3-2 240,-5-1 1,-3 0-241,39 1 0,-27 0 0,-28 3 0,-25 14 0,-35 5 0,-30 20 0,4-19 0,-6-1 949,-12 7 0,-5 1-949,-10 5 0,-4 0-416,-5 1 1,-1 1 415,2-1 0,1 0 0,7-4 0,4-1 0,10-6 0,5-1 0,-31 15 0,27-13 0,15-6 0,24-8 363,7-1-363,35-3 865,17 0-865,35 1 0,5-6 0,7 0-604,-14-1 1,2 1 603,-6-1 0,5 1 0,-3 1 0,10 5 0,-5 4 0,0 6 0,-3 5 0,-3 6 0,-3 6 0,-7 7 0,-3 5-1496,-3 7 0,-3 5 1496,-4 6 0,-3 3 0,-4 5 0,-3 1-328,-4 4 0,-5 3 328,-5-1 0,-8 6 0,-10-2 0,-6 7 0,-4-4 0,-3-20 0,-4-2 0,-3 2 0,-7 23 0,-5 4 0,-5-8 0,-1-23 0,-4-6 0,-2-1 0,-3 0 0,-1-2 0,-3-1 0,0-2 0,-2-2 0,-6 0 0,-17 8 0,-8-1 0,3-6-286,17-14 1,2-5-1,-3-1 286,-16 6 0,-3-1 0,3-7 0,-7-10 0,2-7 0,-2-4 0,0-3 0,2-2 0,1-4 0,9-7 0,4-4 0,12-2 0,6-6 605,-13-29-10436,41-51 8238,28 13 0,4 7 0,4 37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630 14 25174,'-1'-6'2353,"0"2"-1882,-49 0-214,14 6-145,-46 4 168,23 10-256,-7 6-24,-1 2 0,4 0 0,8 2 0,13 1 0,11-1 0,13 2 0,9-2 0,8 3 0,15 0 0,9 4 0,14 0 0,3 2 0,-1 1 0,-6 0 0,-8 1 0,-10-1 0,-7-1 0,-4 0 0,-7 2 0,-10 0 0,-7 0 0,-12-2 0,-16 5 0,13-13 0,-6 2 0,17-14 0,3-5 0,3-1 0,3-2 0,5-3 0,5-2-987,3 0-7775,38-9 8762,1-6 0,7 3 0,-17-2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68 27930,'-32'43'263,"1"1"1,-18 37-175,46-37 23,10-1-99,9-5-13,13-6 0,15-8 0,11-11 0,12-5 0,7-15 0,-4-11 0,-12-11 0,-17-7 0,-19-3 0,-11 0 0,-7-4 0,-4 0 0,-8 1 0,-4 3 0,-11 4 0,-2 8 0,-6 6 0,-3 9 0,-4 6 0,-1 5 0,3 9 0,5 4-2802,9 21-2162,14-5 4964,19 10 0,-4-22 0,8-3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28423,'2'5'248,"-3"6"-248,-13 27 0,1 2 0,4-1 0,4-1 0,2-3 0,3-4 0,8-4 0,5-2 0,12-6 0,8-3 0,8-5 0,2-5 0,1-4 0,-6-2 0,-4 0 0,-7 0-1032,-2-2-2206,-1-4 3238,-3-3 0,-8 2 0,-4 3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45 27516,'-12'53'353,"-1"1"0,-10 43-208,7-45 90,1-3-166,3-10-69,3-10 0,4-10 0,2-11 0,2-4 0,1-12 0,0-13 0,0-15 0,9-17 0,3-6 0,9-2 0,3 5 0,2 6 0,2 12 0,0 7 0,0 11 0,-1 9 0,-4 6 0,-3 11 0,-4 8 0,-5 8 0,-5 9 0,-3 3 0,-2 0 0,-6 4 0,-5-3 0,-6 1 0,-6-3 0,-10 3 0,4-10 0,-10-1 0,9-11 0,-1-4 0,2-1-2130,4-4 2130,9-2 0,7-2 0,6-1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7:4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28671,'4'93'0,"-7"-8"0,-10-30 0,-4-2 0,-4 0 0,1-3 0,-3-2 0,3-3-1973,-1-2-2038,5-6 4011,2-2 0,7-18 0,2-4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24614,'-60'1'1345,"2"3"-6804,18 4 5560,2 3 362,6 0-429,6-1 541,8 0-564,4-2-11,6-2 0,4-2 2710,1 0-2732,3 1 1246,4 3-1191,6 3 689,10 4-711,4 2 101,2 0 89,-1-1 57,-5 0 168,-4 0-34,-7-1 23,-4 0-35,-3 0-255,-3 1-125,-7 2 0,-5 1 0,-10-2 0,-4 0 0,1-3 0,0-3 0,6-3 0,-3-1 0,8-4 0,0 1-214,9-3-593,3 0-2543,8 0-829,8-3 4179,10-4 0,-7 3 0,-1-3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26888,'-15'70'874,"0"-8"-818,4-29-56,-2 0-212,4 0-439,1-3-917,4-3-1693,2-7 3261,4-7 0,-2-6 0,2-5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18 230 24008,'-10'47'639,"3"-7"-213,7-34-56,0-2 34,0-1 424,0-3-704,0-10-1,0-3 22,0-14 13,1-3 43,2-3-21,3-1-35,1 2-44,0 1 45,-1 1-46,-1 4 1,0 3-22,-2 5-23,-1 6-23,0 5-22,-1 4-11,0 2 0,2 1 12,0 6-12,1 5 22,0 8-22,-1 7 0,-2 5 0,0 1-11,-1-1-79,0 10 79,1-12 11,2 3 0,-1-16-11,3-6 11,-2-4 0,2-4 56,0-2 56,4-9 45,3-5-100,11-28-57,-4 8 0,6-14 0,-10 18 0,0 4 0,-5 7 0,-1 7 0,-3 4 0,0 5-281,0 2-1277,2 1-1243,2 2-7030,3 4 8991,0 2 1,-5-2 0,-2-1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77 26407,'-26'41'179,"5"-3"-146,19-13-10,0 2-4230,2 0 4364,0 2 1073,1-4-883,4-3-90,4-7 1,5-7 112,2-5-145,3-13 3167,0-7-3392,-2-13 0,-4-5 0,-3-2 0,-5 0 0,-3 2 0,-2 1 0,-1 3 0,-6 6 0,-4 4 0,-6 7 0,-1 6 0,-2 6-1559,2 4-1331,1 9 2890,-1 8 0,9-5 0,2-1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6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82 137 22967,'0'-2'3473,"0"1"-2195,0 1-898,-17 33-144,8-9-113,-14 30-22,15-16-45,2 0-12,1-1-44,2-2 13,0-4-13,0-7 0,1-7 0,0-6 0,2-7 0,0-6 0,0-11 0,2-11 0,5-14 0,4-9 0,4-5 0,3-2 0,2 0 0,3 4 0,3 4-3392,3 8 3392,0 9 0,-1 11 0,7 7 0,-10 8 0,3 7 0,-15 3 0,-7 8 3392,-4 12-3392,-11-4 0,-6 10 0,-6-8 0,-4 0 0,-1-3 0,2-1 0,1-4 0,5-1 0,3-3 0,6-3 0,3-3-1155,4-2-1098,2-4-2632,10 0 4885,8-6 0,-5 4 0,0-4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6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6 23101,'0'-3'3093,"0"1"-2006,0 2-550,-18 34-66,11-13-102,-12 26-356,17-23-13,2-5 0,2-4 0,4-2 0,5-4 0,3-4 0,4-2 0,-1-2 0,1-5 0,-1-4 0,-2-5 0,-2-3 0,-3 1 0,-2-1 0,-2 3 0,0 1-976,1 1-1164,1 2-1177,2-1-6514,0 3 9658,2 0 1,-6 4-1,-1 0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21532,'3'-2'4281,"-1"0"-3575,-2 2 291,0 0-650,5 48-33,-4-17-135,1 42-33,-5-33-23,-2-2-77,2-6-46,1-7 0,2-8 0,0-6 0,0-6 0,0-3 0,0-2 0,3-4 0,2-3 0,5-6 0,1-2 0,0-1-57,0 0-1041,-1 3-897,-2 1-4560,4 1 6555,0-1 0,-4 6 0,0-1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37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28 26754,'-14'68'1176,"3"-9"-907,15-31-112,5-3 56,6-5-111,5-6-102,3-7 0,0-4 0,-1-6 0,-4-7 0,-3-5 0,-6-5 0,-5-3 0,-3 0 0,-1-2 0,-6-2 0,-2 2 0,-6 0 0,-2 3 0,-3 5 0,-3 6 0,0 6 0,-3 6-147,0 9-1836,0 5-1658,1 9 3641,2 3 0,10-11 0,4-2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46.1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81 23780,'82'12'983,"14"1"-492,-33-6 1,3-1-1,7 2 1,2-1-1,5 1 1,3 0-1,9 1 1,4-1-165,-28-2 1,2 0 0,1 0-1,9-1 1,1 0 0,2-1-1,4-1 1,3-1 0,0 1-1,5-2 1,2 1 0,0-1-282,2-1 1,1 0 0,0 0-47,-24 0 0,0 0 0,1 0 0,-1 0 0,-1 0 0,1 0 0,-1 0 0,0 1 0,23 0 0,0 1 0,-2 1 0,-5 0 0,0 1 0,-3 1 0,-6 0 0,-3 2 0,-1 0 0,-9 1 0,-1 0 0,-3 0 0,20 5 0,-5 1 0,-10-2 0,-4 1 0,-8-1 0,-1-1 0,-6-2 0,-2-2 0,41 3 0,-6-5 0,-7-4 0,-3-6 0,-4-3 0,-1-6 0,-3-2 0,-1 0 0,0 0 0,3 0 0,2-2 0,4 1 0,-21 4 0,0 1 0,28-7 0,-30 7 0,-1 2 0,13-4 0,-9 6 0,2 0 0,-20 6 0,2 0 0,-18 2 0,-2 0 0,0 0 0,-2 0 0,-14-34 0,2 12-984,-13-28 738,2 25 0,4 11 0,-4 6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8:48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7 468 25487,'-3'0'3184,"0"0"-3184,41-7 0,25-4 0,35-3 0,-35 4 0,10-1 0,-2 1-580,22-5 0,1 2 580,-23 4 0,2 0 0,2 0-1173,9-2 1,2-1 0,3 1 1172,-14 2 0,2 0 0,3 1 0,1-1 0,11-2 0,3 1 0,1-1 0,2-1-246,-13 3 0,2-2 0,1 1 0,0 0 0,1-1 246,3 0 0,1 0 0,1-1 0,0 1 0,-1-1-145,1 1 1,0 0 0,-1 0 0,0 0 0,0 1 144,-5 1 0,1 0 0,-2 0 0,0 2 0,-2 0-122,14 0 1,-1 0-1,-2 2 1,-2 1 121,-11 0 0,-1 1 0,-2 0 0,-3 3 0,10 1 0,-3 2 0,-5 2 0,15 1 0,-9 3 700,-23 1 0,-9 3-700,10 16 2152,-35-1-5301,-29 7 3486,-22 6 1,10-18 0,-7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13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28671,'87'-13'0,"0"0"0,-20 5 0,2 0 0,2 1-1887,12 0 0,4 2 0,3 0 1887,-11 2 0,2 0 0,2 1 0,2 1 0,11-1 0,3 2 0,1-1 0,2 1-188,-12 1 1,1-1 0,1 1 0,2 0 0,0 0 187,-9-1 0,0 0 0,1 1 0,1-1 0,0 1 0,0-1-82,3 1 1,0 0-1,0-1 1,0 1 0,1-1-1,-1 1 82,1-1 0,0 1 0,0-1 0,-1 0 0,1 1 0,-1-1-122,-3 0 0,1 0 1,-1 0-1,0 0 0,-1 0 1,0 0 121,10 0 0,1 0 0,-2 0 0,-1 0 0,-1 0 20,-6 0 1,-1-1 0,-1 1 0,-1-1 0,-2 1-21,13-1 0,-3 1 0,-1-1 0,-2 0 0,-9 1 0,-2-1 0,-2 0 0,-1 0 170,15 0 0,-3 0 0,-3 1-260,-11-1 0,-2 1 0,-3-1-594,18 1 1,-6 0-3452,-16 3 0,-6 2 4457,22 3 1,-42 1-1,-20-2 1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18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28671,'71'0'0,"-9"0"-671,-35 0 671,-2 0 219,-3 0-219,-1 0 111,-2-3-111,-2-2 0,-2-2-998,-3 0-342,-4 3-1696,-3 1 3036,-3 2 0,-1 1 0,-1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1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89 108 24939,'-13'98'616,"-1"-5"-436,1-33 44,-1-5 33,1-8 79,4-16 11,2-12 113,3-11 671,2-21-950,6-12-181,5-20 0,7-7 0,2-1 0,-3 3 0,-1 4 0,-5 6 0,-2 6 0,-2 7-214,-2 2-783,2 4-146,0 1-739,0 0-3083,1 2 4965,-2 3 0,-1 6 0,-2 4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2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0 402 27482,'36'-70'231,"0"1"1,-8 16 0,-3 4-8,8-21-11,-17 37-156,-3 10-57,-2 7 0,-1 6 0,-1 5 0,0 2 0,-1 2 0,-1 4 0,-2 10 0,-2 11 0,-2 14 0,-1 10 0,-1 11 0,-5 3 0,-1 4 0,-6-2 0,2-2 0,-4 12 0,6-23-225,1 3-1266,6-30-1175,2-12-4629,6-6 7295,5-10 0,-3 3 0,2-3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2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639 25 25398,'-92'21'2297,"5"10"-1894,22 19-1464,-1 12 1252,2 10-191,32-33 0,2 2 0,1 1 0,2 2 0,2 3 0,2 1 0,2 2 0,2 2 0,2 2 0,3 1-13,4 2 0,2 0 13,2 0 0,2 0 0,5-2 0,5 0 0,4-4 0,5-3 0,29 37 0,23-21 0,14-23-180,8-21-2606,2-15 2786,-4-20-898,-8-9 1146,-13-17 158,-13-7-406,-13-7 0,-12-7 0,-10-5 0,-9-6-1690,-5-4 1690,-4-5 0,-9-3 1720,-6-5-1720,-11-5 0,9 45 0,-1 1 0,-1-3 0,0-1 0,-3 0 0,-1 1 0,2 4 0,-1 2 0,-24-32 0,5 26 0,4 25 0,1 17 1022,2 23-2456,-22 45-2533,15 3 3967,13-12 0,4-2 0,5-6 0,6-8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28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28558,'32'43'33,"0"-1"1,21 30-381,-47-49-717,-2-6-1402,-3-2-7365,0-7 8787,-1-4 0,0-2 1,0-2-1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2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26239,'0'-7'2432,"0"1"-2432,0 6 0,0 0 0,53 25 0,-34-17 0,39 18 0,-49-24-2096,-2-2-7735,-1 2 8344,4 5 1,-5-4-1,1 4 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30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5 25387,'3'-2'2958,"0"0"-2734,-3 2-122,0 0-102,-30 51 0,15-24 0,-26 42-304,23-39-457,0-5-438,4-6-863,4-5-3339,5-8 5401,3-3 0,2-3 0,0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3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24580,'3'0'3317,"0"0"-2668,-3 0-524,-12 57-125,-1-22 0,-12 51 0,3-38 0,3-3-80,5-7-1544,6-12-1626,5-7 3250,3-6 0,0-6 0,0-2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3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51 26731,'83'-28'617,"-12"5"-516,-44 30-45,-3 2-23,-3 8 1,-4 5-34,-4 2-11,-6 4-34,-3 2-45,-3 4 46,-9 3-46,-7 1 45,-10 3 23,-8 0-45,-2 0 55,-2-2 12,2-5 23,5-7 33,5-10 78,8-5 68,6-8 100,4-1 79,4-3 11,2 0-357,0-2-35,1-1-3392,16 0 3392,-2 0-329,17 2 329,-4 6 0,1 1 0,1 4 0,-1-2 0,0-2 0,-1-3 0,7-2 3229,-8-5-4630,6-5-998,-11-5-7432,-1-3 8899,-4 1 0,-6 7 0,-5 3 1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33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372 384 23773,'-53'37'762,"-1"0"0,4 0 0,4 1-459,-11 28 89,9 6-146,14 3-21,14 7 44,10 8-68,10 9-100,6-46 0,2 1-17,4 1 0,2-1-28,6 0 0,3-1-377,3-1 0,3-3 332,2-4 0,2-3 22,2-4 1,2-4-3157,41 17 3157,4-23 44,-2-15 2,-2-29-23,-9-14-57,-8-27 0,-12-17 0,-14-13 0,-21 38 0,-4-2 0,-3-4 0,-3-1 142,0-3 1,-3-2-143,-4-2 0,-4-1 1635,-1-1 1,-3-2-1636,-4-1 0,-3-1-537,-3-2 0,-2 1 537,-1 1 0,-3 0 0,-15-19 0,-4 5 0,11 27 0,-2 4 0,-10-9 0,-3 11 0,-17 18 0,-20 37 0,26 27-471,-10 32-1501,34 17-2532,9 15 4504,15-44 0,3-4 0,-2 10 0,3-12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72 20882,'0'-39'449,"0"8"-5346,-19 30 4897,4 5 0,-7-3 0,12 3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582 25 20647,'0'-3'4303,"0"0"-3665,0 3 158,0 0-516,-33-8 11,14 6-10,-29-7-23,20 9-12,-2 0-56,-3 3-10,0 4-68,1 4 11,0 5 0,1 1-11,-2 5-21,-1 6-91,-1 5 0,0 4 0,-7 22 0,12-14 0,-1 17 0,19-17 0,5 3 0,4 1 0,2 1 0,4-2-3392,4-3 3392,4-6 0,4-7 0,1-7 0,1-7 0,3-7 0,3-5 0,3-4 3392,4-11-3392,3-5-640,1-12-1309,2-1 1949,17-7 0,-28 18 0,8-2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3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36 26709,'-88'4'1277,"14"7"-1053,45 7-33,6 7-68,5 4 24,6 1-147,6 4 0,3 0 0,4 2 0,11 0 0,9-2 0,14-1 0,7-5 0,3-7 0,-2-6 0,-2-8 0,-6-3 0,-4-3 0,-4-7 0,-3-7 0,-3-10 0,-2-8 0,-5-5 0,-4 0 0,-5-3 0,-3 2 0,-2 1 0,-6 1 0,-5 2 0,-7 3 0,-4 3 0,0 4 0,0 7 0,-11 6 0,4 6 0,-12 13 0,8 10-405,-1 13-1846,6 5-3901,10-1 6152,9-7 0,8-13 0,1-6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4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9 23258,'3'-5'3216,"-1"1"-2667,-2 4 213,0 0-449,-3 20-44,-4 4-90,-4 21-54,-1 0-125,-1 2 0,3 2 0,-1-1 0,2-4 0,-2-3 0,-1 4 0,5-18 0,-1-3 0,7-18 0,0-5 0,1-11 0,5-8 0,9-16 0,6-8 0,6-2 0,-1 1 0,-2 8 0,-5 6 0,-1 9 0,-5 9 0,0 6 0,-1 4 0,2 3 0,1 5 0,2 5 0,0 4 0,1 2 0,2-1 0,-1 0 0,-2-1 0,-4 1 0,-1 0 0,-3 3 0,0 0 0,-4 1 0,-1-3 0,0-4 0,-1-5-539,2-6-2811,1-1 3350,2-2 0,-2 0 0,-1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196 253 26575,'27'-46'403,"1"0"1,15-40-203,-39 61 12,-5-3 56,-8 16-56,-6 4-57,-10 6 24,-5 12-123,-4 12-57,-4 18 0,0 14 0,2 7 0,6 3 0,8-2 0,10-4 0,6-5 0,5-8 0,4-6 0,10-8 0,8-9 0,9-9 0,3-7 0,4-4-259,2-3-5937,28-9 6196,-12 5 0,-3-5 0,-27 9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9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7 21096,'5'-4'4201,"-1"1"-3461,-4 3-135,0 0-11,6 60-68,-11-17-156,-1 54-168,-13-32-57,-1-2-44,2-4-45,4-6-34,3-7-22,3-10 0,3-6 0,2-11 0,3-6-11,0-7-11,0-3 11,-1-2-12,0-1 1,-2-6 11,-3-5 11,-1-6 0,-2-1 22,-2 3 0,-2 3 1,-2 4 10,-1 2-20,-3 4-13,-2 1 0,-4 7 0,-1 7 0,-4 9 0,-11 26 0,12-10 0,-6 16 0,21-17 0,6 13 0,5-12 0,7 9 0,2-18 0,7-6 0,1-5 0,1-6 0,3-6 0,13-13-629,-4-6-805,12-10-683,-9-2-1312,1 1-6402,-2 2 9501,1 3 1,-14 9-1,-4 2 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9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14 25566,'3'-7'2700,"-1"1"-2295,-2 6-405,0 0 0,-26 65 0,13-29 0,-22 54 0,19-45 0,-1-2 0,2-5 0,4-5-1289,4-8-1177,4-8-5400,9-9 7866,7-4 0,-4-4 0,3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6:59:59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16 23616,'4'-9'3799,"-1"2"-3071,-3 7-200,0 0-528,-6 57 0,2-26-4252,-6 46 4252,4-42 860,1 0-860,1-2 0,2-4 0,0-4 0,1-4 0,1-6 3392,0-6-3392,7-5 0,7-3 0,9-7 0,8-5 0,1-9 0,1-4 0,-3 0 0,-2-1 0,-2-1 0,2-3 0,0-2-2074,18-11-335,-8 13-3317,11-5 5726,-17 20 0,-14 6 0,-7 5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92 21712,'7'7'5423,"-1"-1"-4706,-6-6-112,0 0-391,27 9-214,-16-7 0,21 6 0,-22-8 0,1-3 0,-1-5 0,0-5 0,-1-5 0,-2-1 0,-4 0 0,-1 3 0,-2 2 0,-1 6 0,-7 3 0,-8 4 0,-10 13 0,-7 7 0,-5 14 0,2 7 0,-10 22 0,15-15 0,-5 26 0,23-34 0,3 6 0,8-20 0,3-4 0,7-6 0,4-7 0,8-4 0,2-5-1457,4-8-1446,3-6-5781,1-9 8684,3-2 0,-16 11 0,-2 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0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28591,'-22'73'80,"4"-9"-80,8-32 0,4-5 0,3-9 0,2-6 0,1-8 0,0-2 0,6-6 0,3-8 0,7-6 0,2-8 0,-2 2 0,0 0 0,0 4 0,-3 5 0,0 4 0,-3 6 0,0 2 0,-1 3 0,-2 6 0,0 6 0,0 11 0,0 8 0,5 6 0,1 3 0,1-2 0,-1-4 0,-5-6 0,-2-7 0,-3-7-505,1-7-1680,-3-5-1659,1-9 3844,1-7 0,-1 4 0,1-3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28671,'4'69'0,"-8"2"0,-7 0 0,-6 3 0,1-1 0,2-5 0,1-5 0,1-7 0,2-11-707,1-8-1153,2-10-1782,1-8 3642,2-8 0,1-5 0,2-4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23560,'0'-10'3250,"0"1"-2937,0 9-436,0 0-1120,38-44-3295,-17 24 4538,32-34 0,-38 43 0,-2 4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1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28671,'-23'50'0,"0"-1"0,-16 37 0,28-50 0,4-7-1615,3-4-3024,3-1 4639,12 1 0,-8-11 0,8-1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1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 28098,'-24'79'191,"0"0"0,1-2 0,0-3-1905,5-20 0,0-1 1714,0 2 0,1 0 0,-1-2 0,0 0 212,1-1 0,1-2-292,-15 42-607,3-10-1219,7-13-2351,10-17 4257,6-17 0,5-18 0,1-10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2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28110,'-43'89'561,"9"-10"-561,31-39 0,2-6 0,4-10 0,5-12 0,5-5-24,6-6-54,0-12 11,3-4-23,1-13 12,1-4 33,-2-2 45,-4-1 22,-1 2 23,-5 5 33,-3 7 102,-5 6-123,-2 9-57,-1 3 0,1 4 0,3 10 0,3 8 0,3 11 0,3 5 0,3 1 0,1-2-24,1-4-1342,1-5-5119,6-8 6485,6-8 0,-13-5 0,-1-4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3 24726,'-6'-2'2375,"-18"53"-1960,13-7-242,-3 3 1,0 4 84,-4 34-113,-1 12-2925,9-46 1,0 1 2790,0 2 0,1 0-11,-1-3 0,0-1 1232,-6 41-1624,3-11-415,4-14-503,4-13-295,1-11-8226,3-13 8762,-1-10 0,0-11 0,1-6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28671,'47'-18'0,"-1"0"0,38-11-539,-39 20-705,-4 3-8587,23 2 8787,-27 3 0,7 1 1,-33 0-1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3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25679,'-37'47'563,"1"0"1,2-3 0,7-4-116,7 3-33,5-3-124,5-4-144,4-3-147,4-4 0,4-4 0,7-4 0,6-3 0,26-6 0,-7-5 0,13-4 0,-16-7 0,-1-6 0,-5-9 0,2-6-1671,3-4-950,9 2-5996,13 2 8617,12 3 0,-25 11 0,-4 3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3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3 26832,'-90'-2'1569,"13"8"-1299,49 17-270,5 3 0,4 2 0,7-3 0,5 0 0,3-1 0,3 1 0,1 0 0,14 2 0,-4-9 0,13-4 0,-8-11 0,-2-3 0,1-5 0,-3-5 0,1-7 0,-2-6 0,0 1 0,-3 3 0,-3 8 0,-2 5 0,-2 4 0,0 3 0,0 11 0,0 6 0,0 12 0,0 2 0,0 0 0,2-3 0,13-1 0,2-14-293,14-2-1600,-2-19-1816,4-4 3709,1-4 0,-15 4 0,-6 5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26575,'25'80'1221,"-5"-22"-1199,45-48 23,-22-10-34,-9 0-11,-10-1 34,-11-5-34,-6-5-11,-5-5-34,-12-4 45,-7 5 0,-15 4 0,-9 5 56,-4 5 112,-4 13 101,0 5 57,4 13-326,5 5 0,11 1 0,9 4 0,10 0 0,6 1 0,10-1 0,7-1 0,10-2 0,7-6 0,5-6 0,4-10 0,5-7-987,4-13-1893,8-17 2880,2-14 0,-23 11 0,-7 0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4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28602,'-24'51'23,"0"0"0,2 0 0,5-1-23,5 30 0,4 5 0,3-3 0,1-3 0,-1-7-539,0-8-1254,-4-9-1579,-3-10 3372,-2-9 0,6-17 0,1-8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4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26407,'45'-34'-2376,"0"-1"1,38-21 2375,-37 40 0,-20 8 0,-6 4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27382,'-26'49'526,"-1"0"0,-15 28-447,43-28-79,7-21 0,4-6-157,4-9-101,3-7-78,-2-6-11,1-11 90,-1-6 211,-3-10 46,-4 2-3257,-4 4 3492,-4 7 45,-1 6 0,-1 5 124,0 2-203,1 8-177,1 3-24,2 7 3392,1 1-3392,3-1 0,1-2-270,-1-3-817,0-3-941,-1-4-3810,0-3 5838,-2-2 0,-3 0 0,0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0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24939,'-2'-9'2655,"1"2"-2375,1 7-112,0 0-168,46 33-257,-25-14-3830,35 26 2631,-40-25-1413,-5 0 2869,-6-2 0,-2-8 0,-3-2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2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22810,'-4'0'4639,"1"0"-9078,54 12 4439,12-1 0,-1 0 0,6 0 319,6-2 0,4 0-319,12 0 0,3 1 0,-24-3 0,2 0 0,1 1 0,4 0 0,1 2 0,1-1 0,1 0 0,0 0 0,1 1 0,0 0 0,1 1 0,-1-1-24,-1 0 1,0 0 0,-1-1 23,-2 1 0,-1 0 0,-1 0 0,-3-1 0,-2-1 0,0 1 0,26 4 0,-3-1 0,-11-1 0,-3 0 0,-11-2 0,-3-2 0,-11-2 0,-3-1 0,27 0-2914,-20-6-6917,-18-7 8596,-13-4 1,-14 2 0,-6 3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24 28166,'5'-13'505,"-2"3"-505,-3 10 0,0 4 0,0 9 0,-4 11 0,-4 12 0,-4 7-3392,0 2 3392,1 3 0,2 2 0,0 2 0,0-2 0,2-1 0,1-3 0,2-5 0,1-3 0,2-8 0,0-8 3392,1-7-3392,0-6 0,0-5 0,2-2 0,4-2 0,4 0 0,9 0 0,3 0 0,5 0 0,5 0 0,17 0 0,-12 0 0,11 0 0,-19 0 0,-2 1 0,-3 1 0,-4 0 0,-4 3 0,-6-2 0,-4 0 0,3-1-909,-4-2-1814,5 0-5501,-4-2 8224,0-5 0,-3 4 0,-1-3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24849,'-3'0'2869,"0"0"-2242,3 0-301,0 0-326,18 0 0,-6 0 0,14 0 0,-12 0 0,-1 0 0,3 0 0,-5 0-1021,0 0-805,-7 0 1826,-2 6 0,-1-5 0,0 6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28671,'51'-1'0,"2"1"0,-33-1 0,5 1 0,-13 0 0,-1 0 0,-4 0 0,-1 0 0,-1 0 0,1-3-864,-1-4-1467,3-5-3461,0-3 5792,-2 0 0,-2 7 0,-3 2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7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27281,'-1'54'362,"0"1"0,1-3 0,0-2-250,0 18-67,0 3-23,-1 0-22,-3-1-78,1-5-247,-3-7-5985,1-7 5324,-1-8 221,0-8-6675,-2-7 7655,2-6 0,2-10 0,2-5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38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9 23213,'-3'-5'3059,"0"1"-2376,3 4-256,0 0 88,-19 17-224,9 2-101,-15 18-66,14 2-12,0 5-55,2 4-57,-1 5 0,2-1 0,0-2 0,3-7 0,2-5 0,3-8 0,0-7 0,4-6 0,6-7 0,7-4 0,9-4 0,4-2 0,4-1 0,1-5 0,-1-2 0,-1-4 0,-2-2 0,-2 3 0,-1-4 0,0 1 0,1-6-2589,3-1-7242,8 0 8916,8 1 0,-20 11 0,-2 2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11 637 25880,'-6'1'2791,"1"0"-2791,5-1 0,0 0 0,10-51 0,7 10 0,12-48 0,3 23 0,3-6 0,-4 1 0,1 4 0,-5 9 0,-4 15 0,-7 10 0,-4 11 0,-2 9 0,1 5 0,1 4 0,4 3 0,3 17 0,3 8 0,0 21 0,-1 10 0,-1 7 0,-3 3 0,1 1 0,2 20 0,-6-25 0,-2 11 0,-9-32 0,-2-5 0,-1-3-651,-2-5-2934,-4-7 3585,-4-7 0,2-8 0,1-3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28671,'41'29'-80,"-1"-5"-961,-6-13-1156,3-4-5870,5-2 8067,-2-1 0,-17-3 0,-6 0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89 186 24031,'-6'0'3530,"1"0"-3172,-19 65-44,15-32-79,-20 50-89,23-52-89,1-8-57,2-8 0,3-9 0,-1-4 0,1-8 0,0-10 0,0-15 0,0-12 0,0-9 0,3-4 0,1 0 0,0 2 0,-1 7 0,-2 12 0,-1 8 0,0 14 0,0 5 0,0 12 0,3 13 0,3 13 0,3 16 0,10 29 0,-4-18 0,8 12 0,-5-34 0,0-8 0,2-9 0,-2-9 0,1-6 0,1-9 0,1-8 0,0-10 0,-3-9 0,0-13 0,-8 12 0,0-5 0,-6 20 0,2 3 0,3 3-1032,3 7 1032,12 2 0,-13 4 0,6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17 438 28671,'-10'-39'0,"4"-2"0,11 1 0,1-3 0,5-6 0,-2 0-3392,-1 2 3392,-2 5 0,-3 9 0,-2 8 0,-1 9 0,0 7 0,1 5 0,1 4 3392,4 13-3392,0 11 0,4 16 0,1 9 0,1 5 0,2-1 0,1-3 0,-1-6 0,0-10 0,-2-8 0,-2-10 0,0-8 0,-1-5 0,10-18 0,-6-3 0,6-15 0,-6 1 0,-1 0 0,-1 3 0,9-9-673,0 12-2095,10-7-7063,2 14 7423,6 2 0,-16 7 0,-2 4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6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97 27830,'-73'45'841,"13"0"-841,45-12 0,5 1 0,6-2 0,2-1 0,5-3 0,7-7 0,7-8 0,9-7 0,2-12 0,1-13 0,-2-11 0,-5-14 0,-6 0 0,-8-1 0,-4 4 0,-3 2 0,-6 5 0,-4 5 0,-6 5 0,-3 8 0,1 7-573,0 5-6396,1 12 6969,4 9 0,4-5 0,4 3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24176,'-86'15'1983,"13"6"-1758,44 10 846,5 9-1071,5 8 0,4 7 0,1 4 0,4 3 0,3-3 0,3-3 0,3-6 388,6-8-1117,11-11-1333,15-14-3754,18-9 5816,11-14 0,-23 4 0,-5-5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7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21723,'-10'0'3664,"3"0"-3104,7 0 482,0 0-638,-39 65-102,29-35 1,-29 50-135,41-55-124,6-10-21,7-6-12,9-13-11,5-14-11,2-12-101,-3-10 112,-4 1 0,-7 7 11,-6 11 11,-6 9 12,-2 8-23,0 3 56,0 7-22,0 9 179,-1 11-88,0 9-136,2 2 0,-1-3 0,3-3 0,2-7-360,2-5-951,3-7-1568,2-7 2879,7-6 0,-10 0 0,1-2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28625,'-1'51'23,"0"0"0,0 48-23,0-26 0,1 1 0,0-7-1413,1-7-1422,6-10 2835,3-10 0,-1-19 0,-1-7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202 208 24659,'21'-83'-68,"-5"12"68,-20 52 45,-5 3 190,-8 5 236,-7 6-179,-4 3 100,-2 10 101,0 8 123,1 14-67,3 8 101,6 4-313,6 2-337,8-3 0,4 1 0,2-3 0,6 0 0,3-5 0,10-4 0,2-9 0,4-9-2007,14-8-1130,-6-14 3137,8-7 0,-23 3 0,-5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8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 22597,'0'-5'3283,"0"1"-2689,0 4-135,0 0-134,-26 65-33,17-35-91,-19 51-167,26-56-12,1-4-22,1-10 11,0-4-11,7-5 12,3-4-12,7-7 0,2-1 11,-1-7 0,-1 6 123,-4 2 124,1 5-68,-3 4-33,1 0-77,2 13-80,-5-2 0,1 11 0,-5-3-113,-2 1-459,0-1-425,-2-1-1121,2-4-6106,1-5 8224,3-4 0,-2-4 0,-1-1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27281,'-1'53'588,"-1"0"0,0 45-374,-3-36-214,3-2 0,1-6 0,1-7 0,0-9 0,0-11 0,0-10 0,0-8 0,0-5 0,0-3 0,-1-1 0,-5-4 0,-5-3 0,-8-5 0,-5 0 0,-3 2 0,-4 5 0,-3 2 0,0 3 0,-1 9 0,3 5 0,4 9 0,5 4 0,7 0 0,5 2 0,5 0 0,4 1 0,2 1 0,3-1 0,6-2 0,5-9 0,9-6-2399,7-8-7432,7-5 9642,8-8 0,-19 5 1,-2-5-1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23796,'-5'-3'3384,"1"-1"-2936,4 4 78,0 0-167,-28 52-201,16-21-158,-20 44 0,25-38 0,4-3 0,2-9 0,1-6 0,4-9 0,4-6 0,5-5 0,4-11 0,-1-5 0,-2-8 0,-1-1 0,-4 2 0,0 3 0,-4 4 0,0 7 0,-2 4 0,-1 4 0,0 2 0,1 7 0,-2 6 0,0 8 0,-1 4 0,0-1 0,0-3 0,0-5 0,0-7-1861,3-5-1411,1-2 3272,7-2 0,-5 0 0,1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4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28166,'0'15'505,"0"9"-505,0 23 0,0 3 0,-3-3 0,2-6 0,-3-7 0,2-10 0,1-7 0,1-10 0,0-3 0,0-4 0,4-4 0,4-6 0,6-7 0,2-3 0,1-2 0,-1 4 0,-2 0 0,2 2-1548,1 0-1499,2 0 3047,2 2 0,-9 5 0,-1 4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28671,'-20'54'0,"1"0"0,1-4 0,4-5 0,9-4-987,3-3-974,1-6-2801,1-8 4762,10-5 0,-8-10 0,8-3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0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112 157 24099,'-6'-5'3473,"1"1"-2947,5 4 47,0 0-573,-41 33 0,28-8 0,-30 29 0,40-16 0,2 0 0,3-5 0,5-5 0,6-11 0,6-8 0,6-6 0,2-17 0,4-7 0,-1-16 0,-3-2 0,-5-1 0,-7 4 0,-6-2 0,-5 4 0,-3-2 0,-1 2 0,-1 2 0,-5 6 0,-5 5 0,-7 10-1559,-8 4-1589,-8 8 3148,-4 12 0,14-8 0,5 7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91 28671,'33'59'0,"6"-13"0,4-43 0,8-12 0,0-6 0,-5-9 0,-10-6 0,-12 1 0,-13 3 0,-7 2 0,-15 6 0,-8 4 0,-17 7 0,-10 4 0,-29 6 0,21 5 0,-15 6 0,34 7 0,7 8 0,6 7 0,4 10 0,4 5 0,4 4 0,6-3 0,2-3 0,2-8 0,2-8 0,7-10 0,5-8 0,12-8-897,6-5-1602,8-14-5121,7-10 7620,1-13 0,-19 13 0,-6 2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14 24827,'0'-8'3798,"0"2"-3752,0 6-46,0 0 0,-5 57 0,2-14-3392,-4 49 3392,3-28 0,2-2 0,1-4 0,1-2-662,-1-7-2453,-1-1 3115,-3-8 0,3-17 0,-1-8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26810,'38'-37'-4006,"1"0"0,30-24 4006,-28 43 0,-18 9 0,-4 2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28636,'-79'61'35,"16"-4"-35,53-21 0,5-4 0,4-5 0,1-7 0,5-9 0,1-5 0,6-5-158,0-8-10,0-3 78,1-9 90,-2 1 0,-2 1 56,-1 6 90,-2 6 33,2 3-144,0 2-35,2 3 0,1 3 0,2 6 0,7 9 0,-7-6-427,4 2-962,-7-12-2488,0-2 3877,0-4 0,-4 1 0,-1-2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27921,'84'-19'0,"-11"4"0,-44 15 367,-3 0-1264,-5 3-1072,-2 6-4048,-4 6 6033,-2 8 0,-7-10 0,-2-1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9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23437,'0'-9'2902,"0"2"-2353,0 7-279,0 0-46,0-21 33,0 20-10,0-4-79,1 33-112,1 15-34,2 9-11,3 1-11,2 1 0,4-1 0,1-2 0,1-1-11,1-7-23,-2-6-100,-1-10 33,0-10 68,1-8 33,3-7 44,5-18 124,1-12 45,3-17 45,0-5-100,-4 1-158,2-13 0,-8 18 0,2-10-304,-6 21-670,2 0-640,2 2-1097,6 1-7120,0 6 9269,2 4 0,-12 10 0,-3 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9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27583,'-10'69'302,"1"0"1,0-5-1,1-5-1004,-5 12 702,3-2-22,3-4-426,2-3-273,2-6-1095,2-9-3147,1-10 4963,3-15 0,-2-10 0,2-9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9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28671,'-9'55'0,"0"-1"0,0 0 0,1-3 0,2 29 0,0-1 0,2-6 0,1-8-438,0-11-1164,1-11-1245,0-7 2847,-1-11 0,1-10 0,0-7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0:59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26261,'52'-35'-800,"-1"0"1,-1 3 0,-9 7 0,-15 13-1,-7 5 1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0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28671,'-68'9'0,"9"9"0,41 21 0,2 5 0,4 5 0,2-2 0,4-6 0,3-8 0,2-9 0,1-9-3392,3-7 3392,5-5 0,7-12 0,7-12 0,5-17-46,0-8-21,-2 0 67,-6 7 0,-5 9 113,-4 11-113,-4 9 0,-1 6 0,-2 7 0,2 10 0,1 9 0,2 11 0,3 4 0,3 0 0,3-2 0,1-4 0,3-6 0,0-6 3392,3-2-3965,4-5-2071,7-3 2644,7-3 0,-17-3 0,-4-1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0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27225,'75'-12'482,"-1"1"0,14 0 0,4 3-482,-22 4 0,2 1 0,4 1-1887,13 1 0,3 0 0,3 1 1887,-15 3 0,1 1 0,2 0 0,2 1 0,7 0 0,1 1 0,2 1 0,1 0 0,-13 1 0,1 0 0,1 1 0,0 0 0,1 1 0,3-1 0,1 1 0,1 0 0,0 0 0,0 1-122,2 0 1,1 1-1,0-1 1,0 1-1,1 0 122,0 1 0,1-1 0,-1 1 0,1 1 0,-1-1 0,0 1 0,-1 0 0,0 0 0,0 1 0,-1 0 0,-1 0 0,0 0 0,-1 1 0,-1 0 0,-1 0 0,-8 0 0,-1-1 0,0 2 0,-3-1 0,-2 1 0,7 2 0,-1 1 0,-5 0 0,-4 1 238,0 4 0,-5 0 0,-8 4-238,-3 7 0,-13 4-3093,-5 34 3093,-34 0 0,-4-33 0,0-9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24849,'0'-4'3822,"0"1"-3822,62 70 0,-14-4-953,3 1 0,2 6 953,-15-10 0,-2 2 0,4 6 0,-1 1 0,1 4 0,1 2 0,2 1 0,1 2-6,0 0 0,2 0 6,1 0 0,2-1-325,0-1 0,2-1 325,1-3 0,0-3 0,-1-3 0,1-1 0,-9-13 0,2 1 0,-3-4 0,2 5 0,-1-3-959,7 10 1,-5-3-6156,-10 3 7114,-17-13 0,-12-22 0,-6-10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6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1937 28143,'27'-62'105,"-1"1"1,0-1-1,5-5 1,1-1 0,3 1-779,4 0 1,3 0 0,1-1 672,7-7 0,1 0 0,2-1-502,4-3 1,2 0 0,0 2 501,2 2 0,0 1 0,0 1 0,-2 5 0,0 1 0,0 2 0,-5 9 0,0 1 0,-1 4 0,16-14 0,-1 6 0,-9 12 0,-2 6 305,-9 11 1,-1 6-306,36-2 0,-13 16-751,-3 32-4022,-6 16 4773,-5 32 0,-25-29 0,-9-1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7 23672,'5'-4'2802,"-1"1"-2477,0 72-135,-2-18-129,0 4 1,0 4-16,-1 20-13,0 1-33,-1-5 0,2-11-22,-1-14-1,2-16 23,-1-14 23,0-11-23,-2-6-23,-5-4-67,-10-7 34,-9-4 45,-13-7 11,-5 1 11,-5 6 135,-3 4 179,3 11 134,1 15-67,6 11-179,6 19-77,8 5-136,8 4 0,9 23 0,4-22 0,10 14 0,6-34-405,8-10-1186,10-14-1848,9-14 2591,13-24 0,-21 11 0,-1-9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7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27337,'10'49'667,"-1"0"0,9 43-667,-3-32-57,0-4-963,6-7-1669,8-11 2689,11-14 0,-16-12 0,-1-8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27000,'-45'11'1423,"9"8"-1175,32 24-248,2 3 0,6 3 0,6 0 0,8-1 0,8-5 0,4-8-3392,2-12 3392,3-10 0,1-8 0,0-12-998,0-10-963,0-14-851,0-11-3957,0-7 6769,-4-1 0,-14 21 0,-5 7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48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26631,'-15'80'1255,"4"-10"-1155,3-34-100,4-9 23,2-11-23,5-7 22,9-7 23,6-13-11,11-5 89,2-11 101,4 2-10,-1 3-214,-2 7 0,-4 7 0,-5 4 0,-3 4 0,-5 0 0,-3 8-3392,-1 5 3392,-5 13 0,-2 5 0,-3 8 0,-4 3 0,-4 1-1749,0-3-7316,1-4 9065,3-3 0,3-17 0,0-3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5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7 25779,'-85'-4'863,"10"1"-718,45 3-44,-2 4-45,1 7-33,3 7-1,5 6-22,3 0 0,6-2 0,4-4 0,4-4-11,4-6 0,2-4-1,0-3 1,7-1 0,4-3 11,7-7 0,3-4 0,0-5 0,-2 3 0,-2 7 0,-2 4 0,0 4 22,4 11 23,2 8 45,5 14-45,2 7-3426,4 4 3381,2 0 0,2-2-560,19 4-919,-7-23-4314,21 1 5793,-2-33 0,-28 7 0,-1-8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5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53 103 23874,'0'-10'2846,"0"2"-7834,0 8 5414,-6 88 476,4-22-801,-2 5 0,1 3-1041,2 25 996,0 0-34,1-5-122,0-5 111,-2-8 1940,-3-10-1951,-1-14 705,-1-18-682,1-19 3282,2-13-3305,1-30 250,2-22-228,0-34-22,1 29 0,1-2-329,4-4 1,1-1 328,2-3 0,2 1 0,3 0 0,2 2 0,1 2 0,1 1 0,1 6 0,0 1 0,18-32 0,-2 18 0,-1 17 0,-2 14 0,11 13 0,-11 9 0,4 11 761,-18 11-761,-8 11 0,-5 15 0,-15 11 0,-24 34 0,1-17-194,9-23 1,1-1 193,-4 11-191,7-8-1356,7-9-1152,8-11 2699,4-10 0,2-8 0,0-6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59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27000,'-39'78'964,"8"-8"-684,34-33-67,6-5-180,5-7-10,5-12-12,2-6-11,-1-12 0,1-11 0,0-8 0,-1-11 0,-4-1 0,-3 1 11,-5 5-11,-3 8 23,-2 9-23,-2 7 0,0 4 33,-1 7-33,0 9-11,0 9-213,0 8-571,0 2-617,0-3-549,2-4-3496,4-8 5457,4-8 0,-4-6 0,1-4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5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27471,'11'91'896,"-3"-7"-840,-12-29-56,0-9 11,-2-10 1,4-14 10,1-11 34,1-7 91,0-9-147,2-10 0,6-10 0,5-8 0,5-2 0,1 5 0,0 2-147,1 4-962,2 2-763,0 3-2666,4 3 4538,2 2 0,-11 7 0,-3 2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1:5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55 22428,'-9'-1'3788,"1"0"-3205,8 1-112,0 0-12,-52 45-134,37-17-34,-37 37-45,50-28-166,9-5-80,6-5 0,10-9 0,3-9 0,-1-5 0,-3-7 0,-4-11 0,-3-9 0,-5-13 0,-5-4 0,-2-4 0,-6 3 0,-6 2 0,-8 8 0,-7 7 0,-2 10-158,4 8-1948,4 4-3688,9 3 5794,5 3 0,4-2 0,0 2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28671,'8'98'0,"-4"-48"0,-3 0 0,-6 1 0,-3-1-315,0 3 0,-3-1 315,-3 1 0,-1-2 0,0 0 0,2-2-1704,-9 38-1377,8-14 3081,7-17 0,5-28 0,2-10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28671,'-8'94'-438,"-2"-9"-1142,-4-33-1188,0-4 2768,3-7 0,4-20 0,3-6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0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28479,'-39'86'192,"7"-15"-192,26-44 0,2-11 0,4-6 0,0-7 0,7-2 0,8-12-3392,10-6 3392,3-12 0,-1 0 0,-3 4 0,-5 6 0,-2 5 0,-2 4 0,1 5 3392,-2 2-3392,0 3 0,-3 0 0,-1 4 0,-2 7 0,-5 10 0,0 11 0,-3 5 0,-4 6 0,-5 1 0,-4 1 0,-4-1-169,4-4-9662,5-1 7373,14-17 0,-4-4 1,8-16-1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1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10 24099,'-6'-5'2778,"1"1"-2217,5 4-80,0 0-111,-51 50-101,34-23-156,-37 38-113,50-40 0,3-8 0,9-8 0,4-5 0,10-7 0,2-12 0,0-9 0,-3-10 0,-2 0 0,-4 6 0,-4 7 0,1 9 0,-3 6 0,1 4 0,0 3 0,2 7 0,1 7 0,2 9 0,3 6 0,3 6 0,5 4 0,6 3-3392,5 2 3392,8 0-424,8-1 424,5-3-270,3 1-9561,8 18 7373,-26-14 0,-7-3 1,-28-24-1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28671,'63'-10'0,"0"1"0,-3 0 0,-3 2 0,24 0 0,1 3-409,1 2 409,2-2 0,3-1 0,2-2-5012,0 1 5012,-36 12 0,-2 2 0,0-5 0,3 15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3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0 231 28671,'53'-26'0,"1"0"0,20-5 0,-1 4 0,-23 11 0,-1 1-712,17-3 1,-1 0 711,22-2 0,-8 5 451,-7 4-451,-10 6 0,-12 3-1582,-12 14-1029,-13 7-7220,-10 19 8543,-8 5 1,-3-17 0,-4-4-1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25454,'-51'22'829,"1"0"0,-35 22-447,60-11-24,6 8 34,10 9-78,4 5-201,15 3-113,14-4 0,15-6 0,17-11 0,3-11 0,4-14 0,-2-12 0,-2-18 0,-6-11 0,-8-15 0,-12-4 0,-13-1 0,-11 1 0,-13 1 0,-15 2 0,-14 0 0,-15 6 0,-5 5-1536,-7 10-2375,26 11 3911,3 3 0,28 9 0,3-2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3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28671,'13'64'0,"0"1"0,-1-1 0,-3-3 0,-6 33 0,-3 3 0,0 1 0,0-6 0,-2-6-438,-2-9-2038,-5-11-5323,-1-11 7799,-4-13 0,6-19 0,1-10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0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28671,'50'-30'0,"1"0"0,-5 2 0,-4 6 0,-1 12 0,-5 4-640,-6 3-1455,-5 2-2734,0 0 4829,2-1 0,-11 0 0,-2 0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27023,'6'9'1019,"-5"12"-806,-12 29-78,-10 13-57,-7 13 12,-4 7 10,2 1-87,3-5-13,8-6 0,4-12 0,8-8 0,3-10 0,3-8 0,9-6 0,10-6 0,14-2 0,11-5 0,8-5 0,5-3 0,4-4 0,3-3 0,0-1 0,-2 0 0,-2-3 0,-6 0 0,-6-4 0,-6 4 0,-9-1 0,-7 3 0,-5-1-2903,-2-1 2903,-1 2 0,-7 0 0,-2 1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6.37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209 1 28671,'0'39'0,"0"15"-5661,-2 31 5661,0-35 0,-2 2 0,-1 5 0,0 1-283,-3 5 0,-1 2 283,0 3 0,-1 0 0,-2 2 0,0 0 0,0 0 0,0 0-311,0-2 0,1-1 311,1-3 0,1-1-562,2-4 1,0-2 561,2-5 0,0-3 0,-2 39 0,0-16 794,1-14-794,-1-13 0,1-15 0,2-13-46,2-9-1937,1-17-392,6-10-2118,4-14 4493,3-7 0,-2 16 0,-4 6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6.66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0 25622,'57'11'0,"0"-1"0,-4 0 0,-4 2 0,5 7 746,1-1-746,-1-3-2884,-2-2 2884,-1-3-1021,-4-1-1131,-4 3-7679,-10 4 7917,-12 11 1,-11-11-1,-8 1 1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7.56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172 1 26666,'-12'49'409,"1"1"0,-13 41-409,9-31 0,-4-1-302,0 3-298,-2-3-1304,3-3-5917,4-4 7821,3-12 0,7-17 0,1-10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8.00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38 1 26384,'1'98'1036,"6"-37"1,3-3-836,7 8-188,17 19-13,-2-35 0,10-8 0,6-8 0,10-9 0,5-10 0,2-8 0,1-5 0,-8-2 0,-6-6-3392,-12-7 3392,-13-10 0,-10-9 0,-10-7 0,-4-8 0,-7-7 0,-13-5 0,-12-3 0,-19 0 0,-13 6 0,-8 12 0,-5 16 0,23 19 0,1 6 0,-22 11 0,-13 9 3155,39 8-5944,10 0 2789,11-2 0,13-11 0,6-3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8.60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38 1 26474,'-11'61'732,"-1"-1"0,2 5 1,5 1-1466,11-3 1,5 2 732,2 8 0,2 2 0,5 3 0,2 1 0,2 0 0,2 0 0,0-2 0,1-1 0,1-5 0,2-3 0,-1-4 0,2-3 0,-1-8 0,1-2 0,-1-8 0,0-2 464,26 24-464,-8-17-785,-7-16-1462,-8-14-7584,-7-11 8896,-4-5 0,-11-2 1,-3 0-1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18.85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0 785 21633,'41'-61'309,"0"0"1,0 0-1,1 3 1,1 1-1,2 5-309,21-7 0,3 7 0,1 2 0,0 4 565,-1 5 0,0 3-565,-5 7 0,1 4 0,-4 4 0,0 4 0,-3 4 0,0 3 0,-2 4 0,1 2-594,0 1 0,-2 3-1597,0 2 1,-1 4 2190,-2 6 0,-5 0 0,8 0 0,-18 9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25196,'-5'0'2936,"1"0"-8283,65-2 5560,-26 2-266,50-2 53,-44 2 904,8 6-1352,-13-4-650,5 5-908,-16-5-3932,-4 1 5938,-6 6 0,-7-4 0,-4 2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25645,'-5'0'2823,"1"0"-2620,4 0-203,0 0 0,49-1-4252,-23 1 4240,37-1-204,-37 3-1790,-5 1-3518,-3 1 5524,-2 3 0,-7-4 0,-2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8 137 25207,'-7'91'1748,"11"-15"-1187,21-54-113,9-6-157,5-6-78,0-5-34,-1-3-155,-3-8-24,-4-6 0,-4-9 0,-4-6 0,-8-3 0,-5-3 0,-6 0 0,-3-1 0,-11 0 0,-6 3 0,-10 1 0,-4 4 0,1 6 0,4 7 0,2 6 0,3 5-1166,4 2-716,4 5-2701,5 4 4583,4 3 0,3-4 0,0-3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6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 25297,'0'-4'2286,"0"1"-1793,0 3 102,0 0-595,-2 69 0,-3-24 0,2 6 0,-1 3 0,-7 9 0,3 1 0,-1-4 0,0-4-427,-1-5-1209,-1-4-806,0-8-7389,3-7 8338,2-10 1,5-10 0,1-6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28042,'88'-37'191,"-13"8"-438,-42 28-974,-3 1-2342,2 0 3563,2 0 0,-15 0 0,-3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7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26675,'-36'85'740,"5"-5"-460,17-31 23,-3 6-79,-2 1-12,0-1-21,2-5-145,7-7-46,5-8 0,4-6 0,9-7 0,6-4 0,13-6 0,8-2 0,6-4 0,4-2 0,5-3 0,4-1 0,5 0 0,3-6 0,-2 0 0,-3-5 0,-7 0-2130,-8 3-4503,-7 4 6633,-7 2 0,-14 2 0,-4 0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29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1128 97 23381,'-62'-23'302,"1"1"1,2 2 0,1 4-157,-28 6 234,-7 5-1192,43 8 0,0 3 941,0 2 0,0 3 67,0 5 0,1 3 7,3 4 0,2 4 21,1 2 0,4 3 254,-30 41-304,39-31 0,3 2-23,4 4 0,3 3-5,2 3 0,3 2-18,3 4 1,3 1 0,2 2 0,3-1-90,1 3 1,2-1-40,5-2 0,4 0 0,2-2 0,4-2-280,7-4 0,6-2 280,4-4 0,6-4 0,2-4 0,7-6 0,31-3 0,6-9 0,-16-5 0,1-8 0,26-9 0,0-9 0,-23-6 0,-4-7 0,0-9 0,-3-5 0,-2-2 0,-2-3 0,-6-2 0,-2-2 0,-4 0 0,-5-2 427,-5-1 0,-4-1-427,-6 1 0,-6-4 0,-6-23 0,-10-2-198,-8 16 1,-7 0 197,-7-20 0,-7 0 0,-7 22 0,-4 4 0,-4 0 0,-2 3 0,-2 5 0,-2 3-275,0 8 0,-1 5-2145,-47-6 2412,14 40 1,2 9 0,9-6 0,16 11-1,-1 0 1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0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1297 9 16703,'-7'-2'5479,"1"0"-4437,6 2 426,0 0-874,15-4-11,-7 11-57,11 2-89,-14 14-22,-3 4 44,-1 0-55,-1 2-68,-6 1-111,-7 3-225,-13 2 0,-15 3 0,-12 2 0,-12 0 0,-9-2 0,0-5 0,-2-4 0,5-7 0,-2-4 0,-3-8 0,-5-3 0,-4-5 0,-2-4 0,7-6 0,9-4 0,13-5 0,9-2 0,9 0 0,-3-9 0,16 7 0,-2-4 0,17 10 0,4 6 0,0 3 0,5 4 0,0 2-46,2 0-1018,1 0-3015,5 0-5378,7 0 9457,8 0 0,-5 0 0,-4 0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69 21790,'0'-9'2633,"0"2"-2185,0 7-145,-55-8-113,28 6-44,-44-2-22,45 9-1,2 5 0,5 0-67,2 3-22,1 0 11,1 4 11,1 3-12,-1 5 68,5 2 12,4 7 10,3 2-11,3 4 12,3 0-79,6 0 11,7 0 11,7-3 34,4-2-45,2-3 35,1-2-24,0-2-11,-2-2-11,0-4 12,-4-6 10,-4-6 45,-3-5 180,-4-4-1,-1-13-56,-1-9-121,1-16-125,-2-8 0,1-5 0,-5-1 0,-2 2 0,-3 0 0,-1 3 0,0 3 0,-1 1 0,1 2 0,-1 2-539,10 3-638,12 5-1097,21 6-7557,19 6 8358,19 6 1,-34 6 0,-3 3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1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28671,'26'-28'0,"-2"6"0,-13 24 0,0 3 0,-1 3 0,0 1-237,5 1-1342,4-1-998,9-2-5458,4-2 8035,3-4 0,-16 0 0,-4-1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2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57 22687,'-2'-9'4851,"1"2"-4358,1 7-123,0 0-100,-13 13-270,4 13 0,-12 17 0,6 9 0,0-1 0,-1-6 0,5-8 0,5-13 0,3-11 0,3-8 0,0-4 0,2-1 0,1-7 0,4-4 0,0-10 0,2-3 0,1-4-13,12-14-1151,4 5-707,25-14-1660,15 9 3531,23-2 0,-37 19 0,-4 6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97 24143,'-3'-4'4269,"0"1"-4010,54-20-259,-11 13 0,48-20 0,-24 22 0,-1 0 0,-2 3 0,-6 2-472,-4 1-615,-9 2-538,-10 0-2699,-9 4 4324,-7 5 0,-8-3 0,-4 2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28671,'58'-4'0,"1"0"0,7 3 0,-5 1 0,-2 7 0,10 5-57,-34-1-1680,-9 1-1165,-7 2 2902,-7 2 0,-5-7 0,-4-1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3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25925,'-74'68'1938,"16"2"-1434,50-37-200,11 6-304,11-15 0,10-1 0,10-2 0,1-6-3392,12-3 3392,-6-7 0,-3-9 0,-13-10 0,-14-12 0,-5-11 0,-2-5 0,-3-2 0,-7 1 0,-8 7 3392,-12 6-3392,-9 12 0,-4 8-405,2 7-1006,8 4-718,8 6-3720,11 4 5849,5 4 0,5-5 0,0-4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3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28671,'-9'89'0,"1"-7"0,5-40 0,-3 5 0,-4-1-573,-5 3-1578,-4 0-2566,0-1 4717,4-3 0,6-21 0,4-7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28334,'48'-75'337,"-2"13"-337,-9 53 0,1 5 0,-1 1 0,-3 3 0,-6 2 0,-5 4-561,-4 4-1322,-8 5-1916,-4 6 3799,-6 3 0,-1-10 0,0 0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3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27449,'-40'46'407,"0"1"0,5-4 1,8-3-408,21 2 0,11-3 0,13-6 0,14-6 0,20-8 0,10-7 0,7-6 0,3-4 0,-5-2 0,-4-9 0,-7-3-1716,-3-11-1611,-3-3 3327,-1 0 0,-21 10 0,-5 5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2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28378,'91'-12'293,"-13"3"-293,-45 6 0,-4 2 0,13 1 0,-12 0 0,8 0 0,-13 0-528,-2 0-861,0 0-583,-2 0-3485,-1 0 5457,-2 0 0,-8 0 0,-2 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2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19 20916,'-6'0'3911,"1"0"-3452,5 0 270,0 0-517,-14 63-111,7-31-34,-10 50-44,12-52-1,3-5-11,1-8-11,1-7 0,0-4 34,0-5 459,0 0-179,0-10-34,5-6-34,1-14-10,5-5-57,-1-2-78,-1 0-68,-2 2-33,-2 4-67,-2 5-515,-2 6-830,-1 8-2207,-8 5 3619,-2 5 0,0 1 0,1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3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28671,'50'37'0,"0"0"0,-3 0 0,-5 1-3910,6 23 3910,1 4 0,-1 0 1100,-2-5-1100,-4-7 0,-6-10 621,-5-9-621,-6-8 0,-7-7 0,-4-8 2189,-9-6-3759,-1-3-2295,-9-2 3865,-11 0 0,7-1 0,-7 0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1 851 28671,'56'-68'0,"-1"0"0,1 1 0,0 3-581,-8 12 1,2 1 580,21-19 0,1 1-339,-19 19 1,-1 2 338,14-10 0,-3 4 0,10-2-52,-17 18 52,-16 14-897,-15 14-2654,-10 6 3680,-6 15 0,-6-8 1,-1 8-1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11 108 28479,'-10'-8'192,"12"-3"-192,23-1 0,13-4 0,8-1 0,0 2 0,1 2 0,-7 4 0,-2 5 0,-6 2 0,-1 2 0,-7 0 0,-2 0 0,-6 1 0,-3 3 0,-2 0 0,-2 3 0,0-3 0,-3 2 0,-1 1 0,-3 4 0,0 4 0,-2 3 0,0 5 0,0-2 0,0-1 0,0-4 0,-1-4 0,-1-2 0,-1-2 0,-8 1 0,2-1 0,-8 2 0,1-2 0,-1-1 0,0-2 0,1-2 0,-10 0 0,3 1 0,-12 3 0,5 1 0,-4 4 0,2 3 0,1 2 0,5 3 0,4-1 0,0 13 0,8-7 0,2 7 0,8-9 0,3-3 0,1-3 0,17 3-3392,-1-7 3392,16 2 0,-4-7 0,1-4 0,2-2 0,3-1 0,7-9 0,9-10-340,9-9 340,4-4 0,-26 14 0,-9 7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6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28671,'72'-50'0,"-11"10"0,-45 39 0,0 1 0,-1 0 0,-1 0 0,-2 0 0,-2 2 0,-3 2 0,-2 2-953,-2 2-1468,-1 0-7410,-2 0 9714,0-1 1,0-2 0,0-3-1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4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64 24950,'-6'-8'1770,"2"0"-1557,4 8 168,0 0-269,-12 58-11,6-22-34,-7 48 79,7-36-45,3-2-45,0-5-11,0-9 67,2-13 33,1-9 169,0-10-156,7-17-158,4-12 0,6-18 0,0-5 0,-4 0 0,-5 2 0,-5 6 0,-2 5 0,-1 5 0,-2 8 0,-5 8-1480,0 9-940,-2 5-7411,4 14 9663,0 6 1,3-2 0,0 0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5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490 15 23504,'1'-8'2925,"0"2"-2320,-1 6-5851,-52 82 5560,18-27-264,-4 6 1,-2 2 861,-8 13-912,5-4-101,4-3-257,4-4 486,3-1-1394,1-6-862,4-4-7385,1-8 9513,3-10 0,10-16 0,3-8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5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20142,'53'24'112,"0"-1"0,-4 1 1,-6 2 2418,2 26-2531,-6 6 0,-9 8 0,-7-1 0,-7-1 0,0 11-1412,-6-22-1782,6 6 3546,-4-28 0,-4-14 1,-2-6-1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5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28671,'57'55'0,"-1"-1"0,-2-2 0,-5-2 0,11 17 0,-1 5 0,-4 4 0,-5-3 0,-5 0 0,-6-7 0,-6-6 0,-8-7-158,-7-9-2699,-10-3-6974,-4-6 7507,-6-1 0,2-15 0,-2-5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2:53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0 808 27270,'21'-73'467,"-1"-1"0,2 2 0,4 3-467,4 11 0,4 3 0,2 1 0,2 3-233,0 4 1,2 4 232,-1 7 0,-1 3 0,31-17 114,-8 16-114,-8 10-158,-1 7-1522,-3 7-1234,-1 4 2914,-3 4 0,-20 2 0,-6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0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28671,'85'-52'0,"-14"10"0,-51 42-181,-1 1-7371,4 4 7552,-4-2 0,-3 1 0,-8-3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123 256 23549,'-7'8'3093,"1"-2"-2533,6-6 34,-34 60-56,19-36-201,-27 44-337,32-56 0,4-6 0,4-13 0,7-15 0,6-16 0,7-15 0,3-5 0,-2-1 0,-4 6-3392,-5 6 3392,-6 9 0,-2 9 0,-2 10 0,0 9-1682,0 4-4167,0 5 5849,-4 15 0,3-11 0,-3 10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9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28671,'52'39'0,"0"-5"0,-8-15 0,5-3 0,5 0 0,2-1 0,0-2 0,-1-2 0,-3-2 0,-6-1 0,-6-1 0,-5 0 0,-6-1 0,-5-1-438,-4 0-2038,-5 0-3541,-2 2 6017,-7 2 0,-2-3 0,-4-1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24681,'-3'0'3697,"0"0"-3404,3 0-293,0 0 0,1-2 0,7 0 0,5-1 0,11 2 0,5 0 0,6 1 0,3 0 0,0 0 0,0 4-337,-6 4-2206,-4 7-3407,-4 5 5950,-5 3 0,-9-9 0,-3-2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9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48 25992,'-67'69'975,"13"-4"-583,46-25 0,5 2-112,1-2-134,9-5-79,6-8-11,14-10-22,9-9-1,7-9-22,4-14 34,-2-8 22,-5-14 34,-10-1-21,-10-2-80,-11 2 0,-6 0 0,-3 1 0,-7 4 0,-1 3 0,-6 6 0,0 6-752,4 7-772,4 5-1680,3 4 3204,2 2 0,1 0 0,0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0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24558,'0'-3'2969,"0"0"-2386,0 3-191,0 0-223,-3 64-169,1-17 0,0 4 0,-1 3 0,0 19 0,-3 2 0,2-6 0,-3-6-427,2-11-1332,-1-9-1457,1-11 3216,2-10 0,1-11 0,2-6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96 24871,'-4'-3'1334,"1"0"-1222,3 3-314,0 0-974,70-21-2287,-32 7 3463,56-19 0,-67 22 0,-8 1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7 23639,'0'-4'3843,"0"1"-3439,0 3-192,-54 62-77,28-20-63,-8 4 1,0 4 73,9 9 1,2 1-147,5-5 0,4-3 0,7-7 0,3-3 0,4-8 0,1-2 0,6-6 0,5-3 0,5-5 0,4-5 0,0-6 0,1-4 0,13-17 0,-9-4 0,7-15-1581,-11 0-1354,-3-2 2935,-1 0 0,-8 16 0,-2 3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28671,'-16'56'0,"0"1"0,2-5 0,2-2 0,-2 28-169,4-22-1534,-5 11-1928,2-31 3631,0-5 0,5-14 0,1-6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0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24614,'2'-3'3014,"-1"0"-2588,-1 3-326,0 0-100,58-14-280,-26 4-739,50-14-1581,-42 5 2600,3-1 0,-20 8 0,-3 3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24591,'4'-6'2701,"-1"1"-2634,-3 5-370,0 0-526,23-15-1165,-10 8-5211,20-13 7205,-16 14 0,-7 1 0,-1 3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1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44 21174,'1'-3'3675,"0"1"-3081,-14 71 146,8-33-1,-9 54-257,13-56-68,1-5 113,4-9-201,3-5-326,3-8 0,2-4 0,-2-2 0,2-2 0,-1-10 0,3-5 0,2-14 0,0-4 0,1-4 0,-2-1 0,-1 1 0,-1 5 0,2 2 0,0 9-248,4 3-2351,9 6-7232,5 3 7988,9 5 1,-19 2 0,-2 3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53 24020,'-7'-4'3238,"1"1"-2442,6 3-179,0 0-617,38-19 0,-16 13 0,32-13 0,-24 18 0,1 1 0,5 0 0,5 5 0,6-1 0,5 7 0,-1-1-35,-1 3-2407,-10 6-3497,-9 1 5939,-15 8 0,-8-13 0,-7-1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2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81 26731,'-11'-8'1940,"2"2"-1940,9 6 0,0 0 0,32-25 0,-8 16 0,27-18 0,-16 25 0,5 0 0,4 2 0,7-1 0,3 1 0,1 9 0,-3 4-1604,-5 11-2205,-6 3 3809,-7 2 0,-16-13 0,-6-2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85 25679,'-73'46'1501,"11"-4"-997,48-18-146,5 1-44,4-2 1,4 0-315,5-3 0,9-3 0,9-5 0,14-6 0,8-6 0,6-13 0,-1-7 0,-6-11 0,-8-4 0,-10 2 0,-10 1 0,-7 5 0,-5 3 0,-4 5-169,-4 5-9662,3-7 9787,11-1 0,-6 5 1,10 3-1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2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28671,'-6'99'0,"-1"-5"-1295,-2-21 1295,0 1 0,0-2-116,-4-1-233,-4-4-1379,-2-6-2239,2-9 3967,3-13 0,8-19 0,3-9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28468,'55'-30'-79,"-1"-1"1,-4 4 0,-6 6-1088,-5 13-1086,-9 5-7579,-13 2 9798,-9 11 1,-6-7-1,-2 7 1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3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26239,'-38'40'829,"0"0"0,-23 30-404,49-38-76,7-2-349,3-3 0,2-1 0,5-1 0,6 0 0,11 0 0,12-4 0,10-3 0,10-9-3392,8-4 3392,5-9-120,7-14-1584,5-14-386,-35 7 1,-1-2 2089,6-7 0,-3 2 0,8-6 0,-9 4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3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26171,'-8'0'2500,"2"0"-2500,-35 61 0,15-14 0,-4 1 0,-1 4 0,-3 19 0,0-1 0,1-3 0,3-4-909,4-10-1096,4-8-1402,7-10 3407,4-10 0,6-12 0,4-6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25499,'3'-7'3172,"-1"2"-3172,-2 5 0,0 0 0,39 22 0,-21-9-102,32 19-1164,-32-15-1266,2-1-7299,0-6 7946,6-3 1,-13-4 0,0-2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4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28289,'-7'50'184,"-1"0"1,-6 41-185,11-34-179,0-4-627,1-4-875,0-5-1815,-2-6 3496,-3-5 0,3-15 0,-1-6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28143,'44'-31'123,"0"0"1,35-17-5830,-40 41 5314,-5 5 557,-7 2-2730,-10 5 2779,-7 4 1,-6-3 0,-3 2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5 112 22575,'-3'0'3339,"1"0"-3093,76-35-156,-34 18-79,8-4 0,-1 0 12,-12 10-12,-14 7 0,-10 2 0,-6 2 23,-4 0-34,0 0 22,-5 1 68,-8 11 324,-11 9 248,-9 16-80,-2 8-100,3 3-425,6 1-57,7-2 0,7-3 0,6-6 0,3-5 0,8-9 0,11-8 0,14-8 0,16-5 0,10-12 0,5-6-427,-1-10-1769,-6-1-2858,-12 6 5054,-13 8 0,-15 6 0,-9 5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7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90 28671,'-2'-41'0,"8"7"0,23 30 0,3 2 0,-1 1 0,1 1 0,0 0 0,-5 0 0,-3 0 0,-7 0-853,-2 0-2351,-1-3-6627,-1 2 8014,1-2 0,-7 3 0,0 0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17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121 336 26653,'-24'51'946,"-1"0"1,-16 31-822,29-61-125,3-12 0,7-8 0,1-40 0,1 1 0,0-35 0,2 11 0,0 1 0,1 3 0,-2 6 0,0 3 0,-1-4 0,0 21-785,0 4-1692,0 22-7354,0 16 8846,-7 14 0,6-8 0,-6 5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24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1 359 25476,'76'1'250,"0"0"1,9 0-1,4 0-60,7-1 1,6 1-1244,-20-2 1,4 0-1,2-1 1117,-12-1 1,3 0-1,1-1 1,1 0-582,10 0 0,2-2 0,2 0 0,2 0 568,-13 0 1,1-1-1,2 0 1,0 0 0,2 0 24,5-1 0,2 0 0,1-1 0,2 1 0,0 0-148,-11 0 1,0 1 0,2 0 0,0 0 0,1-1 0,1 1 127,4-1 0,2 0 0,0 1 0,1-1 1,0 0-1,1 1-217,-10 1 0,1 0 0,1 0 1,0 0-1,0 0 0,1 0 1,0 1 160,3-1 0,1 1 0,0-1 0,1 1 0,0-1 0,0 1 0,1 0-61,-10 1 0,1 0 0,0 0 0,0 0 1,0 1-1,1-1 0,0 1 0,0-1 61,1 1 0,1 0 0,0 0 0,0 0 0,0 0 0,0 0 0,0 0 0,1 1 0,1-1 0,-1 1 0,1 0 0,0 0 0,1 0 0,-1 1 0,0-1 0,1 1 0,0-1 0,0 1 0,0 0 0,1 0 0,-1 0 0,1 0 0,-1 0 0,0 1 0,0-1 0,1 0 0,-1 1 0,0-1 0,0 1 0,0 0 0,0 0 0,0 0 0,-1 0 0,1 0 0,-1 0 0,0 1 0,0-1 0,0 1 0,0 0 0,-1 0-13,0 0 1,-1 0 0,-1 1 0,1 0 0,-1 0 0,1 0 0,-1 0 0,-1 1 12,-2 0 0,1 0 0,-2 0 0,1 1 0,-1 0 0,0 0 0,0 0 0,-1 1 0,9 1 0,0 0 0,-1 0 0,0 1 0,-1 0 0,-1 0 0,0 1 0,-4 0 0,-1 0 0,-1 1 0,0 0 0,0 0 0,-2 1 0,0 0 0,8 1 0,0 1 0,-1 0 0,-2 0 0,0 1 0,-1 0 0,10 2 0,0 1 0,-2 1 0,-2-1 0,0 1-133,-8 0 1,0 0 0,-2 0-1,0 1 1,-2-1-171,13 4 1,-1 0-1,-1 1 1,-3-1 54,-7-1 0,-2-1 0,1 1 0,2 0 248,-5-2 0,5 1 0,0 0 0,-5-1 0,-9-2 0,26 6 0,-7-1 0,-16-6 0,-1 0 0,1 0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2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118 836 20367,'-2'0'4202,"0"0"-2824,2 0-1154,-3-58-44,12 18 55,2-51 45,13 31-4206,-2-1 4251,-2 0-113,-5 3 816,-3 4-849,-5 7-45,-4 7-44,-2 7-56,-1 6-34,0 3 0,0 3 0,0 4 3358,0 1-3380,-4 6 10,-5 1-10,-7 5 22,-6 2 34,-4 3-12,-3 7 12,1 2 33,2 5-11,2-3 78,2 2-54,7-6-80,4 3 0,8-6 0,3 3 0,2 1 0,22 5 0,0-3 0,23 2 0,-5-5 0,3 2 0,-1-1 0,-3 2-136,-6 0 35,-7-2 34,-7-1 34,-6-4 33,-4-1 33,-5-2 113,-2-6 12,-3-9-158,-1-8 0,0-10 0,-2-3 0,-14-14 0,-1 14 0,-13-6 0,3 20 0,-1 4 0,-1 2 0,2 5 0,2 0 0,6 5-461,5 2-1018,5 2-1041,3 12 2520,0 38 0,4-26 0,-2 24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2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28671,'27'47'0,"1"1"0,-2-2 0,-3-2 0,7 23 0,2-5 0,1-6 0,1-12 0,-4-12 0,-3-12 0,-7-11-808,-5-5-1264,-6-4-2691,-5 0 4763,-2 0 0,-2 0 0,0 0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30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0 558 28602,'33'-60'23,"-1"1"0,0 2 0,-1 7-743,20-7 720,4 4 0,2 7 234,1 5-234,-3 7 0,-2 2 0,-4 6-628,-4 4-1225,-4 8-3828,-7 8 5681,-9 10 0,-11-3 0,-7 5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3:5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0 464 28671,'62'-33'0,"1"-1"0,-1 1 0,0 2 0,1 2 0,0 5 0,22 3 0,2 7 0,7-2 0,1 2-479,-28 5 0,-1 0 1,2 0 478,1 1 0,0-1 0,1 1 0,2-1 0,-1 1 0,1-1 0,2 0 0,1 0 0,0 0-558,5 0 1,0 0 0,1 0 557,2 0 0,0-1 0,1 1 0,0 0 0,0 2 0,0-1 0,-4 2 0,-1-1 0,0 2 0,-6 1 0,0 2 0,-2 0 74,26-1 0,-3 2-74,-11 1 0,-3 0 0,-12 0 0,-4 0 0,34 2 0,-32 0-584,-30 1-2139,-20-2 2723,-24-1 0,5 0 0,-9 0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0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27123,'63'-5'516,"1"0"0,4 0 0,1 1-3347,0 1 1,2 0 2830,11 1 0,3 0 0,10 2 0,10 0-270,-19 1 1,10 1 0,2-1 0,-4 0 269,-13 0 0,-4-1 0,1 0 0,5 1-42,4-1 0,4 2 1,2-1-1,-1 0 0,-5 0 42,0-1 0,-3 0 0,-2 0 0,0 0-273,1 0 0,0 0 1,0 0-1,0 0 273,-1-2 0,1 1 0,-1-2 0,0 1 0,0 0 0,-1-1 0,-1 0 0,0-1 185,-2 0 0,-1-1 0,-1 0 1,-1 0-186,20-1 0,-2 0 0,-2 1 0,-11 1 0,-3 0 0,-3 2-1446,22-1 0,-7 4 1446,-17 9 0,-8 2 0,6-4 0,-29 13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0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71 306 24099,'0'-10'2196,"0"3"-1704,0 7 685,0 0-785,17 77-556,-12-13 170,3 3 1,1 4-7,-8-15 0,-2-1 0,1 2 0,0 1 0,0 1 0,0-1 0,0 0 0,0 0 0,-1-5 0,-1-1 0,-4 44 0,-3-18 114,-2-18-114,4-17 0,2-21 0,1-11 0,-4-8 0,-3-22 0,-5-16 0,3-36 0,3-26-334,7 37 1,1-2 333,1-8 0,2-3 0,3-1 0,4-4 0,2 6 0,3-4 0,1 4 0,5-8 0,2 2 0,7-18 0,2 6 0,-9 38 0,1 7 0,21-23-89,-3 23 89,1 22 0,20 14 0,-16 19 0,13 10 0,-29 15 0,-8 13 0,-10 11 0,-4 10 0,-11 10 0,-13 2 0,-4-25 0,-4-1 0,-19 25 0,15-32 0,1-4 0,-7 3 1009,6-8-1009,5-11 99,5-5-99,4-7 0,7-4-293,3-6-2160,3-3 2453,38-18 0,-28 11 0,28-12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28110,'-15'64'187,"0"1"0,2-4 0,2-4-187,3 18 0,4-1 0,1 2 0,3-3 0,0-6 0,6-11 0,6-15 0,7-17 0,4-11 0,6-10 0,2-20 0,6-12 0,4-23 0,1-13 0,2-5-3392,0-3 3392,1 4-707,-4 10-2845,-1 16 3552,-6 20 0,-16 12 0,-5 8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1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23 24782,'0'-13'2969,"0"3"-2476,0 100-90,-2-30-737,-2 8 0,-1 3 334,-8 18 0,-8-3 0,1-7 0,0-14 225,4-17-225,5-19 115,4-15-115,5-9 0,0-7 0,2-16 0,0-10 0,5-18 352,4-1-352,5 1-3392,4 5 3392,3 6 0,5 6 0,3 6-1256,3 5-1881,3 3 3137,1 3 0,-16 5 0,-3 2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1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28490,'-13'68'60,"0"1"0,3-12 1,6-6-61,20 10 0,11-22 0,9-5 0,7-9 0,-2-13 0,3-5 0,-5-11 0,-4-13 0,-4-11 0,-10-17 0,-8-28 0,-6 18 0,-11-16 0,-8 32 0,-11 9 0,-8 8 0,-6 10 0,3 6 0,0 7 0,5 20-1469,4 13-8362,10 23 9764,6 4 1,6-24 0,3-11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25051,'2'-4'3620,"8"86"-3620,-1-9 0,-1 4 0,1 5-841,-1-14 0,-1-1 841,-1 8 0,0 1 0,0 4 0,-1 1 0,-1 1 0,-2 0 0,0-1 0,0-2 0,-1-3 0,-1-2 0,0-5 0,-2-2-959,-2-6 1,-2-4-5350,-11 39 6439,-7-24 1,9-35 0,4-17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2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28671,'61'-23'0,"0"1"0,1 1 0,1 3 0,-6 9 0,0 3-1208,5-2 1,1 2-384,1 0 0,0 1 1591,1 1 0,-5 1 0,9 1 0,-18 2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17431,'-55'3'1058,"1"0"1,-34 3 1820,58-5-2722,15 1 1296,9-1-1430,5 4 892,8 8-657,13 11 3180,19 12-3438,14 11 0,5 4 0,-7 5 0,-17-3 0,-15 1 0,-22 2 0,-23 0 0,-18 2 0,-16-3 0,-2-5 0,7-7 0,12-11 0,15-8 0,12-8 0,9-9-1794,5-3-6161,14-4 7955,18-16 0,-12 11 0,9-11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3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25577,'-2'0'3094,"1"0"-3094,-9 91 0,3-29 0,-2 6 0,0 4-824,-5 17 824,-4-2 0,0 1-774,1-8-2308,1-6 3082,6-12 0,4-28 0,4-12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3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1 711 27863,'3'-65'261,"1"-1"1,-1 4-1,2 2-2418,7-21 2157,-2 1 0,-6 3 670,-2 12-670,-2 11 0,0 13 355,0 12-355,0 12 0,0 8 0,3 6 1156,1 2-1156,7 17 0,0 15 0,4 25 0,-5 19 0,-1 8 0,-5 5 0,0-7 0,2-12 0,-1-16 0,5-16 0,-1-14 0,4-13 0,-1-5 0,3-13 0,2-14 0,7-14 0,2-12 0,3-5 0,-1 1-3392,-3 5 3392,-2 8 0,-4 5 0,7 2 0,-8 13-2948,4 3 2948,-9 13 0,-7 3 0,1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3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104 183 27482,'-19'66'396,"0"0"0,2-5 1,5-6-397,11-2 0,10-7 0,10-8 0,16-10 0,11-10 0,5-9 0,0-7 0,-4-17 0,-7-9 0,-8-20 0,-11-8 0,-7-8 0,-9-2 0,-4-1 0,-10 0 0,-6 2 0,-9 5 0,-6 8 0,1 11 0,-1 14 0,-2 10 0,-2 10 0,-3 13-427,-1 7-2116,2 16-7288,2 6 8854,4 9 1,13-23-1,5-1 1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4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628 0 26631,'-72'16'657,"0"0"0,3 1 0,6 2-588,-16 25-69,4 6 0,12 8 0,11 7 0,13 6 0,14 5 0,12-3 0,8-4 0,16-8 0,14-9 0,26-11-1940,27-17-2194,21-10 4134,-40-11 0,-3-2 0,11-1 0,-11 0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204 119 27930,'-52'24'370,"-1"-1"1,-29 27-371,69 1 0,10 4 0,20 1 0,12 1 0,20-10 0,11-8 0,5-16 0,2-13 0,-3-15 0,-8-16 0,-9-17 0,-13-18 0,-15-11 0,-9-6 0,-7 2 0,-12 1 0,-7 13 0,-15 10 0,-5 18 0,-1 14 0,5 10-1088,9 19-2419,10 10 3507,8 19 0,5-17 0,0-2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5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28671,'-2'65'0,"1"-1"0,-3-5 0,-1-4 0,-8 14 0,-1-12 0,5-14 0,5-14 0,1-16 0,3-7 0,2-6 0,8-9 0,7-9 0,10-17 0,5-5 0,0-4 0,0 7-2936,-2 3 2936,-1 8 0,-14 11 0,-3 6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5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243 276 26474,'21'-52'521,"-1"1"0,13-38-39,-34 59-79,-11 6-133,-6 7-270,-11 8 0,-5 6 0,-1 4 0,-1 13 0,0 10 0,1 17 0,4 9 0,8 4 0,7 0 0,9-2 0,3-7 0,9-6 0,11-8 0,12-10-1009,14-9-3720,8-7 4729,4-5 0,-23 0 0,-6 0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12 27393,'-56'9'639,"1"1"0,-38 14-639,56 9 0,7 7 0,7 2 0,6 3 0,9-4 0,5-5 0,4-8 0,12-12 0,5-7 0,17-13 0,4-19 0,3-15 0,2-19 0,-8-1 0,-5 3 0,-11 10 0,-7 13 0,-6 11 0,-5 13 0,0 4 0,-1 8 0,0 15 0,3 13 0,-1 17 0,2 5 0,1-3 0,1-5-3392,5-9 2226,2-10-2387,7-13 3553,5-6 0,-10-8 0,-1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6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24008,'1'0'3474,"1"0"-2835,-2 0-102,-14 77-524,7-44-13,-8 58 0,11-71 0,3-6 0,1-10 0,0-2 0,9-14 0,6-6 0,10-14 0,1-1 0,0 4 0,-3 4 0,-1 7 0,-1 3 0,-4 7 0,0 4 0,-5 3 0,-3 1 0,-1 8 0,-1 6 0,-3 13 0,0 2 0,0 3 0,2-4-1570,3-4-4649,6-8 6219,8-8 0,-10-4 0,2-4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3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437 311 24356,'0'-5'3171,"0"1"-2353,0 4-492,0 0-326,-24 71 0,18-42 0,-19 52 0,29-62 0,5-8 0,6-5 0,4-4 0,-3-11 0,-2-11 0,-6-15 0,-4-11 0,-3-3 0,-8-3 0,-7 1 0,-13 1 0,-15 2-1615,-16 4-4305,-25 3 5920,26 21 0,2 2 0,-9-3 0,-1 5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43.4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0 256 23488,'75'-13'983,"-1"2"0,-10 9 0,8-3 0,11-5 0,6-3 0,4-5 0,-1-2 0,-3-2 0,-6 1-551,-6 1-432,-8 3 0,-9 3 0,-6 2 0,-4 3 0,-6 3 0,-4 0 0,-6 5 0,-2-2 0,-3 0 0,-1-1 0,1-3 0,-2 1 0,-1 0 0,0 2 0,-2 3 0,0-1 0,0 2 0,0 0 0,5 0 0,6 0 0,32 2 0,-9-1 0,25 2 0,-20 2 0,1 0 0,-2 5 0,-5-2 0,-6 2 0,11 5 0,-19-6 0,12 3 0,-17-8 0,2-1 0,2-2 0,1-1 0,-1 0 0,20 0 0,-18 0 0,15 0 0,-22 2 0,-1-1 0,-4 3 0,-2-1 0,-2 0 0,-5 0 0,0-2 0,7 1 0,-7-1 0,7-1 0,-13 1 0,-1 0 0,-1 1 0,-1 0 0,3 3 0,-4-1 0,5 1 0,-2-1 0,-2-1 0,3 3 0,-6-2-328,5-1 0,-1 0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4:47.2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49 23241,'61'32'983,"10"-8"0,15-23-492,-33-3 1,3-1-1,8-2 1,2-3-1,7 0 1,1-2-1,2 0 1,0-1-1,1 2 1,-1 1-1,-1 2 1,1 2-1,4 1 1,1 0-153,9 2 1,2 0-340,-22 0 0,1 0 0,1 0 0,8 0 0,2-1 0,0 1 0,2-1 0,1 1 0,-1 1 0,0-2 0,-1 1 0,-1 1 0,-5 2 0,-1 1 0,-2 1 0,-6 1 0,-2 1 0,-1 1 0,25 7 0,-3 3 0,-9 2 0,-3 2 0,-7-2 0,-2 1 0,-8-2 0,-2-1 0,38 13 0,-18-9 0,-18-8-405,-29-6 77,-11-6 0,-18-1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26922,'-2'73'45,"-2"-6"-404,-1-30-447,-4 1-5318,-1 1-2089,-1-3 8428,1-2 0,5-16 0,1-5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117 116 26765,'31'50'684,"1"-8"-617,-4-24-45,1-5-10,0-1-1,0-4-11,-1-4 56,-2-2 89,-3-2 191,-3-1-78,-4-4 33,-5-3-267,-2-8-24,-4-3 0,-2-4 0,-2-1 0,-8 0 0,-5 2 0,-11 2 0,-8 3 0,-6 3 0,-5 0 0,-4 2 0,-2 0-1289,-1 0-1714,0 3 3003,2 2 0,21 3 0,6 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1 25577,'-84'33'1502,"10"2"-919,38-6-158,4 6-89,5 0-88,5 3-248,6-1 0,7 0 0,4 1 0,5 0 0,11 1 0,8-3 0,15-4 0,6-10 0,5-9 0,-1-7 0,-3-5 0,-6-8 0,-6-7 0,-6-10 0,-5-12 0,-4-5 0,-2-8 0,-4-3 0,-4 1 0,-2 3 0,-2 7 0,0 10-270,-6 9-7024,-12 11 7294,-1 15 0,1-1 0,9 7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25006,'-4'0'3440,"-3"47"-3215,6-18-225,-3 38 0,8-31 0,4-1 0,5-2-651,3 0-716,2-2-863,1-3-4930,2-3 7160,3-8 0,-11-8 0,-1-5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31 23292,'-3'-2'3451,"0"1"-2936,3 1-78,-21 51-56,16-22-79,-16 42-9,21-39-293,4-1 0,4-7 0,5-4 0,4-8 0,2-6 0,1-7 0,2-12 0,0-8 0,1-13 0,-1-6 0,-2 0 0,-3 2 0,-5 4-1155,-2 6-1030,-5 5-4224,-2 7 6409,-1 6 0,-1 6 0,-1 2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1 478 28671,'16'-57'0,"0"0"0,8-33 0,-2 15 0,-7 26 0,-2 5 0,-1 8 0,-2 7 0,0 9 0,-2 7 0,1 8 0,1 2 0,0 8 0,2 9 0,-1 8 0,-1 12 0,-2 6 0,-2 3 0,-1 3 0,-2-1 0,-1-2 0,-1-4 0,-1-3-987,-5-4-1400,-3-1-6543,-6-5 8930,-2-6 0,7-9 0,3-5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7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28671,'54'-52'-1390,"-8"11"-628,-25 35-4682,-3 3 6700,1 2 0,-9 1 0,-3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74 28558,'-2'-8'113,"-1"10"-113,3 27 0,0 7 0,0 6 0,0 2 0,-2-2 0,0-4 0,-1-5 0,1-9 0,1-5 0,0-7 0,0-6 0,1-3 0,0-3 0,0-9 0,0-7 0,0-15 0,1-11 0,4-6 0,2-2 0,2 0 0,0 6 0,-1 5 0,0 11 0,-1 7 0,0 10 0,-1 6 0,2 3 0,0 12 0,1 7 0,4 37 0,-3-8 0,4 20 0,-6-21 0,3-7 0,2-8 0,1-9 0,2-7 0,-3-8 0,0-3 0,7-16 0,-5-1 0,3-13 0,-6 1 0,-3 2 0,-2 0 0,0 2 0,-1 3 0,2 3-337,-1 4-2902,3 3-1500,-3 5 4739,2 2 0,-6 2 0,1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8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26093,'3'5'2578,"-1"-1"-2578,-2-4 0,0 0 0,19-3 0,-6-2 0,18-2 0,-9-2 0,3 3 0,3 0 0,1 3 0,-2-1 0,-1 3 0,-4-2 0,-3 2 0,-4-1 0,-5 0 0,-5-1-1424,-3 2-2050,-2 0 3474,-4 4 0,3-3 0,-4 3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25230,'-3'0'3441,"0"0"-3441,3 0 0,-19 45 0,12-20 0,-15 34 0,17-32 0,3-3-494,-1-4-1220,2-1-1894,0-8 3608,1-4 0,0-4 0,0-3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08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 23269,'1'-2'3507,"0"1"-2823,-1 1-202,-5 57-326,0-28-156,-4 42-436,1-44-775,1-7-1422,1-4 2633,1-1 0,2-8 0,1-1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0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866 0 27729,'-36'45'314,"1"0"0,-2-1 0,2-3-314,-19 11-573,-9 4 573,-3 2 0,0-5 0,4-5 0,4-6 187,7-6-187,4-3 0,2-4 0,0-3 0,4-2 95,3-5-95,8-5 0,6-5 0,9-4 291,5-3-291,5-2 0,3-2-1256,1-1-806,1-2-2229,2 0 4291,5 1 0,-4 2 0,3 2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0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17 23079,'2'-4'3003,"-1"1"-2768,-29 48-101,10-16-22,-23 37-11,19-30 56,5-3 11,4-2-45,4-4 23,3-2 11,2-2-45,2-4 56,2-4-78,0-3-12,0-3 124,4 0-90,5-1-11,7 1-12,3-3-22,3 1-33,1-4 11,-1-2-23,0-2 23,-1-6-11,-2-3 10,-2-8-31,-3 0-13,-2-2 0,-3-1 0,-2-2 0,-2-2-3392,-2-2 3392,-2 1 0,-1-1 0,-7 2 0,-4 1 0,-9 3 0,-3 1 0,-2 0 3392,0 2-3392,-1 0 0,2 3 0,1 2 0,5 3 0,4 3-304,6 2-1589,4 2-875,11 2-7063,11 1 8050,13 0 1,-10 0-1,-1 0 1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5 23695,'6'-4'4101,"-30"62"-3765,3-16-230,-1 5 1,-2 1-107,-5 10 0,2-2-213,4-6-526,4-7-572,5-9-695,5-10-4314,5-6 6320,2-11 0,2-3 0,0-4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27807,'53'77'269,"-7"-11"-515,-32-41-382,-1-3-1154,0-4-2386,1-5 4168,1-6 0,-5-3 0,-3-4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1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27919,'-19'83'376,"10"-32"0,3-2-691,5 7-906,3 12-1827,9-32 3048,9-10 0,-6-11 0,1-7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28671,'63'-2'-864,"-10"0"-682,-30 6-2287,-6 4 3833,-9 7 0,-4-7 0,-4 1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2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28580,'76'-21'-1591,"-1"-2"-1277,-18-3 2868,3 2 0,-28 10 0,-5 4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 25588,'-76'8'2533,"-12"22"-2320,42 4-23,-7 23-43,29-6-147,10 2 0,7 1 0,16-6 0,12-8 0,16-10 0,11-13 0,5-8 0,-1-8 0,-4-11 0,-6-8 0,-11-9 0,-9-8 0,-8-4 0,-5-3 0,-5-2 0,-3 4 0,-5 4 0,-7 7 0,-15 5 0,6 12-830,-3 4-2106,16 15-4527,8 3 7463,14 4 0,-8-4 0,7-5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 24659,'8'-4'2823,"-2"1"-2285,-6 3 113,0 0-651,0 60 0,-6-27 0,0 50 0,-3-43 0,1-4 0,2-4 0,3-9 0,1-8 0,1-7 0,1-4 0,2-3 0,6-12 0,7-8 0,6-14-685,4-7-794,-2-1-1277,1 2 2756,-3 4 0,-8 16 0,-4 6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1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93 26899,'62'-5'303,"-12"0"-291,-41-4-1,-1-2-11,-2 0 0,-2-1 22,-2 1-11,-2 2 12,0 1-23,-4 2 56,-4 2 22,-7 3 68,-2 1 78,-5 5 157,0 7 55,1 7-367,2 7-69,3 4 0,3 1 0,3 2 0,5-3 0,3-2 0,2-2 0,3-6 0,5-3 0,5-7 0,7-5 0,3-3-841,1-2-818,5-4-1870,2-2 3529,2-4 0,-14 5 0,-3 0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27617,'61'-16'213,"-11"4"-404,-34 10-817,-3 1-6938,1-1-1209,0-2 9507,-1-3 0,-5 4 1,-3 0-1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24132,'-19'74'224,"3"-9"-224,11-30 0,2-6 23,2-8-23,1-6 212,0-8 214,0-3 426,0-4-449,0-11-78,0-4-45,1-13-56,4 0-67,1-2-89,4 1-68,1 3-146,1 3-840,3 8-1648,1 7 2634,3 4 0,-8 4 0,-1 0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6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26362,'-78'58'750,"14"-3"-660,42-19-34,4 2-33,6-1-12,2-1-11,6-3-134,1-3-785,7-4-1849,7-5 2768,7-8 0,-5-6 0,0-5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7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13 113 26552,'-10'79'381,"8"-12"-258,26-42 68,6-6-34,4-7-67,2-7 145,-1-8 112,-1-11-56,-4-8-3436,-3-12 3202,-5-3-57,-6-3 0,-7 1 0,-4 3 0,-7 5 0,-8 6 0,-4 6 3392,-7 8-3392,-1 4 0,2 6-718,1 10-1422,4 4-3564,5 8 5704,5 0 0,4-9 0,1-4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25791,'-17'65'851,"2"-11"-750,11-33-79,1-6 0,3-8-10,2-3 10,5-6 23,6-8 44,6-6 91,5-9 167,-1 1 101,2 1-44,-1 5-67,-2 3-337,-1 5 0,-1 4 0,-2 3 0,-1 2 0,-3 3 0,-3 6 0,-3 4 0,-3 9 0,-4 6 0,-1 2 0,0 6 0,-2-1 0,0-2-237,-1-6-1690,2-7-2342,1-10 4269,0-4 0,0-5 0,0 0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7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25645,'0'-4'2834,"0"0"-2642,0 4-192,0 0 0,8 63 0,-7-22 0,7 55 0,-8-36 0,0 3-729,-6 0-1849,-3-2-7253,-6-3 9056,3-6 0,3-23 1,6-10-1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8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24916,'62'-34'-2458,"-9"6"0,-42 24 1,-3 2-1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28671,'-15'81'0,"2"-10"0,7-39 0,1-1 0,2 0 0,1-3-629,1-2-2194,0-6-7008,1-5 7467,5-8 1,-4-3 0,4-4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 23997,'-3'-8'2566,"1"3"-2039,2 5 269,0 0-516,-28 53-90,18-28-100,-20 41-23,25-44-34,3-6-33,1-7-11,1-4 0,1-7 11,4-10-22,3-6 22,5-10 11,-2 1 11,-1 3 68,-2 6-44,-3 6-46,-1 6 0,1 3 0,-1 3 0,2 0 0,1 0 0,0 5 0,1 2 0,-1 8 0,0 1-673,-2 1-1557,2-2-4033,-1-4 6263,4-4 0,-6-5 0,2-2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9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24670,'0'-2'2039,"0"0"-1288,0 2-561,-17 54-78,9-28-67,-12 41-22,16-47-23,2-5-12,2-8 12,0-4 12,1-2 10,7-7 12,2-5 78,7-6 100,-3 0 12,0 3 13,-3 4-237,-2 4 0,-2 3 0,-1 2 0,-2 0 0,1 1 0,-2 2 0,0 5 0,-1 6 0,-2 6 0,0 2-729,0 1-1602,2-4-3529,3-2 5860,7-5 0,-5-6 0,3-1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32 27650,'-52'76'740,"13"-13"-572,36-42-55,3-6-113,6-5 0,3-5 0,9-4 0,3-1 0,2-8 0,1-6 0,-4-11 0,-4-6 0,-6 0 0,-5 0 0,-3 6 0,-4 3 0,-6 6 0,-3 5 0,-7 5 0,0 4-1144,-5 4-5781,0 8 6925,3 5 0,8-3 0,6-1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5:5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25779,'-76'59'2151,"11"-5"-1736,40-21-102,5-1-300,7-2-13,4 1 0,5-2 0,2 1 0,2-2 0,3-2-841,4-5-1198,9-7-4562,8-7 6601,9-4 0,-14-3 0,0 0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96 28143,'-10'57'528,"6"-8"-528,25-32 0,2-4 0,4-7 0,3-6 0,2-11 0,0-5 0,-4-12 0,-5 1 0,-8 0 0,-7 2 0,-5 3 0,-3 2 0,-7 2 0,-4 3 0,-5 3 0,-2 2 0,1 6 0,0 1 0,-2 5 0,0 8 0,-1 7-158,2 9-2340,7 3-4147,4-3 6645,9-7 0,-1-8 0,3-7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27460,'-13'58'762,"2"-10"-740,10-36-11,1-6 0,2-2-11,5-4 0,5 0 0,4 0 0,3 0 135,-1-1 89,0 1-178,-2 0-46,-1 0 0,0 2-3392,-3 3 3392,-2 7 0,1 12-1032,-4-3-2004,4 9 3036,1-10 0,-6-8 0,1-4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0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25364,'-4'-2'2846,"1"0"-2487,-2 55-257,4-19-102,-4 45 0,5-32 0,0-3-909,0-3-1489,1-6 2398,2-6 0,-1-13 0,1-6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6 23012,'0'-3'2117,"0"1"-1759,0 2-54,-13 82-148,5-43-94,-1 13 0,0-1 5,-1-15 0,3-8 112,3-7 112,1-9-67,2-6-67,1-4-33,0-2-46,4-8-33,6-6 0,5-12 33,8-5 113,1 0 78,-2 3 22,-3 7 11,-3 8-110,-2 7-192,-2 4 0,-1 2 0,0 6 0,2 3 0,-1 10 0,2 3 0,-4 3 0,-3 1 0,-2 8 0,-3-10 0,-2 2 0,1-13 0,-1-3 0,1 0-528,-1 0-1130,0 0-3149,0 0 4807,0-1 0,0-4 0,0-1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28076,'3'0'595,"0"0"-595,-3 0 0,11 0 0,-4 0-3968,11 1 3968,-7 4 0,-5-2 0,1 2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3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91 25230,'0'-5'2835,"0"1"-2499,0 4-66,0 0-270,2 62 0,-2-16 0,1 3 0,0 4 0,-5 20-4252,-6 1 4252,-6-17 0,-1-1 0,-3 5 461,-11 17-461,24-66 0,1-8 0,1-16 0,1-8 0,3-22 3195,0-12-3195,5-12 596,6-7-596,8-1 0,6 0 0,5 6 0,1 5 0,2 11 0,15 1 0,-14 23 0,10 4 0,-19 20 0,0 3 0,-1 4 0,2 17 0,-11 3 0,-2 18 0,-17 0 0,-7 3 0,-6 2 0,-3-4 0,0-3 0,5-6 0,3-7-1637,7-4-1366,2-10 3003,4-4 0,1-6 0,-1-2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25813,'-7'80'2050,"3"-9"-1445,1-29-402,2-6-203,5-7 0,6-8 0,7-7 0,8-8 0,3-3 0,1-7 0,-2-5 0,-1-5 0,-5-6 0,-2 0 0,-5-1 0,-3 3-595,-1 1-2990,0 1 3585,3 0 0,-5 7 0,0 2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23404,'0'-2'3238,"0"0"-2599,0 2 44,-18 61-145,7-22-369,-15 51-169,12-39 0,0-5 0,3-9 0,3-10 0,3-11 0,3-9 0,1-6 0,1-4 0,4-7 0,5-8 0,5-6 0,6-3 0,-1 2 0,2 1 0,-2 5 0,2 2-1211,2 5-1982,4 1 3193,3 4 0,-12 4 0,-3 1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59 28671,'-54'65'0,"12"-7"0,38-24 0,3-2 0,4-3 0,6-3 0,6-6 0,8-8 0,3-6 0,1-7 0,0-12 0,-2-7 0,-4-12 0,-7-4 0,-5 0 0,-5 1 0,-3 2 0,-4 4 0,-7 1 0,-5 4 0,-7 2 0,-1 6 0,-1 6 0,1 5 0,4 4-2063,5 3-7768,5 7 8532,4 6 0,4-4 1,1 0-1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4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26015,'-68'67'1445,"12"-6"-1075,45-21-124,6-1-78,2-3-78,7 0-57,7-1-33,8-1 0,9-1-134,5-5-650,3-6-505,3-11-705,2-5-3172,-2-11 5166,0-7 0,-18 4 0,-6-4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5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48 25634,'-40'43'1310,"9"-4"-704,32-13-114,8-3-10,9-1-335,14-4-147,7-5 0,3-5 0,-1-5 0,-4-3 0,-6-7 0,-8-4 0,-6-9 0,-5-4 0,-7-3 0,-3-2 0,-6 0 0,-7 0 0,-9 3 0,-11 6-203,-3 7-1601,-4 7-4235,4 5 6039,4 12 0,14-8 0,6 8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23919,'3'0'2992,"0"0"-8014,-3 0 5683,6 47 1208,-7-15-1869,1 39 860,-8-30-860,-1-4 0,3-6 0,3-8 3392,2-8-3392,1-5 0,0-6 0,2-3 0,3-1 0,4-3 0,4-7 0,2-7 0,2-8 0,2-5-1390,1-1 1390,12-8 0,-18 21 0,6-3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5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76 23818,'-1'6'3743,"0"-1"-3553,1-5-145,41 0-23,-24-7-22,32-2-33,-38-7-34,-4 0-34,-4 1 101,-2 4 0,-2 4 0,-6 3 0,-5 2-11,-9 2 22,-3 7 11,0 4 191,0 6 179,2 4 35,4-2-427,4 0 0,2-1 0,7-1 0,2 1 0,3 0 0,0 1 0,4 1 0,5-4 0,8-3-393,6-5-2027,7-5-3900,3-4 6320,5-7 0,-17 4 0,-4-4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27729,'-46'67'942,"10"-10"-942,32-37 0,4-5 0,0-4 0,3-7 0,2-1 0,5-6 0,4-8 0,0-7 0,2-10 0,-2-1 0,-2 3 0,-3 6 0,-4 7 0,-1 7 0,-3 3 0,0 3 0,1 0 0,-1 4 0,0 4 0,0 5 0,-1 6 0,0-2 0,0 1-382,0-4-1422,0-1-2253,2-2 4057,3-4 0,-1-3 0,1-3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28278,'-17'70'393,"3"-10"-393,12-43 0,2-3 0,0-7 0,0-3 0,4-3 0,3-1 0,6-7 0,2-4 0,1-8 0,0-1 0,-2 3 0,-3 3 0,-1 6 0,-5 4 0,0 3 0,-1 5 0,-2 5 0,1 6 0,-2 3 0,0 2 0,-1-2-393,0-3-2364,0-4-5400,4-6 8157,6-2 0,-4-3 0,2 0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28671,'10'36'0,"-6"1"0,-10 1 0,-3-1 0,1-5 0,2-3 0,3-4 0,0-2-181,1-3-2429,1-1-5043,-1-1 7653,-1 0 0,1-7 0,0-2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8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28671,'45'-24'0,"-9"4"0,-33 20 0,-2 0-125,2 0-1611,0 0-1928,5 0 3664,2 0 0,-3 0 0,-1 0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75 128 20613,'1'-8'4393,"0"1"-3867,-9 54-245,0-14-259,-9 43-22,3-24-44,0-1-215,5-7-99,4-11 212,4-12 146,1-12 45,0-5 302,2-6 393,3-10 134,4-10-202,4-15-112,2-11-179,0-3-357,-1-2-24,-2 4 0,-2 5 0,-3 6 0,2 7 0,-1 6-685,5 6-1634,7 4-7127,11 1 9446,13 3 0,-18 4 0,0 3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8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0 614 28671,'2'0'0,"13"-13"0,39-36 0,13-8-438,-29 26 0,3-1 438,0-3 0,1 1 0,0-1 0,-1 1 0,0 1 0,-1 1 0,35-28 0,-3 11 0,-5 9-3722,-4 10 3722,-7 8-204,-9 8-2631,-9 5-6996,-11 5 9098,-8 3 0,-10 1 1,-6 0-1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0 278 28671,'60'-29'0,"0"-1"0,-3 2 0,-2 3-5661,21-5 5661,-2 1 0,-6 3 1409,-9 3-1409,-5 5 0,-7 2-665,-4 4-8927,-4 5 9025,-1 3 0,-18 4 0,-3 0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0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26563,'-70'1'886,"9"3"-617,33 18-68,4 1-44,5-4 0,5 0-79,5-2-33,3-2-45,3 2-11,2-2-191,4 0-727,7-2-876,8-3-2935,11-5 4740,8-8 0,-15 2 0,-1-4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96 27067,'-35'50'1143,"12"-6"-751,33-22-323,8-4-69,9-5 0,5-5 0,2-5 0,1-5 0,-3-7 0,-4-7 0,-5-9 0,-6-6 0,-7-3 0,-5 1 0,-5 0 0,-5 6 0,-6 6 0,-7 7 0,-6 7 0,1 6 0,-1 10-304,5 3-1712,4 8-674,7-2-6700,5-2 9390,7-3 0,-3-6 0,3-2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26888,'9'12'650,"-1"-2"-459,-1 0-12,0-3-89,4-3-46,1-2 1,6-1-22,4-4-12,5-5 0,4-4 0,1-3 112,-1 1 23,0 3 22,-3 5-77,-4 2-91,-6 3 0,-2 2 0,-5 6 0,-1 2 0,0 6 0,-4 1 0,1 1 0,-2 0-158,1-1-2240,2-1-7433,4-4 9787,8-5 0,-9-3 1,1-3-1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27527,'-3'89'1144,"-1"-9"-1144,-1-31 0,3-3-113,0-5-1131,2-6-1344,3-9 2588,7-5 0,-5-11 0,4-4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13 23258,'2'-7'2477,"0"2"-2164,-2 5 146,0 0-235,9 9-33,-6 10-102,6 12-10,-12 9-34,-3 0 0,-3 2-34,-4-2 23,2-4-34,1-5 0,4-9 0,3-8 0,2-8 0,1-4 22,0-2 1,0-5-12,6-7 0,4-10 23,8-6 134,5-6 190,1-1 34,0 0-56,-1 3-245,-1 4-91,-3 7 0,-1 7 0,-2 7 0,-1 5 0,-3 3 0,0 6 0,1 16 0,-3-2 0,-1 13 0,-4-10 0,-2 2 0,0-1 0,-2-1 0,1 5-808,-1-8-1702,3 4-5479,2-11 7989,6-3 0,-6-5 0,2-3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28671,'0'-7'-4180,"0"1"4180,0 19 0,0-9 0,0 9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2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0 24166,'-82'5'1647,"9"4"-1165,40 6-46,0 2 13,4 1 10,4-2-56,7-5-100,8-3-146,5-4 12,9 2-169,10 3 0,8 4 0,13 4 0,2 3 0,0 3 0,-6 1 0,-5 1 0,-6-2 0,-7 1 0,-6-2 0,-4 1 0,-7 1 0,-9 3 0,-11 1 0,-11 3 0,-5 0 0,-2-1 0,3-1 0,7-5 0,9-4 0,10-6 0,8-4-4505,10-4 4505,14-3 0,-7-1 0,5-2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40 791 28300,'-1'2'371,"-2"-20"-371,-1-10 0,-1-22 0,3-5 0,-1-14 0,1-13 0,-2-10 0,-1 0 0,1 6 0,0 14 0,3 17 0,0 16 0,1 13 0,0 9 0,0 9 0,0 4 0,0 4-595,0 9-2946,8 9 3541,2 19 0,-1-16 0,-1 3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11 778 20972,'-1'2'4258,"0"0"-1614,1-2-2140,-3-17-211,2-1-293,-2-20 0,3-2 0,0-8 0,0-10 0,0-9 0,0-5 0,0-2 0,0 1 0,-1 8 0,1 7 0,0 12 0,0 8 0,0 9 0,0 8 0,0 9 0,0 6 0,3 4 0,4 8 0,5 9 0,3 12 0,1 14 0,0 13 0,0 13 0,-6-11 0,-2 2 0,3 30 0,-5-32 0,0-2 0,0 10 0,-1-14 0,2-12 0,-2-11 0,1-11 0,-1-7 0,1-5 0,0-13 0,2-11 0,2-17 0,4-14 0,0-11-3392,0-7 3392,-2-4-2269,-3 1 2269,-1 3 0,-3 9 0,0 6 0,-1 11 0,2 9 2269,0 9-2269,-2 12 3392,2 6-3416,0 7-3248,3 11 3272,4 7 0,-4-3 0,-1-1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125 126 24972,'-5'-3'2768,"1"0"-2298,4 3-134,0 0-211,-41 54-125,25-20 0,-29 46 0,37-37 0,5-2 0,1-5 0,4-5 0,7-8 0,5-9 0,9-6 0,5-8 0,3-13 0,1-8 0,-2-16 0,-3-4 0,-6-3 0,-5 0 0,-9 1 0,-3 1 0,-4 3 0,-4 3 0,-5 3 0,-5 2 0,-4 5 0,-2 8 0,-1 7 0,-3 7 0,1 11-326,0 10 326,0 33 0,13-26 0,1 16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4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 9 25768,'-74'-8'1457,"7"8"-976,38 14-10,-2 11-102,0 8-244,1 6-125,2 2 0,4 2 0,3 1 0,5 1 0,6-2 0,5 0 0,5-3 0,12-2 0,9-7-46,15-6-1153,12-12-560,8-6-1536,6-7 3295,-2-7 0,-25 5 0,-11-5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10 153 28076,'-9'79'595,"8"-6"-595,22-27 0,7-2 0,3-8 0,4-8 0,1-13 0,0-7 0,1-11 0,-1-12 0,-2-11 0,-5-11 0,-3-7 0,-8-3 0,-7-1 0,-7 0 0,-4 4 0,-10 2 0,-7 6 0,-9 4 0,-4 6 0,-1 7 0,1 9 0,1 5 0,4 8-651,5 9-2531,10 7-6649,4 12 8907,12 1 1,-4-13 0,4-4-1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5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28671,'3'41'0,"-1"-1"0,-5-7 0,-1-2 0,-1-5 0,1-6 0,3-8 0,1-6 0,1-4 0,6-6 0,4-7 0,8-7 0,1-7 0,2-3 0,-2 1 0,0 2-707,1 2-1534,1 4-3283,2 3 5524,1 5 0,-11 6 0,-3 2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135 171 22171,'4'0'3452,"0"0"-3060,-4 0 44,0 0-324,29-29-22,-21 15 22,21-25-22,-27 23-46,-2-2 124,0 1-55,0 1 145,-4 5 145,-5 4 112,-8 4-200,-8 2-315,-4 9 0,-1 3 0,2 10 0,5 2 0,4 1 0,6 2 0,4 1 0,6 0 0,1 1 0,5-2 0,5-1 0,5-3 0,5-3 0,5-6 0,4-5-1256,4-4-616,2-3-1545,1-4 3417,0-3 0,-15 2 0,-4-2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6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28300,'-52'76'371,"11"-11"-371,37-34 0,2-6 0,2-5 0,0-6 0,0-8 0,6-4 0,2-7 0,8-8 0,0-10 0,0-7 0,-1-2 0,-4 4 0,-3 6 0,-4 9 0,-3 5 0,-1 5 0,0 2 0,0 8 0,0 4 0,-1 9 0,-1-1 0,1 2 0,0-4 0,1-1 0,0-3 0,0-3 0,4-2-1334,4-4-1232,6-3-3619,5-1 6185,4-3 0,-11 2 0,0-2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27886,'-5'33'785,"-2"-2"-785,-11-7 0,5-2 0,4-3 0,4-5 0,3-2 0,1-4 0,1-3 0,0-3 0,6-5 0,6-7 0,7-8 0,4-7 0,-1 1 0,-3 3 0,-2 7 0,-3 5 0,-2 6 0,0 2 0,-2 4 0,0 5 0,-2 6-13,-1 3-715,-3 0-1131,2-4-1772,2-6 3631,6-2 0,-6-5 0,1 0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28671,'3'2'0,"-1"5"0,1 20 0,-3 1 0,0-1 0,0 0 0,0-1 0,0-2 0,0 0-1805,0 0-2543,0-1 4348,0 3 0,0-13 0,0 0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1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0 901 28434,'26'-67'79,"0"0"0,-1 1 0,-1 4-79,-3 14 0,0 1-2366,-1 0 1,-1 0 2365,0 0 0,0 1 0,21-42 0,-1 9 620,0 12-620,-3 15 839,-4 16-839,-6 14 0,-5 12 0,-5 7 0,-2 14 0,-3 11 2532,-4 23-2532,-3 23 0,-6 23 20,-3-37 0,-1 1-20,-1 7 0,-1 0-1580,-2-1 0,-1 0 1580,2-2 0,0-1 0,3-6 0,1-1-32,2 5 1,1-2 31,1 16-819,2-3-2576,4-48 3510,4-10 1,-2-9 0,-1 0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0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7 28671,'78'-6'0,"-12"9"0,-43 31 0,-10 10 0,-6 13 0,-18 13 0,-13 12-550,-18 7 550,16-43 0,-2-1 0,-1-1 0,-1-1 0,-27 36 0,6-12 0,7-11 135,12-11-135,7-8 0,9-8 0,9-6 0,3-5 0,10-5 0,7-2 0,13-2 0,11-5 415,12-1-415,7-8 0,7-8 0,5-10 0,6-9-3392,3-3 3392,1 0-1839,0 1-5250,-7 4 7089,-7 4 0,-30 12 0,-9 5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825 1 28671,'-30'86'0,"0"1"0,8-24 0,0 2 0,0 0 0,-1 3 0,0 0 0,-2 2-1262,-3 10 1,-1 3 0,-1 1 1261,-2 5 0,-2 2 0,0 0 0,-1 2 0,-2 1 0,2-1 0,0-3 0,1 1 0,1-3 0,2-4 0,0-2 0,2-2 0,4-7 0,1-3 0,2-1 0,-3 18 0,5-5 0,4-17 0,8-8 445,18 12-3997,25-40 3702,26-49 1,-22 10-1,-3-15 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0 647 25869,'28'-90'728,"7"-2"-1394,12 12 699,5-4 79,-2 4 326,-8 8 167,-9 14-34,-11 15-47,-7 15-524,-6 14 112,0 9-112,-2 23 0,0 13 0,-4 27 0,-1 13 0,-2 9 0,0 4 0,-3 0 0,1-3 0,-2-8-15,2-12-2909,0-13 2924,3-15 0,-1-16 0,1-9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27090,'70'4'1434,"-11"9"-1287,-38 15-147,-10 11 0,-8 10 0,-19 6 0,-10 9 0,-16 1 0,-3 3 0,2-5 0,5-7 0,6-11 0,7-10 0,6-9 0,5-8 0,6-3 0,3-4 0,4-1 0,1-2 0,5-2 0,8-2 0,12-4 0,13-6 0,11-4 0,9-5 0,10-1 0,3 6 0,6 4 0,3 3-2354,5 3 2354,5 2 0,-39-2 0,-8 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38 25679,'-74'2'1579,"-13"36"-1254,42 12-146,-11 28-55,24-18-46,7 4 56,7-1 1,6 5 10,6 1-33,4 2-22,6-7-56,13-12 10,15-19-31,19-16-13,14-32 0,11-20-229,-35 6 0,-2-5 229,0-3 0,-1-2 0,-3-1 0,-2 0 0,21-39 0,-14 2 0,-15 6-3240,-13 4 3240,-7 10 0,-12 7 0,-2 13 0,-6 8 0,0 12 306,5 7-306,2 6 3392,-1 31-3392,1 6 0,-2 32 0,6 1 0,2 7 0,6 0 0,8-4 0,6-6 0,6-9 0,0-6-2892,7 0-3136,-7-18 6028,5-4 0,-18-20 0,-1-5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67 27774,'-4'-6'897,"1"1"-897,3 5 0,0 0-517,-1-15-2743,5 7 3260,1-13 0,1 15 0,-1 0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28671,'10'85'0,"-1"-2"0,-3-16 0,-1 2 0,-2-2 0,-1-2 0,-1-9 0,-1-7 0,1-12 0,-1-8 0,0-10 0,0-9 0,0-5 0,0-5 0,1-12 0,3-8 0,5-15 0,4-4 0,3-3 0,-1 2 0,1 4 0,1 6 0,0 8 0,1 7 0,-1 9 0,5 3 0,-5 7 0,3 2 0,-5 2 0,2 1 0,2-2 0,4 0 0,2-2 0,1 1 0,11 2 0,-11 0 0,9 3 0,-11 0 0,0 2 0,-3-1 0,-5 3 0,0 8 0,-8-6-1794,6 3-6654,-3-13 8448,8-4 0,-9-3 0,1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3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0 28671,'-3'75'0,"-1"1"0,-4 0 0,-5-1 0,-9-9 0,-5 0-443,-2 3 1,-1 1 442,-1 1 0,1-2 143,1-2 0,1-3-143,4-5 0,2-2 0,-8 36-2287,15-23-7544,18-23 7849,16-21 0,-8-14 0,6-10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30 26765,'0'61'582,"0"1"1,0-1 0,0-1-425,0 39-1447,0-47 1,0 0 1288,-2-1 0,0-2 0,-2 40 616,-4-16-616,0-19 452,-1-17-452,0-20 0,2-9 0,1-23 0,4-13 0,1-24 0,11-16 0,4-12 0,11-8 1024,5-5-1024,1 0-3137,2 6 3137,2 9 0,-2 14 0,14 7 0,-12 27 0,7 8 0,-15 24 230,-1 11-230,-4 10 0,-6 15 0,-8 10 0,-20 11 0,-8-9 0,-5 1 0,-20 28 0,14-27 0,-1-2 0,-7 13 0,6-13 0,6-10 3392,8-14-3392,8-10 0,6-9-2970,9-6-6861,11-10 7815,12-4 0,-10 1 0,1 3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4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27023,'3'-3'1648,"-1"0"-1648,-2 3 0,0 0 0,45 0 0,-27 0-2040,38 0-3754,-37 0 5794,4 2 0,-11-1 0,-1 0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4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28671,'-20'78'0,"1"-4"-770,8-14 770,0 1 250,2 3-250,1-4 0,1-5 0,1-9 127,0-12-127,3-13 0,1-12 0,2-8 393,4-16-393,7-12 0,7-12 0,4-3 0,1 4 0,-3 8 0,-3 6 0,-5 9 0,-3 5 0,-2 5 0,4 3 0,-1 2 0,6 0 0,0 0 0,6 0 0,6 0 0,4-5 0,4-3 0,0-5 0,3 1 0,11 3 0,-13 5 0,7 6 0,-17 7 0,-2 6 0,-1 7 0,-3 3 0,-4 6 0,-5 16 0,-5-10 0,-7 11 0,-8-17-1357,-4-1-8474,-5-3 8868,-2 1 1,8-14-1,2-1 1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6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28671,'35'0'0,"2"0"0,1 0 0,2-2 0,0 1 0,-1-1 0,-3 1 0,-2 1 0,-4 0 0,-4 0 0,-4 0 0,-2 0-1626,-6 0-1377,-3 0 3003,-5 2 0,-3-1 0,-3 2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28671,'31'-12'0,"-1"1"0,-5 7 0,3-1-4970,2 2 3178,1 1-1036,0 2 2828,-1 6 0,-15-4 0,-3 5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1 204 25959,'12'55'2207,"7"-10"-1702,18-41-505,4-1 0,-1-8 0,-6-4 0,-8-6 0,-10-4 0,-7-4 0,-6-5 0,-2-5 0,-1-5 0,-2-1 0,-3 4 0,-5 6 0,-5 8-3392,-3 11 3392,-5 4 0,-2 8 0,-1 8-629,1 5-1230,6 5-1985,8-1 3844,5-1 0,6-8 0,0-4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28671,'0'54'0,"0"0"0,0-1 0,0-2 0,-5 22 0,-3 2 0,-4-3-270,0-9-2072,1-13-2857,5-10 5199,-1-12 0,5-13 0,0-7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28266,'76'-25'-2128,"-9"5"-1301,-42 14 3429,0 3 0,-12 1 0,-2 1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7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28042,'-25'45'252,"0"0"0,-18 37-5811,26-37 5582,3 0 1386,0-2-1409,4-3 0,1-5 0,3-7 860,3-5-860,1-6 0,2-4 0,5-4 0,5-3 0,8-3 0,5-3 0,3-1 3392,0-5-3392,1-5 0,-3-4 0,-1-4 0,-3-1 0,-3 0-1984,-2-1-2454,-2 3 4438,1-1 0,-7 8 0,-1 3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8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28602,'-2'50'34,"-1"1"1,-3 27-35,2-22 0,-1-21-304,-1-1-962,-1-4-684,0-6-3372,0-5 5322,2-8 0,2-5 0,2-3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28671,'67'-8'0,"-9"0"0,-38 7 0,-2 0-953,-1-2-549,-2 0-8329,8-2 8843,-5 0 0,-2 1 1,-8 2-1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473 0 25566,'-15'38'3105,"-2"4"-3105,0 3 0,-2 5-388,0-2 0,-1 1 388,-3 8 0,-2 1 0,-2 4 0,-1 2 0,-1 2 0,-1 1-368,1 2 1,0 0 367,2-3 0,2 1 0,3-5 0,2-1 0,4-7 0,3-3-225,-2 31-2949,8-27 3174,22-26 0,-12-16 0,12-11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8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63 24356,'-8'-2'4258,"1"1"-4201,7 1-57,0 0 0,43-23 0,-11 15 0,34-16 0,-23 21 0,-6 2 0,-6 1 0,-7 0 0,-6 0-987,-6 0-1758,-5 0-7086,-3 0 9554,-3 0 1,-1 0 0,0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25785,'-43'76'1468,"9"-11"-964,30-37-60,2-2-119,2-4-246,8-5-79,6-4 0,12-7 0,6-3 16,8-6-16,2-5 50,4-6-50,-3-5 0,-3-1 0,-6 2-125,-5 2-1387,-9 3-863,-5 2-5099,-6 3 7474,-5 3 0,-2 3 0,-2 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28671,'79'-8'0,"-6"-4"0,-22-4-158,-7 0-738,-9 4-729,-10 5-1883,-9 4 3508,-7 2 0,-5 1 0,-3 0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9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25847,'16'38'-1603,"-1"-8"-2016,-2-30 3619,-2 0 0,-5 0 0,-2 0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29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59 21801,'-5'0'3675,"1"0"-3260,4 0-269,58-18-45,-24 9 11,44-14 11,-43 18 146,-9 2 89,-8 2-3290,-8 1 3369,-6 3-68,-3 6-111,-4 7-111,-7 9-147,-5 6 0,-5 3 0,0 0 0,2-2 3392,4-6-3392,5-5 0,4-8 0,4-4 0,1-3 0,0-1 0,5-2 0,4 1 0,9-3 0,4 0 0,4-5-528,1-3-794,1-4-1087,0-6-7422,0 0 9386,1-5 1,-13 10 0,-3 0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0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0 28671,'-41'76'0,"0"1"0,0-1 0,1 0 0,7-10 0,1-1-1326,0 1 0,0 1 1326,2-3 0,2 0 0,1-4 0,3-1 0,2-3 0,1-2 102,3-3 0,1-1-102,-11 41-1154,11-15-5087,7-19 6378,19-20 1,-7-19 0,9-11-1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0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1 27550,'-48'83'560,"17"-25"1,2-1-561,-4 15 0,11-24 0,1-1-763,-3 10-940,8-13-1087,4-11-7041,6-13 9098,3-9 0,2-7 0,1-3 1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0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24244,'2'-3'3989,"1"1"-3653,-3 2-234,42 21-102,-20-9 0,32 17 0,-32-17-584,-2-2-1477,-3-3-4068,-2-4 6129,-1-2 0,-7-1 0,-1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0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26743,'61'-1'-180,"-12"0"-604,-37 0-1143,-4 0-7904,-1-4 9487,-1-2 1,-3 2-1,-1 0 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24211,'-8'0'2397,"1"0"-2083,-5 54-22,5-24-113,-10 44-179,9-39-270,3-5-581,0-4-919,4-9-5368,0-5 7138,2-6 0,-1-5 0,1-1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28278,'16'45'-874,"-2"-6"-1278,-14-14 2152,-8 15 0,6-21 0,-6 8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0 25560,'-47'53'481,"0"-1"1,12-12 0,3-1-560,-21 36-187,30-33-855,9-10-987,4-9-7724,3-9 7895,3-6 0,1-5 0,3-3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26171,'-3'1'1894,"1"0"-2510,2-1-1188,38 14-7732,-20-11 9536,31 11 0,-38-14 0,-1 0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0 26998,'-17'58'0,"0"0"0,-3 1 0,-1 0 0,-2-3 0,-2-1 0,-1 2 0,0 0 0,1 0 0,0-1 0,3-5 0,2-1-1490,-13 38-4685,13-16 6175,10-16 0,6-27 0,4-11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2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26026,'-21'90'2252,"4"-7"-1859,10-37-393,2 1 0,3-2 0,1-4 0,1-5 0,1-7 0,6-7 0,4-8 0,10-6 0,4-5 0,5-2 0,4-6-595,2-5-8750,17-13 9345,-14 3 0,-4 2 0,-21 11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95 25151,'-3'0'3429,"1"0"-3338,43-7-91,-20 4 0,33-7 0,-33 5 0,-2-2-360,-5-1-1522,-3 0-2578,-1-6 4460,0-1 0,-4 6 0,-1 1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26575,'-23'77'1579,"4"-4"-1910,8-23 331,2 0-123,1-3-829,3-6-695,3-7-3999,1-10 5646,4-11 0,-2-7 0,2-6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28671,'-10'89'-265,"-2"-34"0,-2-8 1,-1-19-1,-9 12 1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26121,'-39'40'-342,"0"0"0,-19 21-1089,32-39-3073,14-13 4509,1-6 1,5-2 0,2-1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28591,'83'19'80,"-9"-3"-149,-38-13-580,-3-1-5821,-1-2-3361,-2-7 8637,1-6 1,-15 4 0,-1-2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556 1 27494,'-29'48'392,"0"1"0,-1 2 1,-1-1-393,2-1 0,0 0-1159,-4 6 1,-1 1 1158,-1 2 0,-1 0 0,1 0 0,1-1 353,2-2 1,2 0-354,4-5 0,3 0-2667,-10 42 2667,15-8 0,10-38 0,7-13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4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28031,'52'-27'320,"0"0"0,37-17-320,-57 39 0,-4 1 0,-5 3 0,-3 0-416,-5 1-693,1 0-841,-2 0-2789,1 0 4739,-1 1 0,-7-1 0,-2 1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26675,'-16'71'1748,"8"-9"-1500,17-38-248,5 2 0,9 18 0,-5-10 0,6 9 0,-8-19 0,-1-5 0,2-8 0,1-6 0,1-2 0,2-6-416,1-5-783,-1-5-1266,-1-6-7366,-1-3 9555,1-3 0,-9 11 0,-3 2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26899,'-22'86'863,"2"-8"-863,13-33-212,-2 0-495,1-2-1645,0-3 2352,1-4 0,4-16 0,0-6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27482,'93'-31'1189,"-6"2"-1189,-32 12-125,4-4-759,2 1-842,-2 0-2879,-2 5 4605,-7 5 0,-22 5 0,-8 3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25914,'-65'64'157,"10"-8"-864,38-27-940,4-3-4236,3-5 5883,4-5 0,2-7 0,3-4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27662,'37'36'134,"-1"0"0,28 25-134,-39-38 0,-2-5-481,-2-1-528,-3-8-716,-1-3-4203,-1-4 5928,1-10 0,-7 6 0,-2-6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5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28132,'69'9'78,"2"-6"-873,-40-10-1043,3-8 1838,-9-21 0,-14 20 0,4-10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26608,'-12'52'504,"0"0"1,-6 27-1167,7-28-8627,3-16 9289,2-12 0,1-3 0,3-12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23840,'-66'50'-1232,"10"-6"-3967,33-23 5199,4-4 0,9-7 0,3-3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26519,'65'-2'1568,"-7"3"-1523,-29 2-45,-3 2-157,-4 0-1232,-5-2-2421,-1-1 3810,0-6 0,-8 3 0,0-2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668 1 27900,'-37'64'131,"-1"0"0,-1 2 0,0 0-624,4-6 1,0 1 492,-5 9 0,0 1 0,-3 5 0,1 1 0,0 3 0,2 0 0,2-1 0,3-2 0,4-7 0,3-3 0,7-9 0,3-3-5999,-2 27 5999,13-29 0,7-27 0,2-14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22687,'-78'60'2476,"8"1"-3165,25-9 1160,11 1 234,12-5-515,12-6 169,7-6-191,13-7-21,9-7-35,16-7 33,12-8 12,6-4-11,5-6-1,-4-8 701,-5-6-521,-10-9-124,-9-5-121,-7-2-80,-8-3 0,-7 0 0,-4 1 0,-4 2 0,-7 4 0,-2 4 0,-20 3 0,7 10 0,-11 3-259,12 9-939,3 8-1369,5 4-7264,6 7 8507,5 2 0,2-8 0,0-4 1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28177,'74'-25'22,"-11"4"-190,-43 21-683,-4 2-594,-5 3-1974,-5 4 3419,-2 4 0,-4-5 0,0-1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28098,'72'0'325,"-9"0"-381,-32-1-414,-3-4-740,-6-4-8621,3-11 8846,-7 2 0,-2 3 0,-10 7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26115,'-2'-2'2556,"1"0"-2556,-9 63 0,-2 19 0,4-26 0,0 2 0,0-3 0,1-3 0,-2 19 0,1-7-2365,4-5 2365,2-10 0,2-20 0,0-10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5 24737,'2'-5'3934,"-32"53"-3934,9-11 0,-28 47 0,21-30 0,0 2 0,4-5-953,4-4-1412,4-8-7466,5-9 9185,2-9 0,5-9 0,2-8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9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27807,'62'28'864,"5"11"-864,-39-15-46,6 5-884,-14-18-918,-3-6-3128,-1-4 4976,-3-1 0,-5-1 0,-3 1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9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28546,'78'12'-89,"-10"-2"-751,-40-10-1379,-3-4-4269,-1-7 6488,0-7 0,-11 4 0,-2 3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25701,'-23'80'2677,"1"-2"-2419,8-16-258,1-2-56,3-2-302,2-5-864,1-3-1882,2-1 3104,-2-3 0,4-20 0,0-7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 25712,'-42'28'280,"-1"1"0,-34 27-313,25-14-561,9-3-538,10-7-761,11-9-3072,10-6 4965,6-8 0,4-5 0,2-2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39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26933,'69'53'-482,"-9"-9"-986,-37-33-8363,1-5 9728,3-8 1,-12 2-1,-2-4 1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1 27214,'-16'54'485,"0"1"1,-4 4 0,-2 0-3317,0 4 1,-2 2 2830,-7 11 0,-2 4 0,8-19 0,0 1 0,-1 1 343,-1 4 0,1 1 0,-1 1-343,2-1 0,-1 0 0,2-1 0,-9 28 0,4-2-365,7-13 1,4-5-2073,4-16 0,6-5 2437,17 16 0,-5-37 0,11-23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47 24099,'-28'61'1770,"5"-9"-1255,23-30-67,0 2-78,3 3-101,6 0-56,8-5-79,8-3-10,3-10-1,3-4 11,1-4 90,0-10-123,-2-5-11,-4-12-33,-4-3-57,-5-6 0,-6 0-3392,-6-2 3392,-7 3 0,-13 3 0,-10 6 0,-14 6 0,-5 7 0,-1 5 0,2 4-16,-3 5-9815,19 4 9367,4 4 0,19-3 1,4-1-1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14 27370,'6'-7'1301,"-2"1"-1301,-11 61 0,-2-21 0,-6 44 0,5-40 0,2-6 0,5-5-2824,2-5-6297,8-4 9121,5 1 0,-3-9 0,0-1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1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26664,'49'-16'678,"0"-1"0,39-15-532,-34 13-68,-5-1 34,-5 4-22,-9 5 78,-13 5-111,-11 3-57,-13 8 0,-16 13 0,-14 11 0,-12 17 0,-3 5 0,4 1 0,5-1 0,8-5 0,7-2 0,10-3 0,6-2 0,11-4-3392,12-7 3392,9-4-47,14-11-973,39-12-2835,-10-14 3855,-17 3 0,-4-1 0,-5-5 0,-8 5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27818,'87'-3'381,"-19"0"-347,-12-1-23,-17 0-11,-2-1 0,-4 1 0,-5-2 11,-6 3 12,-6-2-1,-7 1 23,-2 1 112,-3-1 12,-1 0-169,-1 2 0,1 0 0,-1 1 0,1 1 0,-1 3 0,-1 9 0,0 7 0,-1 11 0,-1 3 0,-3 1 0,0-1 0,-3 7 0,1-13-192,-1 2-1746,1-16-2231,1-6 4169,0-4 0,2-3 0,1 0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24883,'-6'3'2700,"1"-1"-2386,-13 45-247,11-25-67,-13 35-34,15-39-436,3-2-651,-2-2-1546,2-3-7164,-1-2 7989,0-2 0,2-4 0,1-1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5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28671,'61'-23'0,"15"5"0,-30 18 0,11 0 0,-20 0 0,-9 0 0,-2-1 0,-8 1-875,-5-1-1658,-5 1-6128,-5 1 8661,-1 8 0,-2-6 0,0 6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5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26698,'-50'84'1188,"13"-17"-942,32-21-11,7-13 56,6-1-278,7-2-13,8-4 0,6-6 0,4-10 0,3-5 0,2-16 0,1-9 0,-2-14 0,-3-9 0,-6-2 0,-10 0-405,-8 5-1062,-6 5-819,-10 9-3149,-4 9 5435,-9 9 0,7 4 0,1 4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 28671,'77'-1'0,"-5"-4"0,-23-7 0,1-6-371,-1-7-1231,1-7-1188,2-3-7041,-1-3 7373,1 3 0,-23 15 1,-7 5-1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0 28671,'-19'58'0,"0"-1"0,-2 3 0,-1-2 0,-1-3 0,-2-1 0,0 4 0,-1 0 0,-1 3 0,1 0-450,1 0 0,0-1 450,1-1 0,1 0 0,2-4 0,3-2-79,-10 42-3193,13-20 3272,19-22 0,-1-26 0,8-14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6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23616,'-66'24'1670,"7"-1"-1199,33-6-23,0 4-90,3 2-66,5 3-57,4 2 34,7 2-34,4 1 34,8 1-45,8 0-33,9-3 10,10-4-55,2-9-100,4-7-46,-1-5 0,-1-16 0,-3-4 0,-5-14 0,-6-2 0,-7-2 0,-8 0 0,-4 1 0,-3 2 0,-6 2 0,-3 4 0,-9 3 0,-2 6-169,-1 5-4007,2 5 2618,6 4-2174,6 2 3732,4 0 0,3 0 0,0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28671,'59'-18'0,"-7"4"0,-29 18 0,-3-2-449,-5 3-1019,-6-1-930,-3 0-7194,-4 2 9592,-1 1 0,-1-2 0,0-1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7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4 109 24692,'-2'0'3518,"0"0"-3057,2 0-461,39-18 0,-18 10 0,32-16-606,-26 12-1366,1-2-1905,2 0 3877,-3 3 0,-11 6 0,-6 2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7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27774,'-24'82'897,"-2"0"-897,8-9 0,-4 4 0,5-3 0,6-8-449,6-9-2487,17-13 2936,9-8 0,-5-19 0,2-5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20961,'0'-6'4146,"0"1"-3485,0 5 437,0 0-582,3-3-80,-1 2-111,2-2-11,-1 3-100,2 0-214,3 0 0,2 0 0,2-2 0,2-2 0,6-1 0,4-4 0,8 1 0,6 1 0,4 1 0,2 3 0,-4 2 0,-5 0 0,-6 1 0,-7 0 0,-6-1-1390,-6 1-1087,-6-1-800,-2 1 0,-2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26698,'-58'58'1669,"10"-3"-1365,35-19-304,4 0 0,5-5 0,4-4 0,7-4 0,6-4 0,13-3 0,6-4 0,7-5 0,3-3 0,2-2 0,-2-2 0,-5-3 0,-7-2-136,-9-5-1455,-5-6-2005,-6-3 3596,1-6 0,-6 11 0,0 1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8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24379,'0'-3'3843,"0"0"-3394,0 3-449,40-6 0,-19 3 0,32-6-349,-32 5-838,-4-2-438,-4 1-1759,-4-2 3384,-1-2 0,-4 3 0,-1 0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25476,'0'-3'3014,"0"0"-2833,0 3-181,0 52 0,0-22 0,0 40 0,0-38-91,0-6-2105,0-4-3451,0-5 5647,0-1 0,0-8 0,0-1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37 26731,'87'-20'561,"-25"3"-427,-36 22 79,-21 6-56,-13 10-79,-9 8-55,-11 6 10,-6 5-33,0 2 12,4-1 88,6-1 203,6-4-12,6-6-256,6-5-35,3-5 0,4-5 0,7-3 0,4-5 0,12-3 0,5-3-438,7-1-615,5-8-707,3-4-2890,-3-9 4650,-1-2 0,-19 10 0,-5 2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9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23482,'-5'0'2824,"1"0"-2163,4 0-56,-21 52-112,15-21-23,-15 44-334,20-36-136,4 8 0,4-16 0,7 1 0,5-22 0,5-6 0,1-3 0,-1-2 0,-4-5 0,-4-3 0,-6-10 0,-3-4 0,-4-7-752,-1-4-1287,-1-2-639,-1 4-6219,-8 9 8897,-6 8 0,3 9 0,0 5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14 122 24535,'-8'2'4045,"2"-1"-3954,6-1-91,46 0 0,-18-1 0,38-4 0,-28-3-13,0-6-1690,1-4-1221,-1-6 2924,-1-2 0,-17 10 0,-4 3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4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8 24703,'0'-7'3968,"-9"44"-4486,-1 16 518,-1-3 0,-1 6 0,-2 3 0,-1 1 0,-4 7 0,-1 2-865,-4 5 1,0 1 864,-1 4 0,0 1 0,0-1 0,2 1-51,2-1 0,3-1-499,3-4 1,1-1-2661,5-10 0,1-2 3210,3-7 0,2-5 0,-1 4 0,4-20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0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24491,'-26'81'1602,"6"-9"-1143,17-35-67,2-1-145,3-4-112,6-7-68,6-7 34,7-10-12,2-3-10,3-5 10,0-7-10,0-4 10,-3-9-10,-6-3-1,-4-2-33,-8-3-23,-2 0 12,-3-2-1,-3 0 1,-7 2-34,-7 3-11,-8 4-112,-4 6-303,-4 7-471,1 4-1131,1 6-5109,10 6 7137,8 5 0,7-3 0,5-1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28671,'-2'52'0,"1"1"0,-4 45 0,-4-34 0,-1 1-427,0-4-1287,0-2-2488,1-7 4202,2-7 0,3-22 0,2-7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26295,'78'-35'-4102,"-8"7"4102,-31 24 0,-18 2 0,-4 1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2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24614,'-4'68'89,"1"-8"-89,5-27-627,2-5-2309,2-4 2936,1-5 0,-4-9 0,0-3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28671,'59'-30'0,"4"8"0,3 20 0,2 2 0,0 0 0,-5 4 0,-6-2 0,-7 3 0,-8-4 0,-6 0-1245,-6-1-1030,-5 0-4313,-5 1 6588,-5 4 0,-8-3 0,-2 3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9 24188,'-62'21'1344,"11"0"-6735,35-5 5615,3 3 1353,4 0-1409,5 0 804,2-2-759,4-3 89,9-3-100,9-4 3325,12-3-3438,10-2-55,7-5-34,3-7 0,0-5-67,-8-7-101,-10-2-158,-11 2-491,-13 1-786,-5 2-4671,-7 3 6274,-6 2 0,5 6 0,-5 3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26149,'1'70'269,"2"-11"-448,2-42-617,3-4-784,-1-5-4056,1-2 5636,-1-3 0,-4-1 0,-1-1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28524,'83'-43'147,"-4"8"-147,-24 32 0,-2 1 0,-5 2 0,-5 0-35,-5 0-1007,-5 0-862,-7 3-2086,-6 3 3990,-8 6 0,-5-5 0,-4 0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3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19 24222,'-26'80'1692,"4"-11"-897,26-38 90,7-5-168,7-3-357,8-7-360,3-3 0,4-5 0,2-5 0,0-2 0,-2-6 0,-5-5 0,-3-10 0,-5-7 0,-3-6-315,-4-6-1231,-7-3-1435,-3 1 2981,-3 3 0,0 18 0,0 6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3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6 107 23773,'-3'7'3429,"0"-2"-2387,3-5-807,42 38-168,-7-28-67,42 25-246,-17-50-572,3-8-504,-4-12-717,-5-1-3216,-8 2 5255,-7 4 0,-18 14 0,-6 4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4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516 8 25308,'-6'-4'3363,"1"0"-3363,-32 79 0,9-7-2831,-3 3 1,-1 5 2830,7-12 0,0 1 0,-2 6 0,-1 1 601,-1 2 1,0 1-602,0 0 0,0-1 203,3-3 1,0-1-204,3-4 0,2-2 0,5-6 0,1-3-8,-4 39 8,9-23-2040,25-23-175,15-22 2215,25-15 0,-20-10 0,-4-1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4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113 104 25465,'-59'50'1367,"12"-4"-985,42-20-2,3 4-55,3-1-90,5-1-11,4-4-11,6-7-133,1-7-80,1-5 0,1-7 0,3-10 0,1-9 0,0-10 0,-3-4 0,-4 0 0,-4 2 0,-4 2 0,-5 1 0,-1 2 0,-2 1 0,-4 3 0,-4 2 0,-5 4 0,-3 7 0,-2 5 0,0 4 0,1 3-360,0 6-1589,6 2-1951,4 8 3900,6 0 0,2-7 0,0-3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20401,'0'0'0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4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20401,'0'0'0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5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28671,'8'6'0,"4"-1"0,14-5 0,2 0 0,-3-4 0,-1 2-293,-5-3-323,-3 3-157,-5 0-347,-3 2-348,0 0-2084,-2-1 3552,1-1 0,-3 0 0,-1 0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5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28658,'0'-11'13,"2"1"-13,12 8 0,0 1 0,-1 1 0,-3 0 0,2 0 0,-3 0-629,2-1-626,2-2-1176,4-1-4852,3 2 7283,0 0 0,-8 2 0,-4 0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26227,'0'52'975,"0"-1"-941,0-7-34,0 5-213,0 3-392,-2 5-348,-2 1-481,1 0-4179,-2-7 5613,5-7 0,0-21 0,0-8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6:5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26731,'77'-26'897,"-10"5"-740,-32 21-12,-8 4-33,-4 2-89,-8 4-1,-6 1 23,-5 2 45,-3 5 66,-10 5 1,-6 9-56,-10 6-66,-4 6-35,4 3 0,6-2 0,7-4 0,6-6 0,5-8 0,2-6 0,6-4 0,4-5 0,7-4 0,5-4 0,6-2 0,10-14 0,10-8-315,11-18-1198,9-8-1409,5-4-6909,-1 1 7865,-4 7 1,-32 19 0,-11 8-1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1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18 23661,'-20'74'1984,"7"-9"-1435,25-28-23,5-3-179,12-4-88,6-6-24,3-8-67,4-6-90,0-5-55,-1-3 21,-5-2 1,-2-6 56,-5-3-11,-3-8-1,-3-3 46,-3-3-1,-4-3 0,-4 0-65,-5-1-69,-3 1 0,-3 4 0,-7 0 0,-4 4 0,-10-1 0,-15-1 0,5 5 0,-9 2 0,11 9 0,3 2 0,2 2 0,4 2-449,3 4-874,8 3-1108,3 6-7400,4 2 8471,8-1 1,-5-7-1,5-2 1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1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28671,'62'-12'0,"-7"2"0,-36 10 0,1 0-528,-2 0-1141,-3 0-1323,-5 2 2992,-4 3 0,-4-3 0,-2 2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1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84 26171,'-5'0'2500,"2"0"-2500,3 0 0,0 0 0,42-2 0,-22-1 0,33-2-214,-35-1-1198,-3-3-1165,-1 0-7254,-2-5 9319,2-3 1,-6 8-1,-1 0 1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 24647,'0'-4'3474,"0"1"-2948,-3 45-502,-4 16-24,-2 17 0,-2-1 0,2-27-517,0-2-1062,0-3-1077,-1 1 2656,1-2 0,4-17 0,1-6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24726,'85'-19'549,"-12"5"-549,-39 12 0,-11 2-45,-12 1 45,-6 8-90,-13 6 45,-9 11 23,-11 4 22,-6 4 22,1-2 102,4 0 280,8-6 245,6-5-33,9-4-55,3-4-192,4-4-111,7-2-23,5-3-134,12-1-79,6-2-22,6 0-67,5-2-224,3-5-796,2-2-1479,1-8 2566,0-3 0,-21 8 0,-5 0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28386,'84'-14'0,"-6"2"0,-30 5 0,1-1 141,-6 0-141,-6 0 0,-8 0 48,-7 1-1405,-6 0-759,-6 2-2512,-4 2 4646,-4 2 0,-2 1 0,0 0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28671,'5'-1'0,"6"0"0,20 0 0,5-3 0,1-2 0,1-1 0,-2 1-1177,-5 0-785,-4 2-2856,-4 3 4818,-6 0 0,-6 1 0,-5 0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98 25701,'-37'66'1445,"8"-8"-907,30-34 44,12-3-177,8-6-405,14-6 0,7-5 0,5-7 0,1-7 0,-3-7 0,-6-8 0,-8 0 0,-11 1 0,-8 2 0,-7 1 0,-5 1 0,-6-1 0,-2 2-427,-5-1-1612,1 0-1715,6 4 3754,2-1 0,4 9 0,0 2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8 25667,'0'-4'3004,"0"0"-3004,0 4 0,-1 47 0,-11 16 0,2 24 0,-9-1 0,7-26 0,2-4-13,2-5-1746,1-6-985,2-8 2744,1-7 0,3-15 0,0-5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3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26899,'65'-36'-1927,"7"-1"-538,-40 23-7366,7-1 8095,-18 9 1,-11 3 0,-2 1-1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3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27482,'-39'84'1189,"4"-9"-1189,20-32 0,5-4 0,4-6 0,5-6 0,1-5 0,5-4 0,4-4 0,7-3 0,4-5 0,3-3 0,1-3 0,1 0 0,0-3 0,-2-2 0,0-4 0,-2-2-1357,-3-1-1254,-4-1-7220,0-1 8036,1 0 1,-7 5 0,-1 2-1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28671,'-25'92'0,"4"-10"0,16-39 0,1-2 0,-1-1-696,0-3-1208,0-6-2366,-1-4 4270,2-9 0,1-8 0,2-5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28671,'64'-29'-91,"-9"5"-525,-31 18-863,-1 3-1311,-2 1 2790,1 1 0,-10 1 0,-2 0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0 28671,'-19'54'0,"0"0"0,-4 4 0,-5 1-435,-5-1 0,-5 5 435,1 2 0,-3 7 0,3-3-1242,-5 10 0,2 1 1242,7-12 0,-1 4 0,6-6 0,4-2 0,5-3 108,6-6 1,2-2-4457,-1 39 4348,9-15 0,3-36 0,0-12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23807,'-62'59'941,"8"-5"-616,32-20-135,4 0-66,4 1 32,6-4-20,4-4 121,4-7 236,8-7 112,7-6 23,11-7-24,7-13-199,5-7-405,-1-13-3392,-3-2 3392,-8-2 0,-8 2 0,-8 2 0,-5 3 0,-4 4 0,-2 4 0,-6 6 2483,-9 7-6237,2 5 3754,-2 11 0,11-5 0,2 6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5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27494,'64'0'996,"-9"0"-962,-30-2-34,-3-1-280,-4-3-818,-5-2-953,-3 1-5030,-5 2 7081,-3 3 0,-2 2 0,0 0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91 25151,'-2'0'2903,"0"0"-2467,2 0-436,44-4-123,-22-2-784,34-6-886,-33-2-1748,-3-3 3541,1-1 0,-10 8 0,-1 1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5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28671,'-2'59'0,"1"-1"0,-2-1 0,-1-4 0,-6 25 0,-2-4 0,2-7 0,4-11-819,4-13-2766,2-11 3585,6-10 0,-4-11 0,4-5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26743,'85'-28'952,"-11"6"-605,-36 20-55,-8 1-169,-8 1-56,-9 0 80,-7 2-147,-7 8 0,-15 9 0,-10 17 0,-16 10 0,-2 7 0,2 0 0,7-3 0,8-6 0,9-6 0,7-9 0,6-6 0,5-6 0,12-9 0,9-3-920,16-10-1175,11-8-2735,6-9 4830,3-6 0,-23 12 0,-8 4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56 28671,'-12'-14'0,"10"2"0,26 12 0,9 0 0,4-1 0,7-2 0,1-2 0,0-1 0,-4 0 0,-10 1 0,-8 3 0,-8 1-1323,-7 1-1758,-3 0 3081,-4 0 0,0 0 0,-1 0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23773,'-6'0'3059,"1"0"-2577,5 0-11,0 0-102,-43 45-55,24-17-111,-33 35-203,39-31 0,5-6 0,5-5 0,3-6 0,9-2 0,3-3 0,13 0 0,4-1 0,5 1 0,3-4 0,2 0 0,-1-5 0,2 0 0,-2-9 0,1-4 0,-4-9 0,-4 0-192,-9 2-1186,-8 5-952,-9 5-7501,-3 5 9540,-2 2 1,0 2 0,0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7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10 111 25107,'-5'0'3204,"1"0"-2844,4 0-360,0 0 0,30 0 0,-2 0 0,29 0 0,-8-2 0,3-4 0,0-4 0,0-5 0,-7-2 0,-7 0 0,-10 2-1043,-9 2-1277,-9 5-4794,-5 3 7114,-4 3 0,-1 2 0,0 0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7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27818,'-19'67'-515,"4"-12"-773,17-37-954,3-4-5993,1-2 8235,3 2 0,-4-8 0,-2 1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0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24905,'69'-17'998,"-5"4"-741,-24 11 12,-2 2 11,-4 0-78,-8 2 45,-10 3 156,-7 4-67,-7 5-67,-13 6-57,-5 6-10,-15 9-111,-3 3-91,-3 5 0,2 0 0,4-2-3392,6-6 3392,7-7 0,6-7 0,7-4 0,2-3 0,5 1 0,7-2 0,6-1 3392,11-3-3392,7-4 0,11-3 0,8-7 0,10-10 0,5-11 0,1-11-405,-5-3-1947,-6 4-5672,-10 8 8024,-5 9 0,-21 10 0,-5 5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28671,'87'-34'0,"-9"5"0,-34 21 0,1-1 0,-1 4 0,-2 1 0,-3 3 0,-6 1 0,-3 0 0,-5 2 0,-4 1 0,-5 1-1390,-4 0 1390,-5 6 0,-4-7 0,-2 4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28671,'52'-11'0,"-2"-1"0,-8-2 0,-3 2 0,-4 4-1693,-4 4-2598,-5 3 4291,-3 6 0,-12-3 0,-2 3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27236,'6'64'1064,"8"-14"-874,21-42-122,4-5-46,1-5 12,-5-5 23,-5-3-57,-8-6 0,-10-4 0,-6-1 0,-4-5 0,-2-1 0,-5-1 0,-5 0 0,-7 5 0,-6 5 0,-1 8 0,1 5 0,4 3-1704,9 3-2251,4 0 3955,19 0 0,-10 0 0,10-1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26059,'2'-2'2612,"0"0"-2612,-2 2 0,6 46 0,-4-13 0,4 39 0,-7-24 0,1-2-337,-1-2-1501,1-4-1266,3-8 3104,4-7 0,-2-13 0,1-5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4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28671,'74'-53'-1940,"-16"10"-1298,-26 31 3238,-11 1 0,-10 6 0,-2-1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27270,'-36'80'929,"4"-6"-761,12-23 0,4-3-32,3-7-136,4-6 0,5-10 0,1-7 0,4-6 0,8-5 0,4-3 0,11-2 0,2-5 0,1-5-2040,8-10-347,-10 0-7444,4-6 8185,-9 3 0,-10 10 0,-1 0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28671,'-19'81'0,"2"-5"0,9-25 0,0-2 0,-2 0-494,1-5-1892,-2-5-4640,1-8 7026,4-7 0,1-12 0,4-7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4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28671,'71'-33'-4483,"-2"4"-5348,-46 26 8913,6 0 0,-18 2 1,-2 0-1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12 25073,'0'-6'3440,"0"1"-3282,0 5-158,-34 54 0,13-19 0,-28 48 0,23-32 0,2-2-942,3-6-1030,6-8-1502,4-13 3474,7-10 0,2-8 0,2-4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5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28671,'27'48'0,"-4"-6"0,-18-20 0,2-1-1267,1-3-1344,2-2-7220,2-5 9409,4-5 0,-7-4 0,0-2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5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28671,'3'81'0,"-5"-5"0,-6-26 0,-3-3 0,2-4-1637,3-6-3573,4-6 5210,4-5 0,-1-13 0,1-3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5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28671,'35'42'0,"0"0"0,0-2 0,-2-2 0,21 14 0,4-3 0,0-6 0,-4-10 0,-6-7 0,-9-10-1548,-10-3-2776,-14-4 4324,-7 2 0,-7-5 0,-1 1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0 455 28401,'35'-46'90,"-1"0"0,1 1 0,1 5-90,34-16 0,4 5 0,0 10 0,-1 6 0,-4 7 0,-5 5-158,-7 5-3495,-8 5 3653,-8 5 0,-19 4 0,-7 4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24972,'-2'-5'3699,"0"1"-3699,2 4 0,56-24 0,-25 15 0,46-15 0,-37 22 0,-1 2 0,0 0 0,-1 2 0,-6 3-1077,-7 3-2161,-8 4 3238,-6 2 0,-6-6 0,-3 0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7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28671,'13'-30'0,"6"7"0,16 22 0,3-1 0,-1-2 0,-2-1-91,-5 0-2183,-3 2-4292,-4 0 6566,-4 3 0,-9 0 0,-3 0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7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97 148 24334,'-53'72'1289,"12"-8"-953,38-35 0,11-4 11,9-5-22,15-9-34,13-5-134,8-16-146,7-11 12,-2-15-12,-4-9 179,-9-2 90,-12 2-56,-10 6-100,-10 6-80,-7 6-44,-4 5-67,-2 6-336,-4 4-382,-2 2-727,-4 4-2947,0 2 4459,1 3 0,4 1 0,3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7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 24379,'2'-1'3585,"0"0"-2969,-2 1-525,9 48-91,-7-14 0,8 44 0,-10-27 0,-2 4 0,-1-4-785,-3-2-1524,-1-6-3943,-3-6 6252,1-7 0,4-14 0,1-6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25286,'0'-6'2521,"0"1"-2364,0 5-157,52-24-112,-28 17-470,38-18-987,-44 24-3272,-7 2 4841,-6 6 0,-4-5 0,-1 5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28110,'-21'72'561,"26"15"-561,13-61 0,22 13 0,-6-33 0,8-7 0,3-11 0,5-10-1996,2-13-5096,0-4 7092,-1-2 0,-22 19 0,-7 6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0 27964,'-29'45'235,"0"0"1,1-2 0,3-1-236,-9 18 0,-4 3 0,-4 3-35,-1-5-1331,4-6-1391,8-12 2757,12-13 0,10-15 0,5-9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8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28671,'49'65'0,"-6"-11"0,-25-39 0,1-5-2040,2-5-2431,6-5 4471,4-11 0,-12 7 0,-2-7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3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26239,'-20'53'2432,"8"-18"-2432,-12 46 0,12-29 0,-2 3 0,4-2 0,0 1-1065,3-5-3496,1-4 4561,0-6 0,3-17 0,0-6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28671,'47'-23'0,"0"1"0,7-3 0,-4 3 0,-2 5 0,10-5 0,-25 13 0,-5 0 0,-3 1 0,-7 3-886,-7 2-1512,-6 2-6051,-3 4 8449,-9 6 0,6-4 0,-5 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28110,'-58'58'561,"6"9"-561,43-36 0,-2 12 0,6-16 0,3-3 0,1-3 0,1-2 0,0-4 0,1-3 0,7-7 0,5-1 0,10-4 0,4-4 0,4-5 0,3-6 0,2-4 0,1-2 0,-1-1 0,-2 2 0,-3 2-326,4-6-1120,-9 6-8385,11-8 8823,-18 15 1,-2 0 0,-12 10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28671,'30'9'0,"2"-9"0,3-11 0,4-7 0,1-1 0,1 0 0,-3 1 0,-2 1-741,-8 4-1646,-5 3-7444,-9 6 9637,-5 1 0,-6 3 0,-2 0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23852,'-5'0'3193,"0"0"-2554,5 0-258,0 0-135,-15 46-67,11-25-134,-11 37-45,15-37-45,0-1-313,0-4-740,0-1-841,0-4-3999,1-3 5938,-1-1 0,1-4 0,-1-1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3 139 25364,'-3'-2'2443,"47"-29"-2308,-13 14-79,41-24-45,-30 22 11,-4 5 1,-9 5 21,-10 5 68,-7 3 34,-7 5 11,-4 5 1,-1 8-158,-3 6 0,-3 5 0,-5 3 0,0 1 0,1-4 0,5-4 0,2-6 0,3-4 0,1-5 0,4-2 0,4-4 0,6-2 0,6-1-785,7-6-773,7-7-1422,9-10 2980,4-5 0,-20 12 0,-6 3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3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28671,'-20'80'0,"-1"-4"0,2-19 0,-3-2 0,0-1 0,1-5-102,2-5-1197,2-8-6626,4-10 1516,6-11 6761,4-8 0,3-7 1,0 0-1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25521,'2'-7'2577,"0"1"-2297,-2 6-78,18 56-111,-11-24-91,13 45 0,-17-42-371,0-7-771,-1-6-1604,1-8 2746,2-7 0,-2-4 0,0-3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4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28614,'-3'98'57,"-5"-8"-57,-4-33 0,-1-2-808,6-6-2318,3-6 3126,8-9 0,-2-15 0,2-8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28671,'13'56'0,"-1"0"0,1-1 0,2-4 0,23 20 0,3-1 0,3-6 0,-1-10 0,-3-10 0,-7-9-1592,-11-7-2386,-10-2 3978,-7-2 0,-5-10 0,0-2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4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1062 28671,'5'-56'0,"1"-1"0,4-2 0,7 1-672,12 6 0,6 0 672,3-7 0,2 0 0,3-3 0,0 1 0,0 0 0,1 2 0,-1 5 0,-1 2 0,-4 5 0,1 2 0,-5 7 0,0 2 0,22-15 427,-13 20-2702,-12 18-7556,-11 26 7373,-10 14 0,-6-5 1,-4 1-1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8.9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28497,'70'7'983,"-6"1"0,-25 3 0,-1-3 0,-2-3-645,-3-4-1322,-4-1 0,-5 0 656,-9 0 0,-4 0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49.6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1 104 26659,'73'-15'983,"-4"1"0,-18 6 0,6-3 0,3-4 0,1 1-1046,-7 0-921,-11 7 738,-14 2 0,-14 5 0,-9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50.3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0 164 28273,'48'-17'491,"0"1"1,38-16 491,-36 7 0,-5 1-1098,-8 4-869,-5 5 0,-9 6 656,-3 4 0,-6 4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7:50.9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1 159 21639,'91'5'983,"0"-9"0,-13-24 0,2-3 0,-7 1 0,-10 2-1967,-18 7 738,-16 7 0,-15 8 0,-9 5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2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24748,'1'-2'3406,"0"1"-2889,-1 1-517,3 54 0,-2-20 0,1 47 0,-6-34 0,-4 2 0,-2 1 0,-1-1 0,0-5 0,4-6 0,2-9 0,3-8 0,1-8 0,1-6 0,0-3 0,0-3 0,2 0 0,3-1 0,3 0 0,4-3 0,3-1 0,5-6 0,3-2-360,3-3-2015,3-4-4516,1-3 6891,1-3 0,-15 11 0,-1 2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29 183 24278,'0'-5'4393,"0"1"-4393,0 4 0,40-4 0,-19-1 0,32-6 0,-31-4 0,-3-1 0,-5-3 0,-6 1 0,-4-2 0,-3 1 0,-3 2 0,-7 3 0,-4 5 0,-10 4 0,-2 4 0,-3 8 0,0 5 0,1 7 0,-1 16 0,14-7 0,1 16 0,13-4 0,8 9 0,4 3 0,11-1 0,4-6 0,6-10 0,3-9 0,3-11-304,2-6-3214,-3-6 3518,-1-3 0,-18 0 0,-4 0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762 0 24288,'-60'75'418,"0"0"1,0 3-1,4 1-418,12-5 0,3 2-259,-3 6 1,1 2 258,1 2 0,1 1 0,3-2 0,3 0 0,3-4 0,2 0 0,5-7 0,3 0 0,3-8 0,2-2 0,3-8 0,2-2 962,-4 34-3045,8-23-1774,6-23 3857,13-22 0,-7-11 0,7-9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4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247 204 26071,'-44'32'969,"0"-1"0,-32 28-566,40-17-144,10 0-259,12 0 0,8 0 0,15-2 0,12-5 0,18-9 0,13-11 0,8-12 0,4-21 0,-1-13 0,-4-18 0,-8-8 0,-10-3 0,-12-1 0,-10 3 0,-11 2 0,-5 2 0,-10 4 0,-5 5 0,-8 10 0,-1 12 0,3 11-2332,3 8-7499,8 11 9776,3 2 0,4 0 0,0-1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 22967,'3'-1'4650,"-1"0"-3754,-2 1-738,-4 64-158,-7-19 0,2 3 0,-2 3 0,-15 13 0,-2-3 0,4-7 0,7-11 0,6-14 0,6-13 0,4-9 0,5-5 0,5-11 0,7-8 0,7-13 0,3-8 0,4-2 0,0 0 0,2 2-1032,0 6-1859,0 4-6510,0 5 9401,0 7 0,-15 7 0,-3 5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1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238 191 24535,'67'-16'863,"-11"-4"-751,-38-8 113,-8-4 323,-5 2 304,-14 2-68,-10 9-190,-15 7-436,-12 7-158,-4 13 0,-2 10 0,4 16 0,3 12 0,8 5 0,9 2 0,11-4 0,8-6 0,14-7 0,13-8 0,16-7 0,13-6 0,9-8 0,5-3-259,6-8-2610,4-6 2869,3-7 0,-31 5 0,-10 1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39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24575,'5'2'0,"3"0"0,6-2 0,15 0 0,4 0 0,14 0 0,35 0 0,-4 0 0,-26 0 0,4 0 0,6 0 0,0 0-1183,-5 0 1,2 0 1182,20 0 0,-2 0 0,-24 0 0,-1 0 0,16 0 0,-2 0 0,21 0 564,10 0-564,-16 0 0,-29 0 0,-5 0 0,-24 0 0,-6 0 1801,-7 0-1801,-5 0 0,1 0 0,-3-1 0,-2 0 0,-2-1 0,-1 2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42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26799,'0'-4'1872,"0"1"-1872,0 3 0,47 0 0,2 0 0,49 0 0,-8 0 0,4 0-706,-2 0 706,4 0 0,-45 0 0,0 0-128,4 0 0,0 0 128,4 0 0,0 0 0,0 0 0,0 0 0,-2-1 0,-2 0 0,-2-1 0,-2-2-3074,43-6 3074,-11-5-268,-11-3-2556,-14 4 2934,-18 2 0,-19 7 0,-11 2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8:59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27964,'52'-6'235,"0"0"1,5 0 0,3 0-236,7 2 0,3 0-427,14-1 0,5-1 427,-20 2 0,1 0 0,3 0-595,5 0 1,2 0-1,1 1 595,4 0 0,0 1 0,0 0-310,0 0 0,1 1 1,-1 0 309,-2 0 0,-1 1 0,0 1 0,-3 1 0,0 1 0,-1 1 0,-2-1 0,0 0 0,-1 1 0,-2 2 0,-1 1 0,-1-1-151,-3 0 0,0-1 0,-1 0 151,28 1 0,-2-1 0,-7-1 0,-3-1 0,-5-2 0,-3 0 0,-6 0 0,-2-1 0,-8 0 0,-1 0-819,41 0-1376,-14-1-5211,-12-5 7406,-7-2 0,-31 1 0,-9 2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02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27998,'54'21'224,"0"-1"0,0 3 1,-1 3-225,-9 4 0,-1 3-237,3 1 0,1 0 237,2 2 0,0 0-525,1 1 1,0-1 524,1 1 0,-1 0 0,-1-1 0,-1 0 0,-3-3 0,-1 0 0,30 24 0,-12-10 358,-15-10-358,-12-12 0,-13-10-102,-9-8-1910,-8-5-2190,-3-5 4438,-2-4 1,0 2 0,0-2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0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1 891 28671,'56'-55'0,"-1"0"0,-3 10 0,2 0 0,-2 5-2831,3 0 1,-1 2 2830,19-12 0,-1 2 0,-21 14 0,-4 1 376,-1-1 1,-2-1-377,-1 1 0,-1-2 373,-3 0 0,-2 0-1870,0 1 1,-1 0 1482,27-30 1,-28 29 0,-11 11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15.3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243 67 26771,'-94'11'983,"13"-2"0,37-6 0,20-2-492,64-7 1,25-3-1,-15 3 1,5 0-165,15-3 1,10 0 0,-1 0-296,-9 3 1,-2 0 0,2 1-33,9 0 0,1 1 0,1 1 0,8 0 0,0 0 0,2 2 0,3 1 0,1 1 0,1 1 0,2 2 0,1 2 0,0 1 0,-24-1 0,-1 0 0,1 2 0,0 0 0,23 5 0,1 1 0,-2 1 0,-1 1 0,-2 0 0,0 1 0,-4 0 0,-1 1 0,-1-1 0,-5 1 0,-1 0 0,-1 0 0,-4-1 0,-2 0 0,-1-1 0,-3 0 0,-2-1 0,-1 0 0,26 4 0,-2-1 0,-10-2 0,-2-1 0,-11-3 0,-3-1-492,-11-2 0,-4-1 269,27 6 1,-38-7 0,-18-3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16.9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77 22715,'93'0'491,"-43"0"1,2 0-1,6 0 1,3 0-1,18 0 1,4-1-165,-16-1 1,2-1 0,2 0-1,12 0 1,2 0 0,2-1-1,6-1 1,2 0 0,2-1-83,-21 3 1,1-1 0,0 1 0,1 0-1,3-1 1,1 1 0,-1 0 0,1 0-1,0 0 1,0 1 0,1-1 0,-1 1-1,-1 0 1,1 1 0,-1 0 0,0 0-191,-5 0 1,0 1-1,0 1 1,-2 0-56,21 2 0,-2 2 0,-3-1 0,-7 0 0,-1 1 0,-3 0 0,-7 1 0,-1 0 0,-3 0 0,21-1 0,-5-1 0,-16-1 0,-6-1-984,21 0 738,-43 3 0,-26-2 0,-15 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11 153 24961,'-6'7'3653,"1"-1"-3596,5-6-57,0 0 0,48-16 0,-17 3 0,41-17 0,-25 5-1491,3-1-5658,3 2 7149,1 6 0,-24 9 0,-8 4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19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4 111 26082,'-2'-3'2589,"1"0"-2589,80-26 0,-7 13-765,0-4 0,7 1 765,-14 12 0,-1 2-729,4 1 1,-1 1-3172,-1 1 1,-2 3 3899,-5 6 0,-5 0 0,7-3 0,-21 9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4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28671,'57'-3'0,"0"1"0,0-2 0,-3-1 0,33-9 0,9 0 0,-44 6 0,0 1-382,2 0 0,1-1 382,0-1 0,0-1 0,1-2 0,-1 0 0,-1 0 0,-1 1 0,1 1 0,-1 3-382,-2-1 1,0 6-2588,45 25 2969,-10 17 0,-40-8 0,-15 1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26149,'-29'85'0,"1"-9"-213,9-34-258,1-1-459,-1 0-840,2-4-897,0-2-2364,3-5 5031,2-5 0,5-12 0,4-4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21454,'3'0'4225,"-1"0"-3957,-2 0-200,24 39-68,-15-18-79,17 33-414,-24-30-627,0-2-2332,-1-5 3452,3-6 0,-2-5 0,0-4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8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24345,'0'-2'3037,"0"43"-2825,0-11-189,0 38-23,-1-24-471,-4 1-3193,-8 16 3664,1-13 0,1-7 0,7-22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22216,'-4'0'2230,"1"0"-2073,3 0-12,-19 55 23,11-24 11,-14 46 1,17-39 32,3 0-9,1-3 66,1-2 179,2-1 190,4-2 57,4-4-269,3-5-225,2-6 1,0-8-100,0-5-102,3-16 0,1-10 0,2-16 0,-1-5 0,-4 1 0,-4 4 0,-7 6-371,-3 5-7920,-2-5 8291,-1 14 0,1 0 0,-1 16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4 146 24569,'-2'-1'4056,"0"0"-4010,2 1-46,44-21 0,-20 10 0,34-16 0,-31 16 0,0 1-337,-1-2-1691,3 0-3799,5-1 5827,5-1 0,-15 7 0,-4 2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25062,'-29'76'2208,"7"1"-1783,19-46-44,6 6-56,5-15-79,8-4-222,8-4-24,4-6 0,3-4 0,-1-2 0,1-8 0,-2-4 0,-2-9 0,-2-4 0,-6-3 0,-3-2 0,-5-2-729,-3 2-672,-4 1-918,-2 4-5682,-2 6 8001,-4 8 0,3 5 0,-2 4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94 25252,'-3'1'3205,"1"0"-2991,2-1-214,50-3 0,-24-4 0,42-5 0,-37-3 0,-3 0 0,-4 0-1682,-4 2-1052,-4 5 2734,-4 2 0,-6 5 0,-3 1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28671,'82'-25'0,"-8"1"0,-35 6 0,1-2-741,-2-1-726,-3 3-1178,-7 4 2645,-6 7 0,-11 3 0,-5 4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09:5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26911,'-31'63'-258,"5"-9"-515,22-38-616,-2 0-2612,1 2 4001,-1 0 0,2-7 0,1-3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0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27146,'17'72'1501,"0"-10"-1477,1-40-24,1-4 0,3-6-214,0-5-783,3-6-931,3-14-7903,4-8 9709,5-15 0,-16 15 0,-3 3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6 26787,'-7'-3'1884,"2"1"-1884,-8 52 0,2-8 0,-14 47 0,4-20 0,-4 3 0,2-1 0,-2-1-91,1 0-2049,2-4-3978,3-4 6118,6-5 0,6-26 0,3-8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6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88 28671,'74'26'0,"-5"-3"0,-27-11-57,4-3-4318,3-4 4375,8-2 1040,6-1-1040,8-1 0,1 0 0,-5-2 0,-11-4 0,-13-3 0,-15-5 0,-14-3 0,-9 0 0,-18-5 0,-10-1 3392,-21 0-3392,-16 2 0,-17 5 0,-13 6 0,-8 8 0,47 6 0,1 2 0,-45 11 0,12 11 0,-5 8 0,34-14 0,-1 0 0,36-18 0,8 0-494,5 1-2442,4 7 2936,2 10 0,0-8 0,0 0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9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1038 27415,'1'-53'328,"0"1"1,1-1 0,-1 3-150,3-31-88,0-8-91,-2-7-444,-7-2 444,-4 0 0,-7 2 0,-3 12 0,0 11 0,5 18 109,4 19-109,6 19 0,2 10 0,2 20 0,0 8 0,2 18 335,10 7-335,8 1 0,17-9 0,9-9 0,8-13 0,4-8 0,2-5 0,-3-12-3392,-4-4 3392,-8-9 0,-5-3 0,4-16 0,-13 9 0,3-8 0,-18 21 0,-8 9 0,-3 24 0,-5 20 0,-9 31 0,-7 22 0,4-38 0,-3 2 0,-2 3 0,-1 0 1258,0 1 0,-1-2-1258,0-1 0,1-2-497,-15 43 497,15-44 0,3-2-1604,-2 13-3035,2-2 4639,15-39 0,0-10 0,0-5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28671,'-18'52'0,"0"0"0,1-1 0,0-2 0,-6 29 0,-1 1 0,4-3-1850,5-6-4537,7-8 6387,5-10 0,3-23 0,0-9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0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99 27359,'0'-54'1143,"0"11"-974,0 42-169,0 15 0,-1 12 0,-6 22 0,-3 12 0,-7 10 0,0 1 0,2-4 0,4-9 0,4-13 0,4-15 0,2-12 0,1-10 0,8-14 0,6-14 0,10-15 0,4-13 0,1-3 0,-2 2 0,-1 6 0,-3 9 0,-1 9 0,-4 11 0,-3 7 0,-2 5 0,-1 5 0,-3 8 0,0 9 0,-5 33 0,-1-6 0,-7 18 0,-4-20 0,-5-5-1155,0-10-4112,5-8 5267,4-12 0,3-5 0,1-5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28671,'-24'48'0,"1"0"0,-15 41 0,30-36 0,4-1 0,3-6 0,6-7 0,6-6 0,7-8 0,5-7 0,3-8 0,-2-5 0,1-6 0,-1-9 0,-2-7 0,-1-11 0,-3-4 0,-4-1-998,-1 0-1860,-4 1 2858,2 1 0,-6 14 0,0 4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0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28671,'-11'60'0,"0"-1"0,-1 17 0,1-3 0,-2 15-865,6-29 0,0 0 865,-4 23 115,-1-5-115,-2-6 0,-3-7-2130,-1-9-5254,-2-9 7384,2-12 0,8-16 0,4-8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0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25241,'49'-14'-264,"0"-1"1,12-5 0,-30 15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26855,'-41'80'1816,"7"-5"-1816,22-24 0,6 1 0,4-1 0,9-4 0,8-5 0,11-9 0,7-12 0,0-10 0,-2-20-3392,-6-13 3392,-6-17 0,-9-10 0,-5-1 0,-9 1 0,-9 4 0,-10 7 0,-13 8 3392,-8 11-4996,-10 9-5477,-11 16 7081,-12 17 0,34-8 0,3 6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1374 0 26597,'-43'84'518,"-1"0"1,12-23-1,0 0 1,-1 0-519,-1 2 0,-1-1 0,-1 2-1171,-5 6 1,-1 2 0,-2 1 1170,-3 4 0,-1 1 0,0 0-416,-2 3 1,0 0-1,0 1 416,1 2 0,-1 1 0,2 1 0,11-20 0,1 1 0,0 1 0,1-1 0,1 1 0,0 0 0,2 0 0,0-1 0,-9 22 0,1-1 0,4-1 0,5-9 0,2-1 0,5-4-158,-3 15 1,13-8-723,17-23 0,12-9 880,41-3 0,-10-30 0,-4-15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2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1 25779,'-98'10'1804,"3"8"-1445,32 14 21,-2 8-66,6 4-279,12 1-35,14-1 0,14-1 0,10 1 0,6 0 0,8-1-405,10-4-1130,16-4-1210,18-12 2745,15-7 0,-25-10 0,-5-5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3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67 28671,'-32'79'0,"13"-10"0,49-48 0,4-6 0,2-8 0,1-11 0,-1-11 0,-2-11 0,-4-9 0,-6-3 0,-8 4 0,-9 2 0,-3 9 0,-8 3 0,-6 7 0,-7 3 0,-10 5 0,-5 2 0,-2 4 0,-1 6 0,3 2 0,4 7-662,7-2-1826,10 1-5131,6-2 7619,18-3 0,-9-4 0,8-3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56 24939,'0'-2'2846,"0"0"-1960,0 2-886,-26 31 0,15-14 0,-20 23 0,24-25 0,3-5 0,1-5 0,2-4 0,6-2 0,9-12 0,9-6 0,10-13-3392,1 0 3392,0 3 0,-7 7 0,-4 8 0,-4 8 0,-2 3 0,-2 3 0,-4 8 3392,-5 3-3392,-3 11 0,-3 3 0,-4 3 0,-2 2-976,-2-1-2139,1-3 3115,3-4 0,3-10 0,1-6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28671,'-3'55'0,"1"0"0,-1-2 0,0-1 0,-2 36 0,1 1-406,2 0 406,1-2 0,-3-8-226,-2-7-1735,-2-9-2375,-1-12 4336,-1-11 0,4-19 0,1-10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3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27998,'79'-37'-1636,"-6"9"-3373,-28 25 5009,3 3 0,-22 0 0,-3 0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27090,'-72'61'1546,"11"0"-1511,39-11-35,8 3 0,7-1 0,7-5 0,11-10 0,7-11 0,8-13 0,5-11 0,0-19 0,0-10 0,-6-13 0,-4-4 0,-9 3 0,-4 4 0,-6 6 0,-1 9 0,-1 10 0,0 5 0,0 9 0,-1 12 0,-2 10 0,1 13 0,-1 2 0,3-3 0,4-6 0,3-8-1884,3-8-3124,4-7 5008,2-10 0,-6 2 0,-2-4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4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28671,'-4'50'0,"1"1"0,0 0 0,0-1 0,3 41-562,0 6 562,-1 0 0,-3-6 0,-4-9-91,-4-10-2161,1-11-388,1-12-7191,3-10 9785,2-15 1,2-11-1,3-9 1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26194,'12'-76'1837,"2"8"-1702,-4 31-135,3 10-124,0 9-290,3 10-382,1 5-683,3 3-2745,1 0 4224,3 2 0,-10-1 0,-3 2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5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27303,'-38'46'684,"1"-1"0,-18 29-684,38-3-5661,14-20 5661,8-6 1409,8-5-1409,8-11 860,8-9-860,3-11 0,0-6 0,-1-13 0,-4-6 0,-4-11 0,-6-3 3392,-5-2-3392,-6-1 0,-4-5 0,-1 0 0,-1-1 0,0 2-69,-3 6-2339,1 8-7161,-1 12 9569,2 5 0,1 6 0,0 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28671,'-12'94'0,"1"-12"0,2-44 0,1-6 0,2-7 0,3-6 0,1-9 0,2-4 0,0-4 0,0-1 0,0-9 0,2-4-1088,0-10-1097,4-4-7429,2 0 9614,1 3 0,-4 10 0,0 5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172 118 21140,'6'0'3541,"-1"0"-3395,-5 0 134,0 0 11,9-36 102,-13 20 144,4-28-78,-16 33 113,-3 3 55,0 5 58,-4 3-685,0 10 0,-1 5 0,1 12 0,6 5 0,3 5 0,8 4 0,3 0 0,3 1 0,6-4 0,4-5 0,6-7 0,5-11 0,3-7-248,3-5-3382,6-4 3630,5 1 0,-16-1 0,-3 1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1 27123,'-22'97'387,"12"-46"0,3 0-197,7 49-134,1-47 0,1-1-34,0 2 1,1-2-1,4 45-22,1-14-11,-1-17-45,-1-19-56,-1-16 23,-2-13 89,-2-9 22,0-5-11,-6-3 0,-6-4 57,-10-1 32,-9-4 35,-6 1 66,-3 2-76,-1 3-125,1 1 0,3 2 0,3 7 0,3 7 0,-7 27 0,14-5 0,1 17 0,16-18 0,9-6 0,12-8 0,10-12-192,15-8-1578,10-13-4524,7-8 6294,4-9 0,-26 11 0,-9 3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168 177 23807,'-5'0'3148,"1"0"-3058,4 0 79,0 0-113,23-7-56,-17-4-12,17-10-21,-23-3-1,-2-4 1,-5 2 33,-5 1 11,-7 8 78,-4 5 79,0 7 135,-4 5 100,3 11-11,1 6-245,4 9-147,4 5 0,5 3 0,5 5 0,3 5 0,5 0 0,5 1 0,6-5 0,7-5 0,3-9 0,2-9 0,-1-8-248,-1-6-1376,0-9-1301,-1-7 2925,1-10 0,-11 8 0,-3 0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7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26485,'-12'65'657,"0"0"0,1-1 1,0 0-1111,3-6 0,0-1 453,-1 2 0,0 1 0,0-1 0,-1 0-1789,1-2 1,0-1 1759,0-4 1,0-1-857,-5 38 90,4-19-2723,5-20 3518,3-22 0,2-15 0,0-11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28278,'12'95'393,"-10"1"-1164,-20 1 771,7-47 0,-1 0 0,0 0 0,-1 0-488,3 1 0,1-1-1798,-7 46-7545,9-6 8885,3-12 0,4-35 1,0-14-1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7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304 318 27123,'36'-70'35,"-8"6"-70,-23 26 35,-4 0 0,-9 3 169,-5 4 111,-12 9 258,-6 9-169,-5 7-177,-3 16-192,-5 10 0,2 20 0,0 12 0,6 9 0,7 4 0,10 1 0,9-2 0,13-4 0,15-9 0,16-9 0,10-12 0,7-11-864,-1-9-2195,-3 3 3059,1 1 0,-23-2 0,-4 0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201 229 28671,'-19'47'0,"-1"0"0,1 3 0,2 1 0,8 2 0,1 1-432,0 3 0,-1 1 432,0 1 0,1 0 0,0-3 0,-1-1 0,2-1 0,-1-1 0,-7 37 0,4-13 266,2-22-266,4-28 146,3-26-146,3-35 0,12-31 0,9-32-402,-5 39 0,1-2 402,3-5 0,1-1 0,0-2 0,0-1 0,1 3 0,1 0 0,-2 4 0,1 1 0,-1 5 0,2 3 0,-2 6 0,2 3-2706,23-28 2706,2 18 0,1 17 7,11 15-7,-22 12 0,0 11 0,-29 11 563,-6 10-563,-8 12 0,-10 7 3392,-11 8-3392,-12 3 0,-3 1 0,-1-4 0,7-7-181,9-9-2496,13-8-3800,7-9 6477,15-6 0,-8-5 0,9-4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138 221 25118,'7'6'2476,"-2"-1"-2285,-5-5-124,48-2-56,-26-13 0,34-5-3403,-42-16 3381,-7 0 0,-5 1 22,-10 5 0,-6 4 12,-11 8 78,-5 8 78,-3 6 3549,0 13-3570,-1 9-158,4 15 0,2 15 0,3 10 0,5 6 0,8 3 0,5-4 0,9-6 0,10-6 0,10-11 0,8-11 0,5-10 0,-1-10-752,-3-5-2217,-3-4 2969,-4-4 0,-11 3 0,-3-4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9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24659,'0'-2'2779,"0"0"-2219,-12 60-191,1-8-217,0 0 0,0 4-152,-5 26 0,2-2 0,2-10 0,3-11 0,2-17 0,3-15 0,2-14 0,2-6 0,0-18 0,4-7 0,5-15 0,6-7 0,3 0 0,2-1 0,3 0 0,6 2 0,6 2-1816,7 4-2139,9 8 3955,6 5 0,-24 13 0,-4 2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1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27 26866,'-76'-16'1805,"2"5"-1805,20 24 0,-5 6 0,4 10 0,7 0 0,15-1 0,13-3 0,12 0 0,9 1 0,12 2 0,8 1 0,8 0 0,-1-1 0,-3-2 0,-7-3 0,-6-3 0,-6-3 0,-4-2 0,-7-3 0,-7 2 0,-9 0 0,-8-1 0,-2-1 0,2-3-1256,8-3-2307,9-3 3563,9-2 0,3-1 0,2 0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51 27953,'-8'74'718,"3"-5"-718,4-21 0,5-3 0,9-6 0,12-6 0,12-6 0,9-7 0,5-9 0,-2-5 0,-8-5 0,-12-6 0,-8-7 0,-9-11 0,-5-7 0,-4-6 0,-4-5 0,-8-4 0,-8-2 0,-10 1 0,-7 2 0,-3 6 0,-4 8 0,0 12 0,0 9 0,0 12 0,0 12 0,0 10 0,-10 32-729,21-12-2129,1 14-6973,30-25 8913,20-6 0,-9-14 1,7-6-1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0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28671,'-11'84'0,"2"-11"0,0-40 0,4-5 0,2-10 0,3-6 0,0-6 0,0-3 0,4-2 0,6-9 0,7-5 0,4-8 0,1-1 0,-2 3 0,0 2 0,-3 5 0,0 3 0,-1 5 0,-2 2 0,2 3 0,0 12 0,4 10 0,2 19 0,-3 9 0,-5 6 0,-6-2 0,-5-5 0,-3-7 0,-3-10-662,-1-8-3237,0-10 3899,1-6 0,3-5 0,0-2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266 189 27863,'61'-29'808,"-6"-7"-6469,-41 15 5661,-3-6 1409,-8 5-1409,-14 3 860,-8 2-860,-15 6 0,-10 6 0,-3 3 3392,-4 9-3392,3 8 0,5 10 0,7 7 0,8 5 0,6 2 0,7 1 0,7 0 0,4-2 0,5-3 0,11-3 0,6-8 0,15-9 0,7-7 0,6-8-203,2-8-2867,-1-2 3070,-7-2 0,-17 6 0,-8 3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0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28671,'0'-3'-1393,"1"0"1,0 3-1,0 0 1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1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25420,'10'-4'-2334,"-7"2"0,4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28311,'78'-15'-1714,"-16"2"582,-57 5-605,-4 2-3741,0 3 5478,-2 2 0,0 1 0,0 0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1 258 28671,'78'-19'0,"0"-1"0,0 1 0,7-1 0,3 2 0,2 1 0,-16 5 0,2 1 0,1 2 0,4-1-1116,12 0 0,4 0 0,2 0 0,3 2 1116,-10 1 0,3 1 0,2 1 0,1-1 0,2 2-282,-9-1 1,3 1 0,1 0 0,1 1-1,1 0 1,0 0 281,-8 1 0,1 0 0,0 1 0,1-1 0,1 1 0,0 0 0,1 0-93,3 0 0,2 0 1,0 0-1,0 1 1,1-1-1,0 1 0,0 0 93,-11 0 0,0 0 0,0 1 0,1 0 0,-1 0 0,0 1 0,0-1 0,0 1-163,10 0 0,1 0 1,-1 0-1,0 1 0,0 0 1,-1 0-1,-1 1 163,-4 0 0,-1 0 0,0 0 0,-1 0 0,-1 1 0,0 0 0,-2 0 0,6 1 0,-1 1 0,-2 0 0,0 1 0,-2-1 0,-2 0 0,4 1 0,-1 0 0,-2 0 0,-2 0 0,-4 1-63,4 0 0,-2 1 0,-4-1 0,-4 0 63,4 1 0,-5-1 0,-6 0-547,3 0 1,-11 0-8205,2-1 8751,-58-5 0,-8-3 0,-14 0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0:2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0 455 28671,'67'-2'0,"1"0"0,-1 1 0,8-3 0,1-2 0,2-1 0,8-4 0,2-3 0,3-1-1416,-10 2 1,2 0 0,2-1 0,2 1 1415,-8 0 0,2 1 0,2-1 0,1 1 0,1-1-153,10-1 1,1 0 0,2 0 0,1 0 0,1 1 152,-10 1 0,1 0 0,1 0 0,1 1 0,1 0 0,0 0-79,-9 2 0,1 0 1,0 0-1,1 1 1,0 0-1,1 0 1,0 0 78,2 1 0,0 0 0,1 0 0,0 1 0,1 0 0,0 1 0,-1 0-135,2 0 0,1 1 1,0 0-1,0 1 1,0 1-1,0-1 1,-1 0 134,1 1 0,-1 0 0,1 0 0,-1 1 0,0-1 0,1 1 0,-1 0 0,-1 1 0,-1-1 0,1 1 0,0-1 0,-1 1 0,0 1 0,0 0 0,-3 0 0,1 0 0,-1 1 0,0-1 0,-1 2 0,-1-1 0,-1 1 0,7 0 0,-1 0 0,-1 1 0,-2 0 0,0 1 0,-3 1 0,6 2 0,0 0 0,-3 1 0,-3 1 0,-4 1 3,-1 2 0,-3 1 1,-5 1-1,-6 3-1158,23 14 1,-17 7 1385,-28-1 1,-14 1 0,-16 4 0,-11-6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1:5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1172 17834,'2'1'4538,"-1"0"-895,-1-1-2949,28 23-223,-18-14-79,23 16-45,-24-23 56,-1-2-54,3-14-349,0-9 0,3-19 0,-1-8 0,-2-8 0,-4-4 0,-4-6 0,-2-8-710,-1-12 710,0-8 0,0 45 0,-1-1-82,0 1 1,-1 0 81,-4-45 0,-2 11 0,-4 15 0,-1 15 0,-1 13 0,3 12 0,3 9 0,4 9 0,3 6 0,3 4 0,9 2 0,38 0 0,7 0 0,41-4 0,-2 0 0,-18 0 0,3 2 40,-19-1 1,0 1-41,18 1 0,-1 0 0,22 1 0,-8 0 0,-11 0 165,-9 0-165,-14-1 0,-11-1 0,-14-2 0,-11 2 0,-10 0 0,-5 2 627,-3 9-627,-2 7 0,0 19 0,-2 14 0,0 15 0,-6-7 0,-2 4 0,2-11 0,-1 0-201,-5 20 0,-2 1 201,4-19 0,-1-2 0,-7 48 0,2-10 0,5-14 0,5-13 0,3-12-9831,9-2 8058,-2-20 1,3-4 0,-4-18-1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28671,'-33'31'0,"7"5"-2078,26 13 2078,0 3 641,0-1-641,0-3 339,0-4-339,0-9 0,0-9-1592,0-12-694,1-7 2286,3-5 0,-2-2 0,2 0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8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27572,'86'-31'1042,"-13"14"-985,-42 28-57,-5 11 0,-5 3 0,-4 3 0,-3 2 0,-4 1 0,-3 2 0,-5 2 0,-1 2 0,-6 3 0,-4-1 0,-10 0 0,-2-5 0,-2-6 0,0-6 0,0-5 0,2-7 0,2-4 0,2-4 0,2-2 0,3 0 0,3-2-203,4-5-1858,2-6-1032,4-5 3093,9-5 0,-6 9 0,6 3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8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28671,'73'-20'0,"-12"3"0,-40 17 0,-4 0 0,-3-1-181,-2 0-1118,-1 0-584,-2 0-2117,-2 0 4000,-3 5 0,-2-3 0,-2 3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28671,'43'1'0,"-5"-2"0,-21-2 0,-1-5 0,-3-1-1536,-2-3-1355,-1 1 2891,0-2 0,-5 7 0,0 0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17 25611,'0'-9'2532,"0"2"-2050,0 7-436,0 0-46,0 58 0,0-24 0,-2 47 0,-3-40-181,-3-2-1645,-5-1-2757,2 1 4583,-1 1 0,6-17 0,2-4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29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281 117 25095,'-74'13'2992,"-9"17"-2633,43-2-134,-8 14-225,29-10 0,7 1 0,7 0 0,7 1 0,10-3 0,9-2 0,15-6 0,8-8 0,10-7 0,5-17 0,3-12 0,-7-16 0,-11-8 0,-15-1 0,-16 2 0,-8 2 0,-14 3 0,-6 1 0,-12 2 0,-3 2 0,-3 6 0,0 4-360,0 8-4010,2 8 4370,2 9 0,13 0 0,4 3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4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28671,'47'-16'0,"-7"3"0,-23 12 0,-2 1-707,-3 3-2419,-3 4 3126,-2 3 0,-3-1 0,-1-3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4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60 166 28378,'-14'27'293,"3"-16"-293,12-46 0,-1-3 0,1 2 0,-1 7 0,-4 6 0,-1 7 0,-3 6-976,0 3-1881,2 2 2857,3 2 0,1 2 0,1 1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2:5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98 26474,'-4'1'2197,"1"-1"-2197,59-28 0,-9 12 0,0-3 0,3 2 0,22 5 0,-4 7 0,-5 3 0,-11 2 0,-8 3 0,-13 4 0,-12 6-931,-10 4-4111,-5 4 5042,-11 0 0,6-8 0,-6-3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1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 24547,'-4'0'3003,"1"0"-2320,3 0-245,0 0-438,-8 0 0,13-1 0,-3 1 0,14 0 0,0 0 0,-2 0 0,-1 1-136,-2 0-1040,-1 2-774,0-2-2184,-1 0 4134,0 0 0,-4-1 0,-2 1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1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25342,'-7'38'796,"1"-2"-393,3-13-45,2-1-88,1-2-24,0-3-78,0-5-112,0-4-11,0-5-11,0-1 78,0-2 56,3-8-23,3-3-55,2-11-57,1-1-33,-4 0-56,-3 2-436,-2 4-663,-1 3-1164,-4 4 2319,-4 5 0,2 2 0,-1 3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1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26317,'0'-5'2354,"0"1"-2354,43-14 0,-13 9 0,43-14 0,-17 15 0,11 2 0,0 3 0,0 0 0,-11 1 0,-10-3 0,-11-3 0,-8-4 0,-8-1-1693,-5-1-5871,-6 5 7564,-4 3 0,-3 5 0,-1 1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16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92 16670,'0'-3'6655,"-1"1"-5725,1 2 1770,0 0-1960,2-10-57,7 4-390,7-8-293,15 4 0,13-2 0,16 0 0,14 1 0,13 5 0,9 1 0,-44 5 0,0-1 0,4 1 0,1 0 0,1 0 0,1 0-293,2 0 1,1 0 292,1 1 0,1 0-396,-1 0 0,0 0 396,2 1 0,0 0 0,-1 0 0,2 0-92,1-1 0,0 1 92,1 0 0,0 0 0,-1 0 0,-1 0 0,-1 1 0,-2 0-326,-6 0 1,0 0 325,-6-1 0,1 2 127,9 1 0,-1 1-127,22 4 0,14 4 0,-43-3 0,-5-2 741,-6-1-741,-6-3 192,-4-1-192,-15-2 747,-4 0-747,-11-1 278,-8 2-278,-7 1-897,-11 3-4561,-10 4 5458,-8 8 0,18-9 0,1 2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1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27348,'0'-2'1323,"0"1"-6984,44-1 5661,1-1 1074,54-4-1074,-47 3 0,2-1-634,8 0 1,2 0 633,5 0 0,1 1 0,-1 1 0,-1 1 0,-7 0 0,-1 1 0,-9 0 0,-2 2 0,30 0 0,-15 0 2172,-14 0-5086,-9-6 2986,-9-4 1,-15 1-1,-7 1 1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25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24939,'6'-1'2812,"-1"0"-2319,-5 1-66,0 0-427,39-17 0,-24 13 0,29-12 0,-36 16 0,0 0 0,-1 0-707,2 0-906,1 0-730,3 0-6284,0 0 8627,2 0 0,-7 0 0,-1 0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25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20 159 24995,'2'-2'2117,"1"0"-1758,-3 2-101,0 0-45,-7 44-68,3-20-66,-5 36 44,7-35 67,0-4 2,1-8-192,1-7 0,0-4 0,0-2 0,0-10 0,0-8 0,3-18 0,2-8 0,3-6 0,-1 0-3392,0 5 3392,-3 6 0,-2 12-629,-1 9-1926,-1 10 2555,0 4 0,0 4 0,0 0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40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82 22294,'-46'79'2510,"3"-7"-2331,14-24-22,1 0-34,5-6-100,4 0-1,2-2 1,1-3-12,5-6 0,1-8 11,6-10-10,2-7 32,2-5 80,0-12-68,4-9 0,5-18-11,5-10 34,6-7 55,-1-3-11,0-1 23,-3 2-1,-3 3-33,-3 4 101,0-4-56,-5 23 145,-1 4 57,-4 25-247,-4 18-44,-5 11-35,-8 18-33,-8 29-89,10-18-236,-1 10-1,14-36-155,3-10-1,6-11 247,3-6 157,20-33 78,-9 0 78,9-28 124,-15 11 33,-5 2 45,-5 7 56,-3 7-34,-2 9-10,0 7-46,-12 8-246,1 14-89,-11 11-472,4 11-716,2 3-2197,3-1 3474,4-5 0,4-11 0,3-5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41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27079,'-37'43'220,"0"1"0,2-3 1,5-2-5769,4 11 5592,3-1 1224,5-3-1223,5-3 871,4-1-872,5-5 12,1-3-22,3-10 3288,2-8-3322,6-9 233,5-14-210,10-10 10,3-15 68,5-9 90,-1-2-22,-1 0-169,-3 3 0,-3 5 0,-4 4 0,-4 8 0,-5 7 0,-6 9 0,-1 3 0,-3 4 0,0 0 0,1 0 0,2 0 0,2-2 0,0-1 0,-1 1 0,-1 0 0,-1 2 0,-1 0 0,0 4 0,-1 10 0,-1 14 0,-8 16 0,-7 15 0,-8 6 0,-2 1 0,6-6 0,6-15-942,8-17-1322,5-14-3002,6-20 5266,5-13 0,-3 5 0,1-2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4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0 357 24591,'0'2'2174,"0"0"-1513,0-2-549,29-40 12,-12 15 55,24-33 67,-18 25 12,-2 1 55,0 3-300,-4 0-13,-3 4 0,-1 0 0,-2 3 0,-1 3 0,-1 7 0,-5 4 0,-1 5 0,-1 3 0,-2 8 0,1 9 0,-1 17 0,0 9 0,0 9 0,-3 1 0,-1 3 0,-4 1 0,0 0-1368,-1 0-1467,1-3 2835,3-5 0,3-22 0,1-9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3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26104,'12'77'795,"-3"-3"-761,-9-27-34,0 3 0,-3-2-11,0-6-56,-2-9 11,1-10 11,3-10-34,0-8 79,0-5 12,0-17 32,0-12 24,0-21 77,1-11 69,4-5 88,2-2 23,4 6-45,1 6-101,1 10-45,2 12 12,1 11-23,1 8-99,13 7-24,-5 4 0,7 3 0,-12 5 0,-3 8 0,-4 7 0,-4 9 0,-5 4-3392,-1 4 3392,-2 0 0,-5 0 0,-7 7 0,-1-13 0,-5 5 0,5-14 0,1-4 2069,1-3-4568,5-6-3227,3-17 5726,12-9 0,-6 2 0,5 0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11 22877,'0'-6'2824,"0"1"-2454,-15 54-113,10-19-4172,-11 40 4295,14-34 929,1-1-783,1-4-33,6-2-335,0-3-158,6-6 0,-1-5 3392,0-7-3392,1-5 0,-1-3 0,4-11 0,-1-8 0,2-14 0,-3-5 0,-4 2 0,-5 2-853,-2 7-1062,-2 5 1915,2-5 0,-1 16 0,1-6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22148,'3'0'3104,"-1"0"-2453,-1 59-47,-1-22-77,0 48-101,-2-40-34,-1-6-22,-1-12 79,3-7-449,0-11 0,1-4 0,0-5 0,1-8 0,3-3 0,3-8 0,1-3-181,3 1-1387,-1-1-1346,3 1 2914,5 1 0,-8 9 0,0 2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41 25028,'-7'71'2410,"5"-13"-1649,13-42-289,7-7-472,6-4 0,1-5 0,-2-12 0,-4-5 0,-7-24 0,-6 12 0,-6-10 0,-9 20 0,-5 2 0,-7 5 0,-2 4 0,-1 4-237,1 3-2014,0 1-5481,0 7 7732,1 7 0,9-3 0,4 1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25028,'-61'24'1367,"14"-3"-1187,43-9 10,3-1-33,7 2 359,16 11-337,0-3 67,11 6 57,-10-9-12,-2-2-77,-5-1-214,-6 1 0,-5 0 0,-2 4 0,-6-1 0,-3 1 0,-5-2 0,-4-3 0,1-2 0,0-2 0,0-1 0,2-2 0,0-2 0,2 1-2556,2-1-2150,5-3 4706,-1 1 0,4-4 0,0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26384,'-7'67'-5154,"2"-12"5154,4-45 0,0-6 0,1-2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6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1 348 23392,'0'2'1513,"0"0"-1401,0-2-78,11-54-4263,-3 19 4397,9-42 926,-8 38-768,-2 9-24,-3 7-44,-3 7-146,0 4 22,0 2 3348,-1 4-3437,2 1-45,-1 3 11,0 2-11,1 0 11,1 0 0,-1 4 34,0 5-34,-1 8 34,0 4 22,-1 3 45,1-2 247,1 2-213,1-10-45,2-1 11,-2-10 11,0-2 22,1-1-33,0 0 45,7-3-123,-1-4-34,5-5-34,-3-3-257,1-4-303,2-2-280,0-2-683,1-3-1872,3 2-6402,-1 3 8868,0 7 1,-8 7-1,-2 4 1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21 23863,'-6'3'2980,"0"0"-2700,6-3-77,-16 45 9,12-20-21,-11 37-12,15-32-45,0-3 1,8-3 10,2-6-33,8-7-22,1-6 57,2-11-147,1-9 0,-2-11 0,0-10 0,-7 0 0,-5 3 0,-5 3 0,-4 7 0,-6 2 0,-3 4 0,-8 4 0,0 3-427,-1 5-1220,1 3-1266,0 2 2913,3 7 0,6-6 0,3 6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3:5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110 103 24008,'-59'11'4314,"14"-3"-3965,39-6-349,25-2 0,18-2 0,36-4 0,-22 1 0,3-1-868,11-1 0,5 0 868,11-2 0,4 0-641,11 0 1,4 1 640,-26 1 0,2 1 0,2 0 0,8 0 0,1 1 0,2 0 0,4 1 0,1 0 0,1 0 0,0 1 0,1 1 0,-1 1 0,-4-1 0,-1 2 0,-3 0 0,-7 3 0,-3 0 0,1 3 0,4 2 0,0 1 0,-7 1 148,-1 2 1,-5 2-149,5 2 0,-12-2 0,-21-3 0,-23-5 25,-12-5-6456,-5-6 6810,-5-3 1,3 0 0,-3 2-1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0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12 23068,'0'-6'3294,"0"1"-2790,0 5 325,0 0-773,3 9-56,-3 4-235,3 12-527,-3 5-1076,-3 3-4257,-4 5 6095,-3 0 0,3-16 0,2-6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83 26911,'69'25'437,"-7"-6"-325,-29-19-22,1-4 10,-6-5-55,-1-7 22,-7-2 1,-5-2 88,-7 2 124,-4 2-145,-10 4 10,-11 4-55,-13 4-55,-13 3-35,-5 5 0,1 3 0,8 5 0,8 1-158,9 0-469,7 0-416,4 1-8178,5 6 9221,3-2 0,3-3 0,0-7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 19919,'1'-7'3933,"-1"1"-3597,0 6-45,0 0-257,0 52-34,0-22 0,-2 41-22,0-37-1,-1-3-66,2-7 21,0-5 68,1-6 0,0-5 0,0-4 12,-1-3 100,0-3-12,0-9-55,1-8 112,0-11 56,3-3 67,2-1 56,2 5 1,0 5-102,-1 7-56,-1 6 11,1 7-44,0 0-56,4 4 33,3-1-56,4 1 23,2 0 89,4 0 68,5-2-34,4-3 291,21-5-325,-14 3-11,10 0-23,-22 5-132,-5 2-13,-4 0 0,-3 0 0,-1 1 0,-3 3 0,-1 1 0,-2 3 0,2 4 0,-4 0 0,1 3-1256,0-4-1355,2 0-7220,4-2 8003,6-3 0,-9-4 0,0-2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57 129 20983,'7'-1'3575,"-2"0"-3508,-5 1 0,45-29 12,-30 16-23,33-21 112,-43 24 78,-3 1-44,-2 0-11,-2 2-34,-6-1-1,-4 4 80,-5 1 44,-2 2 11,0 2 11,-2 8 158,1 6 10,1 10-89,2 2-101,3 2-256,5-2-24,4 1 0,3-2 0,5 10 0,6-12 0,6 3-382,6-19-952,4-3-884,0-5-5390,3-9 7608,-3-4 0,-10 2 0,-4 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25420,'-5'1'2589,"1"0"-2208,-6 60-100,5-25-281,-9 52 0,9-40 0,-2 0 0,1-2-337,-1-3-1165,2-4-1231,-1-2 2733,0-6 0,3-14 0,-1-5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2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27919,'46'-28'-1210,"-5"5"-213,-16 23-1356,-3 0-7052,1 0 9311,-2 0 0,-9 0 0,-3 0 1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2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22732,'-8'0'2935,"2"0"-2442,6 0-101,0 0-78,-36 42-57,24-22-66,-26 33-79,35-32-44,2-2-35,1-2 1,1-4-23,2-3 0,2-5-11,3-2 0,0-3-56,2-9-22,-1 0 44,-3-8 23,0 4 11,-4 3 11,-1 4 12,1 4 10,-2 1 23,1 1-22,-1 6-1,1 2-21,1 5-12,0 2-34,-1-3-190,0 1-605,0-3-1435,1-1-7567,-1-3 8325,2-3 0,-3-2 0,2-1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2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28671,'63'64'0,"-8"-9"-1032,-33-38-1276,3-1-7523,3 0 9549,11 1 0,-18-7 0,0-1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6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46 23930,'1'-1'2029,"0"0"-1772,-1 1 46,-12 45-23,5-17-23,-10 40 1,9-28-11,2 1-79,3 0-34,1 0 12,2 1 11,1 2-45,6-1-12,2-3-55,8-5-22,3-8-1,2-6-22,0-7 22,0-5-10,-3-3 44,-3-3 57,4-3-113,-7-8 0,5-6 0,-4-14 0,1-7 0,1-6 0,-1-5 0,-2-1 0,-3-3 0,-3-1 0,0-25 0,-5 21 0,1-12 0,-3 31 0,-4 7 0,-4 6 0,-16 7-1872,4 8-6341,-11 6 8213,12 15 0,6-7 0,5 6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98 24849,'-3'2'3822,"0"0"-3822,3-2 0,0 0 0,41-7 0,-17 4 0,34-5 0,-27 5 0,1 0 0,-1 0 0,0-2 0,-1-1-1099,1-6-2083,1-2 3182,-1-5 0,-13 9 0,-5 2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6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28412,'-7'54'86,"1"0"0,-1-1 1,1-4-87,-3 14 0,1 1 0,-1-3 0,2-5 0,-2-5 0,1-7-1357,-2-8-1186,3-8-5581,0-9 8124,5-8 0,1-6 0,1-4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28546,'68'-54'125,"-11"10"-563,-37 39-559,-5 3-841,-7 3-4829,-3 8 6667,-4 5 0,-1-2 0,0 0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27449,'-25'65'1222,"3"-6"-1222,16-30 0,0-2 0,4-4 0,1-4 0,2-6 0,6-4 0,3-5 0,8-1 0,3-2 0,1-1 0,6-6 0,0-3 0,5-6-1379,1-3-1557,3-2 2936,3 0 0,-18 8 0,-3 3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7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22518,'-1'-3'3474,"1"0"-3048,0 3 437,0 0-482,-16 45-90,11-16-34,-11 40-55,15-28 0,7 1-145,5-1-57,9-2 0,7-4 0,3-5 0,1-4 0,-1-7 0,-2-6 0,-2-7 0,-2-3 0,-3-11 0,-1-6 0,-2-13 0,-2-10 0,-2-6 0,-3-2 0,-4 1 0,-3 3 0,-3 5 0,-3 6-1245,-7 4-1153,-5 7-7433,-9 6 9201,-5 7 1,12 3 0,2 3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23583,'-3'2'3843,"1"0"-3126,2-2-189,0 0-528,8 10 0,3-6 0,11 6 0,3-8 0,4-2 0,4-5-13,3-3-1645,0-7-1513,2-7 3171,0-5 0,-17 11 0,-4 0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25151,'-8'1'3026,"2"0"-2623,-5 59-312,7-25-91,-7 49 0,10-40-46,1-3-917,0 0-1020,-1-1-3564,0-4 5547,0-5 0,-1-14 0,2-6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26933,'78'-43'-1322,"-22"9"-359,-32 38-5075,-19 6 6756,-3 8 0,-2-6 0,0-1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26731,'-24'72'1591,"4"-10"-1255,20-37-323,2-2-13,1-1 0,4-4 0,4-5 0,5-4 0,4-6 0,6-2 0,3-2 0,1-5 0,1-5 0,-2-6-875,0-4-1164,-3-3-3833,0-1 5872,0-2 0,-12 12 0,-1 4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26127,'7'-2'1725,"-1"0"-7385,37-1 5402,-19 3 703,34-3-2618,-33 3-7658,-7 9 8784,-7 6 0,-6-3 1,-4 0-1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39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28671,'70'18'-371,"-8"-6"-2094,-22-21-7366,-4-2 9325,-2-2 0,-16 6 0,-5 4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25118,'-10'51'437,"-1"1"0,-5 28-392,-4-2-11,7-29-1,3-8 12,4-11-34,3-11 0,2-10 12,1-5 111,0-7 135,6-10-90,5-9-22,6-11 56,1-2 90,0 0-57,-1 6 79,-1 7-23,-1 6-66,-1 9-123,-1 4-113,-1 3 0,2 7 0,-1 5 0,0 10 0,0 2 0,-1 0 0,0-2 0,3-5 0,0-4 0,1-3 0,-4-3 0,-3-3 0,-3-1-1480,1-1-1377,5-4 2857,8-11 0,-8 8 0,1-8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0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30 156 24390,'-1'6'2005,"1"-2"-1881,47-33-80,-21 6-32,36-21 10,-39 17 23,-9 7-12,-9 7 1,-4 6-12,-6 4 46,-6 3 200,-8 12 349,-6 8-1,-3 17-245,-1 11-371,1 6 0,4 1 0,6-4 0,6-5 0,7-7 0,2-5 0,10-4 0,5-15-1480,11-2-1848,8-29 3328,6-11 0,-14 5 0,-4-1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0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24950,'-3'0'3182,"-14"58"-2734,9-13-357,-11 53-91,8-27 0,2 3 0,-1-1-125,2-6-1365,2-8-1266,2-8 2756,1-7 0,2-22 0,-1-6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0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28647,'40'-40'-1401,"0"1"1,25-22-1,-32 43 1,-17 12-1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26451,'-43'74'1905,"7"-8"-1590,25-32-315,5-4 0,3-7 0,5-8 0,6-7 0,5-9 0,8-13 0,3-7 0,-1-8 0,-3 3 0,-5 6 0,-5 9 0,-5 7 0,-3 3 0,-1 7 0,0 4 0,0 6 0,3 1-685,-1-1-1118,3-8-2254,1-2 4057,1-8 0,-3 1 0,0-1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1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25017,'0'-8'2656,"0"1"-2365,0 7-369,0 0-1065,44 23-1636,-19-12 2779,40 19 0,-47-23 0,0-3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2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24681,'0'-3'1546,"0"1"-1322,0 2 0,14 43 0,-7-8-89,8 39-57,-11-21-32,-3-3-46,-1-5 0,0-11 22,-1-9-44,1-10 22,-1-9 0,1-4 44,1-11-44,7-7 34,4-11 123,4-2 156,1 2 91,-3 4 10,0 3-267,-2 7-147,2 3 0,0 5 0,-1 2 0,1 3 0,0 3 0,1 3 0,1 5 0,-2 5 0,-1 3-326,-3 1-1456,0-1-3674,3-5 5456,6-5 0,-8-6 0,2-3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112 207 24950,'5'-5'1905,"-1"0"-1827,-4 5-78,0 0-67,14-45-90,-10 23-45,11-37 34,-16 37 124,-7 3 44,-3 4 145,-7 6 113,0 5 123,1 3 246,1 7-55,0 10-179,3 12-393,-1 11 0,4 3 0,2 2 0,5-3 0,2-5 0,4-3 0,4-6 0,4-9-1570,5-8-4077,3-12 5647,5-16 0,-10 8 0,-2-6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28671,'-13'98'0,"1"-7"-5661,8-31 5661,-2-2 919,-3-3-3541,-2-7-5625,-1-7 8247,0-8 0,6-16 0,1-6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2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25443,'72'-1'-1674,"-20"0"1,-40 1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3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24121,'-7'0'2454,"2"0"-1973,5 0 1,-25 47-22,16-19-113,-18 38-34,23-32-300,2-3-13,2-6 0,2-8 0,6-8 0,3-5 0,5-15 0,1-6 0,0-12 0,-2 1 0,-3 3 0,-4 8 0,-2 9 0,-2 4 0,-1 4 0,0 6 0,0 4 0,1 7 0,0 0 0,1-2-259,-1-1-1142,0-7-1736,-2-1 3137,0-5 0,-2-1 0,0 0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3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27449,'-4'-2'1222,"1"0"-1222,3 2 0,0 0 0,51 30 0,-28-17 0,41 22-774,-39-25-2420,0-5 3194,-2-1 0,-10-3 0,-4-1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28671,'35'81'0,"-4"-9"0,-16-38 0,-2-3 0,-1-6 0,-3-3-360,-1-8-2340,-1-6-7131,3-5 7434,2-7 0,-5 3 1,0-3-1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28671,'25'71'0,"0"-11"0,0-40 0,-1-4-662,3-4-2375,0 1 3037,2-2 0,-12-5 0,-4 0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8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24838,'1'-2'3619,"0"0"-3405,-1 2-214,-13 49 0,5-23 0,-13 38 0,10-37 0,-1-5-91,5-8-1590,3-7 530,2-4 1,2-3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4:4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28625,'-36'60'46,"5"-12"-70,20-38-3920,-1-4 3944,3-6 0,3 0 0,3-1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3 947 25230,'-2'-97'1804,"4"1"-1524,6 21-78,6-9-56,3-4-1094,1-2 1015,-1 3-22,-3 5 322,-3 9-188,-3 10 23,-4 15-34,0 14-101,-2 15-45,1 10 1,0 8 748,2 16-749,1 17 2,1 28-24,-1 20 0,0 16-274,-4-45 1,-1 1 273,1-1 0,0 1 0,-2-1 0,1 0 0,0 46 0,-1-5 0,0-7 0,0-9 0,0-5 0,0-34 0,5-8 0,3-48 0,8-17 0,7-33 0,-3 4 0,1-4-277,-4 14 1,0 0 276,5-20 0,-2 2 0,6-19 0,-5 12 0,-2 19 0,-3 18 515,1 15-515,2 13-628,8 9-9203,24 11 8608,-5 8 0,-3-2 0,-21-1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213 279 25891,'-68'24'2510,"0"21"-2240,42-4-270,-2 20 0,15-8 0,7-1 0,3 2 0,10-7 0,10-8 0,13-13 0,14-13 0,7-20 0,5-20 0,-5-21 0,-8-14 0,-13-9 0,-13-4 0,-10 0 0,-8 3 0,-10 5 0,-4 6 0,-4 5 0,2 8 0,3 11 0,-2 18 0,-6 10 0,-6 31 0,-7 14 0,-1 25-1934,21-12 1,3 1-7898,-2 23 8067,25 11 0,-3-56 1,9-12-1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6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27897,'-13'59'71,"-1"1"0,1-2 0,0-3-71,-1 27 33,0-2-33,0-10 11,3-13-22,3-16 11,3-16 0,3-13 0,1-19 0,7-18 11,5-23 1,10-17-1,5-11 45,1-3 56,-2 4 33,-3 8 36,-5 15-181,-4 14 0,-5 16 0,-3 12 0,1 10 0,2 17 0,0 13 0,1 20 0,-2 9 0,0 4 0,0-3 0,2-7 0,3-12 0,2-12 0,3-12 0,1-10 0,14-14 0,-7-8 0,8-11 0,-9-3 0,1 0-1760,13-8-515,-5 14-4257,14-4 6532,-7 17 0,-17 5 0,-2 2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8 26597,'-93'-8'1781,"9"13"-1488,34 14-293,0 16 0,5 10 0,5 8 0,8 3 0,10 1-5661,9-7 5661,7-6 1409,9-10-1409,11-8 860,10-10-860,15-8 0,9-14-24,6-13 1243,5-17-6519,-1-17 5300,-2-7 0,-25 24 0,-8 7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6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28671,'-38'36'0,"0"1"0,-22 26 0,47-31-595,7-5-2218,11-3-7018,6-1 7406,8-2 1,-6-9 0,-2-2-1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60 188 26978,'77'-6'706,"-12"-4"-672,-34-16-34,-10-2 11,-7-2-11,-9 2-11,-9 2 11,-10 8 11,-10 7 0,-11 6-11,-2 10 22,0 10 124,3 11 224,7 13 23,3 6-393,7 3 0,6-1 0,4-4 0,5-4 0,6-5 0,7-6 0,8-6 0,7-8-438,3-7-2767,0-6 3205,-2-14 0,-11 8 0,-5-7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28671,'77'48'-2276,"-12"-6"-1443,-43-26 3719,-2 4 0,-10-10 0,-3 1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23243,'-25'48'564,"0"0"0,2-1 0,4-2 499,2 21-604,8 6 500,4 4-801,7 2-158,8-1 263,9-6-263,11-12 0,9-16 0,5-21 545,6-17-545,-1-28 0,-1-15 0,-7-24 0,-8-7 0,-9-4 0,-9 2 0,-4 2 0,-4 6 274,-1 7-274,1 8-1398,2 11 1398,13 11 0,-13 13 0,7 7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110 265 23068,'-16'48'1423,"-1"-1"0,-11 39-953,13-37 23,4-9 79,3-13-113,2-11-157,2-8-167,1-7-57,2-16-22,1-14-22,0-21-1,7-16-3391,2-7 3380,3-3 23,0 7-21,-4 8-24,-1 12 0,-2 9 0,-2 12 0,-1 8 0,1 10 0,8 9 0,0 17 3392,9 13-3392,-4 21 0,-1 13 0,-1 13 0,-3 6 0,1 1 0,1-8 0,4-15 0,4-20 0,2-21 0,1-16 0,0-23 0,-1-16 0,-2-19 0,-1-8 0,-3-3 0,-3 3 0,0 5 0,4-1 0,-4 23 0,6 4-2141,-3 24-4728,8 5 6869,9 8 0,-14-3 0,1 2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21 23180,'0'-8'3652,"0"1"-3013,-47 4-258,17 14-67,-39 1-113,30 19-22,2 4-100,6 5-33,10 3-46,10 4 0,7 5 0,17 6 0,9 3 0,18-1 0,7-7 0,6-13 0,1-18 0,1-12 0,0-29 0,-2-12 0,-6-21 0,-8-8 0,-10-1 0,-9 1 0,-9 3 0,-6 4 0,-3 5 0,-3 6 0,-8 5 0,-4 9 0,-9 8-427,-2 10-1646,0 11 2073,-6 32 0,16-21 0,-3 20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9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28558,'10'73'113,"1"-10"-113,3-41 0,1-2 0,-1-2 0,1-2 0,2-4-539,1-3-772,3-4-728,2-3-4258,2-2 6297,0-9 0,-10 6 0,-4-5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56 27673,'-10'49'492,"0"0"1,-4 26-480,9-13-13,5-25 0,6-5 0,5-5 0,8-5 0,7-4 0,1-5 0,3-6 0,0-6 0,-1-16 0,0-9 0,-2-16 0,-3-9 0,-2-1 0,-4-2 0,-3 3 0,-1 3 0,-3 5-46,-3 7-1624,-3 10-2061,-3 9 3731,-1 8 0,-1 6 0,0 1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0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0 610 27617,'24'-85'470,"-4"3"-235,-11 19 1,-3-1-123,0 2-113,-1 4 0,-2 5 0,2 5 0,-1 9 0,0 10 0,1 11 0,1 10 0,3 8 0,2 15 0,3 10 0,0 14 0,-1 7 0,0 2 0,-1 3 0,-1-1 0,2 0 0,-1-3 0,-1-3 0,-4 0-125,-3-6-2328,-3-1-7378,-6-6 9614,-4-5 0,2-12 1,0-6-1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10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28479,'56'-21'-2005,"-6"2"122,-23 9-3439,0-1 5322,5-2 0,-15 6 0,-1 0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52 24782,'0'-2'2443,"0"1"-2074,0 1-167,-10 50-68,5-13-44,-9 45 11,7-23 44,2-3 102,-1-2-89,3-13-158,0-11 0,-1-14 0,0-15 0,-1-19 0,3-17 0,1-16 0,2-6 0,4-1 0,2 3 0,6 7 0,2 5 0,2 6 0,2 8 0,3 7 0,1 10 0,3 5 0,0 5 0,0 6 0,-3 6 0,-6 5 0,-6 6 0,-6 1 0,-4 0 0,-11 1 0,-2-3 0,-9-1 0,2-5 0,1-4 0,5-4 0,2-2 0,2 0 0,2 1 0,0 15 0,4-1 0,-1 12 0,4-2 0,7-3 0,3 0 0,9-8-3392,4-3 3392,2-8 0,4-3 0,20-15-1570,-9-6-1074,15-13-7187,-16-2 8308,-5 2 0,-16 13 0,-5 4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1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28671,'56'-8'0,"-5"1"0,-24 7 0,3 0 0,0 0 0,1 0-427,-2 0-2138,-6 0-7266,-7 0 9683,-8 2 1,-5-2-1,-3 2 1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1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28671,'-30'40'0,"-1"1"0,-18 34 0,43-27 0,2-3-13,4-5-1375,4-7-1134,6-7-7309,6-9 8655,7-8 1,-10-5-1,-1-4 1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1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27673,'-14'51'499,"0"0"0,-7 30-499,17-12 0,5-20 0,6-6 0,6-6 0,8-10 0,6-14 0,2-6 0,1-15 0,1-12 0,-3-15 0,-5-11 0,-8-5 0,-7 4 0,-8 2 0,-12 7 0,-24-2 0,-2 17 0,-19 2 0,10 21-1491,-8 18-2330,-8 13 3821,-12 23 0,32-22 0,5-1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45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1 365 28671,'90'-40'0,"1"0"0,-20 14 0,2 0 0,4 3-747,10 1 1,3 1 0,5 2 746,-11 4 0,2 1 0,3 1 0,2 1-585,-9 2 1,1 1 0,2 0 0,2 1 0,0 0 584,7 1 0,1 0 0,2 1 0,0 1 0,2 0-172,-12 2 0,1 0 0,0 0 0,2 1 0,-1 0 0,1 0 172,2 1 0,0 0 0,1 0 0,0 0 0,0 0 0,-1 2 0,1-1 0,1 1 0,-1 1 0,1-1 0,-2 1 0,1 0-224,-4 0 1,1 0-1,-1 0 1,-1 0-1,0 0 1,-1 1 223,10 0 0,0 1 0,-1 0 0,-2 0 0,-2 0-7,-8 0 1,-2 0 0,-2 0 0,-1 0 0,-3 0 6,7 1 0,-3 0 0,-2 0 0,-4 0 197,7 1 0,-4 0 0,-5 0-2382,8 2 1,-9 0 2184,12 6 0,-46-7 0,-28-3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1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0 201 28671,'81'-35'0,"0"0"0,3 1 0,0 6 0,-7 11 0,2 4-1179,8 1 1,3 3 1178,6 2 0,3 2 0,-29 2 0,2 2 0,0 0 0,3 1 0,1 2 0,0 0 0,-1 1 0,0 0 0,-2 2 0,-4 0 0,-2 2 0,-2 0 0,18 6 0,-6 3 0,-18 0 0,-7 2 718,12 20-1671,-34 4-8878,-33 2 8855,-27 3 0,10-21 0,-7-4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3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55 109 28671,'1'46'0,"0"6"0,-1 7 0,-1 5 0,-6-1 0,-1-5 0,-6-9 0,3-13 0,2-14 0,5-12 0,1-14 0,3-16 0,0-18 0,6-21 0,5-12 0,7-6 0,7 0 0,2 6 0,0 13 0,-1 14 0,-4 16 0,-3 15 0,-4 7 0,-1 5 0,1 7 0,1 3 0,3 7 0,1 0 0,2-1 0,0 1 0,4 8 0,-6-5 0,2 6 0,-11-8 0,2 8 0,-7-4 0,0 9 0,-10-2 0,-9 4 0,-8 4 0,-10 2 0,-3 3 0,-2-2 0,2-1 0,-1 4 0,13-15-617,5-2-1950,13-19-3640,14-3 6207,8-13 0,-3 8 0,0-8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3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 24491,'0'-4'2655,"0"1"-2207,0 3 45,0 0-123,-10 54-156,6-25-214,-6 41 0,9-43 0,7-5 0,6-5 0,8-5 0,6-4 0,3-4 0,3-3 0,0-4 0,2-5-1480,-3-4-1815,0-1 3295,-4 3 0,-11 5 0,-4 3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60 26384,'-80'-25'1636,"14"5"-1199,46 13-223,8 3-214,7 2 0,8 1 0,10 4 0,9 6 0,6 5 0,-2 7 0,-6 1 0,-9 3 0,-5 1 0,-11 4 0,-9 4 0,-11 2 0,-8 2 0,-1-2 0,6-3 0,7-5 0,8-6-1660,7-6-2867,4-4 4527,4-6 0,-1-2 0,1-4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27527,'-12'76'-3810,"-1"-8"3810,5-33 0,3-15 0,3-6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4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10 22821,'0'-6'2824,"0"2"-2354,0 4-190,0 0-44,-22 53-57,10-24-67,-17 41-79,17-40-33,4-8 0,5-8 0,2-8 34,5-3-12,8-8 46,7-4 190,8-6 156,0-3 1,-2 3-135,-4 4-55,-5 5-225,-2 3 0,0 2 0,0 6 0,2 8 0,3 8 0,0 6 0,-2 2 0,-2 0-158,-2-2-1512,1-4-1265,-3-5 2935,5-6 0,-9-5 0,1-5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4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219 133 21588,'4'-5'3720,"0"1"-3473,-4 4 134,0 0-123,32-46 145,-24 29-11,22-33-55,-41 44-24,-7 2 79,-14 3-67,-3 4-10,-4 4-315,4 5 0,1 6 0,6 2 0,3 1 0,6 1 0,7 0 0,6 0 0,3-1 0,9-3 0,10-3 0,13-5-461,13-5-2150,7-4-5154,1-5 7765,1-4 0,-23 2 0,-7-1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28177,'-32'8'89,"14"-1"-89,42 0 0,3 0 12,-2-1 10,-4 1-22,-6-2 11,-4 2 157,-5-1 24,-3 1-192,-2 2 0,-1 0 0,-5 4 0,-4 1 0,-4 2 0,-1 1 0,3-1 0,-1-1 0,2 0 0,-2-2 0,-1-3 0,-2-2 0,-1-2 0,-1-4-2567,2 0 2567,-3-2 0,9 0 0,0 0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5:55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25185,'-85'22'2174,"13"-2"-1771,31-10-100,14-2-191,12-3-90,9-2-11,4-1-11,13 3 68,10 0 66,18 2-78,9 0 67,0 2-43,-6 2-80,-12 2 0,-11 3 0,-9 1 0,-5 1 0,-5 2 0,-12 2 0,-9 5 0,-12 2 0,-7 4 0,-1-1 0,2-1-181,4-4-2777,4-3 2958,0-1 0,15-11 0,2-3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4 174 18518,'-2'-5'5446,"0"0"-4494,2 5 830,0 0-1413,4-4-43,-3 2-125,4-3-111,-3 5-79,1 1 23,1 10-1,0 7-21,-1 16-1,0 7-11,-2 5 0,-1 0 0,0-2 0,0-7 11,0-6 11,-1-8 1,-1-9 33,-2-7 78,-1-5-100,1-15-34,2-12 0,1-21 22,1-14 34,6-3 101,3 1 22,7 5 13,9-8-192,-5 22 0,6-1 0,-7 26 0,0 10 0,-1 5 0,2 4 0,-4 10 0,0 24 0,-9 2 0,-1 18 0,-7-10 0,-4 2 0,-1-2 0,-4-5-1839,1 4-1141,3-21 2980,2-1 0,4-19 0,0-3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27359,'-27'83'807,"4"-11"-718,13-41-33,4-10-56,2-8 0,4-8 0,0-4 56,0-1-45,3-2 1,4-5-12,4-2-213,4-5-638,1-1-1066,4 0-5736,1 0 7653,4 3 0,-11 5 0,-3 4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7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82 155 23426,'6'-3'1244,"-1"1"-1110,29-43 124,-22 24 303,24-32 267,-33 38-133,-6 6-34,-6 4-123,-6 4-212,-7 6-326,-2 7 0,-2 8 0,3 8 0,2 0 0,5 2 0,6-2 0,4 2 0,4-3 0,4-2 0,8-3-1559,8-6-2665,15-6 4224,9-6 0,-18-4 0,-1 0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28266,'-66'31'405,"8"0"-405,34-6 0,5 1 0,10 2 0,4 0 0,4-1 0,7-3 0,5-3 0,9-6-1009,4-5-1849,2-5-6973,3-4 9151,0-3 1,-13 1-1,-2-1 1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7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28671,'-20'79'0,"2"-10"0,7-38 0,2-3-539,2-7-1265,5-6-3406,0-8 5210,9-3 0,-5-4 0,5 0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23000,'0'-3'3575,"0"1"-2040,0 2-1446,-29-1-22,22 2 90,-16 0 11,35 4-88,6 2-80,5 3 0,-2 1 0,-4 2 0,-5 1 0,-7 4 0,-1 2 0,-4 4 0,-7 3 0,-4 3 0,-8 1 0,-1-4 0,2-4-225,8-9-2274,5-7-1949,8-4 4448,8-9 0,-5 5 0,5-5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0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6 23807,'2'-3'3305,"0"1"-2722,-2 2 11,-15 45-212,7-14-382,-12 38 0,12-28 0,3-4 0,2-5 0,6-6 0,8-5 0,6-5 0,6-5 0,1-4 0,-3-5 0,-5-7 0,-5-6 0,-4-8 0,-3-8 0,-2-2 0,-1-3 0,-7 2 0,-6 1 0,-10 1-315,-8 7-816,-5 2-528,-4 8-1276,-2 4 2935,-2 6 0,18 1 0,6 1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1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28434,'30'-44'-1759,"-4"10"-1143,-3 33 2902,-1 1 0,-9 0 0,-1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1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89 25611,'-12'30'460,"3"-7"-91,9-29-55,0-5-101,3-6-157,0-3-45,0 1-11,-2-1-146,0 4-492,-1 2-505,1 4-1087,-1 4-7601,0 4 9388,0 2 0,0 0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39 9185,'-6'0'6946,"1"0"-2654,5 0-2287,0 0-1365,-14 0-114,10 0 91,-12 0-35,12 0 696,-6 3-674,1 2 35,-4 3-101,4 1-90,1-2-157,3-2-211,2-1-80,2-3 0,0-1 0,1 0 0,3 0 0,4 0 0,6 0 0,4-4 0,5-2 0,1-6 0,3-1 0,0 1 0,1 1 0,-2 2 0,-1 1 0,1 5 0,-2 0 0,1 3 0,0 0 0,-3 0 0,-1 0 0,-5 0 0,-1 1 0,-4 1 0,-3 2 0,-3 2 0,-3 5 0,-2 7 0,-21 29 0,3-4-3392,-18 20 3392,9-14 0,2-2 0,3 1 0,2-1 0,1-3 0,2 0 0,3-5 0,0 4 0,7-17-293,0-3 895,8-18-8097,0-5 7495,2-7 0,-1 5 0,1-5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19 19796,'0'-5'4986,"0"1"-4493,0 4-67,0 0-79,-19-3 56,7 2 12,-18 0-11,12 7-91,-2 6-66,0 4-1,0 4-78,2 1-11,1 2-45,4 1-34,3 0 2,4 1-80,3 0 0,3 1 0,3 0 0,5-1 0,5-1 0,6-4 0,2-2 0,2-6 0,1-3 0,0-6 0,0-2 0,-1-8 0,-2-3 0,0-10 0,3-15 0,-6 5 0,3-11 0,-9 11 0,-2-1 0,-4 1 0,-2 2 0,-4 4 0,-3 2 0,-5 4 0,-4 3 0,-14 3 0,6 5 0,-5 3 0,7 4 0,1 7 0,1 4 0,0 8 0,2 1-685,4-2-1074,4-1-930,3-3-7142,3 0 9386,7-2 1,-5-4 0,5-3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6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23 22148,'-7'0'3519,"2"0"-2970,5 0 1098,0 0-1042,4-2-402,8 1-203,5-2 0,5 2 0,-1 0 0,-3 1 0,-3 0 0,-2 0 0,-4 0 0,-3 0-909,-1 0-1230,0 0-4126,-1-1 6265,0-5 0,-2 4 0,0-4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21891,'-4'0'3686,"0"0"-3159,4 0-56,-4 50 10,2-17-122,-4 44-146,4-29-157,0 0-56,-1-2-146,0-6-414,2-3-291,-1-9-472,1-6-839,1-11-3710,0-5 5872,5-8 0,-4 2 0,4-3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7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23504,'0'-3'2544,"0"0"-1603,0 3-481,0 43-214,0-13-134,0 39-112,-1-24-33,-1 0-595,0-3-492,0-5-1133,2-5-7578,0-7 8599,0-5 1,0-11 0,0-3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7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22115,'-4'0'4023,"1"0"-3553,3 0 102,0 0-482,23 2-68,-7-1-22,19 2-269,-15-3-549,-1 0-1042,-3 2-5334,-6 5 7194,-4 7 0,-5-5 0,-1 1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28671,'48'1'0,"-3"-1"0,-20 1 0,1-1-46,0 0-1321,2-2-1210,1-2-7254,1-2 9182,1-1 0,-13 4 0,-4 1 1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14 20681,'-4'-4'3933,"1"1"-3440,3 3-101,-47-6-145,23 11-1,-39 2-44,32 18-23,-2 9 23,0 5-46,2 2-66,5 0-23,6 0-22,8-2-34,5-1 23,5 0-12,9-2 45,5-1 12,10-3-45,7-4-34,3-10 0,1-6-22,-1-8 22,-4-2-12,-5-5 12,-5-5 0,-6-7-56,-3-7-347,-5-19 123,-2 8 78,-2-14 45,0 15 135,-1 4 22,-6 4 45,-3 6 78,-4 7 123,0 3 68,4 5 22,4 2 68,4 1-1,1 0 134,1 0-300,0 2-237,8 5 0,4 3 0,24 5 0,-6-6 0,13-1 0,-14-8 0,-2 0 0,-3-6-1345,-2-1-986,-4-5-2935,-3-2 5266,-5 0 0,-4 6 0,-3 1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9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27516,'-9'69'1155,"2"-4"-1155,7-21 0,0 1 0,0 4 0,0 1 0,0 1-91,-3 0-883,0-4-707,-3-7-2454,2-10 4135,1-10 0,1-10 0,2-7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39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4 135 25387,'-2'-8'2532,"0"2"-2162,2 6-113,0 0-223,43-27-34,-22 17-325,34-22-672,-33 21-538,-2 0-2040,-2 1 3575,-4 0 0,-7 5 0,-2 1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40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24435,'-6'0'3383,"1"0"-2935,-4 49-89,6-16-313,-8 43-46,9-26 0,-3 4 0,-1 0 0,-1 0 0,-2-5 0,3-6-595,1-10-974,3-9-772,2-10-5223,3-8 7564,4-5 0,-2-1 0,1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4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28132,'0'41'539,"0"18"-539,0-19 0,0 16 0,0-17 0,-3 0 0,0-6 0,-1-5 0,2-7 0,1-6 0,1-5 0,0-4 0,0-2 0,0-2 0,0-2 0,0 0 0,2 0 0,1 0 0,3 0 0,3 0 0,0 1 0,4-1 0,-1 2 0,2 0 0,0 0 0,2 1 0,-1-1 0,1 1 0,-2 1 0,-3-1 0,-4-1-472,-4 0-2620,-2-2 3092,0-2 0,-1 1 0,0-1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40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28177,'32'-10'-1322,"-3"-2"-785,-22 5-7724,1-2 9725,-7 0 1,-1 5 0,0 0-1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6:4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28671,'68'-31'-1671,"-1"6"-3517,-45 28 5188,4 10 0,-17-5 0,-3 4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0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24575,'12'0'0,"5"0"0,-7 0 0,8 0 0,-1 0 0,0 0 0,0 0 0,-4 0 0,3 0 0,-6 0 0,3 0 0,-4 0 0,3 0 0,-4 0 0,3 0 0,-4 0 0,-1 0 0,0 0 0,0 0 0,-2 0 0,4 0 0,-1 0 0,-1 0 0,2 0 0,-1 0 0,2 0 0,-3-1 0,3 1 0,-3-2 0,3 2 0,0 0 0,-3 0 0,3-2 0,-3 2 0,1-2 0,1 2 0,-2 0 0,1 0 0,-1-2 0,0 2 0,-3-2 0,3 2 0,0 0 0,-2 0 0,2 0 0,-3 0 0,0 0 0,1 0 0,-1 0 0,0 0 0,1 0 0,-1 0 0,0 0 0,0 0 0,1 0 0,-1 0 0,0 0 0,3 0 0,-2 0 0,2 0 0,-3 0 0,0 0 0,3 0 0,-2 0 0,2 0 0,-3 0 0,1 0 0,-1 0 0,0 0 0,0 0 0,1 0 0,-1 0 0,0 0 0,0 0 0,0 0 0,1 0 0,1 0 0,-1 0 0,2 0 0,0 0 0,-2 0 0,4 0 0,-4 0 0,5 0 0,-6 0 0,3 0 0,-2 0 0,-1-1 0,1-4 0,-2 3 0,0-2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28671,'-24'49'0,"0"1"0,2-9-5661,-1 3 5661,1 0 1409,0 0-1409,2-3 0,3-4-124,4-7-462,6-9-1442,3-9-1983,3-7 4011,4-5 0,-2 0 0,2-1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8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25129,'2'-3'3205,"0"0"-2868,-2 3-337,0 0 0,15 28 0,-4-14 0,12 22 0,-9-21 0,-1-2 0,-1-1-1032,-3-2-850,-2-1-1939,0-3 3821,0-2 0,-3-2 0,-1-2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28671,'40'-3'0,"-7"-3"-584,-20-2-682,-3-3-1165,0-1-5592,0-1 8023,0-2 0,-5 7 0,-1 1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27762,'-10'55'909,"0"-3"-909,4-15 0,0 2 0,0-1 0,1-1-875,0-4-727,0-3-1715,2-6 3317,2-6 0,0-9 0,1-5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25813,'1'0'2521,"2"29"-2264,-3-6-177,2 28-80,-4-14 0,-1 2-147,-3-2-1254,1-1-1714,2-4 3115,1-5 0,2-13 0,0-4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9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28009,'-10'57'662,"-2"-3"-662,-2-13 0,-3 1 0,0 0-774,-1-4-828,1-3-1525,3-8-6704,4-6 8868,4-11 1,4-4-1,1-6 1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19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25970,'0'-3'2701,"0"1"-2701,5 31 0,-1-13 0,5 24 0,0-22 0,-1-2-91,1-3-1612,-1-3-1468,1-5 3171,0-2 0,-4-2 0,0-1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2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28671,'-2'71'0,"-1"-4"0,-1-21 0,0-1 0,0-1 0,-1-3-942,1-4-2891,1-3 3833,2-5 0,0-13 0,1-4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8 23112,'4'-4'3194,"0"1"-2556,-4 3 315,0 0-460,-23 41-393,11-20-55,-18 34-11,18-30-34,-1-1-79,0-1-66,2-2-225,0-3-201,1-4-247,3-2-202,2-5-324,1-3-1144,0-1-2274,3-2 4762,-2 0 0,3-1 0,-1 0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5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20804,'2'0'4471,"-1"0"-3171,-1 0-1166,21 25-89,-13-13-45,17 19-90,-19-20-313,-1-2-315,0-2-312,-1-3-919,1-1-3744,0-2 5693,1-2 0,-3 0 0,-1 0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27123,'2'43'964,"0"-5"-964,-5-9-347,0-8-426,-3 6-2936,-2 0-5916,2-5 9625,-2 6 0,4-17 0,2-2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6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21320,'-2'3'3574,"1"0"-8708,1-3 5504,-14 26 1364,8-12-1555,-11 21 826,12-19-904,0 2-23,3 0 34,0 1 3426,2 1-3359,1-2 12,3 0-12,2-3-33,2-2-34,2-3-34,1-3 57,0-3 33,1-3 56,0-1-34,1-5 2,0-2-192,-2-7 0,0-1 0,-1-2 0,0-8 0,-4 7 0,0-6 0,-4 9 0,-2 0 0,0 3-629,0 0-480,-2 2-538,-1 5-2151,-4 2 3798,-2 3 0,4 0 0,0 0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28671,'43'-26'0,"-5"4"0,-21 16 0,-2 2 0,-3 0 0,-1 0-707,1 1-1803,0-2-6555,1 1 9065,0 1 0,-6 2 0,-2 1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65 25420,'2'-32'1794,"-3"7"-1447,-6 24 22,-5 3-111,-3 5-56,-2 4-23,0 6-77,2 1-102,4 4 0,5 1 0,3 2 0,4 1 0,6-4 0,4-3 0,6-5 0,0-8 0,1-2 0,-3-7 0,-1-5 0,-4-6 0,-2-8 0,-3-4 0,-2-2 0,-1 0 0,-2 1 0,0 5 0,-4 3-315,-6 4-1343,-2 7-2006,-6 5 3664,3 14 0,7-5 0,1 3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27740,'0'37'101,"-1"-4"-695,-1-23-683,-2 3-1401,-2 2 2678,-1 2 0,2-8 0,2-1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4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50 24379,'-3'0'4292,"1"0"-4292,2 0 0,25 12 0,-3-9 0,25 8 0,-10-13 0,1-3 0,-2-1 0,-4-4 0,-4-1 0,-2 0 0,-2-2-2992,-2 4 2992,-4 3 0,-7 4 0,-5 2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5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20 20065,'0'-2'4358,"0"1"-1982,0 1-2017,-9 2-124,3 5-34,-9 5-66,5 7-12,0 2-78,2 2 56,3 1-34,3 1 22,1 0 23,4 0 34,4 0-23,4 0 13,3-3-136,4-1 0,1-5 0,2-4 0,1-5 0,0-4 0,-1-2 0,-2-6 0,-2-4 0,-2-8 0,-1-5 0,4-18 0,-5 8 0,2-10 0,-6 15 0,-1 1 0,-2 1 0,0 3 0,-2 2 0,-1 4 0,-2 2-1009,-1 4-1166,-5 5-3079,-3 7 5254,-5 6 0,5-2 0,1 0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52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28671,'12'2'0,"-1"-1"0,32 0 0,-11-2 0,-2 0 0,-2-1 0,-2-1 0,-2 2 0,-1 0 0,-1 1 0,-2-1 0,-3 1-259,-4-1-1735,-4 1-3362,-3 1 5356,-3 2 0,-2-2 0,0 2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5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28647,'44'1'24,"-3"-2"-24,-10-1 0,-2-2 0,0 0 0,-3 2 0,-3 0 0,-3 0 0,-2-1 0,-3-1-483,-3 1-1030,-4 2-996,-2 0-7322,-2 1 9005,-3 2 1,0-1 0,-1 1-1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5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27426,'-9'36'-4056,"2"-4"-5775,7-21 9829,0 0 0,0-4 1,0-2-1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7:5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27818,'-11'48'853,"4"-11"-853,15-18 0,1-9 0,2-3 0,2-4 0,2-1 0,1-2 0,0-5 0,0-1-158,0-6-1232,-1-1-8441,4 1 9585,-7 5 1,0 2 0,-9 5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5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26496,'-37'31'493,"6"-4"-381,19-5-101,4-5 23,-1 7-34,6-6 23,2 0-23,1-1 0,1-1 11,4-2-22,5-1 11,5-5-11,3-2 11,3-4 22,0-2 112,0-5 180,-2 0 134,-4-5 45,-3-1-391,-3-1-102,-3-1 0,-3-2 0,-2-1 0,-1-1 0,-6-7 0,0 7 0,-6-3 0,3 10 0,-1 3 0,-1 3 0,0 3 0,-1 0 0,0 7-349,1 3-6508,2 11 6857,5-5 0,1-1 0,3-9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5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28671,'16'42'0,"-3"-5"0,-13-16-405,-1-1-1320,-2 1-1883,-1 0 3608,0-2 0,1-8 0,1-3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32 25398,'-2'-4'1658,"0"0"-1568,2 4-67,0 0 22,28-11-12,-16 9 23,22-9 34,-26 11 33,-2 0 56,-4 3 157,0 2-123,-3 6 123,-6 5-245,-4 5-91,-6 3 0,-3 1 0,4-3 0,2-1 0,5-5 0,2-2 0,4-3 0,2-2 0,0 1 0,1-1 0,3-1 0,1-1 0,5-2 0,3-2-24,4-3-1556,4-7-1344,6-5 2924,4-9 0,-12 8 0,-3 1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24580,'-3'1'2936,"1"0"-1962,2-1-817,10 1-133,0-1-24,8-1 0,-2-1 0,-3 0 0,-1 1 0,-3 0 0,-2 1 0,-2 0 0,-2 1 0,0 2 0,-2 2 0,0 4 0,0 2 0,-1 3 0,0 2 0,-1 2 0,-1 0 0,-1 0 0,-3-1-13,2-3-1319,0-3-977,1-2-5187,0-3 7496,1-1 0,1-3 0,1 0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28671,'-4'24'-13,"2"-3"-300,2-10-449,0 0-470,0-2-662,0 0-3619,-2-2 5513,-1 1 0,0-4 0,0-1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6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28671,'30'-12'0,"-2"2"0,-11 5 0,-1 1 0,-1 0 0,-3 1 0,-1 0-573,-5 2-570,0 0-414,-2 1-785,-1 1-7489,-1 2 9003,0 2 0,-1-1 0,0-1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25286,'-14'42'628,"3"-6"-371,11-23 57,1-1 33,4 0 46,1-3 44,5 0 33,0-2-112,1-2-177,2-2-181,1-3 0,3-1 0,0-4 0,-2-1 0,-1-3 0,-3 1 0,-4 0 0,-2 1 0,-3 0 0,-1-2 0,-2 2-24,0-2-1096,0 3-404,-4 0-650,-2 4-5176,-4 0 7350,-3 4 0,5-1 0,2 1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7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4 123 23639,'-2'-1'4000,"0"1"-2968,2 0-1032,22-3 0,-10 0 0,18-3 0,-15 0 0,0-1 0,-2 1 0,-2-1 0,-1-1 0,-1-1-326,0-1-1097,-1-1-997,1-2-7411,-1 2 8633,3 0 0,-6 5 0,0 2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6 25499,'0'-3'2745,"0"0"-2318,0 3-427,-11 33 0,1-11 0,-11 27 0,2-19 0,0-2 0,0-2-729,3-4-582,2-3-505,2-2-1713,2-2-6302,2-2 8400,2 0 1,3-7 0,1-1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8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24491,'1'-2'3339,"0"1"-2498,-1 1-841,18 2 0,-10 3 0,14 3 0,-14 2 0,-2 0-91,-1-1-1567,-1 0-1289,1-2 2947,2-3 0,-3-1 0,1-3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08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28671,'3'48'0,"-1"-3"0,-5-15 0,-1-1 0,-2-4 0,1-4-1043,0-3-2532,3-5 3575,0-1 0,2-6 0,0-2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0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 20658,'2'-2'4908,"0"0"-3249,-2 2-1346,-16 27-122,6-11-113,-14 24-78,10-18-89,-1 2-303,0-1-449,0 0-661,2-4-1131,2-3-3451,4-6 6084,3-6 0,3-2 0,1-2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27326,'35'35'571,"-6"-4"-549,-23-19-22,-1 0-145,-1-2-348,0-2-572,0-3-873,1-2-4898,2-5 6836,4-6 0,-5 3 0,1-3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26787,'0'38'886,"0"-4"-886,0-17-90,0-2-426,0 0-682,-2-3-999,-2 0-7634,-1 0 8045,-3 2 0,4-7 0,0 0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1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27112,'-30'45'370,"6"-4"-291,19-16-1,3-1-22,0 0 0,2-1 0,0-3 157,2-3 112,5-2 1,3-3-326,5-4 0,1-3 0,1-3 0,1-4 0,-1-3 0,-1-4 0,-1-5 0,-4-3 0,-2-1 0,-3-1-46,-3 0-895,-2 2-404,-2 2-1299,-4 4 2644,-3 4 0,2 3 0,0 3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1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83 26586,'-2'0'2085,"1"0"-2085,1 0 0,30-3 0,-11 0 0,25-3 0,-21 0 0,-1 0 0,-4-3 0,-1-1 0,-2 0-371,-3-1-1858,-1 2-3251,-4 3 5480,-2 3 0,-3 3 0,-1 0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10 21140,'1'-6'4224,"0"2"-3540,-1 4 739,0 0-1031,-8 12-56,3 0-101,-9 12-89,3-2-90,-2 2-56,-2 3 0,-2 1-291,-2 2-426,0 0-370,-2-1-639,4-3-1725,3-6-6380,4-4 8524,5-6 0,3-5 0,1-3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7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28401,'15'49'270,"-1"5"-270,-11-28 0,-1 6-617,-1-11-582,-1-4-684,0-3-1982,0-4 3865,0-6 0,0-2 0,0-2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28468,'2'61'203,"-1"-5"-203,-4-19 0,-2-2-673,-3-2-1221,0-3-2487,1-2 4381,0-3 0,4-12 0,1-4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2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28671,'41'-19'0,"-8"6"-953,-24 10-773,-4 2-2666,-1 1 4392,0 0 0,-3 0 0,2 0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10 28121,'-31'-7'425,"3"5"-380,13 13 35,0 3-80,1 2 0,3 0 0,2-1 0,3 0 0,3 0 0,2 0 0,3-1 0,4-1 0,4-3 0,6-2 0,1-4 0,3-2 0,-1-5 0,0-4 0,0-4 0,-3-5 0,-4-1 0,-3 1 0,-5 1 0,-1 1 0,-3 2 0,-5-3 0,0 6 0,-4-1 0,0 8-1256,-1 1-873,1 5-3832,-1 4 5961,3 5 0,2-4 0,3-1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6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24670,'0'5'3272,"1"-1"-3116,-1-4-144,-8 27-12,6-13-101,-5 22-336,6-22-303,1-1-560,0-1-1030,1-3-7501,0 1 8896,0 0 1,0-5-1,-1-1 1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28671,'44'-15'0,"-3"3"0,-14 9 0,0 1 0,0 0 0,0 1 0,0-1 0,0-1 0,-2-1 0,-1 0 0,-1 1-1278,0-1-1524,-1 2-7029,4 1 8554,1 1 1,-12 0 0,-1 0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26552,'-39'9'1143,"4"3"-874,22 8-34,0 4-33,3 3 33,4 1-200,3 0-35,4-1 0,7-2-3392,5-5 3392,7-3 0,4-5 0,0-4 0,-1-4 0,-2-3 0,-2-4 0,-3-4 3392,-1-5-3392,-2-5 0,-2-2 0,-1-2 0,-3-1 0,0 2 0,-4 3-248,-1 3-1074,-1 4-560,-2 2-3160,-4 3 5042,-3 3 0,2 0 0,0 2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28671,'6'-9'0,"5"0"0,12 0 0,5 0 0,5 0 0,3 0 0,0 2 0,-1 2 0,-2 0 0,-4 2 0,-5 1 0,-5 1-785,-5 0-1254,-4 1-1492,-5 3 3531,-2 3 0,-2-3 0,-1 2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28625,'34'-17'46,"1"3"-46,-6 10 0,1 0 0,-3 1 0,-3 0 0,-4 0 0,-4 1 0,-1 1-304,-1-1-1152,-1 0-460,-2 1-2645,-2-1 4561,-2 2 0,-4-1 0,-1 1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8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24468,'-3'0'1614,"1"0"-1614,2 0-202,-8 27-650,4-14-1153,-6 22-7826,3-18 9257,-1 1 1,3-7 0,0-2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48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27762,'-10'48'909,"2"-6"-909,11-23 0,3 0 0,4-4 0,4-1 0,3-6 0,3-3 0,3-3-1077,7-9-1354,5-2-5346,7-5 7777,3 1 0,-18 6 0,-7 3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5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18 18485,'-1'-2'4471,"0"1"-1166,1 1-2980,-10-8 89,-2 10-268,-5-3-34,2 14-11,4 2-34,0 2 1,3 0-35,0-1-33,3-2 11,2 0-11,2-1 12,0 0-1,1 1-22,1 1 11,2 0 0,2-2 33,3-1 1,1-3-12,2-3 1,0-3 10,2-2 46,-1-1 21,0-4 35,0-1-1,-1-6 1,1-2-12,0-2-34,-1-3-21,1-1-12,-1-1 1,-1-4-57,-4 8 0,-2-2 0,-4 9 0,-1 0 0,-2 0 0,-1 0 0,-2 0 0,-1 1 0,-3 2 0,2 2 0,-2 3 0,2 1 0,1 3 0,0 1-91,2 3-379,1 1-281,1 2-1871,1 6-762,1-5-5871,2 2 9255,4-9 0,-1-2 0,1-2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55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27886,'5'0'660,"0"1"-559,2-1-90,2 0-11,-1 0-100,0 0-214,0 0-380,-1 0-181,-1 0-212,0 0-78,0-1-571,-1 1-2153,-2-1-5942,-1 1 9532,-1 1 1,-1-1-1,0 1 1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55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19 26810,'-6'10'1423,"3"-2"-1087,11-8-234,0 0-102,0 0 0,0 0 0,1 0 0,-2 0 0,0 0 0,-1 0 0,0 0 0,-2 0-920,1 0-447,-1-4-851,1-1-4483,0-3 6701,0-2 0,-2 5 0,0 1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5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28671,'2'32'0,"0"-2"0,-2-9 0,0-1 0,0 1 0,0-2 0,-3-1-304,-1 1-894,-1-2-584,-2 1-1412,1-2-6637,1 0 9120,1-1 1,1-7 0,1-2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8:5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24659,'39'-6'627,"-4"0"-515,-19 3-79,-1-1 1,-1 1 22,-2 1 0,-3 1 23,-3 0 56,-2 1 89,-2 0 201,-1 3 1,-1 2-22,-5 5 44,-1 3-135,-4 1-145,-1 0-11,0 0-23,0 0-22,1 1-43,1-2-69,2 1 0,3-3 0,1-2 0,3-2 0,0-1 0,0-2 0,0 0 0,3-2 0,1 0 0,3-2 0,2 0-662,4-3-3462,11-8 4124,-7 2 0,1-2 0,-11 8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28671,'42'-1'0,"-5"1"0,-20 0 0,-1 0 0,-4 0 0,-1 0 0,-3 0 0,-3 0 0,-2 0-774,-2 0-1038,0 0 1,-1 0-1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0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27673,'-28'36'761,"5"-6"-6208,22-20 5470,1-1 1386,0 0-1409,3 0 860,7 2-860,1-3 0,5 1 0,-2-6 3392,0-1-3392,0-2 0,1 0 0,-1 0 0,-1-1 0,-1-2 0,-1-2 0,-1-1 0,-3 1-1144,-2 2-693,-2 1-2343,-2 1 4180,-1 1 0,0 0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28671,'32'18'0,"-1"-4"0,-14-14 0,1 0 0,0 0 0,-1 0 0,-3 0 0,-3 0 0,-2 0 0,-2 0 0,-1 0 0,-2 0-1200,-2 0-1209,-1 0 71,-1 0 0,0 0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1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27998,'-17'39'673,"1"-4"-673,11-16 0,-1 0 0,0-2 0,1-1-405,1-2-760,0-3-762,3-2-4090,1-4 6017,4-2 0,-3-3 0,4 0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25207,'-36'53'1088,"4"-3"-1088,15-20-68,2-1-189,3-3-214,3-3-593,2-6-1727,1-5-7040,2-5 9625,1-4 0,2-2 0,0-1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25107,'1'0'3103,"1"0"-2642,-2 0-461,20 27 0,-12-13 0,15 22 0,-16-21 0,-1-4-1054,0-1-828,0-5-2971,1-2 4853,1-3 0,-4-1 0,1 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02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27191,'0'-3'1480,"0"27"-2142,-1-4 662,-2 24 216,-1-14-216,-1 0 109,0-3-109,1-3 0,-1-3-2017,1-3-3743,2-3 5760,1-2 0,0-6 0,1-2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3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25880,'-5'1'2454,"2"1"-7778,-18 30 5324,11-15 0,-15 27 1303,17-23-1303,1 0 874,4 0-874,1-1 0,1 1 0,1 0 3347,2 2-3347,2 0 137,5-1-137,2-1 0,2-3 0,2-4 0,1-6 0,1-4 0,0-8 0,1-6 0,-1-8 0,4-19 0,-7 7 0,1-8 0,-9 14 0,-2 2 0,-2 3 0,0 2 0,-2 1-752,1-1-1074,-1 6-819,0 0 2645,-4 8 0,4 2 0,-4 1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28671,'24'6'0,"-1"0"0,-6-6 0,-2 1 0,0-1 0,-1-1 0,-1-1-1099,-2-2-1210,-1 0-5120,-3 0 7429,1 0 0,-4 2 0,0 0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24412,'0'-3'3787,"0"0"-3315,0 3-472,0 26 0,0-7 0,-2 22 0,-1-15 0,-2 1 0,-1-3-774,-1 1-1388,0-4-3665,1-1 5827,2-3 0,1-8 0,2-3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4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28367,'41'-13'-504,"-5"2"-527,-23 9-952,-1 0-5737,-4 2 7720,-2 3 0,-4-2 0,0 1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27303,'-24'38'1368,"7"-5"-1368,15-17 0,2 1 0,2 0 0,3 0 0,3-1 0,3-1 0,3-3 0,1-2 0,2-2 0,1-4 0,2-2 0,1-1 0,2-3-830,1-2-1624,-1-4 2454,-1-2 0,-9 5 0,-4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6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25431,'-52'59'2903,"3"-1"-3617,16-7 714,5 1 337,9-1-337,9-1 174,6-2-174,6-1 0,5-2 0,4-3 0,2-4 0,2-5 540,1-7-540,-1-8 0,1-6-505,0-7-2218,0-8-7108,2-6 7865,3-8 1,-9 6 0,-2 1-1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6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23964,'-2'0'2902,"1"-1"-2252,1 1-79,-16 32-201,7-7-156,-14 28-214,12-15 0,2-2 0,4-2 0,3-4 0,6-2 0,3-4 0,5-2 0,2-3 0,3-4 0,0-7 0,4-3 0,3-14 0,3-6 0,1-11 0,0-4 0,-4 0 0,-3 1 0,-6 3 0,-3 2 0,-4 2-270,-4-4-1467,-1 9-874,-6-1-7220,-3 12 8857,-5 2 1,4 3-1,0 1 1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28671,'27'7'0,"9"0"0,-11-6 0,8 0 0,-9-1 0,-1 0 0,-2-2 0,-5-1-371,-3 0-1511,-5 1-1760,-3 0 3642,-3 1 0,-2 1 0,0 0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65 25252,'-2'-5'3419,"0"1"-3419,2 4 0,28-6 0,-9 3 0,23-5 0,-15 4 0,-1-1 0,-1 0 0,-1 0 0,-2 0 0,-2 1 0,-4 0 0,-3 1 0,-4 1-651,-5 1-1668,-2 0-72,-2 1 1,0 0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27023,'-1'26'773,"0"-2"-739,1-13-34,0 0-213,0-1-370,-1-1-560,0-2-762,1-2-6521,-1-2 8426,1 0 0,0-2 0,0-1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26787,'-10'47'1479,"1"-5"-1243,8-23-67,0-1-169,3-4 0,3-1 0,5-4 0,5-3 0,4-1 0,2-3 0,4-1-158,2-1-1175,1-4-1323,2-5 2656,0-6 0,-12 5 0,-5 1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8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28671,'48'45'0,"-5"-4"0,-21-14 0,-1 1 0,3-1 0,0 0 0,1-3 0,1-1 0,-3-2 0,-2-2 0,-1-2 0,-5-2-1166,-3-4-1109,-5-4-4325,-3-2 6600,-3-2 0,-1-2 0,0 0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8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1 266 28671,'50'-23'0,"-3"-1"0,-1-6 0,-10 5 0,9-9 0,-16 12 0,-4 0 0,-4 2 0,-3 3 0,-3 1 0,-3 4-1278,-3 2-3417,-3 4 4695,-1 2 0,-2 3 0,-2 1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8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28671,'37'-9'0,"-3"9"0,-16 13 0,2 8 0,-2 8 0,-2 5 0,-2 6 0,-4 4 0,-4 3 0,-3 1 0,-2-2 0,-1-1 0,-2-5 0,-3-3-242,-3-7 242,-2-6 0,1-8 0,-1-7-1816,1-6-2565,-1-1 4381,-2-2 0,5 0 0,-1 0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29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26 28671,'-6'-13'-1375,"-1"5"0,13 3 1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16558,'-3'1'4414,"0"0"-3607,3-1 1905,0 0-2264,0 5-112,-3-2 0,-2 5-67,-2-3-45,-1 1-33,0 1-12,-1 0-90,1 1 23,-1 1 34,1 2-79,-2 1 34,1 2 33,0 0-55,1 2 0,3 0-46,2 0-10,1-1 10,2 1-21,0-3-1,1 0 22,4-4 68,5 1-56,0-5-23,4-1 23,-2-3 22,-1-4 45,1-3 68,0-5-1,-1-3-56,-1-2-22,-1-2-34,-2 1 34,-2-10-45,-2 8-10,-1-6-46,-3 11 0,-2 1 0,-2 3 0,-4 2 0,2 1 0,-2 2 0,0 2-181,2 1-166,0 2-280,5 0-494,0 1-772,1 2-3318,1 2 5211,1 1 0,0-2 0,0-1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2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23404,'0'-4'3899,"0"1"-3395,0 3-78,0 0-146,10-1-135,-3 1-132,7-2-13,-4 2 0,0 0-80,0 0-189,-1 0-268,-1 0-169,-1 0-358,-3 0-483,-1 0-1758,-1 0 3305,-2 4 0,0-4 0,0 4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22608,'-4'2'3451,"1"-1"-2891,3-1 371,0 0-640,6 3-67,-2-1-112,6 2-67,-4 0-45,1-1-180,2 0-111,-2-2-213,1 1-448,-1-2-606,-2-2-2139,2-2 3697,-1-4 0,-2 3 0,-1 0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27225,'0'48'918,"-4"9"-918,1-26-224,-3 9-325,2-16-594,0-1-985,0-1-6780,0-2 8908,-1 1 0,2-11 0,1 0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3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27146,'38'-39'348,"-10"11"-236,-8 20 0,-12 7 33,-3 1 12,-2 1-67,-2 4-23,-1 3-11,-2 5 0,-3 3 89,-3 1 1,-3-2-55,1 1-91,1-2 0,2-2 0,1-1 0,3-1 0,1 0 0,0-2 0,2 3 0,-1-4 0,3 0 0,2-5 0,4-1 0,3-2-808,2-4-604,2-3-1042,1-4-7377,0 1 9151,0 0 1,-8 5-1,-1 2 1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28671,'7'39'0,"-6"-3"-635,-10-10 635,-7 3 207,-4 1-207,-1 1 105,-2-1-105,2 0-158,2-4-1511,4-4-686,6-7-7476,5-7 8156,3-5 1,1-2 0,0-1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28671,'17'31'0,"-4"-2"0,-11-12-80,1-2-1544,-1-3-1335,2-4 2959,3-4 0,-3-2 0,0-2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4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27225,'0'-4'1446,"-8"42"-1446,1-8 0,-6 37 0,3-21 0,2-2 0,1-3 0,4-6-1928,1-6-7903,7-5 9109,5-1 0,-3-11 1,2-2-1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25992,'-36'8'773,"3"3"-538,19 6-10,1 3 10,2 1-45,3 0-22,4-1-56,2-2 34,1 0 78,3-2-56,2-1-11,3-3-111,4-4-46,2-4 0,3-3 0,2-8 0,2-5 0,0-7 0,-3 0 0,-3-1 0,-4 3 0,-5-6 0,-3 8 0,-3-5 0,-2 9 0,-3 0 0,-2 3 0,0 1 0,-1 1 0,-3 2 0,3 1-1155,1 2-1366,5 1-7310,2 4 9515,2-1 1,0 1-1,0-1 1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28671,'-3'50'0,"-3"-4"0,0-18 0,-2-1 0,0-2 0,2-4-1278,1-2-3204,2-1 4482,1-3 0,2-6 0,0-3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26899,'0'3'1289,"-4"5"-1110,-11 11-112,-3 4-44,0 1-23,1 0-23,1 0-145,2-1-190,2-3-258,2-3-236,3-4-381,4-4-738,1-4-2612,3-3-5248,2-5 9652,2-4 1,-1 3 0,-1-2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26776,'5'48'886,"4"5"-886,-3-28-45,4 5-157,-3-15-314,0-4-615,0-6-516,3-1-4370,2-11 6017,5-7 0,-7 4 0,-1-2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26664,'-13'40'1132,"2"-4"-1132,10-18 0,0-2-269,1-3-359,0-1-548,1-2-606,0 0-4873,-1-1 6655,1 1 0,-1-4 0,0-1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25073,'-36'34'1255,"5"-3"-1008,20-10-46,4 0-10,3-2-12,3 0-11,1 0 34,3 0 22,1 1 56,4 1 11,2-2-33,1 0-156,3-5-102,2-5 0,2-4 0,2-8 0,0-6 0,-2-6 0,-1-6 0,-4-2 0,-1-3 0,-2 0-57,-2 2-313,-1 1-145,-3 2-191,-2 3-168,-1 1-392,-1 5-1569,-4 3-6996,-1 5 9392,-6 2 0,5 2 1,0 0-1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19:5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28671,'27'15'0,"-1"-4"0,-7-13 0,1-3 0,-1-1-1233,-3-1-807,-1 0-3876,0 3 5916,0 0 0,-6 2 0,-2 1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0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25062,'-37'12'1177,"6"1"-864,22 1-55,2 4-12,0 3 1,3 4-34,1 0-34,2-1 12,1-1 21,5-3 24,2-2-24,8-4-87,1-3-125,2-3 0,0-5 0,-3-1 0,-3-2 0,-3 0 0,-1-1 0,0-6 0,-1-5 0,2-6 0,-1-5 0,1-1 0,-1-10 0,-2 9 0,-1-6 0,-4 12 0,0 2-281,-1 2-895,0 4-528,0 3 1704,-1 5 0,1 1 0,-1 2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0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28671,'37'-8'0,"-1"0"0,-4 3 0,-1 0 0,-1 0 0,-4 0 0,-3-1 0,-4 1 0,-2 0-1390,-4 2-359,-2 0-1500,-3 2 3249,-3 0 0,-2 1 0,-2 0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0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28671,'48'-1'0,"7"0"0,-28 0 0,6-1 0,-18 2 0,-1-1 0,-3 1 0,-2-1-875,1-1-526,-2 0-918,-1 1-5413,-1 1 7732,-3 0 0,-2 0 0,-1 0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0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27146,'-5'33'-1512,"2"-8"-483,1-10-5860,1-4 7855,-1 0 0,0-4 0,0-2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0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26631,'-14'41'1736,"16"-1"-1489,10-29-190,13 0-57,-2-8 0,-1-2 0,1-3 0,-3-4-405,-1-5-591,0-6-651,-1-2-1525,0 0 3172,-3 2 0,-6 7 0,-3 4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84 21779,'-4'0'4079,"1"0"-3463,3 0 1581,0 0-2197,21-17 0,-7 8 0,18-13 0,-12 13 0,-1 2 0,-1 2 0,-2 1 0,-3 1 0,-2 1 0,-4 0 0,-2 0-1256,-3 1-1120,-1 0-3641,-3 6 6017,-4 3 0,4-2 0,-4 1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27650,'-30'49'952,"6"-3"-883,23-17-69,2 2 0,2-1 0,2-1 0,4-3 0,0-2 0,2-4 0,0-4 0,1-4 0,1-6 0,1-4 0,0-6-449,2-6-1176,-1-6-941,2-7-7265,-3-3 9263,1-1 1,-8 12-1,-1 2 1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1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23121,'-15'62'0,"2"-4"2240,10-20-2240,0 2 0,1-2 963,0-3-963,1-4 261,0-6-1863,1-5 616,1-6 986,2-5 0,-1-4 0,0-4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1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28671,'41'-26'-2959,"-2"2"-2252,-16 10 5211,0-1 0,-11 7 0,-3 1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1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28110,'-17'50'561,"1"-3"-6222,5-18 5661,1 0 904,-1-2-2036,1-2-694,1-5-2790,0-5 4830,5-5 1,1-5 0,2-4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2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25532,'0'-3'2286,"0"1"-1849,0 2-437,27 17-134,-16-9-370,21 14-348,-24-14-773,-2-1-2195,0-1 3820,-1-1 0,-3-3 0,0 0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26619,'37'-4'-627,"-5"-1"-561,-23-1-2128,-2-2 3316,-2-2 0,-3 5 0,0 0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 25824,'1'-1'2689,"1"0"-2531,-2 34-158,0-15 0,0 26 0,0-23-113,-1-1-604,-1-2-527,-3 2-1064,-1-2-7523,-1 1 8025,0-1 0,4-7 0,0-4 1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26731,'-35'49'1479,"3"-3"-1311,11-16-156,0-2-12,2-2-404,2-5-189,2-4-360,3-7-907,4-4-3754,4-5 5614,3-6 0,1 4 0,0-4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25364,'4'0'2566,"-1"0"-2218,-3 0-169,0 0-123,21 26-56,-11-14-146,16 19-425,-18-22-516,-1-2-1243,0-4-7501,-1 0 8495,3-2 1,-5 0 0,1 0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27919,'-11'49'224,"-2"-2"-638,-12 3-483,7-12-571,-6 8-1591,12-20-6772,4-7 8146,3-8 0,4-5 0,0-4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22473,'3'0'3508,"-2"-1"-2948,-1 1-213,27 13-246,-15-4-101,20 10-325,-21-5-660,-3-3-1022,1 0-7824,0-3 9238,3-4 0,-6-1 1,1-3-1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15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28671,'-12'50'0,"3"0"0,6-11 0,2 4 0,0 0 0,2 1 0,2-4-1637,4-5-8194,5-6 9269,4-6 1,-7-11 0,0-4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24927,'-35'26'1188,"5"-1"-885,22-5-68,2-1-22,2 1 112,2-2 34,2 0-23,1-3 0,3-1-68,2-4-87,3-5-181,1-3 0,1-4 0,0-6 0,0-4 0,-1-6 0,-2-3 0,-2 0 0,-1-1 0,-3 2 0,0 2 0,-2 2-1671,-1 2-245,-2 6-4090,-1 3 6006,-3 9 0,3-3 0,0 3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1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23874,'0'3'3709,"-1"24"-3395,0-14-169,-2 21-145,1-18-156,0-2-449,0 0-505,1-3-906,0 0-4954,0-2 6970,-3 1 0,2-5 0,0 0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28671,'41'-9'0,"-4"2"0,-13 7 0,0 2 0,-2-1 0,-2 1 0,-3-2 0,-1 1 0,-2-1-841,0 0-1423,-2 0-4235,0 0 6499,0 0 0,-5 0 0,-2 0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2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28671,'-1'15'0,"-2"3"0,-5 4 0,-4 4 0,-2 1-1054,-2 2-784,2-2-2039,2-3 3877,3-4 0,5-9 0,2-5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28671,'24'18'0,"-4"-2"0,-15-8-393,0-1-918,0-2-874,3-1-3036,3-3 5221,4-6 0,-7 4 0,0-4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28671,'-3'33'0,"-1"-3"-1009,-2-14-1479,0-1-7343,-2 3 9540,-1 0 1,4-8 0,1-1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 26967,'-23'42'795,"4"-5"-638,16-14 67,2 0-11,1 0 22,3-1-155,2-1-80,4-5 0,-1-3 0,3-7 0,0-5 0,4-10 0,2-7 0,2-8 0,-1-1 0,-2 0 0,-4 1-304,-4-7-883,-4 9-629,-2-4-2666,-4 13 4482,-3 5 0,2 4 0,-2 2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21521,'0'0'0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3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21521,'0'0'0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21891,'-3'1'3563,"1"0"-2230,2-1-794,10-6-2,-1 3-78,9-4-110,-4 3-349,1 1 0,-1 0 0,1 1 0,-2 1 0,-1 1 0,-2 0 0,0 0-617,-2 1-1198,1-1-2880,2 1 4695,4-2 0,-7 1 0,0-1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32 25487,'-13'-18'1065,"0"7"-785,3 17-22,1 5-45,0 4-67,2 3-45,1 2-12,3 4-22,2 0 45,0 0 45,5-1 45,2-4 55,6-4-55,5-5-167,3-4-35,2-4 0,3-8 0,-2-5 0,-1-8 0,-4-2 0,-2-1 0,-3 0 0,-3 2 0,-2-1 0,-3 3 0,-3 0-942,-1 3-369,-3 3-796,-3 3-4258,-5 5 6365,-3 2 0,6 2 0,0 0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28671,'18'1'0,"4"0"0,8-1 0,2-2 0,-1-1 0,-2-2 0,-4 0-1166,-4 0-784,-4 2-2633,-6 1 4583,-4 1 0,-5 1 0,-1 0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27852,'53'-1'819,"-5"-2"-819,-17-2 0,-1-3 0,-2-1 0,-1 0 0,0-1 0,1-2 0,-2 1 0,-2 1 0,-4 3-393,-4 1-481,-3 3-269,-5 0-728,-1 1-2824,-4 2 4695,-2-1 0,0 1 0,-1 0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6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26530,'-19'44'112,"5"-7"-650,13-25-482,1-3-1164,0-1-7647,0-1 8246,0 1 1,0-5-1,0 1 1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2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27067,'-10'47'1491,"5"-7"-1378,11-24-113,6-1 0,3-3 0,3-3 0,2-2 0,2-4 0,3-2 0,5-1-561,3-5-212,3-3-639,0-5-2689,-2-3 4101,-4-1 0,-14 7 0,-4 2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25006,'-6'3'2880,"0"-1"-2220,6-2-535,0 0-125,47 4 0,-15-6 0,42 4 0,-26-7 0,2 3 0,1 1 0,1 1 0,0 2 0,-2 1 0,-1 3 0,-2 1 0,-4 1 0,-1 1 0,-3 0 0,-1 1 0,-1 0 0,-1-4 0,0-2 0,-4-3 0,-6-1 0,-6-3 0,-9 0-169,-6-2-2924,-9 1 3093,-9 2 0,4 1 0,-3 1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25701,'0'-5'2970,"0"1"-2970,0 4 0,45-25 0,-15 19 0,37-18 0,-28 33 0,-6 5 0,-7 11 0,-10 5 0,-7 4 0,-6 4 0,-11 2 0,-6-1 0,-9 1 0,-3-5 0,2-4 0,1-5 0,4-6 0,3-5 0,4-3 0,4-4 0,2-1 0,4-3 0,1-2 0,1-1 0,1 1 0,5 1 0,5-1 0,7 0 0,21-1 0,-6-1 0,13-1 0,-14-2 0,-4-3 0,-3-5-1413,10-12-7147,-7 1 8560,11-11 0,-22 18 0,-2 3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28671,'1'-18'-9831,"0"11"8834,0 20 1,-1-4-1,1 2 1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28671,'-10'20'0,"4"-3"0,8-17-752,3 0-3057,2 0 3809,4 1 0,-5-1 0,1 0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3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28546,'-60'4'125,"10"6"-125,31 14 0,6 7 0,4 5 0,4 5 0,7 3 0,9-2 0,10-1 0,10-10 0,9-7 0,5-13 0,0-8 0,-1-14 0,-5-6 0,-8-12 0,-9-3 0,-8 0 0,-7 0 0,-4 1 0,-10 2 0,-6 0 0,-8 1 0,-6 3 0,-1 4 0,1 7 0,2 7 0,2 4 0,4 12-1009,5 4-3641,6 8 4650,14 1 0,-4-10 0,6-4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0:5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221 201 28434,'-46'50'237,"9"-3"-237,28-15 0,4 2 0,6-1 0,9-3 0,4-4 0,10-7 0,3-7 0,3-6 0,1-7 0,1-9 0,-3-6 0,-4-10 0,-5-4 0,-9-4 0,-4-1 0,-6-4 0,-5-2 0,-6-3 0,-6-4 0,-7 2 0,0 4 0,-2 8 0,-2 10 0,-1 11 0,-3 7 0,-3 11-595,-2 9-2016,2 8-7220,1 9 9714,1 4 1,16-15 0,2-3-1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22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112 187 25903,'-51'7'492,"11"-6"-492,33-12 0,4-8 0,6-6 23,4 0 22,5-2 78,5 3 22,2 2-10,2 3 122,0 7 136,-2 5-57,1 4-11,-2 7 22,-1 5-200,-2 7-147,-2 6 0,-5 5 0,-5 22 0,-9-9 0,-4 18 0,-9-13 0,-1 3 0,-2-1 0,1-1 0,1-3 0,0-6 0,2-4 0,3-7 0,2-5 0,0-1 0,5-10 0,0-1 0,5-7 0,0-2 0,0 0-539,2-4-9292,10-19 9706,4-1 0,-1-1 0,-1 11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2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27292,'0'-2'1379,"-1"0"-1379,1 2 0,0-1 0,-1 0-1446,1-1-8385,1 5 8168,-1 6 0,1-5 0,-1 5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2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26026,'5'0'0,"-2"0"0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2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28671,'18'1'0,"-1"0"0,0 1 0,-1 0 0,0 1 0,0-1 0,0 1 0,0-1 0,-1-1 0,1 0 0,-3-1-483,-2 0-1455,-4 0-1614,-4 2 3552,-3 0 0,0 1 0,0-1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30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24244,'-3'0'2476,"0"0"-2207,3 0 202,0 0-247,-7 15-78,5-7-1,-5 14-22,7-13-11,2 0-11,0-2-11,3-1-12,1 0 1,1 1-23,1-1 1,3 0-57,2-1 0,3 0 0,-1 0 0,-1 2 0,-3 0 0,-3 1 0,-3 1 0,-2 3 0,-5 3 0,-7 4 0,-5 3 0,-9 2 0,0 0 0,1-1 0,2-2 0,3-2 0,3-3 0,3-3 0,2-3 0,3-5-136,4-1-1712,1-4-7983,14-11 8857,3-1 0,0-1 0,-4 4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1:30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43 25431,'-6'0'2712,"0"0"-2443,6 0-79,-26 33-121,17-16-69,-18 27 0,25-24 0,2-1 0,6 0 0,2-4 0,9-1 0,3-4 0,3-4 0,3-3 0,0-2 0,-1-8 0,-3-3 0,-2-7 0,-5-4 0,-5 3 0,-4-2 0,-4 3 0,-3 0 0,-5 1 0,-2 0 0,-5 0 0,0-1 0,0 2 0,0 0 0,-1 5 0,-1 3 0,-1 4 0,-1 2 0,-1 4 0,1 5-528,0 6-2038,2 6-7265,1 2 9512,3 1 1,5-10 0,2-3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0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28 26709,'-56'-16'1076,"4"5"-841,27 17-101,-2 5-22,-3 6 0,-1 7-33,-1 5 10,1 3-10,4 3-46,3 2-20,5 0-13,5-1 0,5 1 0,5 1 0,2-1 0,2 2 0,4-1 0,5-1 0,5-3 0,3-4 0,3-7 0,1-7 0,15-8 0,-8-7 0,11-11 0,-13-5 0,-2-8 0,-4 0 0,-4-2 0,-4 0 0,-3 0 0,-3-15 0,-4 11 0,0-10 0,-8 17 0,-3 3 0,-8 4 0,-6 4 0,-20 6 0,7 2 0,-11 10 0,15 2 0,5 8 0,5 0 0,4 3 0,3 0 0,3 1 0,-2 8 0,5-8 0,-1 4 0,7-12 0,1-1 0,1-5-125,3-1-916,5-3-629,7-2-1265,7-1 2935,5-4 0,-10 3 0,-2-4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01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28671,'-4'-13'0,"1"2"0,3 14 0,0 6-2679,-1 7-7152,-2 8 8773,1 4 0,0-12 1,0-4-1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0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28434,'-3'0'237,"0"1"-237,3-1 0,0 0 0,-2 0 0,2 3 0,0 2 0,2 6-1928,-1 2-3484,0 6 5412,-1 2 0,0-8 0,0-1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05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44 23258,'-4'0'3160,"1"0"-2331,3 0-146,0 0-447,34-19-102,-13 14-44,27-14-34,-26 20-34,-7 4 23,-6 5 56,-4 5-57,-6 5-31,-9 2-13,-2 1 0,-7-2 0,3-4 0,3-5 0,5-4 0,4-4 0,3-1 0,1-1 0,0 0 0,3 2 0,4 2 0,5 2 0,3 0 0,1 1 0,0 0 0,-2 1 0,-5 8 0,-4 0 0,-11 9 0,-6-2 0,-11 2 0,-2 2 0,0-1 0,2-2 0,3-4 0,0 1 0,10-10-1446,1-2-1244,15-8-7141,11-12 8737,16-6 0,-12 3 0,1-1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0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94 27438,'-60'5'1233,"-1"17"-1233,37 1 0,1 13 0,16-9 0,9 0 0,11-1 0,10-4 0,11-3 0,4-8 0,1-5 0,-3-8 0,-6-7 0,-7-6 0,-9-7 0,-6-3 0,-5-4 0,-3-2 0,-5-3 0,-5 0 0,-9 2 0,-3 3 0,-4 5 0,-3 7 0,-2 7 0,-4 6 0,-4 12-1077,-3 6-5153,2 13 6230,3 6 0,17-14 0,6-1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14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21958,'0'-3'3709,"0"0"-1692,0 3-1670,10-5-78,-5 7-90,7 2-22,-6 23-135,-3 0-22,0 14 13,-2-10-13,-1 0 0,0-2 0,0-2 0,-1-3 0,-1-2 0,0-4 0,-1-5 0,0-3 0,1-6 0,0-2 0,2-2 0,-2 0 0,1-2 0,-2-5 0,1-5 0,-1-9 0,0-4 0,2-5 0,1-3 0,0-4 0,0-1 0,5 1 0,2 2 0,5 4 0,2 3 0,1 5 0,2 4 0,7 2 0,-4 8 0,5 1 0,-9 7 0,0 1 0,-2 2 0,-2 2 0,-3 3 0,-4 7 0,-2-1 0,-2 2 0,-2-3 0,-2-2 0,-3 0 0,-2-2 0,-2 0 0,-1 0 0,0 0 0,-11 12 0,8-6 0,-6 10 0,13-10 0,1-1-785,3-3-1288,2-1-1524,1-4 3597,1 1 0,-1-3 0,1-1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1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28671,'0'-11'0,"0"3"0,0 9-785,0 4-2218,0 2-6828,0 4 8773,0 0 0,0-5 0,0-1 1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2:1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23594,'0'-1'2510,"0"0"-1311,0 1-1042,0 32-67,0-11 55,-1 27-10,-2-18-23,-1 1-45,1-2-45,0-2-11,1-4-11,1-5 0,0-5 0,1-6-22,0-3 0,0-3 33,2-9 0,2-3-11,4-10 22,1 1 23,0 0 11,-1 4 34,-2 4 11,-2 5-57,1 4-21,-2 2-12,1 1 0,2 0-11,1-1 0,1 0 23,5-4-23,-2 2 11,3-3-11,-4 3 56,2-1 56,-1-1-66,2 1-46,6-2 0,-5 3 0,5-1 0,-7 4 0,-1 0 0,-2 3 0,0 3 0,-2 5 0,-2 0 0,0 2 0,-2 0 0,0 9 0,-2-2 0,0 5-136,-3-7-2822,-1-3 2958,-1-3 0,0-5 0,3-3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0 26015,'-80'42'1019,"8"-2"-907,29-9 101,4-3 56,6-4-34,5-3 124,5-4 66,3-4-401,3-1-24,5-3 0,4-2 0,4-1 0,3 0 0,9 0 0,5 0 0,14-2 0,8-1 0,7-2 0,6 0 0,2 0 0,2 0 0,-2 1 0,1 1 0,-1 2 0,1 0 0,1 3 0,15 0 0,-20-1 0,7-2 0,-27-3 0,-6-2 0,-7 0 0,-7 0-494,-3-2-9337,-17-1 8140,-1 1 0,-1 1 0,4 1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1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28671,'-2'77'0,"-3"3"0,-2-9-1086,-5 10 1086,-2 5 0,-1 2 145,0-3-145,2-5 0,2-6 0,2-9 0,5-8-32,1-14-2881,10-15 2913,8-14 0,-5-9 0,2-5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28671,'-3'0'-1065,"2"0"-2297,4 0 3362,0 0 0,-1 0 0,-1 0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28671,'-11'6'0,"3"-2"-113,8-9-3809,0 3 3922,0 5 0,0-2 0,0 4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1 338 28671,'66'-58'0,"-6"3"0,-25 13 0,-1 2 0,-4 3 0,-3 6 0,-6 4 0,-3 7 0,-6 5 0,-4 7 0,-4 4 0,-3 8 0,-1 13 0,0 16 0,-6 17 0,-3 12 0,-5 8 0,0 5 0,1-1 0,1 23 0,4-28 0,0 10-2287,6-37 2287,0-9 0,2-16 0,0-7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9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18 24703,'-2'-2'3037,"0"0"-2376,2 2-391,0 0-4522,33-6 4252,-14 4 860,27-4-860,-21 6 0,-2 4 0,-1 0 0,-3 4 0,-2-2 3392,-3 2-3392,-4-3 0,-3-1-1424,-3-1-1534,-2-2-6873,-1 1 8428,-1 0 1,0-1 0,0 1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09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27886,'-35'68'694,"9"-15"-603,31-24-91,4-12 0,5-2 0,4-1 0,4 0 0,1 1 0,1 0 0,-1-1 0,-3 1 0,-4-1 0,-6 1 0,-4 1 0,-4 4 0,-8 6 0,-7 5 0,-9 5 0,-6 5 0,-3 3 0,-3 2 0,1 1 0,0-3 0,3-7 0,5-9 0,5-10 0,6-9-595,5-5-1915,5-9-4672,10-9 7182,9-9 0,-4 7 0,3 0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1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17 169 27449,'-10'81'179,"4"-6"-5817,8-27 5649,1 2 1387,0 19-1656,-2-5 191,0-6 56,-1-18 870,0-25-859,0-8 12,0-7-12,0-12 3425,0-11-3335,0-16 89,1-13 56,2-9 23,0-9-12,2-2 12,-2 2-212,1 4-46,0 8 0,2 7 0,2 11 0,1 11 0,3 11 0,2 8 0,1 7 0,2 2 0,0 6 0,3 13 0,-7 3 0,-1 11 0,-9-4 0,-1 7 0,-4-10 0,-1 2 0,-2-14 0,-1-3 0,-1-3 0,-2 0 0,-2-2 0,0 0 0,-1 0 0,2 1 0,1-1-505,4 0-1960,7-2-1715,9-1 4180,8-2 0,-6 0 0,-1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14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24580,'0'3'3586,"0"-2"-3081,0-1-505,-6 9 0,4-5-237,-4 7-1107,5-9-1457,0 0 2801,3-1 0,-2 0 0,1-1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1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23471,'-2'-2'2331,"0"1"-1939,2 1-269,-1 42-22,0-18-45,-2 35-56,1-28 33,-2-1-21,0-2-12,0-2 11,0-3 0,1-4-11,1-7 0,2-6 22,0-4 57,1-13 78,2 1 167,1-10 47,1 5-58,0 2-122,-1 2-46,0 0-44,3 1-45,1 0-45,2 0 12,3 1-12,-1 1 11,2 1 57,-1 2 146,-1 3-225,1 1 0,-1 1 0,1 0 0,3 6 0,-6-1 0,2 7 0,-7-2 0,-1 2 0,-2-1 0,0 0 0,-2-2 0,1-2 0,-1-1-1872,0-2-3047,0-1 4919,0 3 0,0-4 0,0 2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24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47 20433,'-31'5'46,"4"7"1497,19 18-1543,1 1 1082,1 1-1082,3-3 1013,2-5-1013,1-5 0,0-6 0,0-4 2816,0-5-2816,3-2 1099,1-2-1099,3 0 639,0-7-639,3-3 0,1-10 0,1-3 0,1-4 0,-1-1 0,4-14 0,-4 12 0,3-6 0,-8 19 0,0 7 0,-3 5 0,-1 3 0,0 8 0,0 5 0,1 6 0,-1 2 0,2 0 0,2 5 0,0-7 0,2 4 0,-3-10 0,1-1 0,-1-1-1211,4 0-795,-2-2-4134,4 0 6140,-1-4 0,-4-3 0,-1 0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24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25499,'2'0'2655,"0"0"-2442,-2 0-728,0-3-1132,0-1-3474,0-3 5121,3-1 0,-3 3 0,3 1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25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23695,'-5'0'2812,"1"0"-2420,4 0-122,-15 39-13,9-18-122,-12 32-12,15-28-56,0-2-56,2-3 12,1-4-12,-1-4-11,1-4-11,0-2-23,0-4-11,0 0 23,2-2 22,5-4 11,0-2-11,5-5 0,-2-2 34,1 0 11,0 2 11,2-1 22,0 2-3336,0 1 3404,-2 4 44,-1 2 12,-1 3-111,-1 0-91,1 4 0,-1 4 0,1 4 3392,-1 2-3392,0-2 0,0-1 0,1-2 0,-1-3 0,2 0 0,-3-1 0,1 0 0,-5-1 0,0 0 0,0 1 0,-1-1-248,2 2-2362,-1-1-7221,0 1 7815,-1-1 0,-1-3 0,1 0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4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24 22294,'-2'0'3575,"0"0"-1222,2 0-2029,18 0-199,-3-1-125,19-1 0,-6 0 0,4 0 0,1 0 0,0 1 0,-1 0 0,-4 1 0,-2 0 0,-4 0 0,-3 0 0,-3 0 0,-2 0 0,-2 0 0,-1-1 0,-2 0 0,-1-1 0,0 0 0,-2 0 0,-1 1 0,-2-1 0,-1 2 0,0-1 0,-2 1 0,1 0 0,-1 4 0,0 2 0,-1 7 0,-2 2 0,-2 5 0,-2 2 0,-2 2 0,1 2 0,-1 2 0,1-1 0,-1 2 0,1-1 0,2-1 0,0-1 0,1 0 0,1 0 0,-3 1 0,1 1 0,-1-1 0,0-1 0,1 0 0,1-2 0,1-1 0,0-1 0,1-4 0,0-2 0,1-5 0,0-1 0,1-3 0,0-2 0,0-2 0,-1-2 0,1 0 0,0-1 0,0-3-113,0-4-2117,1-5-1636,2-6 3866,1-1 0,0 8 0,0 3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4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27202,'9'-2'1469,"2"0"-1469,6 0 0,1 1 0,2-1 0,1 2 0,1 0 0,2 0 0,1 0 0,3 1 0,-1 2 0,0 1 0,-1 1 0,-2 0 0,-1 0 0,-1 0 0,-1 0 0,0-1 0,-1-1 0,0-1 0,0-1 0,-2 0 0,-1-1 0,-1 0 0,-2 0 0,-3-2-606,-2 0-1893,-1-2-3081,-1-1 5580,2-2 0,-5 4 0,0 0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4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23952,'0'-3'3721,"0"1"-2723,0 2-998,5 2 0,-3-1 0,4 2 0,-5-2 0,-1 0-1502,0 3-2767,0 2 4269,0 4 0,0-4 0,0 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4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27986,'-3'2'685,"0"0"-685,3-2 0,0 0 0,-1 9 0,2-6 0,-1 7 0,3-8 0,-1-2 0,0 0 0,0 0 0,-1 0-808,0 1-8469,1 1 9277,1 5 0,-1-3 0,0 1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51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 25746,'-50'-2'1209,"7"7"-939,27 5-80,2 10-100,3 4-1,6 6 12,1 5-4263,8 2 4241,7 1 859,7-2-804,9-3-11,6-8-33,4-8-12,4-8-11,1-8-11,0-11 3517,-4-6-3573,-5-8 0,-7-2 0,-7 1 0,-9 2 0,-4 1 0,-6 4 0,-9 1 0,-4 1 0,-21-2-3392,7 4 3392,-9-1 0,15 6 0,3 4 0,5 2 0,4 1 0,4 2 0,2 0 2965,5 1-4702,10 4-548,11 5-7546,14 4 9537,10 4 1,-19-8 0,-4-1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5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203 146 26989,'-61'-8'1669,"8"1"-1656,27 7-13,4 0 0,3 2 0,7 5 0,5 6 0,4 6 0,3 6 0,8 2 0,6 1 0,11-3 0,6-3 0,4-8 0,1-6 0,-2-5 0,-2-6 0,-8-4 0,-5-5 0,-6-7 0,-6-2 0,-4-4 0,-2-3 0,-6-1 0,-5 0 0,-8-1 0,-5 2 0,-2 1 0,-13-3 0,12 12 0,-7 2 0,16 15 0,4 11 0,4 7-1772,4 10-3606,2 6 5378,11 2 0,-6-16 0,6-3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5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24591,'-52'34'896,"10"0"-514,32-6-80,4 1-78,4 0 34,1-2-124,6-3-10,1-5-80,5-6-10,3-7 11,1-3-12,2-9-33,0-5 23,0-7 33,-3-5 45,-4 1 134,-3 2-22,-2 2 11,-3 5 0,1 5-101,-2 2 12,2 4-23,0 1 46,2 1-158,1 0 0,2 3 0,1 4 0,2 8 0,0 6 0,-2 6 0,0 3 0,0 1 0,-1-2 0,1-4-91,0-7-1085,0-4-696,0-6-1881,2-4 3753,1-2 0,-5-2 0,0 0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5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20860,'2'0'4448,"0"-1"-3159,-2 1-1199,7 0-90,-4 0-124,6 0-1030,-4-2-2801,1-3 3955,2-4 0,-3 3 0,0 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3:53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28110,'0'62'224,"-1"-8"-213,1-27-11,2-2 11,0-3-11,2-4 0,-1-3 0,0-6-11,1-3-12,-2-3 23,3-2 0,0-1 12,3-7-12,3-3 22,3-8-22,2-2-3392,-1 0 3392,0 1 0,-4 4 0,0 5 0,-3 3 34,1 5 10,-2 0-32,2 2 3480,4 4-3391,-2 2-77,5 5-24,-2 4 0,-1 0 0,1 2 0,-2 0 0,-2 1 0,-2 0 0,1 8-3392,-4-8 3392,0 4 0,-3-12 0,-1-2-237,0-4-1107,-1-2-919,0-1-4337,0-1 7448,-3 0 0,3 0 0,-3 0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21 23807,'-6'-1'3193,"1"-1"-2543,5 2-146,-36 6-67,15 3-357,-29 7-80,26 2 0,2 0 0,2 2 0,2 1 0,4-1 0,2 1 0,6-1 0,2-1 0,5 0 0,6-2 0,4-2 0,9-5 0,3-4 0,2-4 0,-1-3 0,-2-5 0,-5-5 0,-2-6 0,-5-3 0,0-13 0,-5 7 0,0-8 0,-4 11 0,-1 2 0,-3 1 0,-2 3 0,-2 2 0,-4 1 0,4 6 0,-2 1 0,4 6 0,0 1-651,1 8-1949,2 3-7231,1 7 9109,8-2 1,-5-8-1,5-2 1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6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17801,'0'0'0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6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17801,'0'0'0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25252,'-4'1'3406,"1"-1"-3393,3 0-13,0 0 0,7 10 0,-2-7 0,5 8 0,-4-11-181,-2 1-1062,-1-1-931,-1 0-4907,-1 0 7081,1 1 0,-1-1 0,0 0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7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45 24849,'-1'-1'3822,"1"0"-3822,0 1 0,-1 0 0,0 0 0,4-1 0,2 0 0,5-1 0,-1 0 0,1-2 0,0-1 0,0 1 0,-1-1 0,-1 1 0,-1 0 0,-2 1-853,0 0-323,-1 1-673,-1 1-2342,-1 0 4191,1 0 0,-2 1 0,1 0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7 24636,'0'-3'2544,"0"0"-2074,0 3-55,0 0-124,0 37-67,-3-13-133,-1 30-91,-4-23 0,-2-2 0,1 0-91,-2-2-155,2 0-292,-2-2-213,3-2-313,1-4-538,3-3-2634,2-6 4236,1-3 0,1-4 0,0-2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2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26160,'52'-35'896,"-7"6"-794,-21 20-46,-4 4-12,-4 3 24,-6 2-46,-3 1 45,-3 3 12,-2 4 55,0 5 79,-2 2 56,-6 5 55,-3 3-87,-7 4-237,-3 1 0,1 0 0,-1-3 0,6-4 0,3-5 0,4-5 0,3-1 0,2-3 0,1 0 0,0 0 0,3-3 0,2 0 0,6-2 0,4-2 0,5-4-1099,17-14-1187,-7 2-7545,11-8 9356,-14 9 0,-12 9 0,-5 2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66 247 27382,'4'77'817,"0"1"-660,0-9 22,0 5-78,-3 1-66,0-3-35,-1-9 0,0-11 0,0-13 0,-3-11 0,-1-11 0,-3-9 0,-4-6 0,-1-14 0,-3-12 0,1-20 0,4-17 0,4-15 0,5-13 0,11-10 0,-3 49 0,3-2 0,11-17 0,4 2-604,12-20 604,-13 36 0,1 5 0,6 11 0,-4 14 0,-1 9 0,0 7 0,-2 4 0,-1 9 604,-4 6-604,-6 11 0,-6 8 0,-14 27 0,-4-11 0,-11 17 0,1-22 0,0-5 0,3-5 0,2-8 0,3-3-293,3-4-1443,4-7-572,6-4-2197,10-7 4505,7-8 0,-4 4 0,-1-4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24289,'22'-45'1916,"-5"8"-1793,-14 32 56,-1 8 213,-2 12-111,0 13-46,-3 11-56,-1 5 113,-3 2 66,0-4 69,4-4-427,1-8 0,3-8 0,5-7 0,2-8 0,6-4 0,2-6 0,4-8 0,0-8 0,2-7 0,-1-2 0,-3 0 0,-1 1-337,-1 3-1411,1 1-1278,3 2 3026,3 0 0,-10 9 0,-1 3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22350,'1'0'4124,"0"46"-3239,-5-11-112,-5 42-291,-6-22-425,-3-1-57,0-4 0,3-8 0,3-8 0,4-10 0,4-9 0,2-8 0,1-4 0,1-11 0,1-8 0,4-11 0,3-6 0,6-1 0,1 2 0,0 3 0,0 3 0,1 3 0,0 2-158,-1 5-3741,10 1-1525,-5 5 5424,9 0 0,-17 6 0,-1 1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91 27594,'-44'52'1077,"9"-6"-1077,25-19 0,5-1 0,3-2 0,1-1 0,6-1 0,2-1 0,7-2 0,1-3 0,2-6 0,1-6 0,0-7 0,-1-10 0,-2-9 0,-1-8 0,-6-3 0,-3-1 0,-3 1 0,-5 1 0,-3-1 0,-5 3 0,-3 0 0,2 4 0,1 4 0,2 5 0,1 6-741,1 3-2284,4 5-6806,0 7 7504,6 7 0,-2-3 1,2 2-1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28558,'10'1'-101,"13"3"-728,-1 1-874,9 3-2656,-10-2 4359,-3 1 0,-7-3 0,-5 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28671,'17'28'0,"3"-5"0,12-16-505,3-1-862,2 1-1154,4-2 2521,4-1 0,-19-2 0,-4-2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6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94 25588,'-49'3'1749,"6"1"-1424,23 5-23,0 4-89,1 4-112,-1 6-34,1 4 22,2 6-77,5-1 66,5 3 0,4-2-9,10 0-69,8-1 0,12-4 0,10-5 0,8-7 0,2-9 0,-2-4 0,-5-9 0,-8-4 0,-8-8 0,-6-6 0,-5-5 0,-3-8 0,-5-5 0,-3-3 0,-1-23 0,-3 18 0,-5-8 0,-4 27 0,-4 11 0,-3 6 0,1 7 0,1 3 0,3 3 0,4 1-315,4 3-1769,4 5-2880,9 7 4964,6 4 0,-3-7 0,0-2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28671,'29'-6'0,"-7"3"0,2 1 0,-8 2 0,-2 0 0,-2 0 0,-2 0-483,-2 0-1321,-3 0-1109,-3 3 2913,-1 1 0,-1-1 0,0 1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32 26530,'-6'1'2141,"2"0"-2141,4-1 0,0 0 0,-2 21 0,7-11 0,1 14 0,7-19 0,0-3 0,0-2 0,-1 0 0,-1-4 0,0-4 0,-1-5-1245,0 0-1108,-1-1-4370,0 1 6723,0-2 0,-4 7 0,0 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28671,'14'-22'0,"-1"10"0,-9 39 0,-1 6 0,-1 5 0,0 3 0,-1-1 0,0 0 0,0-3 0,-1-5 0,1-3 0,-1-5-349,0-2-1466,0-2-1344,0 0 3159,0 2 0,0-9 0,0-3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28490,'18'-55'181,"6"6"-181,15 29 0,0 5 0,-5 4 0,-8 7 0,-8 3 0,-9 7 0,-6 5 0,-10 10 0,-6 7 0,-10 2 0,-2 3 0,-1-2 0,3-1 0,3-1 0,2-1 0,4-1 0,3-1 0,4-2 0,2 0 0,3-2 0,1-1 0,4-2 0,6-3 0,10-4 0,12-6 0,14-7-192,14-12-788,-1-6 0,5-5-78,-13 4 0,1-3 1058,20-8 0,-4 0 0,-11 4 0,-16 7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7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28671,'-28'2'0,"15"1"0,33 4 0,14-3 0,6 0 0,6-4 0,1 0 0,-4 0-1917,-8 2-2834,-11 6 4751,-11 4 0,-9-2 0,-4-1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8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28671,'53'16'0,"-1"-4"0,-5-19 0,2-5 0,-1-4 0,-2 0-2309,-2 2-5949,-5 6 8258,-2 3 0,-17 4 0,-4 1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 25936,'-60'13'2252,"6"2"-1849,18 4-323,5 2-80,8 4 0,5 4 0,4 6 0,2 4 0,3 1 0,3 1 0,3-1 0,2-1 0,2-3 0,5-5 0,5-7-1155,10-9-1198,9-8-5345,10-10 7698,8-11 0,-20 6 0,-4-4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27337,'-40'65'1153,"7"-7"-6633,29-27 5480,3-3 1409,2-5-1409,7-8 860,6-8-860,7-8 0,4-11 0,1-7 3392,1-10-3392,-2-1 0,-3 2 0,-5 4 0,-6 8 0,-2 6 0,-3 6 0,-2 5 0,0 8 0,-1 7 0,0 9 0,-2 4 0,0 2 0,-1-1 0,0-2-13,1-4-1375,2-5-1078,3-9-5030,5-5 7496,6-16 0,-7 8 0,0-9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28671,'-3'77'0,"-6"2"0,-8-6 0,-6 7 0,-4 3 0,1-1 0,2-7 0,6-8-5227,7-15 2829,6-13-2648,15-17 5046,5-11 0,-2-8 0,0-3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49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28671,'-44'22'0,"8"3"0,31 9 0,2 1 0,3 0 0,7-2 0,2-3 0,8-4 0,0-5 0,2-8 0,0-6 0,1-5 0,-1-11 0,-3-4 0,-2-10 0,-4-2 0,-5 0 0,-3-1 0,-2 0 0,-6 2 0,-3 0 0,-6 1 0,-4 4 0,1 4 0,-2 6 0,-1 5 0,1 3 0,1 6 0,3 4 0,3 7-1177,6 3-1322,3 1-5311,7-1 7810,8-3 0,-4-7 0,4-3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5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6 25679,'0'-3'2992,"0"1"-2992,0 2 0,-8 27 0,1-5 0,-8 24 0,4-12 0,-1 1 0,-1-3 0,3-3 0,1-5 0,4-7 0,0-5 0,4-7 0,0-2 0,1-3 0,0-7 0,3-6 0,4-10 0,4-4-1345,4 1-740,1 2-2666,0 5 4751,0 4 0,-7 6 0,-1 3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4:5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40 112 23168,'60'-8'3026,"-5"0"-2489,-15 2-212,-3-3-11,-2 0-56,-7 0-224,-6 0 212,-9 0 90,-6 2-90,-5-2-65,-8 1-181,-3-1 0,-9 2 0,-4 4 0,-6 1 0,-3 4 0,-4 7 0,-3 7 0,-1 8 0,3 5 0,6 2 0,7 1 0,9-1 0,7 0 0,5-3-3392,8-2 3392,7-4 0,11-8 0,29-11-808,-9-13-4211,16-9 5019,-19-5 0,-18 10 0,-6 4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29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18 15403,'-7'0'6790,"2"0"-5591,5 0 773,0 0-1456,-11-1-68,9 1-11,-9-1-11,11 1 493,-1 0-550,6-1-177,3-1-192,6-1 0,3 0 0,2-1 0,1 3 0,-1 0 0,1 1 0,-2 0 0,-1 0 0,-1 0 0,6 0 0,-7 0 0,4 0 0,-9 0 0,-1 0 0,-1 0 0,-2 0 0,-1 0 0,-3 0 0,1 0 0,-1 0 0,0 0 0,-1 0-214,0 0-9617,-1 0 7373,-5 4 0,4-3 1,-4 3-1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30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19470,'-2'0'4785,"0"0"-3048,2 0-1401,-19 8-89,11-2-91,-14 6-32,17-4 21,0 1-22,1 1-10,0 2 21,0 3-44,0 0-23,0 1-22,-1-1-45,3 0 22,0-2-10,2 0 10,0-1 56,0-1 23,0-2 22,3-2 57,-1-1 44,4-1 33,1-1-177,0 0-80,1-3 0,0 0 0,6-1 0,-2 0 0,6 0 0,-5 0 0,0 0 0,3 0 0,-1 0 0,3 0 0,0 0 0,1-1 0,-1-2 0,5-1 0,-8 2 0,4 0 0,-9 2 0,-1-1 0,-1 1 0,-1-2 0,-2 2-1177,0-2-930,-3 2-2790,-1 0 4897,-1 0 0,0 0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3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28401,'-26'3'270,"9"1"-270,24-4 0,5 0 0,7 0 0,4 0 0,4 0 0,2 0 0,2 0 0,1 0 0,2 0 0,-1 0 0,-1 0 0,-1 1 0,-2 1 0,-2 2 0,-2 1 0,-1-1 0,-2-1 0,-1 0 0,-2-1 0,-2-1 0,0 1 0,0-1 0,4-1 0,-6 0 0,3 0 0,-8 0 0,-1 0 0,0 0 0,0 0 0,-2-1 0,-1 0 0,-2-2 0,-2 0 0,-1-1-1200,-1 0-1601,-2 1-7030,-2 1 8521,-3 1 0,2 1 0,2 0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31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28671,'-11'57'0,"2"-5"0,9-25 0,-3 1-819,-2-2-1041,-1 0-4045,0-4 5905,3-5 0,1-7 0,2-3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3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24 26563,'-53'13'975,"5"9"-818,36-4 0,2 9-23,6-5 23,3 2 34,1 0-35,3 2 1,2-1-133,6-2-24,5-5 0,4-6 0,3-6 0,2-4 0,0-5 0,-2-5 0,-3-6 0,-3-6 0,-3-4 0,-3-1 0,-5 0 0,-3 0 0,-1 3 0,-5-6 0,-4 9 0,-5-3 0,-6 8 0,-2 2 0,-2 1 0,-7 4 0,9 3 0,-3 2 0,11 7 0,3 3 0,1 7-1446,4 1-1199,3-1-7186,8-1 9344,6-2 1,-2-6 0,0-2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25028,'1'-3'3317,"0"1"-2991,-1 2-326,0 0 0,0 24 0,0-9 0,0 21 0,0-16 0,0-1-225,0 0-1299,0-2-1131,0 0-7176,0-1 8775,0-1 1,0-7 0,0-2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51 24468,'-2'-3'1535,"1"1"-1456,1 2-23,39-19 45,-21 14 11,28-14 100,-34 17 46,-4 2-12,-4 0 35,-3 0 167,0 6 123,-8 5-267,-6 12-304,-10 7 0,-4 3 0,2 0 0,5-3 0,6-3 0,6-4 0,4-3 0,3-3 0,2-1 0,5-4 0,4-5 0,8-3 0,5-8-685,6-9-1555,3-8-5884,5-9 8124,3-1 0,-18 13 0,-3 5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25241,'-3'0'3238,"0"0"-3046,3 0-192,25-6 0,-9 1 0,20-4 0,-14 2 0,-3 3 0,-1 0 0,-4 2 0,-2 1 0,-4 1 0,-3 0 0,-3 3 0,-1 5 0,-1 6 0,-4 6 0,-1 2 0,-3 1 0,1-2 0,1-1 0,1-3 0,2-1 0,-1-2 0,2-2 0,-1-2 0,1-2-1245,0-2-1466,-1 0-7120,-1 0 8843,1 0 0,0-2 0,1-1 1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28658,'10'7'-425,"-2"1"-382,-7 4-750,-1 0-1670,-2 2 3227,-3 0 0,3-6 0,-2-2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5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28671,'20'-5'0,"8"2"0,-7 3 0,9-2 0,-4-1 0,1-3 0,-1 1 0,-2-3 0,-3 1 0,-4-1 0,-4 3-1559,-6 1-1286,-3 2 2845,-3 3 0,-1-1 0,0 1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28076,'-42'56'595,"9"3"-595,30-37 0,0 8 0,3-11 0,5-2 0,4-3 0,6-5 0,5-4 0,0-2 0,1-3 0,-2-2 0,0-5 0,0-5 0,-1-6 0,-2-4 0,-3-3 0,-5 2 0,-3 1-729,-5 7-1826,-8 6-7276,-5 4 8266,-8 8 0,7-3 0,4 3 1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5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24725,'57'-12'0,"-3"0"1734,-19-5-1734,-3 3 0,-5-1 678,-6 2-678,-4 1 360,-4 1-2556,-2 2-7635,-2 2 8063,0 4 1,-4 2-1,-1 1 1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26373,'5'-3'2298,"-2"1"-2298,-3 2 0,0 0 0,21-7 0,-12 5 0,17-5 0,-17 7 0,1 0 0,2 0 0,0 1 0,0 0 0,-1 2 0,0-1-2029,-1 0-6711,1-2 8740,1 0 0,-5 0 0,-1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5:4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94 28671,'-22'-6'0,"5"8"0,16 21 0,0 7 0,0 4 0,0 2 0,1-2 0,0-1 0,0-4 0,0-5 0,0-7 0,0-8 0,0-4 0,1-7 0,3-9 0,2-7 0,2-11 0,-2-4 0,-1-1 0,-3-1 0,-2 1 0,0 1 0,1 2 0,-1 3 0,1 2 0,-1 7 0,1 4-181,-1 6-2418,0 5-5480,-2 2 8079,-3 11 0,2-7 0,-1 7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77 25398,'-1'-6'3273,"0"2"-3273,1 4 0,38 0 0,-3-1 0,35 1 0,-10 0 0,3 0 0,4 0 0,2 0 0,3 0 0,-1-1 0,2-1 0,0-1 0,0-4 0,-4-1 0,-5-1 0,-10 0 0,-8 1 0,0 0 0,-19 2 0,-2 2-360,-17 3-2744,-4 4 3104,-3 8 0,-1-6 0,0 5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99 24939,'-55'19'1893,"7"0"-1366,26-1-135,5 0-78,3-1-146,5 1-56,4 4-34,3 4 45,5 7 2,7 3-125,8 0 0,11-5 0,5-8 0,4-11 0,3-7 0,-3-15 0,-2-5 0,-6-13 0,-6-5 0,-5-4 0,-5-4 0,-5-21 0,-4 15 0,-3-13 0,-5 26 0,-3 6 0,-4 9 0,-2 6 0,2 8-281,-5 19-2173,4 8-4538,-3 20 6992,6 5 0,4-20 0,2-4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24356,'-3'0'3462,"0"0"-2879,3 0-313,-5 37-270,4-16 0,-5 29 0,6-28 0,0-3 0,0-2-662,-1-1-1523,-4 0-5838,-5 1 8023,-3 0 0,4-7 0,3-3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81 24580,'-5'-3'3686,"1"1"-3281,4 2-405,30-21 0,-9 13 0,26-15 0,-16 18 0,2 0 0,1 2 0,3 0 0,-3 0 0,-2 1 0,-4 0 0,-3 2-1637,-4 0-2833,1 2 4470,1 1 0,-10 0 0,0-2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8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23852,'0'-5'4134,"0"1"-3449,0 4-685,41-17 0,-16 10 0,36-13 0,-23 16 0,1 0 0,0 2 0,1 0 0,1 2 0,-1 0 0,-2 0 0,-4 2 0,-7 3 0,-7 3 0,-8 3-1671,-6 0-3707,-4 4 5378,-11 0 0,7-6 0,-6-2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26810,'-16'66'1232,"2"-5"-1108,7-30-57,0 0-67,1-1-11,1-1-281,0-4-380,0-3-347,1-4-584,-2-5-1557,2-4-6671,0-4 9375,1-3 1,0-1-1,2-1 1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24591,'3'0'3485,"-1"0"-2890,-2 0-595,25 34 0,-14-15 0,20 29 0,-19-22 0,-2-1 0,0-2 0,-1-4-550,0-4-1243,2-6-2711,2-5 4504,3-5 0,-7 1 0,0-1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53 25129,'-5'-3'3261,"2"1"-2980,3 2-281,0 0 0,37 0 0,-22-3-707,30-2-862,-33-3-2139,-3-1 3708,-2-2 0,-3 5 0,-2 0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19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26888,'0'53'1356,"1"-5"-1255,0-21-101,0-1-34,0-1-347,-1-1-560,0 0-997,-1-2-6040,-2 2 7978,-2-1 0,0-9 0,2-3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0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26541,'-14'56'1815,"3"2"-1513,10-35-289,2 7-13,5-12 0,4-2 0,4-4 0,3-2 0,1-6 0,1-1-136,2-6-1500,4-5-2307,3-5 3943,2-3 0,-12 6 0,-4 4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5 24244,'0'-2'3182,"0"0"-2465,0 2-269,-25 46-368,1-5-80,0 3 0,-2 3-969,-20 36 969,20-35 0,1 2 0,-2 5 0,0 2 0,1 3 0,0 0 0,0 1 0,1 1 0,2-3 0,2 0 0,2-6 0,1-1 162,-11 39-162,8-15 0,5-13 0,4-12 0,4-12-517,2-10-570,2-9-638,2-9-907,1-5 2632,1-7 0,1-2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1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67 25656,'-51'14'1232,"9"1"-997,27-6 1,2 4-45,3 3-12,2 1-34,4 4 57,3 0-12,7 1 46,5-1-67,11-4-169,5-5 0,7-5 0,2-5 0,-3-7 0,-2-2 0,-8-8 0,-5-5 0,-1-14 0,-8 6 0,0-9 0,-8 12 0,-2 3 0,-5 0 0,-4 3 0,-7 2 0,-3 5 0,-2 6 0,-1 2 0,-13 15 0,8 2 0,-5 10 0,15-1 0,6-3-393,6-1-1154,6-4-593,9-2 2140,22 0 0,-15-6 0,11 0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28671,'0'56'0,"-1"-4"0,-1-20 0,-2 0 0,-1 2-405,-1-1-973,1-2-1176,0-3-7277,0-6 9543,2-5 0,1-8 1,1-5-1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24939,'0'-5'3059,"0"0"-2802,38-23-201,-14 17-56,32-22-246,-23 26-381,-3 3-740,0 1-1435,-5 3 2802,0 1 0,-12-1 0,-2 1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 24491,'-3'-4'2779,"1"1"-2320,2 3-11,0 0-146,2 38-123,0-16-166,2 31-13,-2-26 0,1-1-427,-1-5-592,-1-3-786,-1-4-1735,0-3 3540,0-2 0,0-4 0,0-3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28647,'38'0'24,"1"-1"-24,1-1 0,2 0 0,-1 0 0,-2 1 0,-3 1 0,-1 0 0,-4 0 0,-2 1 0,-4 0 0,-3 1 0,-5-1-147,-4 1-1612,-7 1-1714,-3 1 3473,-8 2 0,4-3 0,-4 0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27460,'-24'61'526,"-6"7"-783,12-35-371,-7 11-582,5-13-1042,2-2-7579,3-6 9823,4-6 1,6-8 0,3-6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27863,'41'48'314,"-5"-5"-594,-24-21-482,0-1-975,1-3-2880,2-4 4617,2-4 0,-7-6 0,-2-2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28671,'8'55'0,"-1"-7"0,-7-25 0,0-3-259,0-3-1175,0-1-1165,0 1-7232,-1 0 8350,-3 3 0,2-9 0,-2-2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26675,'-2'45'-5008,"2"-2"-4823,2-30 8554,0 5 1,-2-11 0,0-2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24 24972,'54'-13'1446,"-7"4"-1133,-23 8 35,-6 3 67,-4 6 55,-5 4 45,-5 6-323,-1 2-192,-7 3 0,-4 0 0,-8 0 0,-6-1 0,-4-2 0,-3-2 0,-1-4 0,0-1 0,3-4 0,3-3 0,4-2 0,4-3-337,5-1-1837,4-2-5591,3-4 7765,3-6 0,1 5 0,0 0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4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28671,'19'2'0,"15"-1"0,-2-4 0,10-1-181,-14-1-1398,-4 2-1233,-4 2 2812,-8 1 0,-5 1 0,-6 0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28671,'25'27'0,"2"-6"0,3-19 0,4-1-696,3-1-1399,4-3-2230,2-1 4325,5-3 0,-22 3 0,-4 0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5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23482,'4'0'3014,"-1"46"-2790,-3-19-56,0 39-33,-2-30-57,-1 0 1,-3-2-57,0-4 23,0-5-11,3-8-1,1-7 12,1-5 90,0-6 55,5-11-78,5-8 11,7-14 124,6-4-23,1-1 57,0 4-281,-3 8 0,-1 6 0,4 8 0,-3 7 0,5 3 0,-5 3 0,0 3 0,-2 1 0,-2 2 0,-1 2 0,-1-2 0,-1 0 0,1 1 0,-6-2 0,2 1 0,-6 0 0,0 3 0,-2 2 0,-1 5 0,0 0-1099,-1 2-1624,0-1 2723,4-3 0,-3-6 0,3-3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27830,'-36'72'268,"8"-10"-5861,26-32 5604,3-4 1410,3-4-1421,3-7 781,4-7-972,2-4-33,1-9 79,2-6 3503,-2-9-3358,0-4 11,-2-1 23,-1 3 67,-2 4 33,-2 4 45,-1 7-11,-1 3-33,-2 3 111,2 1-99,-1 0-147,1 5 0,1 4 0,-2 6 0,2 4 0,-1 0 0,1-1 0,0-2-3763,-1-4 2688,0-4-887,1-4 1962,8-6 0,-7 1 0,4-3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28671,'-11'79'0,"1"-5"0,7-21 0,0-1 0,1-2 0,1-4 0,1-5-1850,0-7-2217,0-8 4067,0-6 0,0-10 0,0-4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6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26474,'42'-31'-1659,"-7"2"1,-29 22 0,-1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 24759,'0'-6'3351,"0"2"-2790,0 4-561,0 0 0,0 45 0,0-11 0,0 41 0,0-24 0,0-1 0,0-3 0,0-3-1682,-3-5-2139,-4-4 3821,-3-5 0,3-14 0,1-6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26216,'52'-14'-9831,"-7"3"7762,-26 10 0,-9-1 0,-1 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28671,'-18'56'0,"2"-5"-5796,10-21 4553,0 0-451,2-3 1694,1-2 0,0-11 0,2-5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7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24008,'0'-2'2152,"0"1"-1558,0 1-516,-17 33 23,12-24 22,-12 24 68,17-33 44,2-6 1,5-3 88,2-5 46,4 0-111,-1 3-259,-1 3 0,-1 3 0,0 2 0,-1 2 0,0 0 0,-1 1 0,-1 2 0,-2 3 0,-1 5 0,-2 5 0,-1 5 0,-1 3 0,0 2 0,0 0-505,0-1-1389,0-1-4571,3-3 6465,4-3 0,-3-9 0,2-2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7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28154,'-44'38'517,"8"-3"-517,31-12 0,2-3 0,3-5 0,4-3 0,3-4 0,6-4 0,3-2 0,1-5 0,-1-5 0,-1-5 0,-4-5 0,-4 1 0,-4-1 0,-2 3 0,-1 2 0,0 4 0,0 3 0,1 3 0,0 2 0,2 1 0,0 4 0,3 4 0,0 7 0,5 3 0,1 2 0,5 2 0,6 2 0,11 1 0,45 8 0,-12-11 0,27 3 0,-31-16 0,-9-3 0,-10-3-1222,-10-1-2644,-16 0 3866,-8 1 0,-8-1 0,-2 1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9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19 24188,'-4'0'2970,"1"0"-2578,3 0 403,0 0-469,-27-13-326,12 12 0,-23-4 0,16 18 0,0 5 0,0 1 0,2-1 0,2 0 0,4 0 0,4-1 0,3 1 0,4-1 0,2 0 0,1-1 0,4 0 0,3-3 0,6-1 0,5-4 0,3-4 0,3-2 0,0-5 0,0-5 0,-1-8 0,0-7 0,-3-3 0,0-3 0,-2 2 0,-4 4 0,-4 6 0,-4 6 0,-4 4 0,-1 4 0,-1 2 0,0 1 0,1 0 0,1 4 0,1 4 0,1 6 0,1 4 0,1 1 0,0 0 0,2 0 0,-2-4 0,2-2 0,-2-3 0,1-2 0,-1-2 0,2 0 0,-1 0-573,1 1-637,0 0-415,-1 0-1994,-1-1 3619,1 0 0,-4-3 0,0-2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2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18 28671,'-8'-8'-57,"8"1"-2834,12 6 2891,6 0 0,-7 1 0,-1 0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 23426,'2'-4'2824,"0"1"-2410,-2 3-123,3 42-123,-3-19-55,3 36-102,-6-30 23,0 0-23,-3-4-11,1-4-34,1-5-10,2-4-47,0-4 13,0-3 22,2-2 0,0-2-90,0-1 146,0-3 0,0-2 12,5-5 21,0-2 68,4-1 67,-1 0-67,1 2-78,-1 0-12,1 3 0,-1 1 0,2 1 57,1 0 55,2 1 90,3-1 44,3-1-33,0 1-22,1-2-12,-2 2-54,-1-1-136,-1 3 0,-1 0 0,0 3 0,7 0 0,-6 1 0,4 3 0,-8 3 0,-1 4 0,-1 5 0,-2 2 0,-1 1 0,0 4 0,-1-5 0,-1 2 0,-4-8 0,1 0 0,-1-2 0,0 0-7979,0 1 7979,0-2 0,-1-3 0,0-2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2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93 23672,'-42'62'2029,"7"-4"-1592,24-18-79,5-1-78,8-2-78,9-2 11,7-3 0,11-6-56,7-7-23,6-9-11,5-7-22,3-15-11,1-8 67,-4-15 100,-5-8-44,-9-4-178,-10-2-35,-9 1 0,-8 3 0,-6 4 0,-9 5 0,-6 6 0,-10 8 0,-5 7-3392,-3 7 3178,-2 5-1142,2 12-8475,-3 20 8199,14 5 0,3-3 0,15-12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24591,'2'0'3474,"0"0"-3026,-2 0-290,5 36-158,-2-16 0,3 29 0,-6-24-80,0-1-312,0 0-392,0-3-493,0-1-695,0-4-4304,-2 0 6276,-5-1 0,4-7 0,-3-1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28671,'68'0'0,"-4"0"0,-17-2 0,3-3 0,1-4 0,2-6 0,-3-1 0,3-3 0,-2-1 0,-3 2-2040,-3 5-5177,-4 3 7217,0 4 0,-20 4 0,-2 0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88 22866,'-2'0'4919,"0"0"-4225,2 0-502,39-17-192,-10 8 0,39-14 0,-17 13 0,3 2 0,-1 1 0,-5 2-3392,-6 2 3392,-7 1 0,-7 0-808,-5 1-872,-7 0-1391,-5 1 3071,-6 3 0,-2-3 0,-3 3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24438,'-3'0'3485,"0"0"-3118,3 0-367,10 13 125,5-7-125,12 10 63,3-12-63,3-2 193,-1-2-193,1-1 0,-3-3-1816,-2-3-1904,-1-2 3720,-3 0 0,-10 5 0,-4 1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69 24950,'-56'46'2544,"7"4"-2152,38-25-34,1 6-78,9-11-133,7-3-147,5-7 0,9-4 0,6-9 0,3-10 0,1-10 0,-1-10 0,-2-2 0,-3 0 0,-6 4 0,-5 4 0,-6 6 0,-3 5 0,-3 3 0,-1 3-573,0 3-1197,-1 3-2342,-3 2 4112,-4 6 0,3-3 0,0 4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3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5 119 25487,'-3'2'2981,"2"0"-2778,1-2-203,0 0 0,42 5 0,-6-11 0,40 1 0,-17-11 0,-1 1 0,-3 3 0,-5 3 0,-3 2 0,-2-1 0,-2 0 0,-2-2 0,-5 0 0,-6 1 0,-8 1-416,-10 5-1152,-5 1-1155,-11 4 2723,-6 5 0,3-3 0,-2 2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4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28143,'-17'58'528,"4"-5"-528,10-22 0,1-2 0,2-4-125,0-3-883,0-4-863,1-3-4628,6-5 6499,5-4 0,-4-4 0,0-2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4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615 1 25443,'2'0'3228,"-22"49"-3228,-6-2 0,2 2 0,-3 4 0,-1-5 0,-1 0 0,-3 6 0,0 2-205,-3 4 0,0 1 205,1 1 0,0-1-321,1 1 0,1-2 321,3-2 0,0-3 0,4-3 0,1-2 0,-14 38-1255,12-13-8576,11-12 9065,8-12 1,4-23 0,3-10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28671,'44'8'0,"3"-1"0,-3-7 0,8 2 0,3 1 0,2 2 0,-3 1 0,-7-1 0,-6-1 0,-9-2 0,-7 0 0,-8-1 0,-8 2-920,-4 1-1243,-8 5-1400,-6 2 3563,-7 3 0,5-6 0,0-2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28446,'-45'61'225,"6"-3"-225,20-15 0,1 0 0,-2 1 0,1-2-808,2-2-548,1-7-1008,5-4-7467,4-9 9748,4-6 0,2-8 0,1-4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5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28524,'10'59'147,"6"8"-147,-6-32 0,6 9-987,-3-16-1221,0-3-5770,4-3 7978,2-6 0,-7-7 0,-2-5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28671,'51'-6'0,"-8"0"0,-25 6 0,-4-1-427,-3 1-1063,-2-1-1356,-1 1 2846,0-1 0,-3 1 0,-1-1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5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27975,'-16'70'696,"0"-3"-696,3-21 0,-1 0 0,0-2 0,2-5-1716,3-5-2664,4-8 4380,3-5 0,2-10 0,0-5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27796,'-32'72'875,"5"-7"-875,16-30 0,3-1 0,4-3 0,2-2 0,2-4 0,0-2 0,3-4 0,0-3 0,2-2 0,2-3 0,1-2 0,2-1 0,2-3 0,1-1 0,2-2 0,1-2 0,2 0 0,0-1 0,0-3-1513,-1-3-1311,-1-4 2824,0-4 0,-7 7 0,-1 0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28671,'33'-16'0,"5"4"0,-20 12 0,4 0-1289,-10 0-1580,-4 4 2869,-4 4 0,-2-3 0,-2 2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6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28671,'17'29'0,"0"-6"0,1-17 0,-2-3-539,-2-1-1657,-2-2-1928,-2-1 4124,0-7 0,-4 5 0,-2-4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28671,'-1'58'0,"-2"-4"0,0-23 0,0-2 0,1-4 0,2-4 0,-1-5 0,1-3 0,0-3-1648,0 2-1389,0 0 3037,-6 4 0,5-7 0,-5-1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28671,'62'-35'0,"-6"6"0,-24 21 0,-5 3 0,-4 4 0,-6 3 0,-5 6 0,-6 6 0,-3 7 0,-6 8 0,-8 7 0,-8 5 0,-7 5 0,-5 1 0,1-1 0,3-5 0,6-8 0,5-10 0,7-10 0,4-6-2712,8-6-2488,9-13 5200,10-6 0,-7 4 0,1 0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26787,'0'-6'1884,"0"2"-1884,0 4 0,0 0 0,39-3 0,-15 2 0,31-1 0,-27 6 0,-2 2 0,-4 2-1121,-4-1-1625,-5 2 2746,-5 0 0,-4-4 0,-3 0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7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28671,'37'27'0,"0"-11"0,-4-25-24,-4-2-2306,-2 4-5569,-4 4 7899,0 11 0,-10-6 0,-2 6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1 25667,'-48'19'877,"1"0"1,-5 1 0,4-2-598,-1-1-189,-1-1-91,31-11 0,9-2 0,6-1 0,5 0 0,11 0 0,7 3 0,11 2 0,4 4 0,2 5 0,-4 6 0,-5 5 0,-7 4 0,-9 3 0,-6 0 0,-5 2 0,-8-3 0,-5 1 0,-10-5 0,-2-2 0,0-5 0,2-7 0,6-5 0,6-6-864,6-2-1601,3-2-6656,8-7 9121,5-7 0,-3 4 0,2-1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245 235 27751,'67'-5'920,"-3"-3"-920,-25-7 0,0-4 0,-4-4 0,-7-2 0,-7-1 0,-9 0 0,-6 1 0,-8 2 0,-11 4 0,-10 6 0,-17 6 0,-12 8 0,-12 13 0,-7 11 0,-1 12 0,4 5 0,10-1 0,15 0 0,13-3 0,17-1 0,6 0 0,11-1 0,8 1 0,12-1 0,12-2 0,6-5 0,5-7 0,1-10 0,2-7 0,0-11 0,0-5-1245,-2-9-940,-4-5-2241,-6-2 4426,-6-1 0,-16 12 0,-5 3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27281,'-15'92'1390,"-2"-7"-7051,0-26 5661,-1-1 15,2-5-15,2-7 1020,4-12-1020,4-13-1860,3-11 1860,2-7 1860,1-7-1860,0-6 1234,4-8-1234,4-8 0,5-1 0,2-2 3392,2 2-3392,2 3 0,3 3 0,1 3-125,2 4-2149,-2 4-2869,0 2 5143,2 3 0,-11 2 0,-2 1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39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5 24950,'0'-3'3675,"0"2"-3629,0 1-46,-39 35 0,20-12 0,-32 31 0,34-22 0,3-2 0,7-1 0,3-6 0,4-1 0,5-7 0,3-4 0,6-6 0,3-3 0,1-12 0,1-5 0,0-12 0,-2-3 0,-1-1 0,-3 1 0,-3 3 0,-1 6 0,-3 4 0,-1 6 0,-2 5 0,-1 4 0,1 1 0,-1 2 0,3 4 0,0 6 0,1 6 0,1 5 0,1 1 0,3 1 0,2-1 0,6-1 0,10-4 0,12-2 0,18-4-2653,10-6 2653,7-1-1356,-7-1-1569,-15 5 2925,-15 4 0,-21-4 0,-10 0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40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28671,'0'59'0,"0"-9"-5661,0-29 4563,0-3 254,0-2-8624,-1-1 9682,-5 0 1,4-6 0,-3-2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4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11 111 24491,'0'3'2476,"0"0"-2117,47 2-191,-10-4-101,43 1-45,-26-6-11,-5-3 23,-8-1 201,-13 0 135,-9-2 68,-8 0-438,-7-3 0,-2 0 0,-7-1 0,-6 2 0,-8 3 0,-8 1 0,-2 3 0,-4 3 0,2 0 0,-13 2 0,11 2-752,-8 2-1119,14 3-3362,-1 6 5233,1 2 0,12-7 0,3 1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4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50 26810,'5'59'1053,"-2"-2"-885,-1-10-67,-2 3-34,0 3-56,0 0 12,-4-3-23,0-6 11,-1-8 11,2-9-10,1-9 21,1-9 1,-1-5 33,0-10-33,0-8-23,0-15 22,2-14 23,1-12 23,6-9-3425,3-3 3346,7 2-725,1 7 725,1 11 0,0 11 0,1 8 0,3 9 0,2 5 3034,3 7-3034,2 3 1083,0 4-1083,-2 2 0,4 11 0,-13 0 0,-1 10 0,-15-4 0,-2 2 0,-5 2 0,-4 1 0,-5 1 0,-2 0 0,-1-3 0,3-1 0,6-10-976,3-1-1052,4-7-4773,4 0 6801,5 2 0,-3-3 0,1 0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4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27516,'0'2'1155,"0"0"-1155,0-2 0,2-4 0,2-1-80,3-4-1544,2 1-1032,3 3-7175,-2 3 8302,1 1 1,-5 1 0,-1 0-1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4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23919,'0'-4'3507,"0"1"-2891,0 3-235,-2 41-133,-1-17-248,-2 35 0,-2-28 0,0 1 0,2-6 0,0-2 0,2-6 0,3-4 0,-1-7 0,1-3 0,0-3 0,2-3 0,5-8 0,4-5 0,5-8 0,0 0 0,0 3-3392,-1 4 3392,-1 6 0,1 6 0,-2 2 0,1 2 0,1 0 0,2 2 0,-1 0 3392,10 8-3392,-4-1 0,11 4 0,-1 0 0,7 1 0,1 1 0,-4 0 0,-6 1 0,-8 2 0,-7 0 0,-2 9 0,-7-7 0,-1 3 0,-5-11 0,0-5 0,-3-3-2343,-4 0-5892,-7 0 8235,-6 2 0,8-2 0,1-1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53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23751,'44'-16'0,"-9"3"0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6:54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30 117 24558,'-16'50'717,"4"-10"-269,11-33 236,1-5 391,0-2-638,0-6-123,1-3-146,3-7-135,1-2-21,3-2-12,0-3-101,1-3-246,0 0-135,1 2-235,-2 4-606,-1 6-951,-1 6-7557,-1 4 9717,0 2 0,-2 2 0,-1 0 1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1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22 19280,'0'-1'4034,"1"-1"-1681,-1 2-1804,0-8-134,-1 6-91,-2-7-110,-3 9-69,-2 0-10,-3 2 22,0 3-68,-1 4 34,0 3-22,0 1 11,2 1-22,1 0-12,2 1-44,2 1-34,3 3 11,1 0-11,1 2 0,4-1 22,3-4-10,5-2-12,2-6 11,2-5 0,-1-1-11,1-7 11,0-4 23,-1-5 123,-1-5 12,-3-7-169,-5 5 0,-3-4 0,-3 7 0,-1 0 0,-4 1 0,-2 2 0,-2 2 0,-6 5 0,3 3 0,-4 4 0,5 6 0,2 1 0,2 3-270,3 0-3293,2-3-2712,8-2 6275,2-2 0,0-2 0,-1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24726,'-4'-3'2465,"1"1"-1860,3 2 224,0 0-783,18-2-46,-9 2 0,16-2 0,-14 2 0,0 0 0,-1 0 0,-2 0 0,0 0 0,-2 0 0,-2 0-494,-1 0-2509,-3 0-1401,-6 3 4404,0 4 0,-1-2 0,1 0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1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51 24771,'-2'3'3439,"0"-1"-3069,2-2-279,0 0-91,16 3 0,-8-3 0,13 3 0,-12-5 0,-1-2 0,0-2-371,-1-1-738,0-2-785,-1 0-1647,-1 0 3541,0 1 0,-2 3 0,0 2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23908,'0'-3'3036,"0"2"-2061,0 1-695,2 39-56,-2-18-157,2 32-67,-2-30 0,0-2-224,0-3-560,0-1-672,-1-2-1435,1-2 2891,-2 1 0,1-7 0,1-1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2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45 24244,'-5'-3'1950,"1"2"-1737,35-17-113,-17 14 24,22-14 77,-27 18 46,-5 0 11,-3 2-12,-1 1 1,0 4-1,0 1-67,-4 1-67,-3 3-11,-3 1 11,-2 3-21,-1 1-91,1 1 0,1 1 0,3 0 0,3-1 0,3-3 0,1-1 0,1-2 0,1-3 0,3-1 0,3-2 0,5-3 0,1-1 0,4-4 0,-1-4-371,2-5-1377,-3-3-2196,-1 1 3944,-2 2 0,-6 5 0,-2 3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7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28671,'14'-18'0,"1"4"0,-3 14 0,1 0 0,0 1 0,-1 2 0,-1 0-214,-1-1-1646,-2 0-1983,-2 1 3843,-2 2 0,-3-3 0,-1 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7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28671,'30'1'0,"-4"1"-293,-14-2-759,-2 0-675,-2 0-1432,-2 4 3159,-2 1 0,-2 0 0,-1-2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8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26261,'-10'46'919,"4"-6"-639,12-28-45,4-5-33,5-3 223,0-3-89,-1-3-323,-1-3-13,-2-3 0,-3-3 0,-2 1 0,-3 0 0,-2 4 0,0 0 0,-1 0 0,0 1 0,0-3 0,0 1 0,-1-1 0,-1 1 0,-2 2 0,-2 2-830,-1 2-952,-1 0-2700,2 1 4482,2 0 0,1 0 0,3 0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24681,'2'-6'2420,"0"2"-1927,-2 4 437,0 0-783,4 18-147,-3-3 0,3 16 0,-4-6 0,0-1 0,0-1-965,0-2-581,0-3-1289,0-2 2835,-1-2 0,1-7 0,-1-2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1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25129,'0'-4'2533,"0"1"-2421,0 3-90,0 0-22,32-7-280,-20 3-527,27-5-672,-28 5-1367,-2 0-6985,-1 1 8126,-2 1 0,-2 0 1,-2 2-1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2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 21544,'0'-1'3630,"1"-1"-2129,-1 2-1209,1-1-101,-1 1-35,0-1 24,0 3-12,0 2 89,0 6 1,-2 3-12,-3 4-67,-2 3-110,-2 3-69,0 0 0,2 0 0,3-2 0,2-5 0,1-2 0,1-4 0,0-1 0,3-2 0,1-1 0,5-1 0,1-1 0,3-2 0,1-2 0,2 0 0,1 0 0,1-6-1413,0-3 1413,4-12 0,-12 10 0,2-2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51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48 25858,'-2'0'2453,"0"0"-2093,2 0-360,25-14 0,-11 8-248,20-11-1175,-17 11-1008,1 3-5200,-3 2 7631,-2 1 0,-7 0 0,-2 0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7:5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5 20154,'-3'-3'3530,"0"2"-3318,3 1-66,0 0 23,-17 38-35,12-13-3448,-12 33 3527,16-25 202,0-3-12,1-5-100,0-6-1,0-7-22,0-5-11,0-4 3426,0-3-3224,1-6-135,1-4-112,1-9-23,1-5-100,-2-3-56,-1 1-45,-1 0-224,-3 2-471,-2 2-705,-4 3-1928,-3 7 3328,-2 5 0,6 5 0,1 2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0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 20804,'0'-2'4235,"0"0"-3831,0 2-168,-32 12-35,16 1-55,-26 13-45,25-1-1,1 3 12,4 1 0,2 2 34,4 0 100,3 0 69,2-4-2,1-2-55,8-6-101,4-7-45,9-6 22,2-5-22,2-9 90,-2-3 23,-4-8-225,-2-4 0,1-17 0,-7 8 0,0-13 0,-8 17 0,-1 3 0,-3 4 0,-3 5 0,-3 4 0,-5 1 0,3 7 0,1-1-270,4 5-1500,1 2-2623,0 4 4393,3 3 0,-2-3 0,2 0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14182,'0'0'0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0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14182,'0'0'0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0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28671,'16'27'0,"-3"-6"-416,-6-20-749,1-1-639,-1 0-2342,1 0 4146,-1-3 0,-3 2 0,-1-2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24939,'-2'0'2958,"0"0"-2184,2 0-774,23 0 0,-11 0 0,18 0 0,-16 0 0,0 0 0,0 0 0,-2 0-483,0 0-750,-2 0-559,0 0-2085,-2 0 3877,-2-2 0,-2 2 0,-2-2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1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22014,'0'-3'4001,"0"1"-1772,0 2-1802,-3 50-427,-1-13 0,-4 47 0,-2-20 0,0 4 0,-1 5 0,1-3 0,1-4 0,1-8-203,2-9-1153,3-10-1153,1-12-7322,4-10 9134,7-9 1,-5-5-1,4-3 1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6 23628,'3'-3'3395,"-1"1"-2801,-2 2-169,-12 44-4407,2-17 4127,-11 37 715,3-29-860,1-1-213,0-2-347,0-2-437,1-3-684,3-5 983,2-7 698,5-7 0,2-5 0,4-3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27393,'11'50'1278,"-1"-5"-1278,-2-21 0,1-2 0,1-3 0,1-5 0,-1-6-461,1-5-659,-2-2-639,0-4-2981,0-5 4740,-2-4 0,-2 3 0,-2 2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2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24681,'2'0'3529,"0"0"-3068,-2 0-586,32 22-311,-18-16-427,24 16-537,-26-22-730,-3-4-5892,1-2 8022,-2-4 0,-4 4 0,0 1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2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25185,'0'-3'2936,"0"0"-2533,0 3-256,-2 31-147,0-10 0,-2 25 0,1-19 0,2-2 0,0-4-416,1-3-513,0-1-382,0-2-617,0 0-4537,0 0 6465,-3 0 0,2-6 0,-1-2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23728,'-14'44'1591,"-2"-3"-1434,-4-12-134,1 0-23,-1-3-124,2-1-279,1-5-258,3-1-302,0-5-1716,4-3-2295,3-5 4974,2-4 0,3-1 0,2-1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7:28:13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21028,'6'-3'4247,"-1"0"-3597,-5 3-157,33 0-236,-18 6-145,26 2-112,-25 6 0,-1 1-302,0 0-740,-2-2-2656,0-3 3698,1-3 0,-7-4 0,1-1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03/11/25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098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5.png"/><Relationship Id="rId21" Type="http://schemas.openxmlformats.org/officeDocument/2006/relationships/image" Target="../media/image16.png"/><Relationship Id="rId34" Type="http://schemas.openxmlformats.org/officeDocument/2006/relationships/customXml" Target="../ink/ink16.xml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20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11" Type="http://schemas.openxmlformats.org/officeDocument/2006/relationships/image" Target="../media/image11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4.png"/><Relationship Id="rId40" Type="http://schemas.openxmlformats.org/officeDocument/2006/relationships/customXml" Target="../ink/ink19.xml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5.png"/><Relationship Id="rId31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9.png"/><Relationship Id="rId30" Type="http://schemas.openxmlformats.org/officeDocument/2006/relationships/customXml" Target="../ink/ink14.xml"/><Relationship Id="rId35" Type="http://schemas.openxmlformats.org/officeDocument/2006/relationships/image" Target="../media/image23.png"/><Relationship Id="rId8" Type="http://schemas.openxmlformats.org/officeDocument/2006/relationships/customXml" Target="../ink/ink3.xml"/><Relationship Id="rId3" Type="http://schemas.openxmlformats.org/officeDocument/2006/relationships/image" Target="../media/image6.png"/><Relationship Id="rId12" Type="http://schemas.openxmlformats.org/officeDocument/2006/relationships/customXml" Target="../ink/ink5.xml"/><Relationship Id="rId17" Type="http://schemas.openxmlformats.org/officeDocument/2006/relationships/image" Target="../media/image14.png"/><Relationship Id="rId25" Type="http://schemas.openxmlformats.org/officeDocument/2006/relationships/image" Target="../media/image18.png"/><Relationship Id="rId33" Type="http://schemas.openxmlformats.org/officeDocument/2006/relationships/image" Target="../media/image22.png"/><Relationship Id="rId38" Type="http://schemas.openxmlformats.org/officeDocument/2006/relationships/customXml" Target="../ink/ink18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6.xml"/><Relationship Id="rId21" Type="http://schemas.openxmlformats.org/officeDocument/2006/relationships/image" Target="../media/image35.png"/><Relationship Id="rId42" Type="http://schemas.openxmlformats.org/officeDocument/2006/relationships/customXml" Target="../ink/ink38.xml"/><Relationship Id="rId63" Type="http://schemas.openxmlformats.org/officeDocument/2006/relationships/customXml" Target="../ink/ink49.xml"/><Relationship Id="rId84" Type="http://schemas.openxmlformats.org/officeDocument/2006/relationships/image" Target="../media/image66.png"/><Relationship Id="rId138" Type="http://schemas.openxmlformats.org/officeDocument/2006/relationships/image" Target="../media/image93.png"/><Relationship Id="rId107" Type="http://schemas.openxmlformats.org/officeDocument/2006/relationships/customXml" Target="../ink/ink71.xml"/><Relationship Id="rId11" Type="http://schemas.openxmlformats.org/officeDocument/2006/relationships/image" Target="../media/image30.png"/><Relationship Id="rId32" Type="http://schemas.openxmlformats.org/officeDocument/2006/relationships/customXml" Target="../ink/ink33.xml"/><Relationship Id="rId53" Type="http://schemas.openxmlformats.org/officeDocument/2006/relationships/customXml" Target="../ink/ink44.xml"/><Relationship Id="rId74" Type="http://schemas.openxmlformats.org/officeDocument/2006/relationships/image" Target="../media/image61.png"/><Relationship Id="rId128" Type="http://schemas.openxmlformats.org/officeDocument/2006/relationships/image" Target="../media/image88.png"/><Relationship Id="rId149" Type="http://schemas.openxmlformats.org/officeDocument/2006/relationships/customXml" Target="../ink/ink92.xml"/><Relationship Id="rId5" Type="http://schemas.openxmlformats.org/officeDocument/2006/relationships/image" Target="../media/image27.png"/><Relationship Id="rId95" Type="http://schemas.openxmlformats.org/officeDocument/2006/relationships/customXml" Target="../ink/ink65.xml"/><Relationship Id="rId22" Type="http://schemas.openxmlformats.org/officeDocument/2006/relationships/customXml" Target="../ink/ink28.xml"/><Relationship Id="rId27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customXml" Target="../ink/ink41.xml"/><Relationship Id="rId64" Type="http://schemas.openxmlformats.org/officeDocument/2006/relationships/image" Target="../media/image56.png"/><Relationship Id="rId69" Type="http://schemas.openxmlformats.org/officeDocument/2006/relationships/customXml" Target="../ink/ink52.xml"/><Relationship Id="rId113" Type="http://schemas.openxmlformats.org/officeDocument/2006/relationships/customXml" Target="../ink/ink74.xml"/><Relationship Id="rId118" Type="http://schemas.openxmlformats.org/officeDocument/2006/relationships/image" Target="../media/image83.png"/><Relationship Id="rId134" Type="http://schemas.openxmlformats.org/officeDocument/2006/relationships/image" Target="../media/image91.png"/><Relationship Id="rId139" Type="http://schemas.openxmlformats.org/officeDocument/2006/relationships/customXml" Target="../ink/ink87.xml"/><Relationship Id="rId80" Type="http://schemas.openxmlformats.org/officeDocument/2006/relationships/image" Target="../media/image64.png"/><Relationship Id="rId85" Type="http://schemas.openxmlformats.org/officeDocument/2006/relationships/customXml" Target="../ink/ink60.xml"/><Relationship Id="rId150" Type="http://schemas.openxmlformats.org/officeDocument/2006/relationships/image" Target="../media/image99.png"/><Relationship Id="rId12" Type="http://schemas.openxmlformats.org/officeDocument/2006/relationships/customXml" Target="../ink/ink23.xml"/><Relationship Id="rId17" Type="http://schemas.openxmlformats.org/officeDocument/2006/relationships/image" Target="../media/image33.png"/><Relationship Id="rId33" Type="http://schemas.openxmlformats.org/officeDocument/2006/relationships/image" Target="../media/image41.png"/><Relationship Id="rId38" Type="http://schemas.openxmlformats.org/officeDocument/2006/relationships/customXml" Target="../ink/ink36.xml"/><Relationship Id="rId59" Type="http://schemas.openxmlformats.org/officeDocument/2006/relationships/customXml" Target="../ink/ink47.xml"/><Relationship Id="rId103" Type="http://schemas.openxmlformats.org/officeDocument/2006/relationships/customXml" Target="../ink/ink69.xml"/><Relationship Id="rId108" Type="http://schemas.openxmlformats.org/officeDocument/2006/relationships/image" Target="../media/image78.png"/><Relationship Id="rId124" Type="http://schemas.openxmlformats.org/officeDocument/2006/relationships/image" Target="../media/image86.png"/><Relationship Id="rId129" Type="http://schemas.openxmlformats.org/officeDocument/2006/relationships/customXml" Target="../ink/ink82.xml"/><Relationship Id="rId54" Type="http://schemas.openxmlformats.org/officeDocument/2006/relationships/image" Target="../media/image51.png"/><Relationship Id="rId70" Type="http://schemas.openxmlformats.org/officeDocument/2006/relationships/image" Target="../media/image59.png"/><Relationship Id="rId75" Type="http://schemas.openxmlformats.org/officeDocument/2006/relationships/customXml" Target="../ink/ink55.xml"/><Relationship Id="rId91" Type="http://schemas.openxmlformats.org/officeDocument/2006/relationships/customXml" Target="../ink/ink63.xml"/><Relationship Id="rId96" Type="http://schemas.openxmlformats.org/officeDocument/2006/relationships/image" Target="../media/image72.png"/><Relationship Id="rId140" Type="http://schemas.openxmlformats.org/officeDocument/2006/relationships/image" Target="../media/image94.png"/><Relationship Id="rId145" Type="http://schemas.openxmlformats.org/officeDocument/2006/relationships/customXml" Target="../ink/ink90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0.xml"/><Relationship Id="rId23" Type="http://schemas.openxmlformats.org/officeDocument/2006/relationships/image" Target="../media/image36.png"/><Relationship Id="rId28" Type="http://schemas.openxmlformats.org/officeDocument/2006/relationships/customXml" Target="../ink/ink31.xml"/><Relationship Id="rId49" Type="http://schemas.openxmlformats.org/officeDocument/2006/relationships/image" Target="../media/image49.png"/><Relationship Id="rId114" Type="http://schemas.openxmlformats.org/officeDocument/2006/relationships/image" Target="../media/image81.png"/><Relationship Id="rId119" Type="http://schemas.openxmlformats.org/officeDocument/2006/relationships/customXml" Target="../ink/ink77.xml"/><Relationship Id="rId44" Type="http://schemas.openxmlformats.org/officeDocument/2006/relationships/customXml" Target="../ink/ink39.xml"/><Relationship Id="rId60" Type="http://schemas.openxmlformats.org/officeDocument/2006/relationships/image" Target="../media/image54.png"/><Relationship Id="rId65" Type="http://schemas.openxmlformats.org/officeDocument/2006/relationships/customXml" Target="../ink/ink50.xml"/><Relationship Id="rId81" Type="http://schemas.openxmlformats.org/officeDocument/2006/relationships/customXml" Target="../ink/ink58.xml"/><Relationship Id="rId86" Type="http://schemas.openxmlformats.org/officeDocument/2006/relationships/image" Target="../media/image67.png"/><Relationship Id="rId130" Type="http://schemas.openxmlformats.org/officeDocument/2006/relationships/image" Target="../media/image89.png"/><Relationship Id="rId135" Type="http://schemas.openxmlformats.org/officeDocument/2006/relationships/customXml" Target="../ink/ink85.xml"/><Relationship Id="rId151" Type="http://schemas.openxmlformats.org/officeDocument/2006/relationships/customXml" Target="../ink/ink93.xml"/><Relationship Id="rId13" Type="http://schemas.openxmlformats.org/officeDocument/2006/relationships/image" Target="../media/image31.png"/><Relationship Id="rId18" Type="http://schemas.openxmlformats.org/officeDocument/2006/relationships/customXml" Target="../ink/ink26.xml"/><Relationship Id="rId39" Type="http://schemas.openxmlformats.org/officeDocument/2006/relationships/image" Target="../media/image44.png"/><Relationship Id="rId109" Type="http://schemas.openxmlformats.org/officeDocument/2006/relationships/customXml" Target="../ink/ink72.xml"/><Relationship Id="rId34" Type="http://schemas.openxmlformats.org/officeDocument/2006/relationships/customXml" Target="../ink/ink34.xml"/><Relationship Id="rId50" Type="http://schemas.openxmlformats.org/officeDocument/2006/relationships/customXml" Target="../ink/ink42.xml"/><Relationship Id="rId55" Type="http://schemas.openxmlformats.org/officeDocument/2006/relationships/customXml" Target="../ink/ink45.xml"/><Relationship Id="rId76" Type="http://schemas.openxmlformats.org/officeDocument/2006/relationships/image" Target="../media/image62.png"/><Relationship Id="rId97" Type="http://schemas.openxmlformats.org/officeDocument/2006/relationships/customXml" Target="../ink/ink66.xml"/><Relationship Id="rId104" Type="http://schemas.openxmlformats.org/officeDocument/2006/relationships/image" Target="../media/image76.png"/><Relationship Id="rId120" Type="http://schemas.openxmlformats.org/officeDocument/2006/relationships/image" Target="../media/image84.png"/><Relationship Id="rId125" Type="http://schemas.openxmlformats.org/officeDocument/2006/relationships/customXml" Target="../ink/ink80.xml"/><Relationship Id="rId141" Type="http://schemas.openxmlformats.org/officeDocument/2006/relationships/customXml" Target="../ink/ink88.xml"/><Relationship Id="rId146" Type="http://schemas.openxmlformats.org/officeDocument/2006/relationships/image" Target="../media/image97.png"/><Relationship Id="rId7" Type="http://schemas.openxmlformats.org/officeDocument/2006/relationships/image" Target="../media/image28.png"/><Relationship Id="rId71" Type="http://schemas.openxmlformats.org/officeDocument/2006/relationships/customXml" Target="../ink/ink53.xml"/><Relationship Id="rId92" Type="http://schemas.openxmlformats.org/officeDocument/2006/relationships/image" Target="../media/image70.png"/><Relationship Id="rId2" Type="http://schemas.openxmlformats.org/officeDocument/2006/relationships/image" Target="../media/image5.jpeg"/><Relationship Id="rId29" Type="http://schemas.openxmlformats.org/officeDocument/2006/relationships/image" Target="../media/image39.png"/><Relationship Id="rId24" Type="http://schemas.openxmlformats.org/officeDocument/2006/relationships/customXml" Target="../ink/ink29.xml"/><Relationship Id="rId40" Type="http://schemas.openxmlformats.org/officeDocument/2006/relationships/customXml" Target="../ink/ink37.xml"/><Relationship Id="rId45" Type="http://schemas.openxmlformats.org/officeDocument/2006/relationships/image" Target="../media/image47.png"/><Relationship Id="rId66" Type="http://schemas.openxmlformats.org/officeDocument/2006/relationships/image" Target="../media/image57.png"/><Relationship Id="rId87" Type="http://schemas.openxmlformats.org/officeDocument/2006/relationships/customXml" Target="../ink/ink61.xml"/><Relationship Id="rId110" Type="http://schemas.openxmlformats.org/officeDocument/2006/relationships/image" Target="../media/image79.png"/><Relationship Id="rId115" Type="http://schemas.openxmlformats.org/officeDocument/2006/relationships/customXml" Target="../ink/ink75.xml"/><Relationship Id="rId131" Type="http://schemas.openxmlformats.org/officeDocument/2006/relationships/customXml" Target="../ink/ink83.xml"/><Relationship Id="rId136" Type="http://schemas.openxmlformats.org/officeDocument/2006/relationships/image" Target="../media/image92.png"/><Relationship Id="rId61" Type="http://schemas.openxmlformats.org/officeDocument/2006/relationships/customXml" Target="../ink/ink48.xml"/><Relationship Id="rId82" Type="http://schemas.openxmlformats.org/officeDocument/2006/relationships/image" Target="../media/image65.png"/><Relationship Id="rId152" Type="http://schemas.openxmlformats.org/officeDocument/2006/relationships/image" Target="../media/image100.png"/><Relationship Id="rId19" Type="http://schemas.openxmlformats.org/officeDocument/2006/relationships/image" Target="../media/image34.png"/><Relationship Id="rId14" Type="http://schemas.openxmlformats.org/officeDocument/2006/relationships/customXml" Target="../ink/ink24.xml"/><Relationship Id="rId30" Type="http://schemas.openxmlformats.org/officeDocument/2006/relationships/customXml" Target="../ink/ink32.xml"/><Relationship Id="rId35" Type="http://schemas.openxmlformats.org/officeDocument/2006/relationships/image" Target="../media/image42.png"/><Relationship Id="rId56" Type="http://schemas.openxmlformats.org/officeDocument/2006/relationships/image" Target="../media/image52.png"/><Relationship Id="rId77" Type="http://schemas.openxmlformats.org/officeDocument/2006/relationships/customXml" Target="../ink/ink56.xml"/><Relationship Id="rId100" Type="http://schemas.openxmlformats.org/officeDocument/2006/relationships/image" Target="../media/image74.png"/><Relationship Id="rId105" Type="http://schemas.openxmlformats.org/officeDocument/2006/relationships/customXml" Target="../ink/ink70.xml"/><Relationship Id="rId126" Type="http://schemas.openxmlformats.org/officeDocument/2006/relationships/image" Target="../media/image87.png"/><Relationship Id="rId147" Type="http://schemas.openxmlformats.org/officeDocument/2006/relationships/customXml" Target="../ink/ink91.xml"/><Relationship Id="rId8" Type="http://schemas.openxmlformats.org/officeDocument/2006/relationships/customXml" Target="../ink/ink21.xml"/><Relationship Id="rId51" Type="http://schemas.openxmlformats.org/officeDocument/2006/relationships/image" Target="../media/image50.png"/><Relationship Id="rId72" Type="http://schemas.openxmlformats.org/officeDocument/2006/relationships/image" Target="../media/image60.png"/><Relationship Id="rId93" Type="http://schemas.openxmlformats.org/officeDocument/2006/relationships/customXml" Target="../ink/ink64.xml"/><Relationship Id="rId98" Type="http://schemas.openxmlformats.org/officeDocument/2006/relationships/image" Target="../media/image73.png"/><Relationship Id="rId121" Type="http://schemas.openxmlformats.org/officeDocument/2006/relationships/customXml" Target="../ink/ink78.xml"/><Relationship Id="rId142" Type="http://schemas.openxmlformats.org/officeDocument/2006/relationships/image" Target="../media/image95.png"/><Relationship Id="rId3" Type="http://schemas.openxmlformats.org/officeDocument/2006/relationships/image" Target="../media/image6.png"/><Relationship Id="rId25" Type="http://schemas.openxmlformats.org/officeDocument/2006/relationships/image" Target="../media/image37.png"/><Relationship Id="rId46" Type="http://schemas.openxmlformats.org/officeDocument/2006/relationships/customXml" Target="../ink/ink40.xml"/><Relationship Id="rId67" Type="http://schemas.openxmlformats.org/officeDocument/2006/relationships/customXml" Target="../ink/ink51.xml"/><Relationship Id="rId116" Type="http://schemas.openxmlformats.org/officeDocument/2006/relationships/image" Target="../media/image82.png"/><Relationship Id="rId137" Type="http://schemas.openxmlformats.org/officeDocument/2006/relationships/customXml" Target="../ink/ink86.xml"/><Relationship Id="rId20" Type="http://schemas.openxmlformats.org/officeDocument/2006/relationships/customXml" Target="../ink/ink27.xml"/><Relationship Id="rId41" Type="http://schemas.openxmlformats.org/officeDocument/2006/relationships/image" Target="../media/image45.png"/><Relationship Id="rId62" Type="http://schemas.openxmlformats.org/officeDocument/2006/relationships/image" Target="../media/image55.png"/><Relationship Id="rId83" Type="http://schemas.openxmlformats.org/officeDocument/2006/relationships/customXml" Target="../ink/ink59.xml"/><Relationship Id="rId88" Type="http://schemas.openxmlformats.org/officeDocument/2006/relationships/image" Target="../media/image68.png"/><Relationship Id="rId111" Type="http://schemas.openxmlformats.org/officeDocument/2006/relationships/customXml" Target="../ink/ink73.xml"/><Relationship Id="rId132" Type="http://schemas.openxmlformats.org/officeDocument/2006/relationships/image" Target="../media/image90.png"/><Relationship Id="rId153" Type="http://schemas.openxmlformats.org/officeDocument/2006/relationships/customXml" Target="../ink/ink94.xml"/><Relationship Id="rId15" Type="http://schemas.openxmlformats.org/officeDocument/2006/relationships/image" Target="../media/image32.png"/><Relationship Id="rId36" Type="http://schemas.openxmlformats.org/officeDocument/2006/relationships/customXml" Target="../ink/ink35.xml"/><Relationship Id="rId57" Type="http://schemas.openxmlformats.org/officeDocument/2006/relationships/customXml" Target="../ink/ink46.xml"/><Relationship Id="rId106" Type="http://schemas.openxmlformats.org/officeDocument/2006/relationships/image" Target="../media/image77.png"/><Relationship Id="rId127" Type="http://schemas.openxmlformats.org/officeDocument/2006/relationships/customXml" Target="../ink/ink81.xml"/><Relationship Id="rId10" Type="http://schemas.openxmlformats.org/officeDocument/2006/relationships/customXml" Target="../ink/ink22.xml"/><Relationship Id="rId31" Type="http://schemas.openxmlformats.org/officeDocument/2006/relationships/image" Target="../media/image40.png"/><Relationship Id="rId52" Type="http://schemas.openxmlformats.org/officeDocument/2006/relationships/customXml" Target="../ink/ink43.xml"/><Relationship Id="rId73" Type="http://schemas.openxmlformats.org/officeDocument/2006/relationships/customXml" Target="../ink/ink54.xml"/><Relationship Id="rId78" Type="http://schemas.openxmlformats.org/officeDocument/2006/relationships/image" Target="../media/image63.png"/><Relationship Id="rId94" Type="http://schemas.openxmlformats.org/officeDocument/2006/relationships/image" Target="../media/image71.png"/><Relationship Id="rId99" Type="http://schemas.openxmlformats.org/officeDocument/2006/relationships/customXml" Target="../ink/ink67.xml"/><Relationship Id="rId101" Type="http://schemas.openxmlformats.org/officeDocument/2006/relationships/customXml" Target="../ink/ink68.xml"/><Relationship Id="rId122" Type="http://schemas.openxmlformats.org/officeDocument/2006/relationships/image" Target="../media/image85.png"/><Relationship Id="rId143" Type="http://schemas.openxmlformats.org/officeDocument/2006/relationships/customXml" Target="../ink/ink89.xml"/><Relationship Id="rId148" Type="http://schemas.openxmlformats.org/officeDocument/2006/relationships/image" Target="../media/image98.png"/><Relationship Id="rId4" Type="http://schemas.openxmlformats.org/officeDocument/2006/relationships/image" Target="../media/image7.png"/><Relationship Id="rId9" Type="http://schemas.openxmlformats.org/officeDocument/2006/relationships/image" Target="../media/image29.png"/><Relationship Id="rId26" Type="http://schemas.openxmlformats.org/officeDocument/2006/relationships/customXml" Target="../ink/ink30.xml"/><Relationship Id="rId47" Type="http://schemas.openxmlformats.org/officeDocument/2006/relationships/image" Target="../media/image48.png"/><Relationship Id="rId68" Type="http://schemas.openxmlformats.org/officeDocument/2006/relationships/image" Target="../media/image58.png"/><Relationship Id="rId89" Type="http://schemas.openxmlformats.org/officeDocument/2006/relationships/customXml" Target="../ink/ink62.xml"/><Relationship Id="rId112" Type="http://schemas.openxmlformats.org/officeDocument/2006/relationships/image" Target="../media/image80.png"/><Relationship Id="rId133" Type="http://schemas.openxmlformats.org/officeDocument/2006/relationships/customXml" Target="../ink/ink84.xml"/><Relationship Id="rId154" Type="http://schemas.openxmlformats.org/officeDocument/2006/relationships/image" Target="../media/image101.png"/><Relationship Id="rId16" Type="http://schemas.openxmlformats.org/officeDocument/2006/relationships/customXml" Target="../ink/ink25.xml"/><Relationship Id="rId37" Type="http://schemas.openxmlformats.org/officeDocument/2006/relationships/image" Target="../media/image43.png"/><Relationship Id="rId58" Type="http://schemas.openxmlformats.org/officeDocument/2006/relationships/image" Target="../media/image53.png"/><Relationship Id="rId79" Type="http://schemas.openxmlformats.org/officeDocument/2006/relationships/customXml" Target="../ink/ink57.xml"/><Relationship Id="rId102" Type="http://schemas.openxmlformats.org/officeDocument/2006/relationships/image" Target="../media/image75.png"/><Relationship Id="rId123" Type="http://schemas.openxmlformats.org/officeDocument/2006/relationships/customXml" Target="../ink/ink79.xml"/><Relationship Id="rId144" Type="http://schemas.openxmlformats.org/officeDocument/2006/relationships/image" Target="../media/image96.png"/><Relationship Id="rId90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5.xml"/><Relationship Id="rId21" Type="http://schemas.openxmlformats.org/officeDocument/2006/relationships/image" Target="../media/image110.png"/><Relationship Id="rId42" Type="http://schemas.openxmlformats.org/officeDocument/2006/relationships/customXml" Target="../ink/ink113.xml"/><Relationship Id="rId47" Type="http://schemas.openxmlformats.org/officeDocument/2006/relationships/image" Target="../media/image123.png"/><Relationship Id="rId63" Type="http://schemas.openxmlformats.org/officeDocument/2006/relationships/image" Target="../media/image131.png"/><Relationship Id="rId68" Type="http://schemas.openxmlformats.org/officeDocument/2006/relationships/customXml" Target="../ink/ink126.xml"/><Relationship Id="rId84" Type="http://schemas.openxmlformats.org/officeDocument/2006/relationships/customXml" Target="../ink/ink134.xml"/><Relationship Id="rId89" Type="http://schemas.openxmlformats.org/officeDocument/2006/relationships/image" Target="../media/image144.png"/><Relationship Id="rId16" Type="http://schemas.openxmlformats.org/officeDocument/2006/relationships/customXml" Target="../ink/ink100.xml"/><Relationship Id="rId11" Type="http://schemas.openxmlformats.org/officeDocument/2006/relationships/image" Target="../media/image105.png"/><Relationship Id="rId32" Type="http://schemas.openxmlformats.org/officeDocument/2006/relationships/customXml" Target="../ink/ink108.xml"/><Relationship Id="rId37" Type="http://schemas.openxmlformats.org/officeDocument/2006/relationships/image" Target="../media/image118.png"/><Relationship Id="rId53" Type="http://schemas.openxmlformats.org/officeDocument/2006/relationships/image" Target="../media/image126.png"/><Relationship Id="rId58" Type="http://schemas.openxmlformats.org/officeDocument/2006/relationships/customXml" Target="../ink/ink121.xml"/><Relationship Id="rId74" Type="http://schemas.openxmlformats.org/officeDocument/2006/relationships/customXml" Target="../ink/ink129.xml"/><Relationship Id="rId79" Type="http://schemas.openxmlformats.org/officeDocument/2006/relationships/image" Target="../media/image139.png"/><Relationship Id="rId5" Type="http://schemas.openxmlformats.org/officeDocument/2006/relationships/image" Target="../media/image102.png"/><Relationship Id="rId90" Type="http://schemas.openxmlformats.org/officeDocument/2006/relationships/customXml" Target="../ink/ink137.xml"/><Relationship Id="rId22" Type="http://schemas.openxmlformats.org/officeDocument/2006/relationships/customXml" Target="../ink/ink103.xml"/><Relationship Id="rId27" Type="http://schemas.openxmlformats.org/officeDocument/2006/relationships/image" Target="../media/image113.png"/><Relationship Id="rId43" Type="http://schemas.openxmlformats.org/officeDocument/2006/relationships/image" Target="../media/image121.png"/><Relationship Id="rId48" Type="http://schemas.openxmlformats.org/officeDocument/2006/relationships/customXml" Target="../ink/ink116.xml"/><Relationship Id="rId64" Type="http://schemas.openxmlformats.org/officeDocument/2006/relationships/customXml" Target="../ink/ink124.xml"/><Relationship Id="rId69" Type="http://schemas.openxmlformats.org/officeDocument/2006/relationships/image" Target="../media/image134.png"/><Relationship Id="rId8" Type="http://schemas.openxmlformats.org/officeDocument/2006/relationships/customXml" Target="../ink/ink96.xml"/><Relationship Id="rId51" Type="http://schemas.openxmlformats.org/officeDocument/2006/relationships/image" Target="../media/image125.png"/><Relationship Id="rId72" Type="http://schemas.openxmlformats.org/officeDocument/2006/relationships/customXml" Target="../ink/ink128.xml"/><Relationship Id="rId80" Type="http://schemas.openxmlformats.org/officeDocument/2006/relationships/customXml" Target="../ink/ink132.xml"/><Relationship Id="rId85" Type="http://schemas.openxmlformats.org/officeDocument/2006/relationships/image" Target="../media/image142.png"/><Relationship Id="rId93" Type="http://schemas.openxmlformats.org/officeDocument/2006/relationships/image" Target="../media/image146.png"/><Relationship Id="rId3" Type="http://schemas.openxmlformats.org/officeDocument/2006/relationships/image" Target="../media/image6.png"/><Relationship Id="rId12" Type="http://schemas.openxmlformats.org/officeDocument/2006/relationships/customXml" Target="../ink/ink98.xml"/><Relationship Id="rId17" Type="http://schemas.openxmlformats.org/officeDocument/2006/relationships/image" Target="../media/image108.png"/><Relationship Id="rId25" Type="http://schemas.openxmlformats.org/officeDocument/2006/relationships/image" Target="../media/image112.png"/><Relationship Id="rId33" Type="http://schemas.openxmlformats.org/officeDocument/2006/relationships/image" Target="../media/image116.png"/><Relationship Id="rId38" Type="http://schemas.openxmlformats.org/officeDocument/2006/relationships/customXml" Target="../ink/ink111.xml"/><Relationship Id="rId46" Type="http://schemas.openxmlformats.org/officeDocument/2006/relationships/customXml" Target="../ink/ink115.xml"/><Relationship Id="rId59" Type="http://schemas.openxmlformats.org/officeDocument/2006/relationships/image" Target="../media/image129.png"/><Relationship Id="rId67" Type="http://schemas.openxmlformats.org/officeDocument/2006/relationships/image" Target="../media/image133.png"/><Relationship Id="rId20" Type="http://schemas.openxmlformats.org/officeDocument/2006/relationships/customXml" Target="../ink/ink102.xml"/><Relationship Id="rId41" Type="http://schemas.openxmlformats.org/officeDocument/2006/relationships/image" Target="../media/image120.png"/><Relationship Id="rId54" Type="http://schemas.openxmlformats.org/officeDocument/2006/relationships/customXml" Target="../ink/ink119.xml"/><Relationship Id="rId62" Type="http://schemas.openxmlformats.org/officeDocument/2006/relationships/customXml" Target="../ink/ink123.xml"/><Relationship Id="rId70" Type="http://schemas.openxmlformats.org/officeDocument/2006/relationships/customXml" Target="../ink/ink127.xml"/><Relationship Id="rId75" Type="http://schemas.openxmlformats.org/officeDocument/2006/relationships/image" Target="../media/image137.png"/><Relationship Id="rId83" Type="http://schemas.openxmlformats.org/officeDocument/2006/relationships/image" Target="../media/image141.png"/><Relationship Id="rId88" Type="http://schemas.openxmlformats.org/officeDocument/2006/relationships/customXml" Target="../ink/ink136.xml"/><Relationship Id="rId91" Type="http://schemas.openxmlformats.org/officeDocument/2006/relationships/image" Target="../media/image145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95.xml"/><Relationship Id="rId15" Type="http://schemas.openxmlformats.org/officeDocument/2006/relationships/image" Target="../media/image107.png"/><Relationship Id="rId23" Type="http://schemas.openxmlformats.org/officeDocument/2006/relationships/image" Target="../media/image111.png"/><Relationship Id="rId28" Type="http://schemas.openxmlformats.org/officeDocument/2006/relationships/customXml" Target="../ink/ink106.xml"/><Relationship Id="rId36" Type="http://schemas.openxmlformats.org/officeDocument/2006/relationships/customXml" Target="../ink/ink110.xml"/><Relationship Id="rId49" Type="http://schemas.openxmlformats.org/officeDocument/2006/relationships/image" Target="../media/image124.png"/><Relationship Id="rId57" Type="http://schemas.openxmlformats.org/officeDocument/2006/relationships/image" Target="../media/image128.png"/><Relationship Id="rId10" Type="http://schemas.openxmlformats.org/officeDocument/2006/relationships/customXml" Target="../ink/ink97.xml"/><Relationship Id="rId31" Type="http://schemas.openxmlformats.org/officeDocument/2006/relationships/image" Target="../media/image115.png"/><Relationship Id="rId44" Type="http://schemas.openxmlformats.org/officeDocument/2006/relationships/customXml" Target="../ink/ink114.xml"/><Relationship Id="rId52" Type="http://schemas.openxmlformats.org/officeDocument/2006/relationships/customXml" Target="../ink/ink118.xml"/><Relationship Id="rId60" Type="http://schemas.openxmlformats.org/officeDocument/2006/relationships/customXml" Target="../ink/ink122.xml"/><Relationship Id="rId65" Type="http://schemas.openxmlformats.org/officeDocument/2006/relationships/image" Target="../media/image132.png"/><Relationship Id="rId73" Type="http://schemas.openxmlformats.org/officeDocument/2006/relationships/image" Target="../media/image136.png"/><Relationship Id="rId78" Type="http://schemas.openxmlformats.org/officeDocument/2006/relationships/customXml" Target="../ink/ink131.xml"/><Relationship Id="rId81" Type="http://schemas.openxmlformats.org/officeDocument/2006/relationships/image" Target="../media/image140.png"/><Relationship Id="rId86" Type="http://schemas.openxmlformats.org/officeDocument/2006/relationships/customXml" Target="../ink/ink135.xml"/><Relationship Id="rId4" Type="http://schemas.openxmlformats.org/officeDocument/2006/relationships/image" Target="../media/image7.png"/><Relationship Id="rId9" Type="http://schemas.openxmlformats.org/officeDocument/2006/relationships/image" Target="../media/image104.png"/><Relationship Id="rId13" Type="http://schemas.openxmlformats.org/officeDocument/2006/relationships/image" Target="../media/image106.png"/><Relationship Id="rId18" Type="http://schemas.openxmlformats.org/officeDocument/2006/relationships/customXml" Target="../ink/ink101.xml"/><Relationship Id="rId39" Type="http://schemas.openxmlformats.org/officeDocument/2006/relationships/image" Target="../media/image119.png"/><Relationship Id="rId34" Type="http://schemas.openxmlformats.org/officeDocument/2006/relationships/customXml" Target="../ink/ink109.xml"/><Relationship Id="rId50" Type="http://schemas.openxmlformats.org/officeDocument/2006/relationships/customXml" Target="../ink/ink117.xml"/><Relationship Id="rId55" Type="http://schemas.openxmlformats.org/officeDocument/2006/relationships/image" Target="../media/image127.png"/><Relationship Id="rId76" Type="http://schemas.openxmlformats.org/officeDocument/2006/relationships/customXml" Target="../ink/ink130.xml"/><Relationship Id="rId7" Type="http://schemas.openxmlformats.org/officeDocument/2006/relationships/image" Target="../media/image103.png"/><Relationship Id="rId71" Type="http://schemas.openxmlformats.org/officeDocument/2006/relationships/image" Target="../media/image135.png"/><Relationship Id="rId92" Type="http://schemas.openxmlformats.org/officeDocument/2006/relationships/customXml" Target="../ink/ink138.xml"/><Relationship Id="rId2" Type="http://schemas.openxmlformats.org/officeDocument/2006/relationships/image" Target="../media/image5.jpeg"/><Relationship Id="rId29" Type="http://schemas.openxmlformats.org/officeDocument/2006/relationships/image" Target="../media/image114.png"/><Relationship Id="rId24" Type="http://schemas.openxmlformats.org/officeDocument/2006/relationships/customXml" Target="../ink/ink104.xml"/><Relationship Id="rId40" Type="http://schemas.openxmlformats.org/officeDocument/2006/relationships/customXml" Target="../ink/ink112.xml"/><Relationship Id="rId45" Type="http://schemas.openxmlformats.org/officeDocument/2006/relationships/image" Target="../media/image122.png"/><Relationship Id="rId66" Type="http://schemas.openxmlformats.org/officeDocument/2006/relationships/customXml" Target="../ink/ink125.xml"/><Relationship Id="rId87" Type="http://schemas.openxmlformats.org/officeDocument/2006/relationships/image" Target="../media/image143.png"/><Relationship Id="rId61" Type="http://schemas.openxmlformats.org/officeDocument/2006/relationships/image" Target="../media/image130.png"/><Relationship Id="rId82" Type="http://schemas.openxmlformats.org/officeDocument/2006/relationships/customXml" Target="../ink/ink133.xml"/><Relationship Id="rId19" Type="http://schemas.openxmlformats.org/officeDocument/2006/relationships/image" Target="../media/image109.png"/><Relationship Id="rId14" Type="http://schemas.openxmlformats.org/officeDocument/2006/relationships/customXml" Target="../ink/ink99.xml"/><Relationship Id="rId30" Type="http://schemas.openxmlformats.org/officeDocument/2006/relationships/customXml" Target="../ink/ink107.xml"/><Relationship Id="rId35" Type="http://schemas.openxmlformats.org/officeDocument/2006/relationships/image" Target="../media/image117.png"/><Relationship Id="rId56" Type="http://schemas.openxmlformats.org/officeDocument/2006/relationships/customXml" Target="../ink/ink120.xml"/><Relationship Id="rId77" Type="http://schemas.openxmlformats.org/officeDocument/2006/relationships/image" Target="../media/image13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95.xml"/><Relationship Id="rId21" Type="http://schemas.openxmlformats.org/officeDocument/2006/relationships/customXml" Target="../ink/ink147.xml"/><Relationship Id="rId42" Type="http://schemas.openxmlformats.org/officeDocument/2006/relationships/image" Target="../media/image165.png"/><Relationship Id="rId63" Type="http://schemas.openxmlformats.org/officeDocument/2006/relationships/customXml" Target="../ink/ink168.xml"/><Relationship Id="rId84" Type="http://schemas.openxmlformats.org/officeDocument/2006/relationships/image" Target="../media/image186.png"/><Relationship Id="rId138" Type="http://schemas.openxmlformats.org/officeDocument/2006/relationships/image" Target="../media/image213.png"/><Relationship Id="rId159" Type="http://schemas.openxmlformats.org/officeDocument/2006/relationships/customXml" Target="../ink/ink216.xml"/><Relationship Id="rId170" Type="http://schemas.openxmlformats.org/officeDocument/2006/relationships/image" Target="../media/image229.png"/><Relationship Id="rId107" Type="http://schemas.openxmlformats.org/officeDocument/2006/relationships/customXml" Target="../ink/ink190.xml"/><Relationship Id="rId11" Type="http://schemas.openxmlformats.org/officeDocument/2006/relationships/customXml" Target="../ink/ink142.xml"/><Relationship Id="rId32" Type="http://schemas.openxmlformats.org/officeDocument/2006/relationships/image" Target="../media/image160.png"/><Relationship Id="rId53" Type="http://schemas.openxmlformats.org/officeDocument/2006/relationships/customXml" Target="../ink/ink163.xml"/><Relationship Id="rId74" Type="http://schemas.openxmlformats.org/officeDocument/2006/relationships/image" Target="../media/image181.png"/><Relationship Id="rId128" Type="http://schemas.openxmlformats.org/officeDocument/2006/relationships/image" Target="../media/image208.png"/><Relationship Id="rId149" Type="http://schemas.openxmlformats.org/officeDocument/2006/relationships/customXml" Target="../ink/ink211.xml"/><Relationship Id="rId5" Type="http://schemas.openxmlformats.org/officeDocument/2006/relationships/customXml" Target="../ink/ink139.xml"/><Relationship Id="rId95" Type="http://schemas.openxmlformats.org/officeDocument/2006/relationships/customXml" Target="../ink/ink184.xml"/><Relationship Id="rId160" Type="http://schemas.openxmlformats.org/officeDocument/2006/relationships/image" Target="../media/image224.png"/><Relationship Id="rId181" Type="http://schemas.openxmlformats.org/officeDocument/2006/relationships/customXml" Target="../ink/ink227.xml"/><Relationship Id="rId22" Type="http://schemas.openxmlformats.org/officeDocument/2006/relationships/image" Target="../media/image155.png"/><Relationship Id="rId43" Type="http://schemas.openxmlformats.org/officeDocument/2006/relationships/customXml" Target="../ink/ink158.xml"/><Relationship Id="rId64" Type="http://schemas.openxmlformats.org/officeDocument/2006/relationships/image" Target="../media/image176.png"/><Relationship Id="rId118" Type="http://schemas.openxmlformats.org/officeDocument/2006/relationships/image" Target="../media/image203.png"/><Relationship Id="rId139" Type="http://schemas.openxmlformats.org/officeDocument/2006/relationships/customXml" Target="../ink/ink206.xml"/><Relationship Id="rId85" Type="http://schemas.openxmlformats.org/officeDocument/2006/relationships/customXml" Target="../ink/ink179.xml"/><Relationship Id="rId150" Type="http://schemas.openxmlformats.org/officeDocument/2006/relationships/image" Target="../media/image219.png"/><Relationship Id="rId171" Type="http://schemas.openxmlformats.org/officeDocument/2006/relationships/customXml" Target="../ink/ink222.xml"/><Relationship Id="rId12" Type="http://schemas.openxmlformats.org/officeDocument/2006/relationships/image" Target="../media/image150.png"/><Relationship Id="rId33" Type="http://schemas.openxmlformats.org/officeDocument/2006/relationships/customXml" Target="../ink/ink153.xml"/><Relationship Id="rId108" Type="http://schemas.openxmlformats.org/officeDocument/2006/relationships/image" Target="../media/image198.png"/><Relationship Id="rId129" Type="http://schemas.openxmlformats.org/officeDocument/2006/relationships/customXml" Target="../ink/ink201.xml"/><Relationship Id="rId54" Type="http://schemas.openxmlformats.org/officeDocument/2006/relationships/image" Target="../media/image171.png"/><Relationship Id="rId75" Type="http://schemas.openxmlformats.org/officeDocument/2006/relationships/customXml" Target="../ink/ink174.xml"/><Relationship Id="rId96" Type="http://schemas.openxmlformats.org/officeDocument/2006/relationships/image" Target="../media/image192.png"/><Relationship Id="rId140" Type="http://schemas.openxmlformats.org/officeDocument/2006/relationships/image" Target="../media/image214.png"/><Relationship Id="rId161" Type="http://schemas.openxmlformats.org/officeDocument/2006/relationships/customXml" Target="../ink/ink217.xml"/><Relationship Id="rId182" Type="http://schemas.openxmlformats.org/officeDocument/2006/relationships/image" Target="../media/image235.png"/><Relationship Id="rId6" Type="http://schemas.openxmlformats.org/officeDocument/2006/relationships/image" Target="../media/image147.png"/><Relationship Id="rId23" Type="http://schemas.openxmlformats.org/officeDocument/2006/relationships/customXml" Target="../ink/ink148.xml"/><Relationship Id="rId119" Type="http://schemas.openxmlformats.org/officeDocument/2006/relationships/customXml" Target="../ink/ink196.xml"/><Relationship Id="rId44" Type="http://schemas.openxmlformats.org/officeDocument/2006/relationships/image" Target="../media/image166.png"/><Relationship Id="rId65" Type="http://schemas.openxmlformats.org/officeDocument/2006/relationships/customXml" Target="../ink/ink169.xml"/><Relationship Id="rId86" Type="http://schemas.openxmlformats.org/officeDocument/2006/relationships/image" Target="../media/image187.png"/><Relationship Id="rId130" Type="http://schemas.openxmlformats.org/officeDocument/2006/relationships/image" Target="../media/image209.png"/><Relationship Id="rId151" Type="http://schemas.openxmlformats.org/officeDocument/2006/relationships/customXml" Target="../ink/ink212.xml"/><Relationship Id="rId172" Type="http://schemas.openxmlformats.org/officeDocument/2006/relationships/image" Target="../media/image230.png"/><Relationship Id="rId13" Type="http://schemas.openxmlformats.org/officeDocument/2006/relationships/customXml" Target="../ink/ink143.xml"/><Relationship Id="rId18" Type="http://schemas.openxmlformats.org/officeDocument/2006/relationships/image" Target="../media/image153.png"/><Relationship Id="rId39" Type="http://schemas.openxmlformats.org/officeDocument/2006/relationships/customXml" Target="../ink/ink156.xml"/><Relationship Id="rId109" Type="http://schemas.openxmlformats.org/officeDocument/2006/relationships/customXml" Target="../ink/ink191.xml"/><Relationship Id="rId34" Type="http://schemas.openxmlformats.org/officeDocument/2006/relationships/image" Target="../media/image161.png"/><Relationship Id="rId50" Type="http://schemas.openxmlformats.org/officeDocument/2006/relationships/image" Target="../media/image169.png"/><Relationship Id="rId55" Type="http://schemas.openxmlformats.org/officeDocument/2006/relationships/customXml" Target="../ink/ink164.xml"/><Relationship Id="rId76" Type="http://schemas.openxmlformats.org/officeDocument/2006/relationships/image" Target="../media/image182.png"/><Relationship Id="rId97" Type="http://schemas.openxmlformats.org/officeDocument/2006/relationships/customXml" Target="../ink/ink185.xml"/><Relationship Id="rId104" Type="http://schemas.openxmlformats.org/officeDocument/2006/relationships/image" Target="../media/image196.png"/><Relationship Id="rId120" Type="http://schemas.openxmlformats.org/officeDocument/2006/relationships/image" Target="../media/image204.png"/><Relationship Id="rId125" Type="http://schemas.openxmlformats.org/officeDocument/2006/relationships/customXml" Target="../ink/ink199.xml"/><Relationship Id="rId141" Type="http://schemas.openxmlformats.org/officeDocument/2006/relationships/customXml" Target="../ink/ink207.xml"/><Relationship Id="rId146" Type="http://schemas.openxmlformats.org/officeDocument/2006/relationships/image" Target="../media/image217.png"/><Relationship Id="rId167" Type="http://schemas.openxmlformats.org/officeDocument/2006/relationships/customXml" Target="../ink/ink220.xml"/><Relationship Id="rId188" Type="http://schemas.openxmlformats.org/officeDocument/2006/relationships/image" Target="../media/image238.png"/><Relationship Id="rId7" Type="http://schemas.openxmlformats.org/officeDocument/2006/relationships/customXml" Target="../ink/ink140.xml"/><Relationship Id="rId71" Type="http://schemas.openxmlformats.org/officeDocument/2006/relationships/customXml" Target="../ink/ink172.xml"/><Relationship Id="rId92" Type="http://schemas.openxmlformats.org/officeDocument/2006/relationships/image" Target="../media/image190.png"/><Relationship Id="rId162" Type="http://schemas.openxmlformats.org/officeDocument/2006/relationships/image" Target="../media/image225.png"/><Relationship Id="rId183" Type="http://schemas.openxmlformats.org/officeDocument/2006/relationships/customXml" Target="../ink/ink228.xml"/><Relationship Id="rId2" Type="http://schemas.openxmlformats.org/officeDocument/2006/relationships/image" Target="../media/image5.jpeg"/><Relationship Id="rId29" Type="http://schemas.openxmlformats.org/officeDocument/2006/relationships/customXml" Target="../ink/ink151.xml"/><Relationship Id="rId24" Type="http://schemas.openxmlformats.org/officeDocument/2006/relationships/image" Target="../media/image156.png"/><Relationship Id="rId40" Type="http://schemas.openxmlformats.org/officeDocument/2006/relationships/image" Target="../media/image164.png"/><Relationship Id="rId45" Type="http://schemas.openxmlformats.org/officeDocument/2006/relationships/customXml" Target="../ink/ink159.xml"/><Relationship Id="rId66" Type="http://schemas.openxmlformats.org/officeDocument/2006/relationships/image" Target="../media/image177.png"/><Relationship Id="rId87" Type="http://schemas.openxmlformats.org/officeDocument/2006/relationships/customXml" Target="../ink/ink180.xml"/><Relationship Id="rId110" Type="http://schemas.openxmlformats.org/officeDocument/2006/relationships/image" Target="../media/image199.png"/><Relationship Id="rId115" Type="http://schemas.openxmlformats.org/officeDocument/2006/relationships/customXml" Target="../ink/ink194.xml"/><Relationship Id="rId131" Type="http://schemas.openxmlformats.org/officeDocument/2006/relationships/customXml" Target="../ink/ink202.xml"/><Relationship Id="rId136" Type="http://schemas.openxmlformats.org/officeDocument/2006/relationships/image" Target="../media/image212.png"/><Relationship Id="rId157" Type="http://schemas.openxmlformats.org/officeDocument/2006/relationships/customXml" Target="../ink/ink215.xml"/><Relationship Id="rId178" Type="http://schemas.openxmlformats.org/officeDocument/2006/relationships/image" Target="../media/image233.png"/><Relationship Id="rId61" Type="http://schemas.openxmlformats.org/officeDocument/2006/relationships/customXml" Target="../ink/ink167.xml"/><Relationship Id="rId82" Type="http://schemas.openxmlformats.org/officeDocument/2006/relationships/image" Target="../media/image185.png"/><Relationship Id="rId152" Type="http://schemas.openxmlformats.org/officeDocument/2006/relationships/image" Target="../media/image220.png"/><Relationship Id="rId173" Type="http://schemas.openxmlformats.org/officeDocument/2006/relationships/customXml" Target="../ink/ink223.xml"/><Relationship Id="rId19" Type="http://schemas.openxmlformats.org/officeDocument/2006/relationships/customXml" Target="../ink/ink146.xml"/><Relationship Id="rId14" Type="http://schemas.openxmlformats.org/officeDocument/2006/relationships/image" Target="../media/image151.png"/><Relationship Id="rId30" Type="http://schemas.openxmlformats.org/officeDocument/2006/relationships/image" Target="../media/image159.png"/><Relationship Id="rId35" Type="http://schemas.openxmlformats.org/officeDocument/2006/relationships/customXml" Target="../ink/ink154.xml"/><Relationship Id="rId56" Type="http://schemas.openxmlformats.org/officeDocument/2006/relationships/image" Target="../media/image172.png"/><Relationship Id="rId77" Type="http://schemas.openxmlformats.org/officeDocument/2006/relationships/customXml" Target="../ink/ink175.xml"/><Relationship Id="rId100" Type="http://schemas.openxmlformats.org/officeDocument/2006/relationships/image" Target="../media/image194.png"/><Relationship Id="rId105" Type="http://schemas.openxmlformats.org/officeDocument/2006/relationships/customXml" Target="../ink/ink189.xml"/><Relationship Id="rId126" Type="http://schemas.openxmlformats.org/officeDocument/2006/relationships/image" Target="../media/image207.png"/><Relationship Id="rId147" Type="http://schemas.openxmlformats.org/officeDocument/2006/relationships/customXml" Target="../ink/ink210.xml"/><Relationship Id="rId168" Type="http://schemas.openxmlformats.org/officeDocument/2006/relationships/image" Target="../media/image228.png"/><Relationship Id="rId8" Type="http://schemas.openxmlformats.org/officeDocument/2006/relationships/image" Target="../media/image148.png"/><Relationship Id="rId51" Type="http://schemas.openxmlformats.org/officeDocument/2006/relationships/customXml" Target="../ink/ink162.xml"/><Relationship Id="rId72" Type="http://schemas.openxmlformats.org/officeDocument/2006/relationships/image" Target="../media/image180.png"/><Relationship Id="rId93" Type="http://schemas.openxmlformats.org/officeDocument/2006/relationships/customXml" Target="../ink/ink183.xml"/><Relationship Id="rId98" Type="http://schemas.openxmlformats.org/officeDocument/2006/relationships/image" Target="../media/image193.png"/><Relationship Id="rId121" Type="http://schemas.openxmlformats.org/officeDocument/2006/relationships/customXml" Target="../ink/ink197.xml"/><Relationship Id="rId142" Type="http://schemas.openxmlformats.org/officeDocument/2006/relationships/image" Target="../media/image215.png"/><Relationship Id="rId163" Type="http://schemas.openxmlformats.org/officeDocument/2006/relationships/customXml" Target="../ink/ink218.xml"/><Relationship Id="rId184" Type="http://schemas.openxmlformats.org/officeDocument/2006/relationships/image" Target="../media/image236.png"/><Relationship Id="rId3" Type="http://schemas.openxmlformats.org/officeDocument/2006/relationships/image" Target="../media/image6.png"/><Relationship Id="rId25" Type="http://schemas.openxmlformats.org/officeDocument/2006/relationships/customXml" Target="../ink/ink149.xml"/><Relationship Id="rId46" Type="http://schemas.openxmlformats.org/officeDocument/2006/relationships/image" Target="../media/image167.png"/><Relationship Id="rId67" Type="http://schemas.openxmlformats.org/officeDocument/2006/relationships/customXml" Target="../ink/ink170.xml"/><Relationship Id="rId116" Type="http://schemas.openxmlformats.org/officeDocument/2006/relationships/image" Target="../media/image202.png"/><Relationship Id="rId137" Type="http://schemas.openxmlformats.org/officeDocument/2006/relationships/customXml" Target="../ink/ink205.xml"/><Relationship Id="rId158" Type="http://schemas.openxmlformats.org/officeDocument/2006/relationships/image" Target="../media/image223.png"/><Relationship Id="rId20" Type="http://schemas.openxmlformats.org/officeDocument/2006/relationships/image" Target="../media/image154.png"/><Relationship Id="rId41" Type="http://schemas.openxmlformats.org/officeDocument/2006/relationships/customXml" Target="../ink/ink157.xml"/><Relationship Id="rId62" Type="http://schemas.openxmlformats.org/officeDocument/2006/relationships/image" Target="../media/image175.png"/><Relationship Id="rId83" Type="http://schemas.openxmlformats.org/officeDocument/2006/relationships/customXml" Target="../ink/ink178.xml"/><Relationship Id="rId88" Type="http://schemas.openxmlformats.org/officeDocument/2006/relationships/image" Target="../media/image188.png"/><Relationship Id="rId111" Type="http://schemas.openxmlformats.org/officeDocument/2006/relationships/customXml" Target="../ink/ink192.xml"/><Relationship Id="rId132" Type="http://schemas.openxmlformats.org/officeDocument/2006/relationships/image" Target="../media/image210.png"/><Relationship Id="rId153" Type="http://schemas.openxmlformats.org/officeDocument/2006/relationships/customXml" Target="../ink/ink213.xml"/><Relationship Id="rId174" Type="http://schemas.openxmlformats.org/officeDocument/2006/relationships/image" Target="../media/image231.png"/><Relationship Id="rId179" Type="http://schemas.openxmlformats.org/officeDocument/2006/relationships/customXml" Target="../ink/ink226.xml"/><Relationship Id="rId15" Type="http://schemas.openxmlformats.org/officeDocument/2006/relationships/customXml" Target="../ink/ink144.xml"/><Relationship Id="rId36" Type="http://schemas.openxmlformats.org/officeDocument/2006/relationships/image" Target="../media/image162.png"/><Relationship Id="rId57" Type="http://schemas.openxmlformats.org/officeDocument/2006/relationships/customXml" Target="../ink/ink165.xml"/><Relationship Id="rId106" Type="http://schemas.openxmlformats.org/officeDocument/2006/relationships/image" Target="../media/image197.png"/><Relationship Id="rId127" Type="http://schemas.openxmlformats.org/officeDocument/2006/relationships/customXml" Target="../ink/ink200.xml"/><Relationship Id="rId10" Type="http://schemas.openxmlformats.org/officeDocument/2006/relationships/image" Target="../media/image149.png"/><Relationship Id="rId31" Type="http://schemas.openxmlformats.org/officeDocument/2006/relationships/customXml" Target="../ink/ink152.xml"/><Relationship Id="rId52" Type="http://schemas.openxmlformats.org/officeDocument/2006/relationships/image" Target="../media/image170.png"/><Relationship Id="rId73" Type="http://schemas.openxmlformats.org/officeDocument/2006/relationships/customXml" Target="../ink/ink173.xml"/><Relationship Id="rId78" Type="http://schemas.openxmlformats.org/officeDocument/2006/relationships/image" Target="../media/image183.png"/><Relationship Id="rId94" Type="http://schemas.openxmlformats.org/officeDocument/2006/relationships/image" Target="../media/image191.png"/><Relationship Id="rId99" Type="http://schemas.openxmlformats.org/officeDocument/2006/relationships/customXml" Target="../ink/ink186.xml"/><Relationship Id="rId101" Type="http://schemas.openxmlformats.org/officeDocument/2006/relationships/customXml" Target="../ink/ink187.xml"/><Relationship Id="rId122" Type="http://schemas.openxmlformats.org/officeDocument/2006/relationships/image" Target="../media/image205.png"/><Relationship Id="rId143" Type="http://schemas.openxmlformats.org/officeDocument/2006/relationships/customXml" Target="../ink/ink208.xml"/><Relationship Id="rId148" Type="http://schemas.openxmlformats.org/officeDocument/2006/relationships/image" Target="../media/image218.png"/><Relationship Id="rId164" Type="http://schemas.openxmlformats.org/officeDocument/2006/relationships/image" Target="../media/image226.png"/><Relationship Id="rId169" Type="http://schemas.openxmlformats.org/officeDocument/2006/relationships/customXml" Target="../ink/ink221.xml"/><Relationship Id="rId185" Type="http://schemas.openxmlformats.org/officeDocument/2006/relationships/customXml" Target="../ink/ink229.xml"/><Relationship Id="rId4" Type="http://schemas.openxmlformats.org/officeDocument/2006/relationships/image" Target="../media/image7.png"/><Relationship Id="rId9" Type="http://schemas.openxmlformats.org/officeDocument/2006/relationships/customXml" Target="../ink/ink141.xml"/><Relationship Id="rId180" Type="http://schemas.openxmlformats.org/officeDocument/2006/relationships/image" Target="../media/image234.png"/><Relationship Id="rId26" Type="http://schemas.openxmlformats.org/officeDocument/2006/relationships/image" Target="../media/image157.png"/><Relationship Id="rId47" Type="http://schemas.openxmlformats.org/officeDocument/2006/relationships/customXml" Target="../ink/ink160.xml"/><Relationship Id="rId68" Type="http://schemas.openxmlformats.org/officeDocument/2006/relationships/image" Target="../media/image178.png"/><Relationship Id="rId89" Type="http://schemas.openxmlformats.org/officeDocument/2006/relationships/customXml" Target="../ink/ink181.xml"/><Relationship Id="rId112" Type="http://schemas.openxmlformats.org/officeDocument/2006/relationships/image" Target="../media/image200.png"/><Relationship Id="rId133" Type="http://schemas.openxmlformats.org/officeDocument/2006/relationships/customXml" Target="../ink/ink203.xml"/><Relationship Id="rId154" Type="http://schemas.openxmlformats.org/officeDocument/2006/relationships/image" Target="../media/image221.png"/><Relationship Id="rId175" Type="http://schemas.openxmlformats.org/officeDocument/2006/relationships/customXml" Target="../ink/ink224.xml"/><Relationship Id="rId16" Type="http://schemas.openxmlformats.org/officeDocument/2006/relationships/image" Target="../media/image152.png"/><Relationship Id="rId37" Type="http://schemas.openxmlformats.org/officeDocument/2006/relationships/customXml" Target="../ink/ink155.xml"/><Relationship Id="rId58" Type="http://schemas.openxmlformats.org/officeDocument/2006/relationships/image" Target="../media/image173.png"/><Relationship Id="rId79" Type="http://schemas.openxmlformats.org/officeDocument/2006/relationships/customXml" Target="../ink/ink176.xml"/><Relationship Id="rId102" Type="http://schemas.openxmlformats.org/officeDocument/2006/relationships/image" Target="../media/image195.png"/><Relationship Id="rId123" Type="http://schemas.openxmlformats.org/officeDocument/2006/relationships/customXml" Target="../ink/ink198.xml"/><Relationship Id="rId144" Type="http://schemas.openxmlformats.org/officeDocument/2006/relationships/image" Target="../media/image216.png"/><Relationship Id="rId90" Type="http://schemas.openxmlformats.org/officeDocument/2006/relationships/image" Target="../media/image189.png"/><Relationship Id="rId165" Type="http://schemas.openxmlformats.org/officeDocument/2006/relationships/customXml" Target="../ink/ink219.xml"/><Relationship Id="rId186" Type="http://schemas.openxmlformats.org/officeDocument/2006/relationships/image" Target="../media/image237.png"/><Relationship Id="rId27" Type="http://schemas.openxmlformats.org/officeDocument/2006/relationships/customXml" Target="../ink/ink150.xml"/><Relationship Id="rId48" Type="http://schemas.openxmlformats.org/officeDocument/2006/relationships/image" Target="../media/image168.png"/><Relationship Id="rId69" Type="http://schemas.openxmlformats.org/officeDocument/2006/relationships/customXml" Target="../ink/ink171.xml"/><Relationship Id="rId113" Type="http://schemas.openxmlformats.org/officeDocument/2006/relationships/customXml" Target="../ink/ink193.xml"/><Relationship Id="rId134" Type="http://schemas.openxmlformats.org/officeDocument/2006/relationships/image" Target="../media/image211.png"/><Relationship Id="rId80" Type="http://schemas.openxmlformats.org/officeDocument/2006/relationships/image" Target="../media/image184.png"/><Relationship Id="rId155" Type="http://schemas.openxmlformats.org/officeDocument/2006/relationships/customXml" Target="../ink/ink214.xml"/><Relationship Id="rId176" Type="http://schemas.openxmlformats.org/officeDocument/2006/relationships/image" Target="../media/image232.png"/><Relationship Id="rId17" Type="http://schemas.openxmlformats.org/officeDocument/2006/relationships/customXml" Target="../ink/ink145.xml"/><Relationship Id="rId38" Type="http://schemas.openxmlformats.org/officeDocument/2006/relationships/image" Target="../media/image163.png"/><Relationship Id="rId59" Type="http://schemas.openxmlformats.org/officeDocument/2006/relationships/customXml" Target="../ink/ink166.xml"/><Relationship Id="rId103" Type="http://schemas.openxmlformats.org/officeDocument/2006/relationships/customXml" Target="../ink/ink188.xml"/><Relationship Id="rId124" Type="http://schemas.openxmlformats.org/officeDocument/2006/relationships/image" Target="../media/image206.png"/><Relationship Id="rId70" Type="http://schemas.openxmlformats.org/officeDocument/2006/relationships/image" Target="../media/image179.png"/><Relationship Id="rId91" Type="http://schemas.openxmlformats.org/officeDocument/2006/relationships/customXml" Target="../ink/ink182.xml"/><Relationship Id="rId145" Type="http://schemas.openxmlformats.org/officeDocument/2006/relationships/customXml" Target="../ink/ink209.xml"/><Relationship Id="rId166" Type="http://schemas.openxmlformats.org/officeDocument/2006/relationships/image" Target="../media/image227.png"/><Relationship Id="rId187" Type="http://schemas.openxmlformats.org/officeDocument/2006/relationships/customXml" Target="../ink/ink230.xml"/><Relationship Id="rId1" Type="http://schemas.openxmlformats.org/officeDocument/2006/relationships/slideLayout" Target="../slideLayouts/slideLayout12.xml"/><Relationship Id="rId28" Type="http://schemas.openxmlformats.org/officeDocument/2006/relationships/image" Target="../media/image158.png"/><Relationship Id="rId49" Type="http://schemas.openxmlformats.org/officeDocument/2006/relationships/customXml" Target="../ink/ink161.xml"/><Relationship Id="rId114" Type="http://schemas.openxmlformats.org/officeDocument/2006/relationships/image" Target="../media/image201.png"/><Relationship Id="rId60" Type="http://schemas.openxmlformats.org/officeDocument/2006/relationships/image" Target="../media/image174.png"/><Relationship Id="rId81" Type="http://schemas.openxmlformats.org/officeDocument/2006/relationships/customXml" Target="../ink/ink177.xml"/><Relationship Id="rId135" Type="http://schemas.openxmlformats.org/officeDocument/2006/relationships/customXml" Target="../ink/ink204.xml"/><Relationship Id="rId156" Type="http://schemas.openxmlformats.org/officeDocument/2006/relationships/image" Target="../media/image222.png"/><Relationship Id="rId177" Type="http://schemas.openxmlformats.org/officeDocument/2006/relationships/customXml" Target="../ink/ink225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7.xml"/><Relationship Id="rId21" Type="http://schemas.openxmlformats.org/officeDocument/2006/relationships/image" Target="../media/image247.png"/><Relationship Id="rId42" Type="http://schemas.openxmlformats.org/officeDocument/2006/relationships/customXml" Target="../ink/ink249.xml"/><Relationship Id="rId63" Type="http://schemas.openxmlformats.org/officeDocument/2006/relationships/image" Target="../media/image268.png"/><Relationship Id="rId84" Type="http://schemas.openxmlformats.org/officeDocument/2006/relationships/customXml" Target="../ink/ink270.xml"/><Relationship Id="rId138" Type="http://schemas.openxmlformats.org/officeDocument/2006/relationships/image" Target="../media/image304.png"/><Relationship Id="rId159" Type="http://schemas.openxmlformats.org/officeDocument/2006/relationships/customXml" Target="../ink/ink308.xml"/><Relationship Id="rId170" Type="http://schemas.openxmlformats.org/officeDocument/2006/relationships/image" Target="../media/image320.png"/><Relationship Id="rId107" Type="http://schemas.openxmlformats.org/officeDocument/2006/relationships/customXml" Target="../ink/ink282.xml"/><Relationship Id="rId11" Type="http://schemas.openxmlformats.org/officeDocument/2006/relationships/image" Target="../media/image242.png"/><Relationship Id="rId32" Type="http://schemas.openxmlformats.org/officeDocument/2006/relationships/customXml" Target="../ink/ink244.xml"/><Relationship Id="rId53" Type="http://schemas.openxmlformats.org/officeDocument/2006/relationships/image" Target="../media/image263.png"/><Relationship Id="rId74" Type="http://schemas.openxmlformats.org/officeDocument/2006/relationships/customXml" Target="../ink/ink265.xml"/><Relationship Id="rId128" Type="http://schemas.openxmlformats.org/officeDocument/2006/relationships/image" Target="../media/image299.png"/><Relationship Id="rId149" Type="http://schemas.openxmlformats.org/officeDocument/2006/relationships/customXml" Target="../ink/ink303.xml"/><Relationship Id="rId5" Type="http://schemas.openxmlformats.org/officeDocument/2006/relationships/image" Target="../media/image239.png"/><Relationship Id="rId95" Type="http://schemas.openxmlformats.org/officeDocument/2006/relationships/customXml" Target="../ink/ink276.xml"/><Relationship Id="rId160" Type="http://schemas.openxmlformats.org/officeDocument/2006/relationships/image" Target="../media/image315.png"/><Relationship Id="rId181" Type="http://schemas.openxmlformats.org/officeDocument/2006/relationships/customXml" Target="../ink/ink319.xml"/><Relationship Id="rId22" Type="http://schemas.openxmlformats.org/officeDocument/2006/relationships/customXml" Target="../ink/ink239.xml"/><Relationship Id="rId43" Type="http://schemas.openxmlformats.org/officeDocument/2006/relationships/image" Target="../media/image258.png"/><Relationship Id="rId64" Type="http://schemas.openxmlformats.org/officeDocument/2006/relationships/customXml" Target="../ink/ink260.xml"/><Relationship Id="rId118" Type="http://schemas.openxmlformats.org/officeDocument/2006/relationships/image" Target="../media/image294.png"/><Relationship Id="rId139" Type="http://schemas.openxmlformats.org/officeDocument/2006/relationships/customXml" Target="../ink/ink298.xml"/><Relationship Id="rId85" Type="http://schemas.openxmlformats.org/officeDocument/2006/relationships/customXml" Target="../ink/ink271.xml"/><Relationship Id="rId150" Type="http://schemas.openxmlformats.org/officeDocument/2006/relationships/image" Target="../media/image310.png"/><Relationship Id="rId171" Type="http://schemas.openxmlformats.org/officeDocument/2006/relationships/customXml" Target="../ink/ink314.xml"/><Relationship Id="rId12" Type="http://schemas.openxmlformats.org/officeDocument/2006/relationships/customXml" Target="../ink/ink234.xml"/><Relationship Id="rId33" Type="http://schemas.openxmlformats.org/officeDocument/2006/relationships/image" Target="../media/image253.png"/><Relationship Id="rId108" Type="http://schemas.openxmlformats.org/officeDocument/2006/relationships/image" Target="../media/image289.png"/><Relationship Id="rId129" Type="http://schemas.openxmlformats.org/officeDocument/2006/relationships/customXml" Target="../ink/ink293.xml"/><Relationship Id="rId54" Type="http://schemas.openxmlformats.org/officeDocument/2006/relationships/customXml" Target="../ink/ink255.xml"/><Relationship Id="rId75" Type="http://schemas.openxmlformats.org/officeDocument/2006/relationships/image" Target="../media/image274.png"/><Relationship Id="rId96" Type="http://schemas.openxmlformats.org/officeDocument/2006/relationships/image" Target="../media/image283.png"/><Relationship Id="rId140" Type="http://schemas.openxmlformats.org/officeDocument/2006/relationships/image" Target="../media/image305.png"/><Relationship Id="rId161" Type="http://schemas.openxmlformats.org/officeDocument/2006/relationships/customXml" Target="../ink/ink309.xml"/><Relationship Id="rId182" Type="http://schemas.openxmlformats.org/officeDocument/2006/relationships/image" Target="../media/image326.png"/><Relationship Id="rId6" Type="http://schemas.openxmlformats.org/officeDocument/2006/relationships/customXml" Target="../ink/ink231.xml"/><Relationship Id="rId23" Type="http://schemas.openxmlformats.org/officeDocument/2006/relationships/image" Target="../media/image248.png"/><Relationship Id="rId119" Type="http://schemas.openxmlformats.org/officeDocument/2006/relationships/customXml" Target="../ink/ink288.xml"/><Relationship Id="rId44" Type="http://schemas.openxmlformats.org/officeDocument/2006/relationships/customXml" Target="../ink/ink250.xml"/><Relationship Id="rId65" Type="http://schemas.openxmlformats.org/officeDocument/2006/relationships/image" Target="../media/image269.png"/><Relationship Id="rId86" Type="http://schemas.openxmlformats.org/officeDocument/2006/relationships/image" Target="../media/image278.png"/><Relationship Id="rId130" Type="http://schemas.openxmlformats.org/officeDocument/2006/relationships/image" Target="../media/image300.png"/><Relationship Id="rId151" Type="http://schemas.openxmlformats.org/officeDocument/2006/relationships/customXml" Target="../ink/ink304.xml"/><Relationship Id="rId172" Type="http://schemas.openxmlformats.org/officeDocument/2006/relationships/image" Target="../media/image321.png"/><Relationship Id="rId13" Type="http://schemas.openxmlformats.org/officeDocument/2006/relationships/image" Target="../media/image243.png"/><Relationship Id="rId18" Type="http://schemas.openxmlformats.org/officeDocument/2006/relationships/customXml" Target="../ink/ink237.xml"/><Relationship Id="rId39" Type="http://schemas.openxmlformats.org/officeDocument/2006/relationships/image" Target="../media/image256.png"/><Relationship Id="rId109" Type="http://schemas.openxmlformats.org/officeDocument/2006/relationships/customXml" Target="../ink/ink283.xml"/><Relationship Id="rId34" Type="http://schemas.openxmlformats.org/officeDocument/2006/relationships/customXml" Target="../ink/ink245.xml"/><Relationship Id="rId50" Type="http://schemas.openxmlformats.org/officeDocument/2006/relationships/customXml" Target="../ink/ink253.xml"/><Relationship Id="rId55" Type="http://schemas.openxmlformats.org/officeDocument/2006/relationships/image" Target="../media/image264.png"/><Relationship Id="rId76" Type="http://schemas.openxmlformats.org/officeDocument/2006/relationships/customXml" Target="../ink/ink266.xml"/><Relationship Id="rId97" Type="http://schemas.openxmlformats.org/officeDocument/2006/relationships/customXml" Target="../ink/ink277.xml"/><Relationship Id="rId104" Type="http://schemas.openxmlformats.org/officeDocument/2006/relationships/image" Target="../media/image287.png"/><Relationship Id="rId120" Type="http://schemas.openxmlformats.org/officeDocument/2006/relationships/image" Target="../media/image295.png"/><Relationship Id="rId125" Type="http://schemas.openxmlformats.org/officeDocument/2006/relationships/customXml" Target="../ink/ink291.xml"/><Relationship Id="rId141" Type="http://schemas.openxmlformats.org/officeDocument/2006/relationships/customXml" Target="../ink/ink299.xml"/><Relationship Id="rId146" Type="http://schemas.openxmlformats.org/officeDocument/2006/relationships/image" Target="../media/image308.png"/><Relationship Id="rId167" Type="http://schemas.openxmlformats.org/officeDocument/2006/relationships/customXml" Target="../ink/ink312.xml"/><Relationship Id="rId188" Type="http://schemas.openxmlformats.org/officeDocument/2006/relationships/image" Target="../media/image329.png"/><Relationship Id="rId7" Type="http://schemas.openxmlformats.org/officeDocument/2006/relationships/image" Target="../media/image240.png"/><Relationship Id="rId71" Type="http://schemas.openxmlformats.org/officeDocument/2006/relationships/image" Target="../media/image272.png"/><Relationship Id="rId92" Type="http://schemas.openxmlformats.org/officeDocument/2006/relationships/image" Target="../media/image281.png"/><Relationship Id="rId162" Type="http://schemas.openxmlformats.org/officeDocument/2006/relationships/image" Target="../media/image316.png"/><Relationship Id="rId183" Type="http://schemas.openxmlformats.org/officeDocument/2006/relationships/customXml" Target="../ink/ink320.xml"/><Relationship Id="rId2" Type="http://schemas.openxmlformats.org/officeDocument/2006/relationships/image" Target="../media/image5.jpeg"/><Relationship Id="rId29" Type="http://schemas.openxmlformats.org/officeDocument/2006/relationships/image" Target="../media/image251.png"/><Relationship Id="rId24" Type="http://schemas.openxmlformats.org/officeDocument/2006/relationships/customXml" Target="../ink/ink240.xml"/><Relationship Id="rId40" Type="http://schemas.openxmlformats.org/officeDocument/2006/relationships/customXml" Target="../ink/ink248.xml"/><Relationship Id="rId45" Type="http://schemas.openxmlformats.org/officeDocument/2006/relationships/image" Target="../media/image259.png"/><Relationship Id="rId66" Type="http://schemas.openxmlformats.org/officeDocument/2006/relationships/customXml" Target="../ink/ink261.xml"/><Relationship Id="rId87" Type="http://schemas.openxmlformats.org/officeDocument/2006/relationships/customXml" Target="../ink/ink272.xml"/><Relationship Id="rId110" Type="http://schemas.openxmlformats.org/officeDocument/2006/relationships/image" Target="../media/image290.png"/><Relationship Id="rId115" Type="http://schemas.openxmlformats.org/officeDocument/2006/relationships/customXml" Target="../ink/ink286.xml"/><Relationship Id="rId131" Type="http://schemas.openxmlformats.org/officeDocument/2006/relationships/customXml" Target="../ink/ink294.xml"/><Relationship Id="rId136" Type="http://schemas.openxmlformats.org/officeDocument/2006/relationships/image" Target="../media/image303.png"/><Relationship Id="rId157" Type="http://schemas.openxmlformats.org/officeDocument/2006/relationships/customXml" Target="../ink/ink307.xml"/><Relationship Id="rId178" Type="http://schemas.openxmlformats.org/officeDocument/2006/relationships/image" Target="../media/image324.png"/><Relationship Id="rId61" Type="http://schemas.openxmlformats.org/officeDocument/2006/relationships/image" Target="../media/image267.png"/><Relationship Id="rId82" Type="http://schemas.openxmlformats.org/officeDocument/2006/relationships/customXml" Target="../ink/ink269.xml"/><Relationship Id="rId152" Type="http://schemas.openxmlformats.org/officeDocument/2006/relationships/image" Target="../media/image311.png"/><Relationship Id="rId173" Type="http://schemas.openxmlformats.org/officeDocument/2006/relationships/customXml" Target="../ink/ink315.xml"/><Relationship Id="rId19" Type="http://schemas.openxmlformats.org/officeDocument/2006/relationships/image" Target="../media/image246.png"/><Relationship Id="rId14" Type="http://schemas.openxmlformats.org/officeDocument/2006/relationships/customXml" Target="../ink/ink235.xml"/><Relationship Id="rId30" Type="http://schemas.openxmlformats.org/officeDocument/2006/relationships/customXml" Target="../ink/ink243.xml"/><Relationship Id="rId35" Type="http://schemas.openxmlformats.org/officeDocument/2006/relationships/image" Target="../media/image254.png"/><Relationship Id="rId56" Type="http://schemas.openxmlformats.org/officeDocument/2006/relationships/customXml" Target="../ink/ink256.xml"/><Relationship Id="rId77" Type="http://schemas.openxmlformats.org/officeDocument/2006/relationships/image" Target="../media/image275.png"/><Relationship Id="rId100" Type="http://schemas.openxmlformats.org/officeDocument/2006/relationships/image" Target="../media/image285.png"/><Relationship Id="rId105" Type="http://schemas.openxmlformats.org/officeDocument/2006/relationships/customXml" Target="../ink/ink281.xml"/><Relationship Id="rId126" Type="http://schemas.openxmlformats.org/officeDocument/2006/relationships/image" Target="../media/image298.png"/><Relationship Id="rId147" Type="http://schemas.openxmlformats.org/officeDocument/2006/relationships/customXml" Target="../ink/ink302.xml"/><Relationship Id="rId168" Type="http://schemas.openxmlformats.org/officeDocument/2006/relationships/image" Target="../media/image319.png"/><Relationship Id="rId8" Type="http://schemas.openxmlformats.org/officeDocument/2006/relationships/customXml" Target="../ink/ink232.xml"/><Relationship Id="rId51" Type="http://schemas.openxmlformats.org/officeDocument/2006/relationships/image" Target="../media/image262.png"/><Relationship Id="rId72" Type="http://schemas.openxmlformats.org/officeDocument/2006/relationships/customXml" Target="../ink/ink264.xml"/><Relationship Id="rId93" Type="http://schemas.openxmlformats.org/officeDocument/2006/relationships/customXml" Target="../ink/ink275.xml"/><Relationship Id="rId98" Type="http://schemas.openxmlformats.org/officeDocument/2006/relationships/image" Target="../media/image284.png"/><Relationship Id="rId121" Type="http://schemas.openxmlformats.org/officeDocument/2006/relationships/customXml" Target="../ink/ink289.xml"/><Relationship Id="rId142" Type="http://schemas.openxmlformats.org/officeDocument/2006/relationships/image" Target="../media/image306.png"/><Relationship Id="rId163" Type="http://schemas.openxmlformats.org/officeDocument/2006/relationships/customXml" Target="../ink/ink310.xml"/><Relationship Id="rId184" Type="http://schemas.openxmlformats.org/officeDocument/2006/relationships/image" Target="../media/image327.png"/><Relationship Id="rId189" Type="http://schemas.openxmlformats.org/officeDocument/2006/relationships/customXml" Target="../ink/ink323.xml"/><Relationship Id="rId3" Type="http://schemas.openxmlformats.org/officeDocument/2006/relationships/image" Target="../media/image6.png"/><Relationship Id="rId25" Type="http://schemas.openxmlformats.org/officeDocument/2006/relationships/image" Target="../media/image249.png"/><Relationship Id="rId46" Type="http://schemas.openxmlformats.org/officeDocument/2006/relationships/customXml" Target="../ink/ink251.xml"/><Relationship Id="rId67" Type="http://schemas.openxmlformats.org/officeDocument/2006/relationships/image" Target="../media/image270.png"/><Relationship Id="rId116" Type="http://schemas.openxmlformats.org/officeDocument/2006/relationships/image" Target="../media/image293.png"/><Relationship Id="rId137" Type="http://schemas.openxmlformats.org/officeDocument/2006/relationships/customXml" Target="../ink/ink297.xml"/><Relationship Id="rId158" Type="http://schemas.openxmlformats.org/officeDocument/2006/relationships/image" Target="../media/image314.png"/><Relationship Id="rId20" Type="http://schemas.openxmlformats.org/officeDocument/2006/relationships/customXml" Target="../ink/ink238.xml"/><Relationship Id="rId41" Type="http://schemas.openxmlformats.org/officeDocument/2006/relationships/image" Target="../media/image257.png"/><Relationship Id="rId62" Type="http://schemas.openxmlformats.org/officeDocument/2006/relationships/customXml" Target="../ink/ink259.xml"/><Relationship Id="rId83" Type="http://schemas.openxmlformats.org/officeDocument/2006/relationships/image" Target="../media/image50.png"/><Relationship Id="rId88" Type="http://schemas.openxmlformats.org/officeDocument/2006/relationships/image" Target="../media/image279.png"/><Relationship Id="rId111" Type="http://schemas.openxmlformats.org/officeDocument/2006/relationships/customXml" Target="../ink/ink284.xml"/><Relationship Id="rId132" Type="http://schemas.openxmlformats.org/officeDocument/2006/relationships/image" Target="../media/image301.png"/><Relationship Id="rId153" Type="http://schemas.openxmlformats.org/officeDocument/2006/relationships/customXml" Target="../ink/ink305.xml"/><Relationship Id="rId174" Type="http://schemas.openxmlformats.org/officeDocument/2006/relationships/image" Target="../media/image322.png"/><Relationship Id="rId179" Type="http://schemas.openxmlformats.org/officeDocument/2006/relationships/customXml" Target="../ink/ink318.xml"/><Relationship Id="rId190" Type="http://schemas.openxmlformats.org/officeDocument/2006/relationships/image" Target="../media/image330.png"/><Relationship Id="rId15" Type="http://schemas.openxmlformats.org/officeDocument/2006/relationships/image" Target="../media/image244.png"/><Relationship Id="rId36" Type="http://schemas.openxmlformats.org/officeDocument/2006/relationships/customXml" Target="../ink/ink246.xml"/><Relationship Id="rId57" Type="http://schemas.openxmlformats.org/officeDocument/2006/relationships/image" Target="../media/image265.png"/><Relationship Id="rId106" Type="http://schemas.openxmlformats.org/officeDocument/2006/relationships/image" Target="../media/image288.png"/><Relationship Id="rId127" Type="http://schemas.openxmlformats.org/officeDocument/2006/relationships/customXml" Target="../ink/ink292.xml"/><Relationship Id="rId10" Type="http://schemas.openxmlformats.org/officeDocument/2006/relationships/customXml" Target="../ink/ink233.xml"/><Relationship Id="rId31" Type="http://schemas.openxmlformats.org/officeDocument/2006/relationships/image" Target="../media/image252.png"/><Relationship Id="rId52" Type="http://schemas.openxmlformats.org/officeDocument/2006/relationships/customXml" Target="../ink/ink254.xml"/><Relationship Id="rId73" Type="http://schemas.openxmlformats.org/officeDocument/2006/relationships/image" Target="../media/image273.png"/><Relationship Id="rId78" Type="http://schemas.openxmlformats.org/officeDocument/2006/relationships/customXml" Target="../ink/ink267.xml"/><Relationship Id="rId94" Type="http://schemas.openxmlformats.org/officeDocument/2006/relationships/image" Target="../media/image282.png"/><Relationship Id="rId99" Type="http://schemas.openxmlformats.org/officeDocument/2006/relationships/customXml" Target="../ink/ink278.xml"/><Relationship Id="rId101" Type="http://schemas.openxmlformats.org/officeDocument/2006/relationships/customXml" Target="../ink/ink279.xml"/><Relationship Id="rId122" Type="http://schemas.openxmlformats.org/officeDocument/2006/relationships/image" Target="../media/image296.png"/><Relationship Id="rId143" Type="http://schemas.openxmlformats.org/officeDocument/2006/relationships/customXml" Target="../ink/ink300.xml"/><Relationship Id="rId148" Type="http://schemas.openxmlformats.org/officeDocument/2006/relationships/image" Target="../media/image309.png"/><Relationship Id="rId164" Type="http://schemas.openxmlformats.org/officeDocument/2006/relationships/image" Target="../media/image317.png"/><Relationship Id="rId169" Type="http://schemas.openxmlformats.org/officeDocument/2006/relationships/customXml" Target="../ink/ink313.xml"/><Relationship Id="rId185" Type="http://schemas.openxmlformats.org/officeDocument/2006/relationships/customXml" Target="../ink/ink321.xml"/><Relationship Id="rId4" Type="http://schemas.openxmlformats.org/officeDocument/2006/relationships/image" Target="../media/image7.png"/><Relationship Id="rId9" Type="http://schemas.openxmlformats.org/officeDocument/2006/relationships/image" Target="../media/image241.png"/><Relationship Id="rId180" Type="http://schemas.openxmlformats.org/officeDocument/2006/relationships/image" Target="../media/image325.png"/><Relationship Id="rId26" Type="http://schemas.openxmlformats.org/officeDocument/2006/relationships/customXml" Target="../ink/ink241.xml"/><Relationship Id="rId47" Type="http://schemas.openxmlformats.org/officeDocument/2006/relationships/image" Target="../media/image260.png"/><Relationship Id="rId68" Type="http://schemas.openxmlformats.org/officeDocument/2006/relationships/customXml" Target="../ink/ink262.xml"/><Relationship Id="rId89" Type="http://schemas.openxmlformats.org/officeDocument/2006/relationships/customXml" Target="../ink/ink273.xml"/><Relationship Id="rId112" Type="http://schemas.openxmlformats.org/officeDocument/2006/relationships/image" Target="../media/image291.png"/><Relationship Id="rId133" Type="http://schemas.openxmlformats.org/officeDocument/2006/relationships/customXml" Target="../ink/ink295.xml"/><Relationship Id="rId154" Type="http://schemas.openxmlformats.org/officeDocument/2006/relationships/image" Target="../media/image312.png"/><Relationship Id="rId175" Type="http://schemas.openxmlformats.org/officeDocument/2006/relationships/customXml" Target="../ink/ink316.xml"/><Relationship Id="rId16" Type="http://schemas.openxmlformats.org/officeDocument/2006/relationships/customXml" Target="../ink/ink236.xml"/><Relationship Id="rId37" Type="http://schemas.openxmlformats.org/officeDocument/2006/relationships/image" Target="../media/image255.png"/><Relationship Id="rId58" Type="http://schemas.openxmlformats.org/officeDocument/2006/relationships/customXml" Target="../ink/ink257.xml"/><Relationship Id="rId79" Type="http://schemas.openxmlformats.org/officeDocument/2006/relationships/image" Target="../media/image276.png"/><Relationship Id="rId102" Type="http://schemas.openxmlformats.org/officeDocument/2006/relationships/image" Target="../media/image286.png"/><Relationship Id="rId123" Type="http://schemas.openxmlformats.org/officeDocument/2006/relationships/customXml" Target="../ink/ink290.xml"/><Relationship Id="rId144" Type="http://schemas.openxmlformats.org/officeDocument/2006/relationships/image" Target="../media/image307.png"/><Relationship Id="rId90" Type="http://schemas.openxmlformats.org/officeDocument/2006/relationships/image" Target="../media/image280.png"/><Relationship Id="rId165" Type="http://schemas.openxmlformats.org/officeDocument/2006/relationships/customXml" Target="../ink/ink311.xml"/><Relationship Id="rId186" Type="http://schemas.openxmlformats.org/officeDocument/2006/relationships/image" Target="../media/image328.png"/><Relationship Id="rId27" Type="http://schemas.openxmlformats.org/officeDocument/2006/relationships/image" Target="../media/image250.png"/><Relationship Id="rId48" Type="http://schemas.openxmlformats.org/officeDocument/2006/relationships/customXml" Target="../ink/ink252.xml"/><Relationship Id="rId69" Type="http://schemas.openxmlformats.org/officeDocument/2006/relationships/image" Target="../media/image271.png"/><Relationship Id="rId113" Type="http://schemas.openxmlformats.org/officeDocument/2006/relationships/customXml" Target="../ink/ink285.xml"/><Relationship Id="rId134" Type="http://schemas.openxmlformats.org/officeDocument/2006/relationships/image" Target="../media/image302.png"/><Relationship Id="rId80" Type="http://schemas.openxmlformats.org/officeDocument/2006/relationships/customXml" Target="../ink/ink268.xml"/><Relationship Id="rId155" Type="http://schemas.openxmlformats.org/officeDocument/2006/relationships/customXml" Target="../ink/ink306.xml"/><Relationship Id="rId176" Type="http://schemas.openxmlformats.org/officeDocument/2006/relationships/image" Target="../media/image323.png"/><Relationship Id="rId17" Type="http://schemas.openxmlformats.org/officeDocument/2006/relationships/image" Target="../media/image245.png"/><Relationship Id="rId38" Type="http://schemas.openxmlformats.org/officeDocument/2006/relationships/customXml" Target="../ink/ink247.xml"/><Relationship Id="rId59" Type="http://schemas.openxmlformats.org/officeDocument/2006/relationships/image" Target="../media/image266.png"/><Relationship Id="rId103" Type="http://schemas.openxmlformats.org/officeDocument/2006/relationships/customXml" Target="../ink/ink280.xml"/><Relationship Id="rId124" Type="http://schemas.openxmlformats.org/officeDocument/2006/relationships/image" Target="../media/image297.png"/><Relationship Id="rId70" Type="http://schemas.openxmlformats.org/officeDocument/2006/relationships/customXml" Target="../ink/ink263.xml"/><Relationship Id="rId91" Type="http://schemas.openxmlformats.org/officeDocument/2006/relationships/customXml" Target="../ink/ink274.xml"/><Relationship Id="rId145" Type="http://schemas.openxmlformats.org/officeDocument/2006/relationships/customXml" Target="../ink/ink301.xml"/><Relationship Id="rId166" Type="http://schemas.openxmlformats.org/officeDocument/2006/relationships/image" Target="../media/image318.png"/><Relationship Id="rId187" Type="http://schemas.openxmlformats.org/officeDocument/2006/relationships/customXml" Target="../ink/ink322.xml"/><Relationship Id="rId1" Type="http://schemas.openxmlformats.org/officeDocument/2006/relationships/slideLayout" Target="../slideLayouts/slideLayout12.xml"/><Relationship Id="rId28" Type="http://schemas.openxmlformats.org/officeDocument/2006/relationships/customXml" Target="../ink/ink242.xml"/><Relationship Id="rId49" Type="http://schemas.openxmlformats.org/officeDocument/2006/relationships/image" Target="../media/image261.png"/><Relationship Id="rId114" Type="http://schemas.openxmlformats.org/officeDocument/2006/relationships/image" Target="../media/image292.png"/><Relationship Id="rId60" Type="http://schemas.openxmlformats.org/officeDocument/2006/relationships/customXml" Target="../ink/ink258.xml"/><Relationship Id="rId81" Type="http://schemas.openxmlformats.org/officeDocument/2006/relationships/image" Target="../media/image277.png"/><Relationship Id="rId135" Type="http://schemas.openxmlformats.org/officeDocument/2006/relationships/customXml" Target="../ink/ink296.xml"/><Relationship Id="rId156" Type="http://schemas.openxmlformats.org/officeDocument/2006/relationships/image" Target="../media/image313.png"/><Relationship Id="rId177" Type="http://schemas.openxmlformats.org/officeDocument/2006/relationships/customXml" Target="../ink/ink317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7.png"/><Relationship Id="rId21" Type="http://schemas.openxmlformats.org/officeDocument/2006/relationships/image" Target="../media/image339.png"/><Relationship Id="rId42" Type="http://schemas.openxmlformats.org/officeDocument/2006/relationships/customXml" Target="../ink/ink342.xml"/><Relationship Id="rId63" Type="http://schemas.openxmlformats.org/officeDocument/2006/relationships/image" Target="../media/image360.png"/><Relationship Id="rId84" Type="http://schemas.openxmlformats.org/officeDocument/2006/relationships/customXml" Target="../ink/ink363.xml"/><Relationship Id="rId138" Type="http://schemas.openxmlformats.org/officeDocument/2006/relationships/customXml" Target="../ink/ink390.xml"/><Relationship Id="rId107" Type="http://schemas.openxmlformats.org/officeDocument/2006/relationships/image" Target="../media/image382.png"/><Relationship Id="rId11" Type="http://schemas.openxmlformats.org/officeDocument/2006/relationships/image" Target="../media/image334.png"/><Relationship Id="rId32" Type="http://schemas.openxmlformats.org/officeDocument/2006/relationships/customXml" Target="../ink/ink337.xml"/><Relationship Id="rId53" Type="http://schemas.openxmlformats.org/officeDocument/2006/relationships/image" Target="../media/image355.png"/><Relationship Id="rId74" Type="http://schemas.openxmlformats.org/officeDocument/2006/relationships/customXml" Target="../ink/ink358.xml"/><Relationship Id="rId128" Type="http://schemas.openxmlformats.org/officeDocument/2006/relationships/customXml" Target="../ink/ink385.xml"/><Relationship Id="rId149" Type="http://schemas.openxmlformats.org/officeDocument/2006/relationships/image" Target="../media/image403.png"/><Relationship Id="rId5" Type="http://schemas.openxmlformats.org/officeDocument/2006/relationships/image" Target="../media/image331.png"/><Relationship Id="rId95" Type="http://schemas.openxmlformats.org/officeDocument/2006/relationships/image" Target="../media/image376.png"/><Relationship Id="rId22" Type="http://schemas.openxmlformats.org/officeDocument/2006/relationships/customXml" Target="../ink/ink332.xml"/><Relationship Id="rId43" Type="http://schemas.openxmlformats.org/officeDocument/2006/relationships/image" Target="../media/image350.png"/><Relationship Id="rId64" Type="http://schemas.openxmlformats.org/officeDocument/2006/relationships/customXml" Target="../ink/ink353.xml"/><Relationship Id="rId118" Type="http://schemas.openxmlformats.org/officeDocument/2006/relationships/customXml" Target="../ink/ink380.xml"/><Relationship Id="rId139" Type="http://schemas.openxmlformats.org/officeDocument/2006/relationships/image" Target="../media/image398.png"/><Relationship Id="rId80" Type="http://schemas.openxmlformats.org/officeDocument/2006/relationships/customXml" Target="../ink/ink361.xml"/><Relationship Id="rId85" Type="http://schemas.openxmlformats.org/officeDocument/2006/relationships/image" Target="../media/image371.png"/><Relationship Id="rId150" Type="http://schemas.openxmlformats.org/officeDocument/2006/relationships/customXml" Target="../ink/ink396.xml"/><Relationship Id="rId155" Type="http://schemas.openxmlformats.org/officeDocument/2006/relationships/image" Target="../media/image406.png"/><Relationship Id="rId12" Type="http://schemas.openxmlformats.org/officeDocument/2006/relationships/customXml" Target="../ink/ink327.xml"/><Relationship Id="rId17" Type="http://schemas.openxmlformats.org/officeDocument/2006/relationships/image" Target="../media/image337.png"/><Relationship Id="rId33" Type="http://schemas.openxmlformats.org/officeDocument/2006/relationships/image" Target="../media/image345.png"/><Relationship Id="rId38" Type="http://schemas.openxmlformats.org/officeDocument/2006/relationships/customXml" Target="../ink/ink340.xml"/><Relationship Id="rId59" Type="http://schemas.openxmlformats.org/officeDocument/2006/relationships/image" Target="../media/image358.png"/><Relationship Id="rId103" Type="http://schemas.openxmlformats.org/officeDocument/2006/relationships/image" Target="../media/image380.png"/><Relationship Id="rId108" Type="http://schemas.openxmlformats.org/officeDocument/2006/relationships/customXml" Target="../ink/ink375.xml"/><Relationship Id="rId124" Type="http://schemas.openxmlformats.org/officeDocument/2006/relationships/customXml" Target="../ink/ink383.xml"/><Relationship Id="rId129" Type="http://schemas.openxmlformats.org/officeDocument/2006/relationships/image" Target="../media/image393.png"/><Relationship Id="rId54" Type="http://schemas.openxmlformats.org/officeDocument/2006/relationships/customXml" Target="../ink/ink348.xml"/><Relationship Id="rId70" Type="http://schemas.openxmlformats.org/officeDocument/2006/relationships/customXml" Target="../ink/ink356.xml"/><Relationship Id="rId75" Type="http://schemas.openxmlformats.org/officeDocument/2006/relationships/image" Target="../media/image366.png"/><Relationship Id="rId91" Type="http://schemas.openxmlformats.org/officeDocument/2006/relationships/image" Target="../media/image374.png"/><Relationship Id="rId96" Type="http://schemas.openxmlformats.org/officeDocument/2006/relationships/customXml" Target="../ink/ink369.xml"/><Relationship Id="rId140" Type="http://schemas.openxmlformats.org/officeDocument/2006/relationships/customXml" Target="../ink/ink391.xml"/><Relationship Id="rId145" Type="http://schemas.openxmlformats.org/officeDocument/2006/relationships/image" Target="../media/image401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324.xml"/><Relationship Id="rId23" Type="http://schemas.openxmlformats.org/officeDocument/2006/relationships/image" Target="../media/image340.png"/><Relationship Id="rId28" Type="http://schemas.openxmlformats.org/officeDocument/2006/relationships/customXml" Target="../ink/ink335.xml"/><Relationship Id="rId49" Type="http://schemas.openxmlformats.org/officeDocument/2006/relationships/image" Target="../media/image353.png"/><Relationship Id="rId114" Type="http://schemas.openxmlformats.org/officeDocument/2006/relationships/customXml" Target="../ink/ink378.xml"/><Relationship Id="rId119" Type="http://schemas.openxmlformats.org/officeDocument/2006/relationships/image" Target="../media/image388.png"/><Relationship Id="rId44" Type="http://schemas.openxmlformats.org/officeDocument/2006/relationships/customXml" Target="../ink/ink343.xml"/><Relationship Id="rId60" Type="http://schemas.openxmlformats.org/officeDocument/2006/relationships/customXml" Target="../ink/ink351.xml"/><Relationship Id="rId65" Type="http://schemas.openxmlformats.org/officeDocument/2006/relationships/image" Target="../media/image361.png"/><Relationship Id="rId81" Type="http://schemas.openxmlformats.org/officeDocument/2006/relationships/image" Target="../media/image369.png"/><Relationship Id="rId86" Type="http://schemas.openxmlformats.org/officeDocument/2006/relationships/customXml" Target="../ink/ink364.xml"/><Relationship Id="rId130" Type="http://schemas.openxmlformats.org/officeDocument/2006/relationships/customXml" Target="../ink/ink386.xml"/><Relationship Id="rId135" Type="http://schemas.openxmlformats.org/officeDocument/2006/relationships/image" Target="../media/image396.png"/><Relationship Id="rId151" Type="http://schemas.openxmlformats.org/officeDocument/2006/relationships/image" Target="../media/image404.png"/><Relationship Id="rId156" Type="http://schemas.openxmlformats.org/officeDocument/2006/relationships/customXml" Target="../ink/ink399.xml"/><Relationship Id="rId13" Type="http://schemas.openxmlformats.org/officeDocument/2006/relationships/image" Target="../media/image335.png"/><Relationship Id="rId18" Type="http://schemas.openxmlformats.org/officeDocument/2006/relationships/customXml" Target="../ink/ink330.xml"/><Relationship Id="rId39" Type="http://schemas.openxmlformats.org/officeDocument/2006/relationships/image" Target="../media/image348.png"/><Relationship Id="rId109" Type="http://schemas.openxmlformats.org/officeDocument/2006/relationships/image" Target="../media/image383.png"/><Relationship Id="rId34" Type="http://schemas.openxmlformats.org/officeDocument/2006/relationships/customXml" Target="../ink/ink338.xml"/><Relationship Id="rId50" Type="http://schemas.openxmlformats.org/officeDocument/2006/relationships/customXml" Target="../ink/ink346.xml"/><Relationship Id="rId55" Type="http://schemas.openxmlformats.org/officeDocument/2006/relationships/image" Target="../media/image356.png"/><Relationship Id="rId76" Type="http://schemas.openxmlformats.org/officeDocument/2006/relationships/customXml" Target="../ink/ink359.xml"/><Relationship Id="rId97" Type="http://schemas.openxmlformats.org/officeDocument/2006/relationships/image" Target="../media/image377.png"/><Relationship Id="rId104" Type="http://schemas.openxmlformats.org/officeDocument/2006/relationships/customXml" Target="../ink/ink373.xml"/><Relationship Id="rId120" Type="http://schemas.openxmlformats.org/officeDocument/2006/relationships/customXml" Target="../ink/ink381.xml"/><Relationship Id="rId125" Type="http://schemas.openxmlformats.org/officeDocument/2006/relationships/image" Target="../media/image391.png"/><Relationship Id="rId141" Type="http://schemas.openxmlformats.org/officeDocument/2006/relationships/image" Target="../media/image399.png"/><Relationship Id="rId146" Type="http://schemas.openxmlformats.org/officeDocument/2006/relationships/customXml" Target="../ink/ink394.xml"/><Relationship Id="rId7" Type="http://schemas.openxmlformats.org/officeDocument/2006/relationships/image" Target="../media/image332.png"/><Relationship Id="rId71" Type="http://schemas.openxmlformats.org/officeDocument/2006/relationships/image" Target="../media/image364.png"/><Relationship Id="rId92" Type="http://schemas.openxmlformats.org/officeDocument/2006/relationships/customXml" Target="../ink/ink367.xml"/><Relationship Id="rId2" Type="http://schemas.openxmlformats.org/officeDocument/2006/relationships/image" Target="../media/image5.jpeg"/><Relationship Id="rId29" Type="http://schemas.openxmlformats.org/officeDocument/2006/relationships/image" Target="../media/image343.png"/><Relationship Id="rId24" Type="http://schemas.openxmlformats.org/officeDocument/2006/relationships/customXml" Target="../ink/ink333.xml"/><Relationship Id="rId40" Type="http://schemas.openxmlformats.org/officeDocument/2006/relationships/customXml" Target="../ink/ink341.xml"/><Relationship Id="rId45" Type="http://schemas.openxmlformats.org/officeDocument/2006/relationships/image" Target="../media/image351.png"/><Relationship Id="rId66" Type="http://schemas.openxmlformats.org/officeDocument/2006/relationships/customXml" Target="../ink/ink354.xml"/><Relationship Id="rId87" Type="http://schemas.openxmlformats.org/officeDocument/2006/relationships/image" Target="../media/image372.png"/><Relationship Id="rId110" Type="http://schemas.openxmlformats.org/officeDocument/2006/relationships/customXml" Target="../ink/ink376.xml"/><Relationship Id="rId115" Type="http://schemas.openxmlformats.org/officeDocument/2006/relationships/image" Target="../media/image386.png"/><Relationship Id="rId131" Type="http://schemas.openxmlformats.org/officeDocument/2006/relationships/image" Target="../media/image394.png"/><Relationship Id="rId136" Type="http://schemas.openxmlformats.org/officeDocument/2006/relationships/customXml" Target="../ink/ink389.xml"/><Relationship Id="rId157" Type="http://schemas.openxmlformats.org/officeDocument/2006/relationships/image" Target="../media/image407.png"/><Relationship Id="rId61" Type="http://schemas.openxmlformats.org/officeDocument/2006/relationships/image" Target="../media/image359.png"/><Relationship Id="rId82" Type="http://schemas.openxmlformats.org/officeDocument/2006/relationships/customXml" Target="../ink/ink362.xml"/><Relationship Id="rId152" Type="http://schemas.openxmlformats.org/officeDocument/2006/relationships/customXml" Target="../ink/ink397.xml"/><Relationship Id="rId19" Type="http://schemas.openxmlformats.org/officeDocument/2006/relationships/image" Target="../media/image338.png"/><Relationship Id="rId14" Type="http://schemas.openxmlformats.org/officeDocument/2006/relationships/customXml" Target="../ink/ink328.xml"/><Relationship Id="rId30" Type="http://schemas.openxmlformats.org/officeDocument/2006/relationships/customXml" Target="../ink/ink336.xml"/><Relationship Id="rId35" Type="http://schemas.openxmlformats.org/officeDocument/2006/relationships/image" Target="../media/image346.png"/><Relationship Id="rId56" Type="http://schemas.openxmlformats.org/officeDocument/2006/relationships/customXml" Target="../ink/ink349.xml"/><Relationship Id="rId77" Type="http://schemas.openxmlformats.org/officeDocument/2006/relationships/image" Target="../media/image367.png"/><Relationship Id="rId100" Type="http://schemas.openxmlformats.org/officeDocument/2006/relationships/customXml" Target="../ink/ink371.xml"/><Relationship Id="rId105" Type="http://schemas.openxmlformats.org/officeDocument/2006/relationships/image" Target="../media/image381.png"/><Relationship Id="rId126" Type="http://schemas.openxmlformats.org/officeDocument/2006/relationships/customXml" Target="../ink/ink384.xml"/><Relationship Id="rId147" Type="http://schemas.openxmlformats.org/officeDocument/2006/relationships/image" Target="../media/image402.png"/><Relationship Id="rId8" Type="http://schemas.openxmlformats.org/officeDocument/2006/relationships/customXml" Target="../ink/ink325.xml"/><Relationship Id="rId51" Type="http://schemas.openxmlformats.org/officeDocument/2006/relationships/image" Target="../media/image354.png"/><Relationship Id="rId72" Type="http://schemas.openxmlformats.org/officeDocument/2006/relationships/customXml" Target="../ink/ink357.xml"/><Relationship Id="rId93" Type="http://schemas.openxmlformats.org/officeDocument/2006/relationships/image" Target="../media/image375.png"/><Relationship Id="rId98" Type="http://schemas.openxmlformats.org/officeDocument/2006/relationships/customXml" Target="../ink/ink370.xml"/><Relationship Id="rId121" Type="http://schemas.openxmlformats.org/officeDocument/2006/relationships/image" Target="../media/image389.png"/><Relationship Id="rId142" Type="http://schemas.openxmlformats.org/officeDocument/2006/relationships/customXml" Target="../ink/ink392.xml"/><Relationship Id="rId3" Type="http://schemas.openxmlformats.org/officeDocument/2006/relationships/image" Target="../media/image6.png"/><Relationship Id="rId25" Type="http://schemas.openxmlformats.org/officeDocument/2006/relationships/image" Target="../media/image341.png"/><Relationship Id="rId46" Type="http://schemas.openxmlformats.org/officeDocument/2006/relationships/customXml" Target="../ink/ink344.xml"/><Relationship Id="rId67" Type="http://schemas.openxmlformats.org/officeDocument/2006/relationships/image" Target="../media/image362.png"/><Relationship Id="rId116" Type="http://schemas.openxmlformats.org/officeDocument/2006/relationships/customXml" Target="../ink/ink379.xml"/><Relationship Id="rId137" Type="http://schemas.openxmlformats.org/officeDocument/2006/relationships/image" Target="../media/image397.png"/><Relationship Id="rId20" Type="http://schemas.openxmlformats.org/officeDocument/2006/relationships/customXml" Target="../ink/ink331.xml"/><Relationship Id="rId41" Type="http://schemas.openxmlformats.org/officeDocument/2006/relationships/image" Target="../media/image349.png"/><Relationship Id="rId62" Type="http://schemas.openxmlformats.org/officeDocument/2006/relationships/customXml" Target="../ink/ink352.xml"/><Relationship Id="rId83" Type="http://schemas.openxmlformats.org/officeDocument/2006/relationships/image" Target="../media/image370.png"/><Relationship Id="rId88" Type="http://schemas.openxmlformats.org/officeDocument/2006/relationships/customXml" Target="../ink/ink365.xml"/><Relationship Id="rId111" Type="http://schemas.openxmlformats.org/officeDocument/2006/relationships/image" Target="../media/image384.png"/><Relationship Id="rId132" Type="http://schemas.openxmlformats.org/officeDocument/2006/relationships/customXml" Target="../ink/ink387.xml"/><Relationship Id="rId153" Type="http://schemas.openxmlformats.org/officeDocument/2006/relationships/image" Target="../media/image405.png"/><Relationship Id="rId15" Type="http://schemas.openxmlformats.org/officeDocument/2006/relationships/image" Target="../media/image336.png"/><Relationship Id="rId36" Type="http://schemas.openxmlformats.org/officeDocument/2006/relationships/customXml" Target="../ink/ink339.xml"/><Relationship Id="rId57" Type="http://schemas.openxmlformats.org/officeDocument/2006/relationships/image" Target="../media/image357.png"/><Relationship Id="rId106" Type="http://schemas.openxmlformats.org/officeDocument/2006/relationships/customXml" Target="../ink/ink374.xml"/><Relationship Id="rId127" Type="http://schemas.openxmlformats.org/officeDocument/2006/relationships/image" Target="../media/image392.png"/><Relationship Id="rId10" Type="http://schemas.openxmlformats.org/officeDocument/2006/relationships/customXml" Target="../ink/ink326.xml"/><Relationship Id="rId31" Type="http://schemas.openxmlformats.org/officeDocument/2006/relationships/image" Target="../media/image344.png"/><Relationship Id="rId52" Type="http://schemas.openxmlformats.org/officeDocument/2006/relationships/customXml" Target="../ink/ink347.xml"/><Relationship Id="rId73" Type="http://schemas.openxmlformats.org/officeDocument/2006/relationships/image" Target="../media/image365.png"/><Relationship Id="rId78" Type="http://schemas.openxmlformats.org/officeDocument/2006/relationships/customXml" Target="../ink/ink360.xml"/><Relationship Id="rId94" Type="http://schemas.openxmlformats.org/officeDocument/2006/relationships/customXml" Target="../ink/ink368.xml"/><Relationship Id="rId99" Type="http://schemas.openxmlformats.org/officeDocument/2006/relationships/image" Target="../media/image378.png"/><Relationship Id="rId101" Type="http://schemas.openxmlformats.org/officeDocument/2006/relationships/image" Target="../media/image379.png"/><Relationship Id="rId122" Type="http://schemas.openxmlformats.org/officeDocument/2006/relationships/customXml" Target="../ink/ink382.xml"/><Relationship Id="rId143" Type="http://schemas.openxmlformats.org/officeDocument/2006/relationships/image" Target="../media/image400.png"/><Relationship Id="rId148" Type="http://schemas.openxmlformats.org/officeDocument/2006/relationships/customXml" Target="../ink/ink395.xml"/><Relationship Id="rId4" Type="http://schemas.openxmlformats.org/officeDocument/2006/relationships/image" Target="../media/image7.png"/><Relationship Id="rId9" Type="http://schemas.openxmlformats.org/officeDocument/2006/relationships/image" Target="../media/image333.png"/><Relationship Id="rId26" Type="http://schemas.openxmlformats.org/officeDocument/2006/relationships/customXml" Target="../ink/ink334.xml"/><Relationship Id="rId47" Type="http://schemas.openxmlformats.org/officeDocument/2006/relationships/image" Target="../media/image352.png"/><Relationship Id="rId68" Type="http://schemas.openxmlformats.org/officeDocument/2006/relationships/customXml" Target="../ink/ink355.xml"/><Relationship Id="rId89" Type="http://schemas.openxmlformats.org/officeDocument/2006/relationships/image" Target="../media/image373.png"/><Relationship Id="rId112" Type="http://schemas.openxmlformats.org/officeDocument/2006/relationships/customXml" Target="../ink/ink377.xml"/><Relationship Id="rId133" Type="http://schemas.openxmlformats.org/officeDocument/2006/relationships/image" Target="../media/image395.png"/><Relationship Id="rId154" Type="http://schemas.openxmlformats.org/officeDocument/2006/relationships/customXml" Target="../ink/ink398.xml"/><Relationship Id="rId16" Type="http://schemas.openxmlformats.org/officeDocument/2006/relationships/customXml" Target="../ink/ink329.xml"/><Relationship Id="rId37" Type="http://schemas.openxmlformats.org/officeDocument/2006/relationships/image" Target="../media/image347.png"/><Relationship Id="rId58" Type="http://schemas.openxmlformats.org/officeDocument/2006/relationships/customXml" Target="../ink/ink350.xml"/><Relationship Id="rId79" Type="http://schemas.openxmlformats.org/officeDocument/2006/relationships/image" Target="../media/image368.png"/><Relationship Id="rId102" Type="http://schemas.openxmlformats.org/officeDocument/2006/relationships/customXml" Target="../ink/ink372.xml"/><Relationship Id="rId123" Type="http://schemas.openxmlformats.org/officeDocument/2006/relationships/image" Target="../media/image390.png"/><Relationship Id="rId144" Type="http://schemas.openxmlformats.org/officeDocument/2006/relationships/customXml" Target="../ink/ink393.xml"/><Relationship Id="rId90" Type="http://schemas.openxmlformats.org/officeDocument/2006/relationships/customXml" Target="../ink/ink366.xml"/><Relationship Id="rId27" Type="http://schemas.openxmlformats.org/officeDocument/2006/relationships/image" Target="../media/image342.png"/><Relationship Id="rId48" Type="http://schemas.openxmlformats.org/officeDocument/2006/relationships/customXml" Target="../ink/ink345.xml"/><Relationship Id="rId69" Type="http://schemas.openxmlformats.org/officeDocument/2006/relationships/image" Target="../media/image363.png"/><Relationship Id="rId113" Type="http://schemas.openxmlformats.org/officeDocument/2006/relationships/image" Target="../media/image385.png"/><Relationship Id="rId134" Type="http://schemas.openxmlformats.org/officeDocument/2006/relationships/customXml" Target="../ink/ink388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2.png"/><Relationship Id="rId18" Type="http://schemas.openxmlformats.org/officeDocument/2006/relationships/customXml" Target="../ink/ink406.xml"/><Relationship Id="rId26" Type="http://schemas.openxmlformats.org/officeDocument/2006/relationships/customXml" Target="../ink/ink410.xml"/><Relationship Id="rId39" Type="http://schemas.openxmlformats.org/officeDocument/2006/relationships/image" Target="../media/image425.png"/><Relationship Id="rId21" Type="http://schemas.openxmlformats.org/officeDocument/2006/relationships/image" Target="../media/image416.png"/><Relationship Id="rId34" Type="http://schemas.openxmlformats.org/officeDocument/2006/relationships/customXml" Target="../ink/ink414.xml"/><Relationship Id="rId42" Type="http://schemas.openxmlformats.org/officeDocument/2006/relationships/customXml" Target="../ink/ink418.xml"/><Relationship Id="rId47" Type="http://schemas.openxmlformats.org/officeDocument/2006/relationships/image" Target="../media/image429.png"/><Relationship Id="rId7" Type="http://schemas.openxmlformats.org/officeDocument/2006/relationships/image" Target="../media/image409.png"/><Relationship Id="rId2" Type="http://schemas.openxmlformats.org/officeDocument/2006/relationships/image" Target="../media/image5.jpeg"/><Relationship Id="rId16" Type="http://schemas.openxmlformats.org/officeDocument/2006/relationships/customXml" Target="../ink/ink405.xml"/><Relationship Id="rId29" Type="http://schemas.openxmlformats.org/officeDocument/2006/relationships/image" Target="../media/image420.png"/><Relationship Id="rId11" Type="http://schemas.openxmlformats.org/officeDocument/2006/relationships/image" Target="../media/image411.png"/><Relationship Id="rId24" Type="http://schemas.openxmlformats.org/officeDocument/2006/relationships/customXml" Target="../ink/ink409.xml"/><Relationship Id="rId32" Type="http://schemas.openxmlformats.org/officeDocument/2006/relationships/customXml" Target="../ink/ink413.xml"/><Relationship Id="rId37" Type="http://schemas.openxmlformats.org/officeDocument/2006/relationships/image" Target="../media/image424.png"/><Relationship Id="rId40" Type="http://schemas.openxmlformats.org/officeDocument/2006/relationships/customXml" Target="../ink/ink417.xml"/><Relationship Id="rId45" Type="http://schemas.openxmlformats.org/officeDocument/2006/relationships/image" Target="../media/image428.png"/><Relationship Id="rId5" Type="http://schemas.openxmlformats.org/officeDocument/2006/relationships/image" Target="../media/image408.png"/><Relationship Id="rId15" Type="http://schemas.openxmlformats.org/officeDocument/2006/relationships/image" Target="../media/image413.png"/><Relationship Id="rId23" Type="http://schemas.openxmlformats.org/officeDocument/2006/relationships/image" Target="../media/image417.png"/><Relationship Id="rId28" Type="http://schemas.openxmlformats.org/officeDocument/2006/relationships/customXml" Target="../ink/ink411.xml"/><Relationship Id="rId36" Type="http://schemas.openxmlformats.org/officeDocument/2006/relationships/customXml" Target="../ink/ink415.xml"/><Relationship Id="rId49" Type="http://schemas.openxmlformats.org/officeDocument/2006/relationships/image" Target="../media/image430.png"/><Relationship Id="rId10" Type="http://schemas.openxmlformats.org/officeDocument/2006/relationships/customXml" Target="../ink/ink402.xml"/><Relationship Id="rId19" Type="http://schemas.openxmlformats.org/officeDocument/2006/relationships/image" Target="../media/image415.png"/><Relationship Id="rId31" Type="http://schemas.openxmlformats.org/officeDocument/2006/relationships/image" Target="../media/image421.png"/><Relationship Id="rId44" Type="http://schemas.openxmlformats.org/officeDocument/2006/relationships/customXml" Target="../ink/ink419.xml"/><Relationship Id="rId4" Type="http://schemas.openxmlformats.org/officeDocument/2006/relationships/image" Target="../media/image7.png"/><Relationship Id="rId9" Type="http://schemas.openxmlformats.org/officeDocument/2006/relationships/image" Target="../media/image410.png"/><Relationship Id="rId14" Type="http://schemas.openxmlformats.org/officeDocument/2006/relationships/customXml" Target="../ink/ink404.xml"/><Relationship Id="rId22" Type="http://schemas.openxmlformats.org/officeDocument/2006/relationships/customXml" Target="../ink/ink408.xml"/><Relationship Id="rId27" Type="http://schemas.openxmlformats.org/officeDocument/2006/relationships/image" Target="../media/image419.png"/><Relationship Id="rId30" Type="http://schemas.openxmlformats.org/officeDocument/2006/relationships/customXml" Target="../ink/ink412.xml"/><Relationship Id="rId35" Type="http://schemas.openxmlformats.org/officeDocument/2006/relationships/image" Target="../media/image423.png"/><Relationship Id="rId43" Type="http://schemas.openxmlformats.org/officeDocument/2006/relationships/image" Target="../media/image427.png"/><Relationship Id="rId48" Type="http://schemas.openxmlformats.org/officeDocument/2006/relationships/customXml" Target="../ink/ink421.xml"/><Relationship Id="rId8" Type="http://schemas.openxmlformats.org/officeDocument/2006/relationships/customXml" Target="../ink/ink401.xml"/><Relationship Id="rId3" Type="http://schemas.openxmlformats.org/officeDocument/2006/relationships/image" Target="../media/image6.png"/><Relationship Id="rId12" Type="http://schemas.openxmlformats.org/officeDocument/2006/relationships/customXml" Target="../ink/ink403.xml"/><Relationship Id="rId17" Type="http://schemas.openxmlformats.org/officeDocument/2006/relationships/image" Target="../media/image414.png"/><Relationship Id="rId25" Type="http://schemas.openxmlformats.org/officeDocument/2006/relationships/image" Target="../media/image418.png"/><Relationship Id="rId33" Type="http://schemas.openxmlformats.org/officeDocument/2006/relationships/image" Target="../media/image422.png"/><Relationship Id="rId38" Type="http://schemas.openxmlformats.org/officeDocument/2006/relationships/customXml" Target="../ink/ink416.xml"/><Relationship Id="rId46" Type="http://schemas.openxmlformats.org/officeDocument/2006/relationships/customXml" Target="../ink/ink420.xml"/><Relationship Id="rId20" Type="http://schemas.openxmlformats.org/officeDocument/2006/relationships/customXml" Target="../ink/ink407.xml"/><Relationship Id="rId41" Type="http://schemas.openxmlformats.org/officeDocument/2006/relationships/image" Target="../media/image426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40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3.png"/><Relationship Id="rId13" Type="http://schemas.openxmlformats.org/officeDocument/2006/relationships/customXml" Target="../ink/ink426.xml"/><Relationship Id="rId3" Type="http://schemas.openxmlformats.org/officeDocument/2006/relationships/image" Target="../media/image1.png"/><Relationship Id="rId7" Type="http://schemas.openxmlformats.org/officeDocument/2006/relationships/customXml" Target="../ink/ink423.xml"/><Relationship Id="rId12" Type="http://schemas.openxmlformats.org/officeDocument/2006/relationships/image" Target="../media/image4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2.png"/><Relationship Id="rId11" Type="http://schemas.openxmlformats.org/officeDocument/2006/relationships/customXml" Target="../ink/ink425.xml"/><Relationship Id="rId5" Type="http://schemas.openxmlformats.org/officeDocument/2006/relationships/customXml" Target="../ink/ink422.xml"/><Relationship Id="rId10" Type="http://schemas.openxmlformats.org/officeDocument/2006/relationships/image" Target="../media/image434.png"/><Relationship Id="rId4" Type="http://schemas.openxmlformats.org/officeDocument/2006/relationships/image" Target="../media/image431.png"/><Relationship Id="rId9" Type="http://schemas.openxmlformats.org/officeDocument/2006/relationships/customXml" Target="../ink/ink424.xml"/><Relationship Id="rId14" Type="http://schemas.openxmlformats.org/officeDocument/2006/relationships/image" Target="../media/image43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83.xml"/><Relationship Id="rId21" Type="http://schemas.openxmlformats.org/officeDocument/2006/relationships/customXml" Target="../ink/ink435.xml"/><Relationship Id="rId42" Type="http://schemas.openxmlformats.org/officeDocument/2006/relationships/image" Target="../media/image456.png"/><Relationship Id="rId63" Type="http://schemas.openxmlformats.org/officeDocument/2006/relationships/customXml" Target="../ink/ink456.xml"/><Relationship Id="rId84" Type="http://schemas.openxmlformats.org/officeDocument/2006/relationships/image" Target="../media/image477.png"/><Relationship Id="rId138" Type="http://schemas.openxmlformats.org/officeDocument/2006/relationships/image" Target="../media/image504.png"/><Relationship Id="rId159" Type="http://schemas.openxmlformats.org/officeDocument/2006/relationships/customXml" Target="../ink/ink504.xml"/><Relationship Id="rId170" Type="http://schemas.openxmlformats.org/officeDocument/2006/relationships/image" Target="../media/image520.png"/><Relationship Id="rId191" Type="http://schemas.openxmlformats.org/officeDocument/2006/relationships/customXml" Target="../ink/ink520.xml"/><Relationship Id="rId205" Type="http://schemas.openxmlformats.org/officeDocument/2006/relationships/customXml" Target="../ink/ink527.xml"/><Relationship Id="rId226" Type="http://schemas.openxmlformats.org/officeDocument/2006/relationships/image" Target="../media/image548.png"/><Relationship Id="rId107" Type="http://schemas.openxmlformats.org/officeDocument/2006/relationships/customXml" Target="../ink/ink478.xml"/><Relationship Id="rId11" Type="http://schemas.openxmlformats.org/officeDocument/2006/relationships/customXml" Target="../ink/ink430.xml"/><Relationship Id="rId32" Type="http://schemas.openxmlformats.org/officeDocument/2006/relationships/image" Target="../media/image451.png"/><Relationship Id="rId53" Type="http://schemas.openxmlformats.org/officeDocument/2006/relationships/customXml" Target="../ink/ink451.xml"/><Relationship Id="rId74" Type="http://schemas.openxmlformats.org/officeDocument/2006/relationships/image" Target="../media/image472.png"/><Relationship Id="rId128" Type="http://schemas.openxmlformats.org/officeDocument/2006/relationships/image" Target="../media/image499.png"/><Relationship Id="rId149" Type="http://schemas.openxmlformats.org/officeDocument/2006/relationships/customXml" Target="../ink/ink499.xml"/><Relationship Id="rId5" Type="http://schemas.openxmlformats.org/officeDocument/2006/relationships/customXml" Target="../ink/ink427.xml"/><Relationship Id="rId95" Type="http://schemas.openxmlformats.org/officeDocument/2006/relationships/customXml" Target="../ink/ink472.xml"/><Relationship Id="rId160" Type="http://schemas.openxmlformats.org/officeDocument/2006/relationships/image" Target="../media/image515.png"/><Relationship Id="rId181" Type="http://schemas.openxmlformats.org/officeDocument/2006/relationships/customXml" Target="../ink/ink515.xml"/><Relationship Id="rId216" Type="http://schemas.openxmlformats.org/officeDocument/2006/relationships/image" Target="../media/image543.png"/><Relationship Id="rId22" Type="http://schemas.openxmlformats.org/officeDocument/2006/relationships/image" Target="../media/image446.png"/><Relationship Id="rId43" Type="http://schemas.openxmlformats.org/officeDocument/2006/relationships/customXml" Target="../ink/ink446.xml"/><Relationship Id="rId64" Type="http://schemas.openxmlformats.org/officeDocument/2006/relationships/image" Target="../media/image467.png"/><Relationship Id="rId118" Type="http://schemas.openxmlformats.org/officeDocument/2006/relationships/image" Target="../media/image494.png"/><Relationship Id="rId139" Type="http://schemas.openxmlformats.org/officeDocument/2006/relationships/customXml" Target="../ink/ink494.xml"/><Relationship Id="rId85" Type="http://schemas.openxmlformats.org/officeDocument/2006/relationships/customXml" Target="../ink/ink467.xml"/><Relationship Id="rId150" Type="http://schemas.openxmlformats.org/officeDocument/2006/relationships/image" Target="../media/image510.png"/><Relationship Id="rId171" Type="http://schemas.openxmlformats.org/officeDocument/2006/relationships/customXml" Target="../ink/ink510.xml"/><Relationship Id="rId192" Type="http://schemas.openxmlformats.org/officeDocument/2006/relationships/image" Target="../media/image531.png"/><Relationship Id="rId206" Type="http://schemas.openxmlformats.org/officeDocument/2006/relationships/image" Target="../media/image538.png"/><Relationship Id="rId227" Type="http://schemas.openxmlformats.org/officeDocument/2006/relationships/customXml" Target="../ink/ink538.xml"/><Relationship Id="rId12" Type="http://schemas.openxmlformats.org/officeDocument/2006/relationships/image" Target="../media/image441.png"/><Relationship Id="rId33" Type="http://schemas.openxmlformats.org/officeDocument/2006/relationships/customXml" Target="../ink/ink441.xml"/><Relationship Id="rId108" Type="http://schemas.openxmlformats.org/officeDocument/2006/relationships/image" Target="../media/image489.png"/><Relationship Id="rId129" Type="http://schemas.openxmlformats.org/officeDocument/2006/relationships/customXml" Target="../ink/ink489.xml"/><Relationship Id="rId54" Type="http://schemas.openxmlformats.org/officeDocument/2006/relationships/image" Target="../media/image462.png"/><Relationship Id="rId75" Type="http://schemas.openxmlformats.org/officeDocument/2006/relationships/customXml" Target="../ink/ink462.xml"/><Relationship Id="rId96" Type="http://schemas.openxmlformats.org/officeDocument/2006/relationships/image" Target="../media/image483.png"/><Relationship Id="rId140" Type="http://schemas.openxmlformats.org/officeDocument/2006/relationships/image" Target="../media/image505.png"/><Relationship Id="rId161" Type="http://schemas.openxmlformats.org/officeDocument/2006/relationships/customXml" Target="../ink/ink505.xml"/><Relationship Id="rId182" Type="http://schemas.openxmlformats.org/officeDocument/2006/relationships/image" Target="../media/image526.png"/><Relationship Id="rId217" Type="http://schemas.openxmlformats.org/officeDocument/2006/relationships/customXml" Target="../ink/ink533.xml"/><Relationship Id="rId6" Type="http://schemas.openxmlformats.org/officeDocument/2006/relationships/image" Target="../media/image438.png"/><Relationship Id="rId23" Type="http://schemas.openxmlformats.org/officeDocument/2006/relationships/customXml" Target="../ink/ink436.xml"/><Relationship Id="rId119" Type="http://schemas.openxmlformats.org/officeDocument/2006/relationships/customXml" Target="../ink/ink484.xml"/><Relationship Id="rId44" Type="http://schemas.openxmlformats.org/officeDocument/2006/relationships/image" Target="../media/image457.png"/><Relationship Id="rId65" Type="http://schemas.openxmlformats.org/officeDocument/2006/relationships/customXml" Target="../ink/ink457.xml"/><Relationship Id="rId86" Type="http://schemas.openxmlformats.org/officeDocument/2006/relationships/image" Target="../media/image478.png"/><Relationship Id="rId130" Type="http://schemas.openxmlformats.org/officeDocument/2006/relationships/image" Target="../media/image500.png"/><Relationship Id="rId151" Type="http://schemas.openxmlformats.org/officeDocument/2006/relationships/customXml" Target="../ink/ink500.xml"/><Relationship Id="rId172" Type="http://schemas.openxmlformats.org/officeDocument/2006/relationships/image" Target="../media/image521.png"/><Relationship Id="rId193" Type="http://schemas.openxmlformats.org/officeDocument/2006/relationships/customXml" Target="../ink/ink521.xml"/><Relationship Id="rId207" Type="http://schemas.openxmlformats.org/officeDocument/2006/relationships/customXml" Target="../ink/ink528.xml"/><Relationship Id="rId228" Type="http://schemas.openxmlformats.org/officeDocument/2006/relationships/image" Target="../media/image549.png"/><Relationship Id="rId13" Type="http://schemas.openxmlformats.org/officeDocument/2006/relationships/customXml" Target="../ink/ink431.xml"/><Relationship Id="rId109" Type="http://schemas.openxmlformats.org/officeDocument/2006/relationships/customXml" Target="../ink/ink479.xml"/><Relationship Id="rId34" Type="http://schemas.openxmlformats.org/officeDocument/2006/relationships/image" Target="../media/image452.png"/><Relationship Id="rId55" Type="http://schemas.openxmlformats.org/officeDocument/2006/relationships/customXml" Target="../ink/ink452.xml"/><Relationship Id="rId76" Type="http://schemas.openxmlformats.org/officeDocument/2006/relationships/image" Target="../media/image473.png"/><Relationship Id="rId97" Type="http://schemas.openxmlformats.org/officeDocument/2006/relationships/customXml" Target="../ink/ink473.xml"/><Relationship Id="rId120" Type="http://schemas.openxmlformats.org/officeDocument/2006/relationships/image" Target="../media/image495.png"/><Relationship Id="rId141" Type="http://schemas.openxmlformats.org/officeDocument/2006/relationships/customXml" Target="../ink/ink495.xml"/><Relationship Id="rId7" Type="http://schemas.openxmlformats.org/officeDocument/2006/relationships/customXml" Target="../ink/ink428.xml"/><Relationship Id="rId162" Type="http://schemas.openxmlformats.org/officeDocument/2006/relationships/image" Target="../media/image516.png"/><Relationship Id="rId183" Type="http://schemas.openxmlformats.org/officeDocument/2006/relationships/customXml" Target="../ink/ink516.xml"/><Relationship Id="rId218" Type="http://schemas.openxmlformats.org/officeDocument/2006/relationships/image" Target="../media/image544.png"/><Relationship Id="rId24" Type="http://schemas.openxmlformats.org/officeDocument/2006/relationships/image" Target="../media/image447.png"/><Relationship Id="rId45" Type="http://schemas.openxmlformats.org/officeDocument/2006/relationships/customXml" Target="../ink/ink447.xml"/><Relationship Id="rId66" Type="http://schemas.openxmlformats.org/officeDocument/2006/relationships/image" Target="../media/image468.png"/><Relationship Id="rId87" Type="http://schemas.openxmlformats.org/officeDocument/2006/relationships/customXml" Target="../ink/ink468.xml"/><Relationship Id="rId110" Type="http://schemas.openxmlformats.org/officeDocument/2006/relationships/image" Target="../media/image490.png"/><Relationship Id="rId131" Type="http://schemas.openxmlformats.org/officeDocument/2006/relationships/customXml" Target="../ink/ink490.xml"/><Relationship Id="rId152" Type="http://schemas.openxmlformats.org/officeDocument/2006/relationships/image" Target="../media/image511.png"/><Relationship Id="rId173" Type="http://schemas.openxmlformats.org/officeDocument/2006/relationships/customXml" Target="../ink/ink511.xml"/><Relationship Id="rId194" Type="http://schemas.openxmlformats.org/officeDocument/2006/relationships/image" Target="../media/image532.png"/><Relationship Id="rId208" Type="http://schemas.openxmlformats.org/officeDocument/2006/relationships/image" Target="../media/image539.png"/><Relationship Id="rId229" Type="http://schemas.openxmlformats.org/officeDocument/2006/relationships/customXml" Target="../ink/ink539.xml"/><Relationship Id="rId14" Type="http://schemas.openxmlformats.org/officeDocument/2006/relationships/image" Target="../media/image442.png"/><Relationship Id="rId35" Type="http://schemas.openxmlformats.org/officeDocument/2006/relationships/customXml" Target="../ink/ink442.xml"/><Relationship Id="rId56" Type="http://schemas.openxmlformats.org/officeDocument/2006/relationships/image" Target="../media/image463.png"/><Relationship Id="rId77" Type="http://schemas.openxmlformats.org/officeDocument/2006/relationships/customXml" Target="../ink/ink463.xml"/><Relationship Id="rId100" Type="http://schemas.openxmlformats.org/officeDocument/2006/relationships/image" Target="../media/image485.png"/><Relationship Id="rId8" Type="http://schemas.openxmlformats.org/officeDocument/2006/relationships/image" Target="../media/image439.png"/><Relationship Id="rId98" Type="http://schemas.openxmlformats.org/officeDocument/2006/relationships/image" Target="../media/image484.png"/><Relationship Id="rId121" Type="http://schemas.openxmlformats.org/officeDocument/2006/relationships/customXml" Target="../ink/ink485.xml"/><Relationship Id="rId142" Type="http://schemas.openxmlformats.org/officeDocument/2006/relationships/image" Target="../media/image506.png"/><Relationship Id="rId163" Type="http://schemas.openxmlformats.org/officeDocument/2006/relationships/customXml" Target="../ink/ink506.xml"/><Relationship Id="rId184" Type="http://schemas.openxmlformats.org/officeDocument/2006/relationships/image" Target="../media/image527.png"/><Relationship Id="rId219" Type="http://schemas.openxmlformats.org/officeDocument/2006/relationships/customXml" Target="../ink/ink534.xml"/><Relationship Id="rId230" Type="http://schemas.openxmlformats.org/officeDocument/2006/relationships/image" Target="../media/image550.png"/><Relationship Id="rId25" Type="http://schemas.openxmlformats.org/officeDocument/2006/relationships/customXml" Target="../ink/ink437.xml"/><Relationship Id="rId46" Type="http://schemas.openxmlformats.org/officeDocument/2006/relationships/image" Target="../media/image458.png"/><Relationship Id="rId67" Type="http://schemas.openxmlformats.org/officeDocument/2006/relationships/customXml" Target="../ink/ink458.xml"/><Relationship Id="rId116" Type="http://schemas.openxmlformats.org/officeDocument/2006/relationships/image" Target="../media/image493.png"/><Relationship Id="rId137" Type="http://schemas.openxmlformats.org/officeDocument/2006/relationships/customXml" Target="../ink/ink493.xml"/><Relationship Id="rId158" Type="http://schemas.openxmlformats.org/officeDocument/2006/relationships/image" Target="../media/image514.png"/><Relationship Id="rId20" Type="http://schemas.openxmlformats.org/officeDocument/2006/relationships/image" Target="../media/image445.png"/><Relationship Id="rId41" Type="http://schemas.openxmlformats.org/officeDocument/2006/relationships/customXml" Target="../ink/ink445.xml"/><Relationship Id="rId62" Type="http://schemas.openxmlformats.org/officeDocument/2006/relationships/image" Target="../media/image466.png"/><Relationship Id="rId83" Type="http://schemas.openxmlformats.org/officeDocument/2006/relationships/customXml" Target="../ink/ink466.xml"/><Relationship Id="rId88" Type="http://schemas.openxmlformats.org/officeDocument/2006/relationships/image" Target="../media/image479.png"/><Relationship Id="rId111" Type="http://schemas.openxmlformats.org/officeDocument/2006/relationships/customXml" Target="../ink/ink480.xml"/><Relationship Id="rId132" Type="http://schemas.openxmlformats.org/officeDocument/2006/relationships/image" Target="../media/image501.png"/><Relationship Id="rId153" Type="http://schemas.openxmlformats.org/officeDocument/2006/relationships/customXml" Target="../ink/ink501.xml"/><Relationship Id="rId174" Type="http://schemas.openxmlformats.org/officeDocument/2006/relationships/image" Target="../media/image522.png"/><Relationship Id="rId179" Type="http://schemas.openxmlformats.org/officeDocument/2006/relationships/customXml" Target="../ink/ink514.xml"/><Relationship Id="rId195" Type="http://schemas.openxmlformats.org/officeDocument/2006/relationships/customXml" Target="../ink/ink522.xml"/><Relationship Id="rId209" Type="http://schemas.openxmlformats.org/officeDocument/2006/relationships/customXml" Target="../ink/ink529.xml"/><Relationship Id="rId190" Type="http://schemas.openxmlformats.org/officeDocument/2006/relationships/image" Target="../media/image530.png"/><Relationship Id="rId204" Type="http://schemas.openxmlformats.org/officeDocument/2006/relationships/image" Target="../media/image537.png"/><Relationship Id="rId220" Type="http://schemas.openxmlformats.org/officeDocument/2006/relationships/image" Target="../media/image545.png"/><Relationship Id="rId225" Type="http://schemas.openxmlformats.org/officeDocument/2006/relationships/customXml" Target="../ink/ink537.xml"/><Relationship Id="rId15" Type="http://schemas.openxmlformats.org/officeDocument/2006/relationships/customXml" Target="../ink/ink432.xml"/><Relationship Id="rId36" Type="http://schemas.openxmlformats.org/officeDocument/2006/relationships/image" Target="../media/image453.png"/><Relationship Id="rId57" Type="http://schemas.openxmlformats.org/officeDocument/2006/relationships/customXml" Target="../ink/ink453.xml"/><Relationship Id="rId106" Type="http://schemas.openxmlformats.org/officeDocument/2006/relationships/image" Target="../media/image488.png"/><Relationship Id="rId127" Type="http://schemas.openxmlformats.org/officeDocument/2006/relationships/customXml" Target="../ink/ink488.xml"/><Relationship Id="rId10" Type="http://schemas.openxmlformats.org/officeDocument/2006/relationships/image" Target="../media/image440.png"/><Relationship Id="rId31" Type="http://schemas.openxmlformats.org/officeDocument/2006/relationships/customXml" Target="../ink/ink440.xml"/><Relationship Id="rId52" Type="http://schemas.openxmlformats.org/officeDocument/2006/relationships/image" Target="../media/image461.png"/><Relationship Id="rId73" Type="http://schemas.openxmlformats.org/officeDocument/2006/relationships/customXml" Target="../ink/ink461.xml"/><Relationship Id="rId78" Type="http://schemas.openxmlformats.org/officeDocument/2006/relationships/image" Target="../media/image474.png"/><Relationship Id="rId94" Type="http://schemas.openxmlformats.org/officeDocument/2006/relationships/image" Target="../media/image482.png"/><Relationship Id="rId99" Type="http://schemas.openxmlformats.org/officeDocument/2006/relationships/customXml" Target="../ink/ink474.xml"/><Relationship Id="rId101" Type="http://schemas.openxmlformats.org/officeDocument/2006/relationships/customXml" Target="../ink/ink475.xml"/><Relationship Id="rId122" Type="http://schemas.openxmlformats.org/officeDocument/2006/relationships/image" Target="../media/image496.png"/><Relationship Id="rId143" Type="http://schemas.openxmlformats.org/officeDocument/2006/relationships/customXml" Target="../ink/ink496.xml"/><Relationship Id="rId148" Type="http://schemas.openxmlformats.org/officeDocument/2006/relationships/image" Target="../media/image509.png"/><Relationship Id="rId164" Type="http://schemas.openxmlformats.org/officeDocument/2006/relationships/image" Target="../media/image517.png"/><Relationship Id="rId169" Type="http://schemas.openxmlformats.org/officeDocument/2006/relationships/customXml" Target="../ink/ink509.xml"/><Relationship Id="rId185" Type="http://schemas.openxmlformats.org/officeDocument/2006/relationships/customXml" Target="../ink/ink517.xml"/><Relationship Id="rId4" Type="http://schemas.openxmlformats.org/officeDocument/2006/relationships/image" Target="../media/image437.png"/><Relationship Id="rId9" Type="http://schemas.openxmlformats.org/officeDocument/2006/relationships/customXml" Target="../ink/ink429.xml"/><Relationship Id="rId180" Type="http://schemas.openxmlformats.org/officeDocument/2006/relationships/image" Target="../media/image525.png"/><Relationship Id="rId210" Type="http://schemas.openxmlformats.org/officeDocument/2006/relationships/image" Target="../media/image540.png"/><Relationship Id="rId215" Type="http://schemas.openxmlformats.org/officeDocument/2006/relationships/customXml" Target="../ink/ink532.xml"/><Relationship Id="rId26" Type="http://schemas.openxmlformats.org/officeDocument/2006/relationships/image" Target="../media/image448.png"/><Relationship Id="rId231" Type="http://schemas.openxmlformats.org/officeDocument/2006/relationships/customXml" Target="../ink/ink540.xml"/><Relationship Id="rId47" Type="http://schemas.openxmlformats.org/officeDocument/2006/relationships/customXml" Target="../ink/ink448.xml"/><Relationship Id="rId68" Type="http://schemas.openxmlformats.org/officeDocument/2006/relationships/image" Target="../media/image469.png"/><Relationship Id="rId89" Type="http://schemas.openxmlformats.org/officeDocument/2006/relationships/customXml" Target="../ink/ink469.xml"/><Relationship Id="rId112" Type="http://schemas.openxmlformats.org/officeDocument/2006/relationships/image" Target="../media/image491.png"/><Relationship Id="rId133" Type="http://schemas.openxmlformats.org/officeDocument/2006/relationships/customXml" Target="../ink/ink491.xml"/><Relationship Id="rId154" Type="http://schemas.openxmlformats.org/officeDocument/2006/relationships/image" Target="../media/image512.png"/><Relationship Id="rId175" Type="http://schemas.openxmlformats.org/officeDocument/2006/relationships/customXml" Target="../ink/ink512.xml"/><Relationship Id="rId196" Type="http://schemas.openxmlformats.org/officeDocument/2006/relationships/image" Target="../media/image533.png"/><Relationship Id="rId200" Type="http://schemas.openxmlformats.org/officeDocument/2006/relationships/image" Target="../media/image535.png"/><Relationship Id="rId16" Type="http://schemas.openxmlformats.org/officeDocument/2006/relationships/image" Target="../media/image443.png"/><Relationship Id="rId221" Type="http://schemas.openxmlformats.org/officeDocument/2006/relationships/customXml" Target="../ink/ink535.xml"/><Relationship Id="rId37" Type="http://schemas.openxmlformats.org/officeDocument/2006/relationships/customXml" Target="../ink/ink443.xml"/><Relationship Id="rId58" Type="http://schemas.openxmlformats.org/officeDocument/2006/relationships/image" Target="../media/image464.png"/><Relationship Id="rId79" Type="http://schemas.openxmlformats.org/officeDocument/2006/relationships/customXml" Target="../ink/ink464.xml"/><Relationship Id="rId102" Type="http://schemas.openxmlformats.org/officeDocument/2006/relationships/image" Target="../media/image486.png"/><Relationship Id="rId123" Type="http://schemas.openxmlformats.org/officeDocument/2006/relationships/customXml" Target="../ink/ink486.xml"/><Relationship Id="rId144" Type="http://schemas.openxmlformats.org/officeDocument/2006/relationships/image" Target="../media/image507.png"/><Relationship Id="rId90" Type="http://schemas.openxmlformats.org/officeDocument/2006/relationships/image" Target="../media/image480.png"/><Relationship Id="rId165" Type="http://schemas.openxmlformats.org/officeDocument/2006/relationships/customXml" Target="../ink/ink507.xml"/><Relationship Id="rId186" Type="http://schemas.openxmlformats.org/officeDocument/2006/relationships/image" Target="../media/image528.png"/><Relationship Id="rId211" Type="http://schemas.openxmlformats.org/officeDocument/2006/relationships/customXml" Target="../ink/ink530.xml"/><Relationship Id="rId232" Type="http://schemas.openxmlformats.org/officeDocument/2006/relationships/image" Target="../media/image551.png"/><Relationship Id="rId27" Type="http://schemas.openxmlformats.org/officeDocument/2006/relationships/customXml" Target="../ink/ink438.xml"/><Relationship Id="rId48" Type="http://schemas.openxmlformats.org/officeDocument/2006/relationships/image" Target="../media/image459.png"/><Relationship Id="rId69" Type="http://schemas.openxmlformats.org/officeDocument/2006/relationships/customXml" Target="../ink/ink459.xml"/><Relationship Id="rId113" Type="http://schemas.openxmlformats.org/officeDocument/2006/relationships/customXml" Target="../ink/ink481.xml"/><Relationship Id="rId134" Type="http://schemas.openxmlformats.org/officeDocument/2006/relationships/image" Target="../media/image502.png"/><Relationship Id="rId80" Type="http://schemas.openxmlformats.org/officeDocument/2006/relationships/image" Target="../media/image475.png"/><Relationship Id="rId155" Type="http://schemas.openxmlformats.org/officeDocument/2006/relationships/customXml" Target="../ink/ink502.xml"/><Relationship Id="rId176" Type="http://schemas.openxmlformats.org/officeDocument/2006/relationships/image" Target="../media/image523.png"/><Relationship Id="rId197" Type="http://schemas.openxmlformats.org/officeDocument/2006/relationships/customXml" Target="../ink/ink523.xml"/><Relationship Id="rId201" Type="http://schemas.openxmlformats.org/officeDocument/2006/relationships/customXml" Target="../ink/ink525.xml"/><Relationship Id="rId222" Type="http://schemas.openxmlformats.org/officeDocument/2006/relationships/image" Target="../media/image546.png"/><Relationship Id="rId17" Type="http://schemas.openxmlformats.org/officeDocument/2006/relationships/customXml" Target="../ink/ink433.xml"/><Relationship Id="rId38" Type="http://schemas.openxmlformats.org/officeDocument/2006/relationships/image" Target="../media/image454.png"/><Relationship Id="rId59" Type="http://schemas.openxmlformats.org/officeDocument/2006/relationships/customXml" Target="../ink/ink454.xml"/><Relationship Id="rId103" Type="http://schemas.openxmlformats.org/officeDocument/2006/relationships/customXml" Target="../ink/ink476.xml"/><Relationship Id="rId124" Type="http://schemas.openxmlformats.org/officeDocument/2006/relationships/image" Target="../media/image497.png"/><Relationship Id="rId70" Type="http://schemas.openxmlformats.org/officeDocument/2006/relationships/image" Target="../media/image470.png"/><Relationship Id="rId91" Type="http://schemas.openxmlformats.org/officeDocument/2006/relationships/customXml" Target="../ink/ink470.xml"/><Relationship Id="rId145" Type="http://schemas.openxmlformats.org/officeDocument/2006/relationships/customXml" Target="../ink/ink497.xml"/><Relationship Id="rId166" Type="http://schemas.openxmlformats.org/officeDocument/2006/relationships/image" Target="../media/image518.png"/><Relationship Id="rId187" Type="http://schemas.openxmlformats.org/officeDocument/2006/relationships/customXml" Target="../ink/ink518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541.png"/><Relationship Id="rId28" Type="http://schemas.openxmlformats.org/officeDocument/2006/relationships/image" Target="../media/image449.png"/><Relationship Id="rId49" Type="http://schemas.openxmlformats.org/officeDocument/2006/relationships/customXml" Target="../ink/ink449.xml"/><Relationship Id="rId114" Type="http://schemas.openxmlformats.org/officeDocument/2006/relationships/image" Target="../media/image492.png"/><Relationship Id="rId60" Type="http://schemas.openxmlformats.org/officeDocument/2006/relationships/image" Target="../media/image465.png"/><Relationship Id="rId81" Type="http://schemas.openxmlformats.org/officeDocument/2006/relationships/customXml" Target="../ink/ink465.xml"/><Relationship Id="rId135" Type="http://schemas.openxmlformats.org/officeDocument/2006/relationships/customXml" Target="../ink/ink492.xml"/><Relationship Id="rId156" Type="http://schemas.openxmlformats.org/officeDocument/2006/relationships/image" Target="../media/image513.png"/><Relationship Id="rId177" Type="http://schemas.openxmlformats.org/officeDocument/2006/relationships/customXml" Target="../ink/ink513.xml"/><Relationship Id="rId198" Type="http://schemas.openxmlformats.org/officeDocument/2006/relationships/image" Target="../media/image534.png"/><Relationship Id="rId202" Type="http://schemas.openxmlformats.org/officeDocument/2006/relationships/image" Target="../media/image536.png"/><Relationship Id="rId223" Type="http://schemas.openxmlformats.org/officeDocument/2006/relationships/customXml" Target="../ink/ink536.xml"/><Relationship Id="rId18" Type="http://schemas.openxmlformats.org/officeDocument/2006/relationships/image" Target="../media/image444.png"/><Relationship Id="rId39" Type="http://schemas.openxmlformats.org/officeDocument/2006/relationships/customXml" Target="../ink/ink444.xml"/><Relationship Id="rId50" Type="http://schemas.openxmlformats.org/officeDocument/2006/relationships/image" Target="../media/image460.png"/><Relationship Id="rId104" Type="http://schemas.openxmlformats.org/officeDocument/2006/relationships/image" Target="../media/image487.png"/><Relationship Id="rId125" Type="http://schemas.openxmlformats.org/officeDocument/2006/relationships/customXml" Target="../ink/ink487.xml"/><Relationship Id="rId146" Type="http://schemas.openxmlformats.org/officeDocument/2006/relationships/image" Target="../media/image508.png"/><Relationship Id="rId167" Type="http://schemas.openxmlformats.org/officeDocument/2006/relationships/customXml" Target="../ink/ink508.xml"/><Relationship Id="rId188" Type="http://schemas.openxmlformats.org/officeDocument/2006/relationships/image" Target="../media/image529.png"/><Relationship Id="rId71" Type="http://schemas.openxmlformats.org/officeDocument/2006/relationships/customXml" Target="../ink/ink460.xml"/><Relationship Id="rId92" Type="http://schemas.openxmlformats.org/officeDocument/2006/relationships/image" Target="../media/image481.png"/><Relationship Id="rId213" Type="http://schemas.openxmlformats.org/officeDocument/2006/relationships/customXml" Target="../ink/ink531.xml"/><Relationship Id="rId2" Type="http://schemas.openxmlformats.org/officeDocument/2006/relationships/image" Target="../media/image5.jpeg"/><Relationship Id="rId29" Type="http://schemas.openxmlformats.org/officeDocument/2006/relationships/customXml" Target="../ink/ink439.xml"/><Relationship Id="rId40" Type="http://schemas.openxmlformats.org/officeDocument/2006/relationships/image" Target="../media/image455.png"/><Relationship Id="rId115" Type="http://schemas.openxmlformats.org/officeDocument/2006/relationships/customXml" Target="../ink/ink482.xml"/><Relationship Id="rId136" Type="http://schemas.openxmlformats.org/officeDocument/2006/relationships/image" Target="../media/image503.png"/><Relationship Id="rId157" Type="http://schemas.openxmlformats.org/officeDocument/2006/relationships/customXml" Target="../ink/ink503.xml"/><Relationship Id="rId178" Type="http://schemas.openxmlformats.org/officeDocument/2006/relationships/image" Target="../media/image524.png"/><Relationship Id="rId61" Type="http://schemas.openxmlformats.org/officeDocument/2006/relationships/customXml" Target="../ink/ink455.xml"/><Relationship Id="rId82" Type="http://schemas.openxmlformats.org/officeDocument/2006/relationships/image" Target="../media/image476.png"/><Relationship Id="rId199" Type="http://schemas.openxmlformats.org/officeDocument/2006/relationships/customXml" Target="../ink/ink524.xml"/><Relationship Id="rId203" Type="http://schemas.openxmlformats.org/officeDocument/2006/relationships/customXml" Target="../ink/ink526.xml"/><Relationship Id="rId19" Type="http://schemas.openxmlformats.org/officeDocument/2006/relationships/customXml" Target="../ink/ink434.xml"/><Relationship Id="rId224" Type="http://schemas.openxmlformats.org/officeDocument/2006/relationships/image" Target="../media/image547.png"/><Relationship Id="rId30" Type="http://schemas.openxmlformats.org/officeDocument/2006/relationships/image" Target="../media/image450.png"/><Relationship Id="rId105" Type="http://schemas.openxmlformats.org/officeDocument/2006/relationships/customXml" Target="../ink/ink477.xml"/><Relationship Id="rId126" Type="http://schemas.openxmlformats.org/officeDocument/2006/relationships/image" Target="../media/image498.png"/><Relationship Id="rId147" Type="http://schemas.openxmlformats.org/officeDocument/2006/relationships/customXml" Target="../ink/ink498.xml"/><Relationship Id="rId168" Type="http://schemas.openxmlformats.org/officeDocument/2006/relationships/image" Target="../media/image519.png"/><Relationship Id="rId51" Type="http://schemas.openxmlformats.org/officeDocument/2006/relationships/customXml" Target="../ink/ink450.xml"/><Relationship Id="rId72" Type="http://schemas.openxmlformats.org/officeDocument/2006/relationships/image" Target="../media/image471.png"/><Relationship Id="rId93" Type="http://schemas.openxmlformats.org/officeDocument/2006/relationships/customXml" Target="../ink/ink471.xml"/><Relationship Id="rId189" Type="http://schemas.openxmlformats.org/officeDocument/2006/relationships/customXml" Target="../ink/ink519.xml"/><Relationship Id="rId3" Type="http://schemas.openxmlformats.org/officeDocument/2006/relationships/image" Target="../media/image1.png"/><Relationship Id="rId214" Type="http://schemas.openxmlformats.org/officeDocument/2006/relationships/image" Target="../media/image5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4.png"/><Relationship Id="rId13" Type="http://schemas.openxmlformats.org/officeDocument/2006/relationships/customXml" Target="../ink/ink545.xml"/><Relationship Id="rId3" Type="http://schemas.openxmlformats.org/officeDocument/2006/relationships/image" Target="../media/image1.png"/><Relationship Id="rId7" Type="http://schemas.openxmlformats.org/officeDocument/2006/relationships/customXml" Target="../ink/ink542.xml"/><Relationship Id="rId12" Type="http://schemas.openxmlformats.org/officeDocument/2006/relationships/image" Target="../media/image55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3.png"/><Relationship Id="rId11" Type="http://schemas.openxmlformats.org/officeDocument/2006/relationships/customXml" Target="../ink/ink544.xml"/><Relationship Id="rId5" Type="http://schemas.openxmlformats.org/officeDocument/2006/relationships/customXml" Target="../ink/ink541.xml"/><Relationship Id="rId10" Type="http://schemas.openxmlformats.org/officeDocument/2006/relationships/image" Target="../media/image555.png"/><Relationship Id="rId4" Type="http://schemas.openxmlformats.org/officeDocument/2006/relationships/image" Target="../media/image552.png"/><Relationship Id="rId9" Type="http://schemas.openxmlformats.org/officeDocument/2006/relationships/customXml" Target="../ink/ink543.xml"/><Relationship Id="rId14" Type="http://schemas.openxmlformats.org/officeDocument/2006/relationships/image" Target="../media/image5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13" Type="http://schemas.openxmlformats.org/officeDocument/2006/relationships/customXml" Target="../ink/ink550.xml"/><Relationship Id="rId18" Type="http://schemas.openxmlformats.org/officeDocument/2006/relationships/image" Target="../media/image565.png"/><Relationship Id="rId26" Type="http://schemas.openxmlformats.org/officeDocument/2006/relationships/image" Target="../media/image569.png"/><Relationship Id="rId3" Type="http://schemas.openxmlformats.org/officeDocument/2006/relationships/image" Target="../media/image1.png"/><Relationship Id="rId21" Type="http://schemas.openxmlformats.org/officeDocument/2006/relationships/customXml" Target="../ink/ink554.xml"/><Relationship Id="rId7" Type="http://schemas.openxmlformats.org/officeDocument/2006/relationships/customXml" Target="../ink/ink547.xml"/><Relationship Id="rId12" Type="http://schemas.openxmlformats.org/officeDocument/2006/relationships/image" Target="../media/image562.png"/><Relationship Id="rId17" Type="http://schemas.openxmlformats.org/officeDocument/2006/relationships/customXml" Target="../ink/ink552.xml"/><Relationship Id="rId25" Type="http://schemas.openxmlformats.org/officeDocument/2006/relationships/customXml" Target="../ink/ink556.xml"/><Relationship Id="rId2" Type="http://schemas.openxmlformats.org/officeDocument/2006/relationships/image" Target="../media/image5.jpeg"/><Relationship Id="rId16" Type="http://schemas.openxmlformats.org/officeDocument/2006/relationships/image" Target="../media/image564.png"/><Relationship Id="rId20" Type="http://schemas.openxmlformats.org/officeDocument/2006/relationships/image" Target="../media/image566.png"/><Relationship Id="rId29" Type="http://schemas.openxmlformats.org/officeDocument/2006/relationships/customXml" Target="../ink/ink55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9.png"/><Relationship Id="rId11" Type="http://schemas.openxmlformats.org/officeDocument/2006/relationships/customXml" Target="../ink/ink549.xml"/><Relationship Id="rId24" Type="http://schemas.openxmlformats.org/officeDocument/2006/relationships/image" Target="../media/image568.png"/><Relationship Id="rId32" Type="http://schemas.openxmlformats.org/officeDocument/2006/relationships/image" Target="../media/image572.png"/><Relationship Id="rId5" Type="http://schemas.openxmlformats.org/officeDocument/2006/relationships/customXml" Target="../ink/ink546.xml"/><Relationship Id="rId15" Type="http://schemas.openxmlformats.org/officeDocument/2006/relationships/customXml" Target="../ink/ink551.xml"/><Relationship Id="rId23" Type="http://schemas.openxmlformats.org/officeDocument/2006/relationships/customXml" Target="../ink/ink555.xml"/><Relationship Id="rId28" Type="http://schemas.openxmlformats.org/officeDocument/2006/relationships/image" Target="../media/image570.png"/><Relationship Id="rId10" Type="http://schemas.openxmlformats.org/officeDocument/2006/relationships/image" Target="../media/image561.png"/><Relationship Id="rId19" Type="http://schemas.openxmlformats.org/officeDocument/2006/relationships/customXml" Target="../ink/ink553.xml"/><Relationship Id="rId31" Type="http://schemas.openxmlformats.org/officeDocument/2006/relationships/customXml" Target="../ink/ink559.xml"/><Relationship Id="rId4" Type="http://schemas.openxmlformats.org/officeDocument/2006/relationships/image" Target="../media/image558.png"/><Relationship Id="rId9" Type="http://schemas.openxmlformats.org/officeDocument/2006/relationships/customXml" Target="../ink/ink548.xml"/><Relationship Id="rId14" Type="http://schemas.openxmlformats.org/officeDocument/2006/relationships/image" Target="../media/image563.png"/><Relationship Id="rId22" Type="http://schemas.openxmlformats.org/officeDocument/2006/relationships/image" Target="../media/image567.png"/><Relationship Id="rId27" Type="http://schemas.openxmlformats.org/officeDocument/2006/relationships/customXml" Target="../ink/ink557.xml"/><Relationship Id="rId30" Type="http://schemas.openxmlformats.org/officeDocument/2006/relationships/image" Target="../media/image571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70.xml"/><Relationship Id="rId21" Type="http://schemas.openxmlformats.org/officeDocument/2006/relationships/image" Target="../media/image581.png"/><Relationship Id="rId42" Type="http://schemas.openxmlformats.org/officeDocument/2006/relationships/customXml" Target="../ink/ink578.xml"/><Relationship Id="rId47" Type="http://schemas.openxmlformats.org/officeDocument/2006/relationships/image" Target="../media/image50.png"/><Relationship Id="rId63" Type="http://schemas.openxmlformats.org/officeDocument/2006/relationships/customXml" Target="../ink/ink589.xml"/><Relationship Id="rId68" Type="http://schemas.openxmlformats.org/officeDocument/2006/relationships/image" Target="../media/image603.png"/><Relationship Id="rId84" Type="http://schemas.openxmlformats.org/officeDocument/2006/relationships/image" Target="../media/image611.png"/><Relationship Id="rId89" Type="http://schemas.openxmlformats.org/officeDocument/2006/relationships/customXml" Target="../ink/ink602.xml"/><Relationship Id="rId16" Type="http://schemas.openxmlformats.org/officeDocument/2006/relationships/customXml" Target="../ink/ink565.xml"/><Relationship Id="rId11" Type="http://schemas.openxmlformats.org/officeDocument/2006/relationships/image" Target="../media/image576.png"/><Relationship Id="rId32" Type="http://schemas.openxmlformats.org/officeDocument/2006/relationships/customXml" Target="../ink/ink573.xml"/><Relationship Id="rId37" Type="http://schemas.openxmlformats.org/officeDocument/2006/relationships/image" Target="../media/image589.png"/><Relationship Id="rId53" Type="http://schemas.openxmlformats.org/officeDocument/2006/relationships/customXml" Target="../ink/ink584.xml"/><Relationship Id="rId58" Type="http://schemas.openxmlformats.org/officeDocument/2006/relationships/image" Target="../media/image598.png"/><Relationship Id="rId74" Type="http://schemas.openxmlformats.org/officeDocument/2006/relationships/image" Target="../media/image606.png"/><Relationship Id="rId79" Type="http://schemas.openxmlformats.org/officeDocument/2006/relationships/customXml" Target="../ink/ink597.xml"/><Relationship Id="rId5" Type="http://schemas.openxmlformats.org/officeDocument/2006/relationships/image" Target="../media/image573.png"/><Relationship Id="rId90" Type="http://schemas.openxmlformats.org/officeDocument/2006/relationships/image" Target="../media/image614.png"/><Relationship Id="rId14" Type="http://schemas.openxmlformats.org/officeDocument/2006/relationships/customXml" Target="../ink/ink564.xml"/><Relationship Id="rId22" Type="http://schemas.openxmlformats.org/officeDocument/2006/relationships/customXml" Target="../ink/ink568.xml"/><Relationship Id="rId27" Type="http://schemas.openxmlformats.org/officeDocument/2006/relationships/image" Target="../media/image584.png"/><Relationship Id="rId30" Type="http://schemas.openxmlformats.org/officeDocument/2006/relationships/customXml" Target="../ink/ink572.xml"/><Relationship Id="rId35" Type="http://schemas.openxmlformats.org/officeDocument/2006/relationships/image" Target="../media/image588.png"/><Relationship Id="rId43" Type="http://schemas.openxmlformats.org/officeDocument/2006/relationships/image" Target="../media/image592.png"/><Relationship Id="rId48" Type="http://schemas.openxmlformats.org/officeDocument/2006/relationships/customXml" Target="../ink/ink581.xml"/><Relationship Id="rId56" Type="http://schemas.openxmlformats.org/officeDocument/2006/relationships/image" Target="../media/image597.png"/><Relationship Id="rId64" Type="http://schemas.openxmlformats.org/officeDocument/2006/relationships/image" Target="../media/image601.png"/><Relationship Id="rId69" Type="http://schemas.openxmlformats.org/officeDocument/2006/relationships/customXml" Target="../ink/ink592.xml"/><Relationship Id="rId77" Type="http://schemas.openxmlformats.org/officeDocument/2006/relationships/customXml" Target="../ink/ink596.xml"/><Relationship Id="rId8" Type="http://schemas.openxmlformats.org/officeDocument/2006/relationships/customXml" Target="../ink/ink561.xml"/><Relationship Id="rId51" Type="http://schemas.openxmlformats.org/officeDocument/2006/relationships/customXml" Target="../ink/ink583.xml"/><Relationship Id="rId72" Type="http://schemas.openxmlformats.org/officeDocument/2006/relationships/image" Target="../media/image605.png"/><Relationship Id="rId80" Type="http://schemas.openxmlformats.org/officeDocument/2006/relationships/image" Target="../media/image609.png"/><Relationship Id="rId85" Type="http://schemas.openxmlformats.org/officeDocument/2006/relationships/customXml" Target="../ink/ink600.xml"/><Relationship Id="rId3" Type="http://schemas.openxmlformats.org/officeDocument/2006/relationships/image" Target="../media/image6.png"/><Relationship Id="rId12" Type="http://schemas.openxmlformats.org/officeDocument/2006/relationships/customXml" Target="../ink/ink563.xml"/><Relationship Id="rId17" Type="http://schemas.openxmlformats.org/officeDocument/2006/relationships/image" Target="../media/image579.png"/><Relationship Id="rId25" Type="http://schemas.openxmlformats.org/officeDocument/2006/relationships/image" Target="../media/image583.png"/><Relationship Id="rId33" Type="http://schemas.openxmlformats.org/officeDocument/2006/relationships/image" Target="../media/image587.png"/><Relationship Id="rId38" Type="http://schemas.openxmlformats.org/officeDocument/2006/relationships/customXml" Target="../ink/ink576.xml"/><Relationship Id="rId46" Type="http://schemas.openxmlformats.org/officeDocument/2006/relationships/customXml" Target="../ink/ink580.xml"/><Relationship Id="rId59" Type="http://schemas.openxmlformats.org/officeDocument/2006/relationships/customXml" Target="../ink/ink587.xml"/><Relationship Id="rId67" Type="http://schemas.openxmlformats.org/officeDocument/2006/relationships/customXml" Target="../ink/ink591.xml"/><Relationship Id="rId20" Type="http://schemas.openxmlformats.org/officeDocument/2006/relationships/customXml" Target="../ink/ink567.xml"/><Relationship Id="rId41" Type="http://schemas.openxmlformats.org/officeDocument/2006/relationships/image" Target="../media/image591.png"/><Relationship Id="rId54" Type="http://schemas.openxmlformats.org/officeDocument/2006/relationships/image" Target="../media/image596.png"/><Relationship Id="rId62" Type="http://schemas.openxmlformats.org/officeDocument/2006/relationships/image" Target="../media/image600.png"/><Relationship Id="rId70" Type="http://schemas.openxmlformats.org/officeDocument/2006/relationships/image" Target="../media/image604.png"/><Relationship Id="rId75" Type="http://schemas.openxmlformats.org/officeDocument/2006/relationships/customXml" Target="../ink/ink595.xml"/><Relationship Id="rId83" Type="http://schemas.openxmlformats.org/officeDocument/2006/relationships/customXml" Target="../ink/ink599.xml"/><Relationship Id="rId88" Type="http://schemas.openxmlformats.org/officeDocument/2006/relationships/image" Target="../media/image613.png"/><Relationship Id="rId91" Type="http://schemas.openxmlformats.org/officeDocument/2006/relationships/customXml" Target="../ink/ink603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60.xml"/><Relationship Id="rId15" Type="http://schemas.openxmlformats.org/officeDocument/2006/relationships/image" Target="../media/image578.png"/><Relationship Id="rId23" Type="http://schemas.openxmlformats.org/officeDocument/2006/relationships/image" Target="../media/image582.png"/><Relationship Id="rId28" Type="http://schemas.openxmlformats.org/officeDocument/2006/relationships/customXml" Target="../ink/ink571.xml"/><Relationship Id="rId36" Type="http://schemas.openxmlformats.org/officeDocument/2006/relationships/customXml" Target="../ink/ink575.xml"/><Relationship Id="rId49" Type="http://schemas.openxmlformats.org/officeDocument/2006/relationships/customXml" Target="../ink/ink582.xml"/><Relationship Id="rId57" Type="http://schemas.openxmlformats.org/officeDocument/2006/relationships/customXml" Target="../ink/ink586.xml"/><Relationship Id="rId10" Type="http://schemas.openxmlformats.org/officeDocument/2006/relationships/customXml" Target="../ink/ink562.xml"/><Relationship Id="rId31" Type="http://schemas.openxmlformats.org/officeDocument/2006/relationships/image" Target="../media/image586.png"/><Relationship Id="rId44" Type="http://schemas.openxmlformats.org/officeDocument/2006/relationships/customXml" Target="../ink/ink579.xml"/><Relationship Id="rId52" Type="http://schemas.openxmlformats.org/officeDocument/2006/relationships/image" Target="../media/image595.png"/><Relationship Id="rId60" Type="http://schemas.openxmlformats.org/officeDocument/2006/relationships/image" Target="../media/image599.png"/><Relationship Id="rId65" Type="http://schemas.openxmlformats.org/officeDocument/2006/relationships/customXml" Target="../ink/ink590.xml"/><Relationship Id="rId73" Type="http://schemas.openxmlformats.org/officeDocument/2006/relationships/customXml" Target="../ink/ink594.xml"/><Relationship Id="rId78" Type="http://schemas.openxmlformats.org/officeDocument/2006/relationships/image" Target="../media/image608.png"/><Relationship Id="rId81" Type="http://schemas.openxmlformats.org/officeDocument/2006/relationships/customXml" Target="../ink/ink598.xml"/><Relationship Id="rId86" Type="http://schemas.openxmlformats.org/officeDocument/2006/relationships/image" Target="../media/image612.png"/><Relationship Id="rId4" Type="http://schemas.openxmlformats.org/officeDocument/2006/relationships/image" Target="../media/image7.png"/><Relationship Id="rId9" Type="http://schemas.openxmlformats.org/officeDocument/2006/relationships/image" Target="../media/image575.png"/><Relationship Id="rId13" Type="http://schemas.openxmlformats.org/officeDocument/2006/relationships/image" Target="../media/image577.png"/><Relationship Id="rId18" Type="http://schemas.openxmlformats.org/officeDocument/2006/relationships/customXml" Target="../ink/ink566.xml"/><Relationship Id="rId39" Type="http://schemas.openxmlformats.org/officeDocument/2006/relationships/image" Target="../media/image590.png"/><Relationship Id="rId34" Type="http://schemas.openxmlformats.org/officeDocument/2006/relationships/customXml" Target="../ink/ink574.xml"/><Relationship Id="rId50" Type="http://schemas.openxmlformats.org/officeDocument/2006/relationships/image" Target="../media/image594.png"/><Relationship Id="rId55" Type="http://schemas.openxmlformats.org/officeDocument/2006/relationships/customXml" Target="../ink/ink585.xml"/><Relationship Id="rId76" Type="http://schemas.openxmlformats.org/officeDocument/2006/relationships/image" Target="../media/image607.png"/><Relationship Id="rId7" Type="http://schemas.openxmlformats.org/officeDocument/2006/relationships/image" Target="../media/image574.png"/><Relationship Id="rId71" Type="http://schemas.openxmlformats.org/officeDocument/2006/relationships/customXml" Target="../ink/ink593.xml"/><Relationship Id="rId92" Type="http://schemas.openxmlformats.org/officeDocument/2006/relationships/image" Target="../media/image615.png"/><Relationship Id="rId2" Type="http://schemas.openxmlformats.org/officeDocument/2006/relationships/image" Target="../media/image5.jpeg"/><Relationship Id="rId29" Type="http://schemas.openxmlformats.org/officeDocument/2006/relationships/image" Target="../media/image585.png"/><Relationship Id="rId24" Type="http://schemas.openxmlformats.org/officeDocument/2006/relationships/customXml" Target="../ink/ink569.xml"/><Relationship Id="rId40" Type="http://schemas.openxmlformats.org/officeDocument/2006/relationships/customXml" Target="../ink/ink577.xml"/><Relationship Id="rId45" Type="http://schemas.openxmlformats.org/officeDocument/2006/relationships/image" Target="../media/image593.png"/><Relationship Id="rId66" Type="http://schemas.openxmlformats.org/officeDocument/2006/relationships/image" Target="../media/image602.png"/><Relationship Id="rId87" Type="http://schemas.openxmlformats.org/officeDocument/2006/relationships/customXml" Target="../ink/ink601.xml"/><Relationship Id="rId61" Type="http://schemas.openxmlformats.org/officeDocument/2006/relationships/customXml" Target="../ink/ink588.xml"/><Relationship Id="rId82" Type="http://schemas.openxmlformats.org/officeDocument/2006/relationships/image" Target="../media/image610.png"/><Relationship Id="rId19" Type="http://schemas.openxmlformats.org/officeDocument/2006/relationships/image" Target="../media/image58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72.png"/><Relationship Id="rId21" Type="http://schemas.openxmlformats.org/officeDocument/2006/relationships/image" Target="../media/image624.png"/><Relationship Id="rId42" Type="http://schemas.openxmlformats.org/officeDocument/2006/relationships/customXml" Target="../ink/ink622.xml"/><Relationship Id="rId63" Type="http://schemas.openxmlformats.org/officeDocument/2006/relationships/image" Target="../media/image645.png"/><Relationship Id="rId84" Type="http://schemas.openxmlformats.org/officeDocument/2006/relationships/customXml" Target="../ink/ink643.xml"/><Relationship Id="rId138" Type="http://schemas.openxmlformats.org/officeDocument/2006/relationships/customXml" Target="../ink/ink670.xml"/><Relationship Id="rId159" Type="http://schemas.openxmlformats.org/officeDocument/2006/relationships/image" Target="../media/image693.png"/><Relationship Id="rId107" Type="http://schemas.openxmlformats.org/officeDocument/2006/relationships/image" Target="../media/image667.png"/><Relationship Id="rId11" Type="http://schemas.openxmlformats.org/officeDocument/2006/relationships/image" Target="../media/image619.png"/><Relationship Id="rId32" Type="http://schemas.openxmlformats.org/officeDocument/2006/relationships/customXml" Target="../ink/ink617.xml"/><Relationship Id="rId53" Type="http://schemas.openxmlformats.org/officeDocument/2006/relationships/image" Target="../media/image640.png"/><Relationship Id="rId74" Type="http://schemas.openxmlformats.org/officeDocument/2006/relationships/customXml" Target="../ink/ink638.xml"/><Relationship Id="rId128" Type="http://schemas.openxmlformats.org/officeDocument/2006/relationships/customXml" Target="../ink/ink665.xml"/><Relationship Id="rId149" Type="http://schemas.openxmlformats.org/officeDocument/2006/relationships/image" Target="../media/image688.png"/><Relationship Id="rId5" Type="http://schemas.openxmlformats.org/officeDocument/2006/relationships/image" Target="../media/image616.png"/><Relationship Id="rId95" Type="http://schemas.openxmlformats.org/officeDocument/2006/relationships/image" Target="../media/image661.png"/><Relationship Id="rId160" Type="http://schemas.openxmlformats.org/officeDocument/2006/relationships/customXml" Target="../ink/ink681.xml"/><Relationship Id="rId22" Type="http://schemas.openxmlformats.org/officeDocument/2006/relationships/customXml" Target="../ink/ink612.xml"/><Relationship Id="rId43" Type="http://schemas.openxmlformats.org/officeDocument/2006/relationships/image" Target="../media/image635.png"/><Relationship Id="rId64" Type="http://schemas.openxmlformats.org/officeDocument/2006/relationships/customXml" Target="../ink/ink633.xml"/><Relationship Id="rId118" Type="http://schemas.openxmlformats.org/officeDocument/2006/relationships/customXml" Target="../ink/ink660.xml"/><Relationship Id="rId139" Type="http://schemas.openxmlformats.org/officeDocument/2006/relationships/image" Target="../media/image683.png"/><Relationship Id="rId85" Type="http://schemas.openxmlformats.org/officeDocument/2006/relationships/image" Target="../media/image656.png"/><Relationship Id="rId150" Type="http://schemas.openxmlformats.org/officeDocument/2006/relationships/customXml" Target="../ink/ink676.xml"/><Relationship Id="rId12" Type="http://schemas.openxmlformats.org/officeDocument/2006/relationships/customXml" Target="../ink/ink607.xml"/><Relationship Id="rId17" Type="http://schemas.openxmlformats.org/officeDocument/2006/relationships/image" Target="../media/image622.png"/><Relationship Id="rId33" Type="http://schemas.openxmlformats.org/officeDocument/2006/relationships/image" Target="../media/image630.png"/><Relationship Id="rId38" Type="http://schemas.openxmlformats.org/officeDocument/2006/relationships/customXml" Target="../ink/ink620.xml"/><Relationship Id="rId59" Type="http://schemas.openxmlformats.org/officeDocument/2006/relationships/image" Target="../media/image643.png"/><Relationship Id="rId103" Type="http://schemas.openxmlformats.org/officeDocument/2006/relationships/image" Target="../media/image665.png"/><Relationship Id="rId108" Type="http://schemas.openxmlformats.org/officeDocument/2006/relationships/customXml" Target="../ink/ink655.xml"/><Relationship Id="rId124" Type="http://schemas.openxmlformats.org/officeDocument/2006/relationships/customXml" Target="../ink/ink663.xml"/><Relationship Id="rId129" Type="http://schemas.openxmlformats.org/officeDocument/2006/relationships/image" Target="../media/image678.png"/><Relationship Id="rId54" Type="http://schemas.openxmlformats.org/officeDocument/2006/relationships/customXml" Target="../ink/ink628.xml"/><Relationship Id="rId70" Type="http://schemas.openxmlformats.org/officeDocument/2006/relationships/customXml" Target="../ink/ink636.xml"/><Relationship Id="rId75" Type="http://schemas.openxmlformats.org/officeDocument/2006/relationships/image" Target="../media/image651.png"/><Relationship Id="rId91" Type="http://schemas.openxmlformats.org/officeDocument/2006/relationships/image" Target="../media/image659.png"/><Relationship Id="rId96" Type="http://schemas.openxmlformats.org/officeDocument/2006/relationships/customXml" Target="../ink/ink649.xml"/><Relationship Id="rId140" Type="http://schemas.openxmlformats.org/officeDocument/2006/relationships/customXml" Target="../ink/ink671.xml"/><Relationship Id="rId145" Type="http://schemas.openxmlformats.org/officeDocument/2006/relationships/image" Target="../media/image686.png"/><Relationship Id="rId161" Type="http://schemas.openxmlformats.org/officeDocument/2006/relationships/image" Target="../media/image694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04.xml"/><Relationship Id="rId23" Type="http://schemas.openxmlformats.org/officeDocument/2006/relationships/image" Target="../media/image625.png"/><Relationship Id="rId28" Type="http://schemas.openxmlformats.org/officeDocument/2006/relationships/customXml" Target="../ink/ink615.xml"/><Relationship Id="rId49" Type="http://schemas.openxmlformats.org/officeDocument/2006/relationships/image" Target="../media/image638.png"/><Relationship Id="rId114" Type="http://schemas.openxmlformats.org/officeDocument/2006/relationships/customXml" Target="../ink/ink658.xml"/><Relationship Id="rId119" Type="http://schemas.openxmlformats.org/officeDocument/2006/relationships/image" Target="../media/image673.png"/><Relationship Id="rId44" Type="http://schemas.openxmlformats.org/officeDocument/2006/relationships/customXml" Target="../ink/ink623.xml"/><Relationship Id="rId60" Type="http://schemas.openxmlformats.org/officeDocument/2006/relationships/customXml" Target="../ink/ink631.xml"/><Relationship Id="rId65" Type="http://schemas.openxmlformats.org/officeDocument/2006/relationships/image" Target="../media/image646.png"/><Relationship Id="rId81" Type="http://schemas.openxmlformats.org/officeDocument/2006/relationships/image" Target="../media/image654.png"/><Relationship Id="rId86" Type="http://schemas.openxmlformats.org/officeDocument/2006/relationships/customXml" Target="../ink/ink644.xml"/><Relationship Id="rId130" Type="http://schemas.openxmlformats.org/officeDocument/2006/relationships/customXml" Target="../ink/ink666.xml"/><Relationship Id="rId135" Type="http://schemas.openxmlformats.org/officeDocument/2006/relationships/image" Target="../media/image681.png"/><Relationship Id="rId151" Type="http://schemas.openxmlformats.org/officeDocument/2006/relationships/image" Target="../media/image689.png"/><Relationship Id="rId156" Type="http://schemas.openxmlformats.org/officeDocument/2006/relationships/customXml" Target="../ink/ink679.xml"/><Relationship Id="rId13" Type="http://schemas.openxmlformats.org/officeDocument/2006/relationships/image" Target="../media/image620.png"/><Relationship Id="rId18" Type="http://schemas.openxmlformats.org/officeDocument/2006/relationships/customXml" Target="../ink/ink610.xml"/><Relationship Id="rId39" Type="http://schemas.openxmlformats.org/officeDocument/2006/relationships/image" Target="../media/image633.png"/><Relationship Id="rId109" Type="http://schemas.openxmlformats.org/officeDocument/2006/relationships/image" Target="../media/image668.png"/><Relationship Id="rId34" Type="http://schemas.openxmlformats.org/officeDocument/2006/relationships/customXml" Target="../ink/ink618.xml"/><Relationship Id="rId50" Type="http://schemas.openxmlformats.org/officeDocument/2006/relationships/customXml" Target="../ink/ink626.xml"/><Relationship Id="rId55" Type="http://schemas.openxmlformats.org/officeDocument/2006/relationships/image" Target="../media/image641.png"/><Relationship Id="rId76" Type="http://schemas.openxmlformats.org/officeDocument/2006/relationships/customXml" Target="../ink/ink639.xml"/><Relationship Id="rId97" Type="http://schemas.openxmlformats.org/officeDocument/2006/relationships/image" Target="../media/image662.png"/><Relationship Id="rId104" Type="http://schemas.openxmlformats.org/officeDocument/2006/relationships/customXml" Target="../ink/ink653.xml"/><Relationship Id="rId120" Type="http://schemas.openxmlformats.org/officeDocument/2006/relationships/customXml" Target="../ink/ink661.xml"/><Relationship Id="rId125" Type="http://schemas.openxmlformats.org/officeDocument/2006/relationships/image" Target="../media/image676.png"/><Relationship Id="rId141" Type="http://schemas.openxmlformats.org/officeDocument/2006/relationships/image" Target="../media/image684.png"/><Relationship Id="rId146" Type="http://schemas.openxmlformats.org/officeDocument/2006/relationships/customXml" Target="../ink/ink674.xml"/><Relationship Id="rId7" Type="http://schemas.openxmlformats.org/officeDocument/2006/relationships/image" Target="../media/image617.png"/><Relationship Id="rId71" Type="http://schemas.openxmlformats.org/officeDocument/2006/relationships/image" Target="../media/image649.png"/><Relationship Id="rId92" Type="http://schemas.openxmlformats.org/officeDocument/2006/relationships/customXml" Target="../ink/ink647.xml"/><Relationship Id="rId2" Type="http://schemas.openxmlformats.org/officeDocument/2006/relationships/image" Target="../media/image5.jpeg"/><Relationship Id="rId29" Type="http://schemas.openxmlformats.org/officeDocument/2006/relationships/image" Target="../media/image628.png"/><Relationship Id="rId24" Type="http://schemas.openxmlformats.org/officeDocument/2006/relationships/customXml" Target="../ink/ink613.xml"/><Relationship Id="rId40" Type="http://schemas.openxmlformats.org/officeDocument/2006/relationships/customXml" Target="../ink/ink621.xml"/><Relationship Id="rId45" Type="http://schemas.openxmlformats.org/officeDocument/2006/relationships/image" Target="../media/image636.png"/><Relationship Id="rId66" Type="http://schemas.openxmlformats.org/officeDocument/2006/relationships/customXml" Target="../ink/ink634.xml"/><Relationship Id="rId87" Type="http://schemas.openxmlformats.org/officeDocument/2006/relationships/image" Target="../media/image657.png"/><Relationship Id="rId110" Type="http://schemas.openxmlformats.org/officeDocument/2006/relationships/customXml" Target="../ink/ink656.xml"/><Relationship Id="rId115" Type="http://schemas.openxmlformats.org/officeDocument/2006/relationships/image" Target="../media/image671.png"/><Relationship Id="rId131" Type="http://schemas.openxmlformats.org/officeDocument/2006/relationships/image" Target="../media/image679.png"/><Relationship Id="rId136" Type="http://schemas.openxmlformats.org/officeDocument/2006/relationships/customXml" Target="../ink/ink669.xml"/><Relationship Id="rId157" Type="http://schemas.openxmlformats.org/officeDocument/2006/relationships/image" Target="../media/image692.png"/><Relationship Id="rId61" Type="http://schemas.openxmlformats.org/officeDocument/2006/relationships/image" Target="../media/image644.png"/><Relationship Id="rId82" Type="http://schemas.openxmlformats.org/officeDocument/2006/relationships/customXml" Target="../ink/ink642.xml"/><Relationship Id="rId152" Type="http://schemas.openxmlformats.org/officeDocument/2006/relationships/customXml" Target="../ink/ink677.xml"/><Relationship Id="rId19" Type="http://schemas.openxmlformats.org/officeDocument/2006/relationships/image" Target="../media/image623.png"/><Relationship Id="rId14" Type="http://schemas.openxmlformats.org/officeDocument/2006/relationships/customXml" Target="../ink/ink608.xml"/><Relationship Id="rId30" Type="http://schemas.openxmlformats.org/officeDocument/2006/relationships/customXml" Target="../ink/ink616.xml"/><Relationship Id="rId35" Type="http://schemas.openxmlformats.org/officeDocument/2006/relationships/image" Target="../media/image631.png"/><Relationship Id="rId56" Type="http://schemas.openxmlformats.org/officeDocument/2006/relationships/customXml" Target="../ink/ink629.xml"/><Relationship Id="rId77" Type="http://schemas.openxmlformats.org/officeDocument/2006/relationships/image" Target="../media/image652.png"/><Relationship Id="rId100" Type="http://schemas.openxmlformats.org/officeDocument/2006/relationships/customXml" Target="../ink/ink651.xml"/><Relationship Id="rId105" Type="http://schemas.openxmlformats.org/officeDocument/2006/relationships/image" Target="../media/image666.png"/><Relationship Id="rId126" Type="http://schemas.openxmlformats.org/officeDocument/2006/relationships/customXml" Target="../ink/ink664.xml"/><Relationship Id="rId147" Type="http://schemas.openxmlformats.org/officeDocument/2006/relationships/image" Target="../media/image687.png"/><Relationship Id="rId8" Type="http://schemas.openxmlformats.org/officeDocument/2006/relationships/customXml" Target="../ink/ink605.xml"/><Relationship Id="rId51" Type="http://schemas.openxmlformats.org/officeDocument/2006/relationships/image" Target="../media/image639.png"/><Relationship Id="rId72" Type="http://schemas.openxmlformats.org/officeDocument/2006/relationships/customXml" Target="../ink/ink637.xml"/><Relationship Id="rId93" Type="http://schemas.openxmlformats.org/officeDocument/2006/relationships/image" Target="../media/image660.png"/><Relationship Id="rId98" Type="http://schemas.openxmlformats.org/officeDocument/2006/relationships/customXml" Target="../ink/ink650.xml"/><Relationship Id="rId121" Type="http://schemas.openxmlformats.org/officeDocument/2006/relationships/image" Target="../media/image674.png"/><Relationship Id="rId142" Type="http://schemas.openxmlformats.org/officeDocument/2006/relationships/customXml" Target="../ink/ink672.xml"/><Relationship Id="rId3" Type="http://schemas.openxmlformats.org/officeDocument/2006/relationships/image" Target="../media/image6.png"/><Relationship Id="rId25" Type="http://schemas.openxmlformats.org/officeDocument/2006/relationships/image" Target="../media/image626.png"/><Relationship Id="rId46" Type="http://schemas.openxmlformats.org/officeDocument/2006/relationships/customXml" Target="../ink/ink624.xml"/><Relationship Id="rId67" Type="http://schemas.openxmlformats.org/officeDocument/2006/relationships/image" Target="../media/image647.png"/><Relationship Id="rId116" Type="http://schemas.openxmlformats.org/officeDocument/2006/relationships/customXml" Target="../ink/ink659.xml"/><Relationship Id="rId137" Type="http://schemas.openxmlformats.org/officeDocument/2006/relationships/image" Target="../media/image682.png"/><Relationship Id="rId158" Type="http://schemas.openxmlformats.org/officeDocument/2006/relationships/customXml" Target="../ink/ink680.xml"/><Relationship Id="rId20" Type="http://schemas.openxmlformats.org/officeDocument/2006/relationships/customXml" Target="../ink/ink611.xml"/><Relationship Id="rId41" Type="http://schemas.openxmlformats.org/officeDocument/2006/relationships/image" Target="../media/image634.png"/><Relationship Id="rId62" Type="http://schemas.openxmlformats.org/officeDocument/2006/relationships/customXml" Target="../ink/ink632.xml"/><Relationship Id="rId83" Type="http://schemas.openxmlformats.org/officeDocument/2006/relationships/image" Target="../media/image655.png"/><Relationship Id="rId88" Type="http://schemas.openxmlformats.org/officeDocument/2006/relationships/customXml" Target="../ink/ink645.xml"/><Relationship Id="rId111" Type="http://schemas.openxmlformats.org/officeDocument/2006/relationships/image" Target="../media/image669.png"/><Relationship Id="rId132" Type="http://schemas.openxmlformats.org/officeDocument/2006/relationships/customXml" Target="../ink/ink667.xml"/><Relationship Id="rId153" Type="http://schemas.openxmlformats.org/officeDocument/2006/relationships/image" Target="../media/image690.png"/><Relationship Id="rId15" Type="http://schemas.openxmlformats.org/officeDocument/2006/relationships/image" Target="../media/image621.png"/><Relationship Id="rId36" Type="http://schemas.openxmlformats.org/officeDocument/2006/relationships/customXml" Target="../ink/ink619.xml"/><Relationship Id="rId57" Type="http://schemas.openxmlformats.org/officeDocument/2006/relationships/image" Target="../media/image642.png"/><Relationship Id="rId106" Type="http://schemas.openxmlformats.org/officeDocument/2006/relationships/customXml" Target="../ink/ink654.xml"/><Relationship Id="rId127" Type="http://schemas.openxmlformats.org/officeDocument/2006/relationships/image" Target="../media/image677.png"/><Relationship Id="rId10" Type="http://schemas.openxmlformats.org/officeDocument/2006/relationships/customXml" Target="../ink/ink606.xml"/><Relationship Id="rId31" Type="http://schemas.openxmlformats.org/officeDocument/2006/relationships/image" Target="../media/image629.png"/><Relationship Id="rId52" Type="http://schemas.openxmlformats.org/officeDocument/2006/relationships/customXml" Target="../ink/ink627.xml"/><Relationship Id="rId73" Type="http://schemas.openxmlformats.org/officeDocument/2006/relationships/image" Target="../media/image650.png"/><Relationship Id="rId78" Type="http://schemas.openxmlformats.org/officeDocument/2006/relationships/customXml" Target="../ink/ink640.xml"/><Relationship Id="rId94" Type="http://schemas.openxmlformats.org/officeDocument/2006/relationships/customXml" Target="../ink/ink648.xml"/><Relationship Id="rId99" Type="http://schemas.openxmlformats.org/officeDocument/2006/relationships/image" Target="../media/image663.png"/><Relationship Id="rId101" Type="http://schemas.openxmlformats.org/officeDocument/2006/relationships/image" Target="../media/image664.png"/><Relationship Id="rId122" Type="http://schemas.openxmlformats.org/officeDocument/2006/relationships/customXml" Target="../ink/ink662.xml"/><Relationship Id="rId143" Type="http://schemas.openxmlformats.org/officeDocument/2006/relationships/image" Target="../media/image685.png"/><Relationship Id="rId148" Type="http://schemas.openxmlformats.org/officeDocument/2006/relationships/customXml" Target="../ink/ink675.xml"/><Relationship Id="rId4" Type="http://schemas.openxmlformats.org/officeDocument/2006/relationships/image" Target="../media/image7.png"/><Relationship Id="rId9" Type="http://schemas.openxmlformats.org/officeDocument/2006/relationships/image" Target="../media/image618.png"/><Relationship Id="rId26" Type="http://schemas.openxmlformats.org/officeDocument/2006/relationships/customXml" Target="../ink/ink614.xml"/><Relationship Id="rId47" Type="http://schemas.openxmlformats.org/officeDocument/2006/relationships/image" Target="../media/image637.png"/><Relationship Id="rId68" Type="http://schemas.openxmlformats.org/officeDocument/2006/relationships/customXml" Target="../ink/ink635.xml"/><Relationship Id="rId89" Type="http://schemas.openxmlformats.org/officeDocument/2006/relationships/image" Target="../media/image658.png"/><Relationship Id="rId112" Type="http://schemas.openxmlformats.org/officeDocument/2006/relationships/customXml" Target="../ink/ink657.xml"/><Relationship Id="rId133" Type="http://schemas.openxmlformats.org/officeDocument/2006/relationships/image" Target="../media/image680.png"/><Relationship Id="rId154" Type="http://schemas.openxmlformats.org/officeDocument/2006/relationships/customXml" Target="../ink/ink678.xml"/><Relationship Id="rId16" Type="http://schemas.openxmlformats.org/officeDocument/2006/relationships/customXml" Target="../ink/ink609.xml"/><Relationship Id="rId37" Type="http://schemas.openxmlformats.org/officeDocument/2006/relationships/image" Target="../media/image632.png"/><Relationship Id="rId58" Type="http://schemas.openxmlformats.org/officeDocument/2006/relationships/customXml" Target="../ink/ink630.xml"/><Relationship Id="rId79" Type="http://schemas.openxmlformats.org/officeDocument/2006/relationships/image" Target="../media/image653.png"/><Relationship Id="rId102" Type="http://schemas.openxmlformats.org/officeDocument/2006/relationships/customXml" Target="../ink/ink652.xml"/><Relationship Id="rId123" Type="http://schemas.openxmlformats.org/officeDocument/2006/relationships/image" Target="../media/image675.png"/><Relationship Id="rId144" Type="http://schemas.openxmlformats.org/officeDocument/2006/relationships/customXml" Target="../ink/ink673.xml"/><Relationship Id="rId90" Type="http://schemas.openxmlformats.org/officeDocument/2006/relationships/customXml" Target="../ink/ink646.xml"/><Relationship Id="rId27" Type="http://schemas.openxmlformats.org/officeDocument/2006/relationships/image" Target="../media/image627.png"/><Relationship Id="rId48" Type="http://schemas.openxmlformats.org/officeDocument/2006/relationships/customXml" Target="../ink/ink625.xml"/><Relationship Id="rId69" Type="http://schemas.openxmlformats.org/officeDocument/2006/relationships/image" Target="../media/image648.png"/><Relationship Id="rId113" Type="http://schemas.openxmlformats.org/officeDocument/2006/relationships/image" Target="../media/image670.png"/><Relationship Id="rId134" Type="http://schemas.openxmlformats.org/officeDocument/2006/relationships/customXml" Target="../ink/ink668.xml"/><Relationship Id="rId80" Type="http://schemas.openxmlformats.org/officeDocument/2006/relationships/customXml" Target="../ink/ink641.xml"/><Relationship Id="rId155" Type="http://schemas.openxmlformats.org/officeDocument/2006/relationships/image" Target="../media/image6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83.xml"/><Relationship Id="rId13" Type="http://schemas.openxmlformats.org/officeDocument/2006/relationships/image" Target="../media/image699.png"/><Relationship Id="rId18" Type="http://schemas.openxmlformats.org/officeDocument/2006/relationships/customXml" Target="../ink/ink688.xml"/><Relationship Id="rId3" Type="http://schemas.openxmlformats.org/officeDocument/2006/relationships/image" Target="../media/image6.png"/><Relationship Id="rId21" Type="http://schemas.openxmlformats.org/officeDocument/2006/relationships/image" Target="../media/image703.png"/><Relationship Id="rId7" Type="http://schemas.openxmlformats.org/officeDocument/2006/relationships/image" Target="../media/image696.png"/><Relationship Id="rId12" Type="http://schemas.openxmlformats.org/officeDocument/2006/relationships/customXml" Target="../ink/ink685.xml"/><Relationship Id="rId17" Type="http://schemas.openxmlformats.org/officeDocument/2006/relationships/image" Target="../media/image701.png"/><Relationship Id="rId25" Type="http://schemas.openxmlformats.org/officeDocument/2006/relationships/image" Target="../media/image705.png"/><Relationship Id="rId2" Type="http://schemas.openxmlformats.org/officeDocument/2006/relationships/image" Target="../media/image5.jpeg"/><Relationship Id="rId16" Type="http://schemas.openxmlformats.org/officeDocument/2006/relationships/customXml" Target="../ink/ink687.xml"/><Relationship Id="rId20" Type="http://schemas.openxmlformats.org/officeDocument/2006/relationships/customXml" Target="../ink/ink689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82.xml"/><Relationship Id="rId11" Type="http://schemas.openxmlformats.org/officeDocument/2006/relationships/image" Target="../media/image698.png"/><Relationship Id="rId24" Type="http://schemas.openxmlformats.org/officeDocument/2006/relationships/customXml" Target="../ink/ink691.xml"/><Relationship Id="rId5" Type="http://schemas.openxmlformats.org/officeDocument/2006/relationships/image" Target="../media/image695.png"/><Relationship Id="rId15" Type="http://schemas.openxmlformats.org/officeDocument/2006/relationships/image" Target="../media/image700.png"/><Relationship Id="rId23" Type="http://schemas.openxmlformats.org/officeDocument/2006/relationships/image" Target="../media/image704.png"/><Relationship Id="rId10" Type="http://schemas.openxmlformats.org/officeDocument/2006/relationships/customXml" Target="../ink/ink684.xml"/><Relationship Id="rId19" Type="http://schemas.openxmlformats.org/officeDocument/2006/relationships/image" Target="../media/image702.png"/><Relationship Id="rId4" Type="http://schemas.openxmlformats.org/officeDocument/2006/relationships/image" Target="../media/image7.png"/><Relationship Id="rId9" Type="http://schemas.openxmlformats.org/officeDocument/2006/relationships/image" Target="../media/image697.png"/><Relationship Id="rId14" Type="http://schemas.openxmlformats.org/officeDocument/2006/relationships/customXml" Target="../ink/ink686.xml"/><Relationship Id="rId22" Type="http://schemas.openxmlformats.org/officeDocument/2006/relationships/customXml" Target="../ink/ink690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02.xml"/><Relationship Id="rId21" Type="http://schemas.openxmlformats.org/officeDocument/2006/relationships/image" Target="../media/image714.png"/><Relationship Id="rId42" Type="http://schemas.openxmlformats.org/officeDocument/2006/relationships/customXml" Target="../ink/ink710.xml"/><Relationship Id="rId47" Type="http://schemas.openxmlformats.org/officeDocument/2006/relationships/image" Target="../media/image50.png"/><Relationship Id="rId63" Type="http://schemas.openxmlformats.org/officeDocument/2006/relationships/customXml" Target="../ink/ink721.xml"/><Relationship Id="rId68" Type="http://schemas.openxmlformats.org/officeDocument/2006/relationships/image" Target="../media/image736.png"/><Relationship Id="rId84" Type="http://schemas.openxmlformats.org/officeDocument/2006/relationships/image" Target="../media/image744.png"/><Relationship Id="rId89" Type="http://schemas.openxmlformats.org/officeDocument/2006/relationships/customXml" Target="../ink/ink734.xml"/><Relationship Id="rId16" Type="http://schemas.openxmlformats.org/officeDocument/2006/relationships/customXml" Target="../ink/ink697.xml"/><Relationship Id="rId11" Type="http://schemas.openxmlformats.org/officeDocument/2006/relationships/image" Target="../media/image709.png"/><Relationship Id="rId32" Type="http://schemas.openxmlformats.org/officeDocument/2006/relationships/customXml" Target="../ink/ink705.xml"/><Relationship Id="rId37" Type="http://schemas.openxmlformats.org/officeDocument/2006/relationships/image" Target="../media/image722.png"/><Relationship Id="rId53" Type="http://schemas.openxmlformats.org/officeDocument/2006/relationships/customXml" Target="../ink/ink716.xml"/><Relationship Id="rId58" Type="http://schemas.openxmlformats.org/officeDocument/2006/relationships/image" Target="../media/image731.png"/><Relationship Id="rId74" Type="http://schemas.openxmlformats.org/officeDocument/2006/relationships/image" Target="../media/image739.png"/><Relationship Id="rId79" Type="http://schemas.openxmlformats.org/officeDocument/2006/relationships/customXml" Target="../ink/ink729.xml"/><Relationship Id="rId5" Type="http://schemas.openxmlformats.org/officeDocument/2006/relationships/image" Target="../media/image706.png"/><Relationship Id="rId90" Type="http://schemas.openxmlformats.org/officeDocument/2006/relationships/image" Target="../media/image747.png"/><Relationship Id="rId95" Type="http://schemas.openxmlformats.org/officeDocument/2006/relationships/customXml" Target="../ink/ink737.xml"/><Relationship Id="rId22" Type="http://schemas.openxmlformats.org/officeDocument/2006/relationships/customXml" Target="../ink/ink700.xml"/><Relationship Id="rId27" Type="http://schemas.openxmlformats.org/officeDocument/2006/relationships/image" Target="../media/image717.png"/><Relationship Id="rId43" Type="http://schemas.openxmlformats.org/officeDocument/2006/relationships/image" Target="../media/image725.png"/><Relationship Id="rId48" Type="http://schemas.openxmlformats.org/officeDocument/2006/relationships/customXml" Target="../ink/ink713.xml"/><Relationship Id="rId64" Type="http://schemas.openxmlformats.org/officeDocument/2006/relationships/image" Target="../media/image734.png"/><Relationship Id="rId69" Type="http://schemas.openxmlformats.org/officeDocument/2006/relationships/customXml" Target="../ink/ink724.xml"/><Relationship Id="rId80" Type="http://schemas.openxmlformats.org/officeDocument/2006/relationships/image" Target="../media/image742.png"/><Relationship Id="rId85" Type="http://schemas.openxmlformats.org/officeDocument/2006/relationships/customXml" Target="../ink/ink732.xml"/><Relationship Id="rId3" Type="http://schemas.openxmlformats.org/officeDocument/2006/relationships/image" Target="../media/image6.png"/><Relationship Id="rId12" Type="http://schemas.openxmlformats.org/officeDocument/2006/relationships/customXml" Target="../ink/ink695.xml"/><Relationship Id="rId17" Type="http://schemas.openxmlformats.org/officeDocument/2006/relationships/image" Target="../media/image712.png"/><Relationship Id="rId25" Type="http://schemas.openxmlformats.org/officeDocument/2006/relationships/image" Target="../media/image716.png"/><Relationship Id="rId33" Type="http://schemas.openxmlformats.org/officeDocument/2006/relationships/image" Target="../media/image720.png"/><Relationship Id="rId38" Type="http://schemas.openxmlformats.org/officeDocument/2006/relationships/customXml" Target="../ink/ink708.xml"/><Relationship Id="rId46" Type="http://schemas.openxmlformats.org/officeDocument/2006/relationships/customXml" Target="../ink/ink712.xml"/><Relationship Id="rId59" Type="http://schemas.openxmlformats.org/officeDocument/2006/relationships/customXml" Target="../ink/ink719.xml"/><Relationship Id="rId67" Type="http://schemas.openxmlformats.org/officeDocument/2006/relationships/customXml" Target="../ink/ink723.xml"/><Relationship Id="rId20" Type="http://schemas.openxmlformats.org/officeDocument/2006/relationships/customXml" Target="../ink/ink699.xml"/><Relationship Id="rId41" Type="http://schemas.openxmlformats.org/officeDocument/2006/relationships/image" Target="../media/image724.png"/><Relationship Id="rId54" Type="http://schemas.openxmlformats.org/officeDocument/2006/relationships/image" Target="../media/image729.png"/><Relationship Id="rId62" Type="http://schemas.openxmlformats.org/officeDocument/2006/relationships/image" Target="../media/image733.png"/><Relationship Id="rId70" Type="http://schemas.openxmlformats.org/officeDocument/2006/relationships/image" Target="../media/image737.png"/><Relationship Id="rId75" Type="http://schemas.openxmlformats.org/officeDocument/2006/relationships/customXml" Target="../ink/ink727.xml"/><Relationship Id="rId83" Type="http://schemas.openxmlformats.org/officeDocument/2006/relationships/customXml" Target="../ink/ink731.xml"/><Relationship Id="rId88" Type="http://schemas.openxmlformats.org/officeDocument/2006/relationships/image" Target="../media/image746.png"/><Relationship Id="rId91" Type="http://schemas.openxmlformats.org/officeDocument/2006/relationships/customXml" Target="../ink/ink735.xml"/><Relationship Id="rId96" Type="http://schemas.openxmlformats.org/officeDocument/2006/relationships/image" Target="../media/image750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92.xml"/><Relationship Id="rId15" Type="http://schemas.openxmlformats.org/officeDocument/2006/relationships/image" Target="../media/image711.png"/><Relationship Id="rId23" Type="http://schemas.openxmlformats.org/officeDocument/2006/relationships/image" Target="../media/image715.png"/><Relationship Id="rId28" Type="http://schemas.openxmlformats.org/officeDocument/2006/relationships/customXml" Target="../ink/ink703.xml"/><Relationship Id="rId36" Type="http://schemas.openxmlformats.org/officeDocument/2006/relationships/customXml" Target="../ink/ink707.xml"/><Relationship Id="rId49" Type="http://schemas.openxmlformats.org/officeDocument/2006/relationships/customXml" Target="../ink/ink714.xml"/><Relationship Id="rId57" Type="http://schemas.openxmlformats.org/officeDocument/2006/relationships/customXml" Target="../ink/ink718.xml"/><Relationship Id="rId10" Type="http://schemas.openxmlformats.org/officeDocument/2006/relationships/customXml" Target="../ink/ink694.xml"/><Relationship Id="rId31" Type="http://schemas.openxmlformats.org/officeDocument/2006/relationships/image" Target="../media/image719.png"/><Relationship Id="rId44" Type="http://schemas.openxmlformats.org/officeDocument/2006/relationships/customXml" Target="../ink/ink711.xml"/><Relationship Id="rId52" Type="http://schemas.openxmlformats.org/officeDocument/2006/relationships/image" Target="../media/image728.png"/><Relationship Id="rId60" Type="http://schemas.openxmlformats.org/officeDocument/2006/relationships/image" Target="../media/image732.png"/><Relationship Id="rId65" Type="http://schemas.openxmlformats.org/officeDocument/2006/relationships/customXml" Target="../ink/ink722.xml"/><Relationship Id="rId73" Type="http://schemas.openxmlformats.org/officeDocument/2006/relationships/customXml" Target="../ink/ink726.xml"/><Relationship Id="rId78" Type="http://schemas.openxmlformats.org/officeDocument/2006/relationships/image" Target="../media/image741.png"/><Relationship Id="rId81" Type="http://schemas.openxmlformats.org/officeDocument/2006/relationships/customXml" Target="../ink/ink730.xml"/><Relationship Id="rId86" Type="http://schemas.openxmlformats.org/officeDocument/2006/relationships/image" Target="../media/image745.png"/><Relationship Id="rId94" Type="http://schemas.openxmlformats.org/officeDocument/2006/relationships/image" Target="../media/image749.png"/><Relationship Id="rId99" Type="http://schemas.openxmlformats.org/officeDocument/2006/relationships/customXml" Target="../ink/ink739.xml"/><Relationship Id="rId4" Type="http://schemas.openxmlformats.org/officeDocument/2006/relationships/image" Target="../media/image7.png"/><Relationship Id="rId9" Type="http://schemas.openxmlformats.org/officeDocument/2006/relationships/image" Target="../media/image708.png"/><Relationship Id="rId13" Type="http://schemas.openxmlformats.org/officeDocument/2006/relationships/image" Target="../media/image710.png"/><Relationship Id="rId18" Type="http://schemas.openxmlformats.org/officeDocument/2006/relationships/customXml" Target="../ink/ink698.xml"/><Relationship Id="rId39" Type="http://schemas.openxmlformats.org/officeDocument/2006/relationships/image" Target="../media/image723.png"/><Relationship Id="rId34" Type="http://schemas.openxmlformats.org/officeDocument/2006/relationships/customXml" Target="../ink/ink706.xml"/><Relationship Id="rId50" Type="http://schemas.openxmlformats.org/officeDocument/2006/relationships/image" Target="../media/image727.png"/><Relationship Id="rId55" Type="http://schemas.openxmlformats.org/officeDocument/2006/relationships/customXml" Target="../ink/ink717.xml"/><Relationship Id="rId76" Type="http://schemas.openxmlformats.org/officeDocument/2006/relationships/image" Target="../media/image740.png"/><Relationship Id="rId97" Type="http://schemas.openxmlformats.org/officeDocument/2006/relationships/customXml" Target="../ink/ink738.xml"/><Relationship Id="rId7" Type="http://schemas.openxmlformats.org/officeDocument/2006/relationships/image" Target="../media/image707.png"/><Relationship Id="rId71" Type="http://schemas.openxmlformats.org/officeDocument/2006/relationships/customXml" Target="../ink/ink725.xml"/><Relationship Id="rId92" Type="http://schemas.openxmlformats.org/officeDocument/2006/relationships/image" Target="../media/image748.png"/><Relationship Id="rId2" Type="http://schemas.openxmlformats.org/officeDocument/2006/relationships/image" Target="../media/image5.jpeg"/><Relationship Id="rId29" Type="http://schemas.openxmlformats.org/officeDocument/2006/relationships/image" Target="../media/image718.png"/><Relationship Id="rId24" Type="http://schemas.openxmlformats.org/officeDocument/2006/relationships/customXml" Target="../ink/ink701.xml"/><Relationship Id="rId40" Type="http://schemas.openxmlformats.org/officeDocument/2006/relationships/customXml" Target="../ink/ink709.xml"/><Relationship Id="rId45" Type="http://schemas.openxmlformats.org/officeDocument/2006/relationships/image" Target="../media/image726.png"/><Relationship Id="rId66" Type="http://schemas.openxmlformats.org/officeDocument/2006/relationships/image" Target="../media/image735.png"/><Relationship Id="rId87" Type="http://schemas.openxmlformats.org/officeDocument/2006/relationships/customXml" Target="../ink/ink733.xml"/><Relationship Id="rId61" Type="http://schemas.openxmlformats.org/officeDocument/2006/relationships/customXml" Target="../ink/ink720.xml"/><Relationship Id="rId82" Type="http://schemas.openxmlformats.org/officeDocument/2006/relationships/image" Target="../media/image743.png"/><Relationship Id="rId19" Type="http://schemas.openxmlformats.org/officeDocument/2006/relationships/image" Target="../media/image713.png"/><Relationship Id="rId14" Type="http://schemas.openxmlformats.org/officeDocument/2006/relationships/customXml" Target="../ink/ink696.xml"/><Relationship Id="rId30" Type="http://schemas.openxmlformats.org/officeDocument/2006/relationships/customXml" Target="../ink/ink704.xml"/><Relationship Id="rId35" Type="http://schemas.openxmlformats.org/officeDocument/2006/relationships/image" Target="../media/image721.png"/><Relationship Id="rId56" Type="http://schemas.openxmlformats.org/officeDocument/2006/relationships/image" Target="../media/image730.png"/><Relationship Id="rId77" Type="http://schemas.openxmlformats.org/officeDocument/2006/relationships/customXml" Target="../ink/ink728.xml"/><Relationship Id="rId100" Type="http://schemas.openxmlformats.org/officeDocument/2006/relationships/image" Target="../media/image752.png"/><Relationship Id="rId8" Type="http://schemas.openxmlformats.org/officeDocument/2006/relationships/customXml" Target="../ink/ink693.xml"/><Relationship Id="rId51" Type="http://schemas.openxmlformats.org/officeDocument/2006/relationships/customXml" Target="../ink/ink715.xml"/><Relationship Id="rId72" Type="http://schemas.openxmlformats.org/officeDocument/2006/relationships/image" Target="../media/image738.png"/><Relationship Id="rId93" Type="http://schemas.openxmlformats.org/officeDocument/2006/relationships/customXml" Target="../ink/ink736.xml"/><Relationship Id="rId98" Type="http://schemas.openxmlformats.org/officeDocument/2006/relationships/image" Target="../media/image751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64.png"/><Relationship Id="rId117" Type="http://schemas.openxmlformats.org/officeDocument/2006/relationships/customXml" Target="../ink/ink795.xml"/><Relationship Id="rId21" Type="http://schemas.openxmlformats.org/officeDocument/2006/relationships/customXml" Target="../ink/ink747.xml"/><Relationship Id="rId42" Type="http://schemas.openxmlformats.org/officeDocument/2006/relationships/image" Target="../media/image772.png"/><Relationship Id="rId47" Type="http://schemas.openxmlformats.org/officeDocument/2006/relationships/customXml" Target="../ink/ink760.xml"/><Relationship Id="rId63" Type="http://schemas.openxmlformats.org/officeDocument/2006/relationships/customXml" Target="../ink/ink768.xml"/><Relationship Id="rId68" Type="http://schemas.openxmlformats.org/officeDocument/2006/relationships/image" Target="../media/image785.png"/><Relationship Id="rId84" Type="http://schemas.openxmlformats.org/officeDocument/2006/relationships/image" Target="../media/image793.png"/><Relationship Id="rId89" Type="http://schemas.openxmlformats.org/officeDocument/2006/relationships/customXml" Target="../ink/ink781.xml"/><Relationship Id="rId112" Type="http://schemas.openxmlformats.org/officeDocument/2006/relationships/image" Target="../media/image807.png"/><Relationship Id="rId16" Type="http://schemas.openxmlformats.org/officeDocument/2006/relationships/image" Target="../media/image759.png"/><Relationship Id="rId107" Type="http://schemas.openxmlformats.org/officeDocument/2006/relationships/customXml" Target="../ink/ink790.xml"/><Relationship Id="rId11" Type="http://schemas.openxmlformats.org/officeDocument/2006/relationships/customXml" Target="../ink/ink742.xml"/><Relationship Id="rId32" Type="http://schemas.openxmlformats.org/officeDocument/2006/relationships/image" Target="../media/image767.png"/><Relationship Id="rId37" Type="http://schemas.openxmlformats.org/officeDocument/2006/relationships/customXml" Target="../ink/ink755.xml"/><Relationship Id="rId53" Type="http://schemas.openxmlformats.org/officeDocument/2006/relationships/customXml" Target="../ink/ink763.xml"/><Relationship Id="rId58" Type="http://schemas.openxmlformats.org/officeDocument/2006/relationships/image" Target="../media/image780.png"/><Relationship Id="rId74" Type="http://schemas.openxmlformats.org/officeDocument/2006/relationships/image" Target="../media/image788.png"/><Relationship Id="rId79" Type="http://schemas.openxmlformats.org/officeDocument/2006/relationships/customXml" Target="../ink/ink776.xml"/><Relationship Id="rId102" Type="http://schemas.openxmlformats.org/officeDocument/2006/relationships/image" Target="../media/image802.png"/><Relationship Id="rId123" Type="http://schemas.openxmlformats.org/officeDocument/2006/relationships/customXml" Target="../ink/ink798.xml"/><Relationship Id="rId128" Type="http://schemas.openxmlformats.org/officeDocument/2006/relationships/image" Target="../media/image815.png"/><Relationship Id="rId5" Type="http://schemas.openxmlformats.org/officeDocument/2006/relationships/image" Target="../media/image753.png"/><Relationship Id="rId90" Type="http://schemas.openxmlformats.org/officeDocument/2006/relationships/image" Target="../media/image796.png"/><Relationship Id="rId95" Type="http://schemas.openxmlformats.org/officeDocument/2006/relationships/customXml" Target="../ink/ink784.xml"/><Relationship Id="rId22" Type="http://schemas.openxmlformats.org/officeDocument/2006/relationships/image" Target="../media/image762.png"/><Relationship Id="rId27" Type="http://schemas.openxmlformats.org/officeDocument/2006/relationships/customXml" Target="../ink/ink750.xml"/><Relationship Id="rId43" Type="http://schemas.openxmlformats.org/officeDocument/2006/relationships/customXml" Target="../ink/ink758.xml"/><Relationship Id="rId48" Type="http://schemas.openxmlformats.org/officeDocument/2006/relationships/image" Target="../media/image775.png"/><Relationship Id="rId64" Type="http://schemas.openxmlformats.org/officeDocument/2006/relationships/image" Target="../media/image783.png"/><Relationship Id="rId69" Type="http://schemas.openxmlformats.org/officeDocument/2006/relationships/customXml" Target="../ink/ink771.xml"/><Relationship Id="rId113" Type="http://schemas.openxmlformats.org/officeDocument/2006/relationships/customXml" Target="../ink/ink793.xml"/><Relationship Id="rId118" Type="http://schemas.openxmlformats.org/officeDocument/2006/relationships/image" Target="../media/image810.png"/><Relationship Id="rId80" Type="http://schemas.openxmlformats.org/officeDocument/2006/relationships/image" Target="../media/image791.png"/><Relationship Id="rId85" Type="http://schemas.openxmlformats.org/officeDocument/2006/relationships/customXml" Target="../ink/ink779.xml"/><Relationship Id="rId12" Type="http://schemas.openxmlformats.org/officeDocument/2006/relationships/image" Target="../media/image757.png"/><Relationship Id="rId17" Type="http://schemas.openxmlformats.org/officeDocument/2006/relationships/customXml" Target="../ink/ink745.xml"/><Relationship Id="rId33" Type="http://schemas.openxmlformats.org/officeDocument/2006/relationships/customXml" Target="../ink/ink753.xml"/><Relationship Id="rId38" Type="http://schemas.openxmlformats.org/officeDocument/2006/relationships/image" Target="../media/image770.png"/><Relationship Id="rId59" Type="http://schemas.openxmlformats.org/officeDocument/2006/relationships/customXml" Target="../ink/ink766.xml"/><Relationship Id="rId103" Type="http://schemas.openxmlformats.org/officeDocument/2006/relationships/customXml" Target="../ink/ink788.xml"/><Relationship Id="rId108" Type="http://schemas.openxmlformats.org/officeDocument/2006/relationships/image" Target="../media/image805.png"/><Relationship Id="rId124" Type="http://schemas.openxmlformats.org/officeDocument/2006/relationships/image" Target="../media/image813.png"/><Relationship Id="rId54" Type="http://schemas.openxmlformats.org/officeDocument/2006/relationships/image" Target="../media/image778.png"/><Relationship Id="rId70" Type="http://schemas.openxmlformats.org/officeDocument/2006/relationships/image" Target="../media/image786.png"/><Relationship Id="rId75" Type="http://schemas.openxmlformats.org/officeDocument/2006/relationships/customXml" Target="../ink/ink774.xml"/><Relationship Id="rId91" Type="http://schemas.openxmlformats.org/officeDocument/2006/relationships/customXml" Target="../ink/ink782.xml"/><Relationship Id="rId96" Type="http://schemas.openxmlformats.org/officeDocument/2006/relationships/image" Target="../media/image79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54.png"/><Relationship Id="rId23" Type="http://schemas.openxmlformats.org/officeDocument/2006/relationships/customXml" Target="../ink/ink748.xml"/><Relationship Id="rId28" Type="http://schemas.openxmlformats.org/officeDocument/2006/relationships/image" Target="../media/image765.png"/><Relationship Id="rId49" Type="http://schemas.openxmlformats.org/officeDocument/2006/relationships/customXml" Target="../ink/ink761.xml"/><Relationship Id="rId114" Type="http://schemas.openxmlformats.org/officeDocument/2006/relationships/image" Target="../media/image808.png"/><Relationship Id="rId119" Type="http://schemas.openxmlformats.org/officeDocument/2006/relationships/customXml" Target="../ink/ink796.xml"/><Relationship Id="rId44" Type="http://schemas.openxmlformats.org/officeDocument/2006/relationships/image" Target="../media/image773.png"/><Relationship Id="rId60" Type="http://schemas.openxmlformats.org/officeDocument/2006/relationships/image" Target="../media/image781.png"/><Relationship Id="rId65" Type="http://schemas.openxmlformats.org/officeDocument/2006/relationships/customXml" Target="../ink/ink769.xml"/><Relationship Id="rId81" Type="http://schemas.openxmlformats.org/officeDocument/2006/relationships/customXml" Target="../ink/ink777.xml"/><Relationship Id="rId86" Type="http://schemas.openxmlformats.org/officeDocument/2006/relationships/image" Target="../media/image794.png"/><Relationship Id="rId13" Type="http://schemas.openxmlformats.org/officeDocument/2006/relationships/customXml" Target="../ink/ink743.xml"/><Relationship Id="rId18" Type="http://schemas.openxmlformats.org/officeDocument/2006/relationships/image" Target="../media/image760.png"/><Relationship Id="rId39" Type="http://schemas.openxmlformats.org/officeDocument/2006/relationships/customXml" Target="../ink/ink756.xml"/><Relationship Id="rId109" Type="http://schemas.openxmlformats.org/officeDocument/2006/relationships/customXml" Target="../ink/ink791.xml"/><Relationship Id="rId34" Type="http://schemas.openxmlformats.org/officeDocument/2006/relationships/image" Target="../media/image768.png"/><Relationship Id="rId50" Type="http://schemas.openxmlformats.org/officeDocument/2006/relationships/image" Target="../media/image776.png"/><Relationship Id="rId55" Type="http://schemas.openxmlformats.org/officeDocument/2006/relationships/customXml" Target="../ink/ink764.xml"/><Relationship Id="rId76" Type="http://schemas.openxmlformats.org/officeDocument/2006/relationships/image" Target="../media/image789.png"/><Relationship Id="rId97" Type="http://schemas.openxmlformats.org/officeDocument/2006/relationships/customXml" Target="../ink/ink785.xml"/><Relationship Id="rId104" Type="http://schemas.openxmlformats.org/officeDocument/2006/relationships/image" Target="../media/image803.png"/><Relationship Id="rId120" Type="http://schemas.openxmlformats.org/officeDocument/2006/relationships/image" Target="../media/image811.png"/><Relationship Id="rId125" Type="http://schemas.openxmlformats.org/officeDocument/2006/relationships/customXml" Target="../ink/ink799.xml"/><Relationship Id="rId7" Type="http://schemas.openxmlformats.org/officeDocument/2006/relationships/customXml" Target="../ink/ink740.xml"/><Relationship Id="rId71" Type="http://schemas.openxmlformats.org/officeDocument/2006/relationships/customXml" Target="../ink/ink772.xml"/><Relationship Id="rId92" Type="http://schemas.openxmlformats.org/officeDocument/2006/relationships/image" Target="../media/image797.png"/><Relationship Id="rId2" Type="http://schemas.openxmlformats.org/officeDocument/2006/relationships/image" Target="../media/image5.jpeg"/><Relationship Id="rId29" Type="http://schemas.openxmlformats.org/officeDocument/2006/relationships/customXml" Target="../ink/ink751.xml"/><Relationship Id="rId24" Type="http://schemas.openxmlformats.org/officeDocument/2006/relationships/image" Target="../media/image763.png"/><Relationship Id="rId40" Type="http://schemas.openxmlformats.org/officeDocument/2006/relationships/image" Target="../media/image771.png"/><Relationship Id="rId45" Type="http://schemas.openxmlformats.org/officeDocument/2006/relationships/customXml" Target="../ink/ink759.xml"/><Relationship Id="rId66" Type="http://schemas.openxmlformats.org/officeDocument/2006/relationships/image" Target="../media/image784.png"/><Relationship Id="rId87" Type="http://schemas.openxmlformats.org/officeDocument/2006/relationships/customXml" Target="../ink/ink780.xml"/><Relationship Id="rId110" Type="http://schemas.openxmlformats.org/officeDocument/2006/relationships/image" Target="../media/image806.png"/><Relationship Id="rId115" Type="http://schemas.openxmlformats.org/officeDocument/2006/relationships/customXml" Target="../ink/ink794.xml"/><Relationship Id="rId61" Type="http://schemas.openxmlformats.org/officeDocument/2006/relationships/customXml" Target="../ink/ink767.xml"/><Relationship Id="rId82" Type="http://schemas.openxmlformats.org/officeDocument/2006/relationships/image" Target="../media/image792.png"/><Relationship Id="rId19" Type="http://schemas.openxmlformats.org/officeDocument/2006/relationships/customXml" Target="../ink/ink746.xml"/><Relationship Id="rId14" Type="http://schemas.openxmlformats.org/officeDocument/2006/relationships/image" Target="../media/image758.png"/><Relationship Id="rId30" Type="http://schemas.openxmlformats.org/officeDocument/2006/relationships/image" Target="../media/image766.png"/><Relationship Id="rId35" Type="http://schemas.openxmlformats.org/officeDocument/2006/relationships/customXml" Target="../ink/ink754.xml"/><Relationship Id="rId56" Type="http://schemas.openxmlformats.org/officeDocument/2006/relationships/image" Target="../media/image779.png"/><Relationship Id="rId77" Type="http://schemas.openxmlformats.org/officeDocument/2006/relationships/customXml" Target="../ink/ink775.xml"/><Relationship Id="rId100" Type="http://schemas.openxmlformats.org/officeDocument/2006/relationships/image" Target="../media/image801.png"/><Relationship Id="rId105" Type="http://schemas.openxmlformats.org/officeDocument/2006/relationships/customXml" Target="../ink/ink789.xml"/><Relationship Id="rId126" Type="http://schemas.openxmlformats.org/officeDocument/2006/relationships/image" Target="../media/image814.png"/><Relationship Id="rId8" Type="http://schemas.openxmlformats.org/officeDocument/2006/relationships/image" Target="../media/image755.png"/><Relationship Id="rId51" Type="http://schemas.openxmlformats.org/officeDocument/2006/relationships/customXml" Target="../ink/ink762.xml"/><Relationship Id="rId72" Type="http://schemas.openxmlformats.org/officeDocument/2006/relationships/image" Target="../media/image787.png"/><Relationship Id="rId93" Type="http://schemas.openxmlformats.org/officeDocument/2006/relationships/customXml" Target="../ink/ink783.xml"/><Relationship Id="rId98" Type="http://schemas.openxmlformats.org/officeDocument/2006/relationships/image" Target="../media/image800.png"/><Relationship Id="rId121" Type="http://schemas.openxmlformats.org/officeDocument/2006/relationships/customXml" Target="../ink/ink797.xml"/><Relationship Id="rId3" Type="http://schemas.openxmlformats.org/officeDocument/2006/relationships/image" Target="../media/image6.png"/><Relationship Id="rId25" Type="http://schemas.openxmlformats.org/officeDocument/2006/relationships/customXml" Target="../ink/ink749.xml"/><Relationship Id="rId46" Type="http://schemas.openxmlformats.org/officeDocument/2006/relationships/image" Target="../media/image774.png"/><Relationship Id="rId67" Type="http://schemas.openxmlformats.org/officeDocument/2006/relationships/customXml" Target="../ink/ink770.xml"/><Relationship Id="rId116" Type="http://schemas.openxmlformats.org/officeDocument/2006/relationships/image" Target="../media/image809.png"/><Relationship Id="rId20" Type="http://schemas.openxmlformats.org/officeDocument/2006/relationships/image" Target="../media/image761.png"/><Relationship Id="rId41" Type="http://schemas.openxmlformats.org/officeDocument/2006/relationships/customXml" Target="../ink/ink757.xml"/><Relationship Id="rId62" Type="http://schemas.openxmlformats.org/officeDocument/2006/relationships/image" Target="../media/image782.png"/><Relationship Id="rId83" Type="http://schemas.openxmlformats.org/officeDocument/2006/relationships/customXml" Target="../ink/ink778.xml"/><Relationship Id="rId88" Type="http://schemas.openxmlformats.org/officeDocument/2006/relationships/image" Target="../media/image795.png"/><Relationship Id="rId111" Type="http://schemas.openxmlformats.org/officeDocument/2006/relationships/customXml" Target="../ink/ink792.xml"/><Relationship Id="rId15" Type="http://schemas.openxmlformats.org/officeDocument/2006/relationships/customXml" Target="../ink/ink744.xml"/><Relationship Id="rId36" Type="http://schemas.openxmlformats.org/officeDocument/2006/relationships/image" Target="../media/image769.png"/><Relationship Id="rId57" Type="http://schemas.openxmlformats.org/officeDocument/2006/relationships/customXml" Target="../ink/ink765.xml"/><Relationship Id="rId106" Type="http://schemas.openxmlformats.org/officeDocument/2006/relationships/image" Target="../media/image804.png"/><Relationship Id="rId127" Type="http://schemas.openxmlformats.org/officeDocument/2006/relationships/customXml" Target="../ink/ink800.xml"/><Relationship Id="rId10" Type="http://schemas.openxmlformats.org/officeDocument/2006/relationships/image" Target="../media/image756.png"/><Relationship Id="rId31" Type="http://schemas.openxmlformats.org/officeDocument/2006/relationships/customXml" Target="../ink/ink752.xml"/><Relationship Id="rId52" Type="http://schemas.openxmlformats.org/officeDocument/2006/relationships/image" Target="../media/image777.png"/><Relationship Id="rId73" Type="http://schemas.openxmlformats.org/officeDocument/2006/relationships/customXml" Target="../ink/ink773.xml"/><Relationship Id="rId78" Type="http://schemas.openxmlformats.org/officeDocument/2006/relationships/image" Target="../media/image790.png"/><Relationship Id="rId94" Type="http://schemas.openxmlformats.org/officeDocument/2006/relationships/image" Target="../media/image798.png"/><Relationship Id="rId99" Type="http://schemas.openxmlformats.org/officeDocument/2006/relationships/customXml" Target="../ink/ink786.xml"/><Relationship Id="rId101" Type="http://schemas.openxmlformats.org/officeDocument/2006/relationships/customXml" Target="../ink/ink787.xml"/><Relationship Id="rId122" Type="http://schemas.openxmlformats.org/officeDocument/2006/relationships/image" Target="../media/image812.png"/><Relationship Id="rId4" Type="http://schemas.openxmlformats.org/officeDocument/2006/relationships/image" Target="../media/image7.png"/><Relationship Id="rId9" Type="http://schemas.openxmlformats.org/officeDocument/2006/relationships/customXml" Target="../ink/ink74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02.xml"/><Relationship Id="rId13" Type="http://schemas.openxmlformats.org/officeDocument/2006/relationships/image" Target="../media/image820.png"/><Relationship Id="rId18" Type="http://schemas.openxmlformats.org/officeDocument/2006/relationships/customXml" Target="../ink/ink807.xml"/><Relationship Id="rId3" Type="http://schemas.openxmlformats.org/officeDocument/2006/relationships/image" Target="../media/image6.png"/><Relationship Id="rId21" Type="http://schemas.openxmlformats.org/officeDocument/2006/relationships/image" Target="../media/image824.png"/><Relationship Id="rId7" Type="http://schemas.openxmlformats.org/officeDocument/2006/relationships/image" Target="../media/image817.png"/><Relationship Id="rId12" Type="http://schemas.openxmlformats.org/officeDocument/2006/relationships/customXml" Target="../ink/ink804.xml"/><Relationship Id="rId17" Type="http://schemas.openxmlformats.org/officeDocument/2006/relationships/image" Target="../media/image822.png"/><Relationship Id="rId25" Type="http://schemas.openxmlformats.org/officeDocument/2006/relationships/image" Target="../media/image826.png"/><Relationship Id="rId2" Type="http://schemas.openxmlformats.org/officeDocument/2006/relationships/image" Target="../media/image5.jpeg"/><Relationship Id="rId16" Type="http://schemas.openxmlformats.org/officeDocument/2006/relationships/customXml" Target="../ink/ink806.xml"/><Relationship Id="rId20" Type="http://schemas.openxmlformats.org/officeDocument/2006/relationships/customXml" Target="../ink/ink80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01.xml"/><Relationship Id="rId11" Type="http://schemas.openxmlformats.org/officeDocument/2006/relationships/image" Target="../media/image819.png"/><Relationship Id="rId24" Type="http://schemas.openxmlformats.org/officeDocument/2006/relationships/customXml" Target="../ink/ink810.xml"/><Relationship Id="rId5" Type="http://schemas.openxmlformats.org/officeDocument/2006/relationships/image" Target="../media/image816.png"/><Relationship Id="rId15" Type="http://schemas.openxmlformats.org/officeDocument/2006/relationships/image" Target="../media/image821.png"/><Relationship Id="rId23" Type="http://schemas.openxmlformats.org/officeDocument/2006/relationships/image" Target="../media/image825.png"/><Relationship Id="rId10" Type="http://schemas.openxmlformats.org/officeDocument/2006/relationships/customXml" Target="../ink/ink803.xml"/><Relationship Id="rId19" Type="http://schemas.openxmlformats.org/officeDocument/2006/relationships/image" Target="../media/image823.png"/><Relationship Id="rId4" Type="http://schemas.openxmlformats.org/officeDocument/2006/relationships/image" Target="../media/image7.png"/><Relationship Id="rId9" Type="http://schemas.openxmlformats.org/officeDocument/2006/relationships/image" Target="../media/image818.png"/><Relationship Id="rId14" Type="http://schemas.openxmlformats.org/officeDocument/2006/relationships/customXml" Target="../ink/ink805.xml"/><Relationship Id="rId22" Type="http://schemas.openxmlformats.org/officeDocument/2006/relationships/customXml" Target="../ink/ink80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12.xml"/><Relationship Id="rId13" Type="http://schemas.openxmlformats.org/officeDocument/2006/relationships/image" Target="../media/image831.png"/><Relationship Id="rId18" Type="http://schemas.openxmlformats.org/officeDocument/2006/relationships/customXml" Target="../ink/ink817.xml"/><Relationship Id="rId26" Type="http://schemas.openxmlformats.org/officeDocument/2006/relationships/customXml" Target="../ink/ink821.xml"/><Relationship Id="rId3" Type="http://schemas.openxmlformats.org/officeDocument/2006/relationships/image" Target="../media/image6.png"/><Relationship Id="rId21" Type="http://schemas.openxmlformats.org/officeDocument/2006/relationships/image" Target="../media/image835.png"/><Relationship Id="rId7" Type="http://schemas.openxmlformats.org/officeDocument/2006/relationships/image" Target="../media/image828.png"/><Relationship Id="rId12" Type="http://schemas.openxmlformats.org/officeDocument/2006/relationships/customXml" Target="../ink/ink814.xml"/><Relationship Id="rId17" Type="http://schemas.openxmlformats.org/officeDocument/2006/relationships/image" Target="../media/image833.png"/><Relationship Id="rId25" Type="http://schemas.openxmlformats.org/officeDocument/2006/relationships/image" Target="../media/image837.png"/><Relationship Id="rId2" Type="http://schemas.openxmlformats.org/officeDocument/2006/relationships/image" Target="../media/image5.jpeg"/><Relationship Id="rId16" Type="http://schemas.openxmlformats.org/officeDocument/2006/relationships/customXml" Target="../ink/ink816.xml"/><Relationship Id="rId20" Type="http://schemas.openxmlformats.org/officeDocument/2006/relationships/customXml" Target="../ink/ink81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11.xml"/><Relationship Id="rId11" Type="http://schemas.openxmlformats.org/officeDocument/2006/relationships/image" Target="../media/image830.png"/><Relationship Id="rId24" Type="http://schemas.openxmlformats.org/officeDocument/2006/relationships/customXml" Target="../ink/ink820.xml"/><Relationship Id="rId5" Type="http://schemas.openxmlformats.org/officeDocument/2006/relationships/image" Target="../media/image827.png"/><Relationship Id="rId15" Type="http://schemas.openxmlformats.org/officeDocument/2006/relationships/image" Target="../media/image832.png"/><Relationship Id="rId23" Type="http://schemas.openxmlformats.org/officeDocument/2006/relationships/image" Target="../media/image836.png"/><Relationship Id="rId10" Type="http://schemas.openxmlformats.org/officeDocument/2006/relationships/customXml" Target="../ink/ink813.xml"/><Relationship Id="rId19" Type="http://schemas.openxmlformats.org/officeDocument/2006/relationships/image" Target="../media/image834.png"/><Relationship Id="rId4" Type="http://schemas.openxmlformats.org/officeDocument/2006/relationships/image" Target="../media/image7.png"/><Relationship Id="rId9" Type="http://schemas.openxmlformats.org/officeDocument/2006/relationships/image" Target="../media/image829.png"/><Relationship Id="rId14" Type="http://schemas.openxmlformats.org/officeDocument/2006/relationships/customXml" Target="../ink/ink815.xml"/><Relationship Id="rId22" Type="http://schemas.openxmlformats.org/officeDocument/2006/relationships/customXml" Target="../ink/ink819.xml"/><Relationship Id="rId27" Type="http://schemas.openxmlformats.org/officeDocument/2006/relationships/image" Target="../media/image838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50.png"/><Relationship Id="rId117" Type="http://schemas.openxmlformats.org/officeDocument/2006/relationships/image" Target="../media/image894.png"/><Relationship Id="rId21" Type="http://schemas.openxmlformats.org/officeDocument/2006/relationships/customXml" Target="../ink/ink829.xml"/><Relationship Id="rId42" Type="http://schemas.openxmlformats.org/officeDocument/2006/relationships/image" Target="../media/image858.png"/><Relationship Id="rId47" Type="http://schemas.openxmlformats.org/officeDocument/2006/relationships/customXml" Target="../ink/ink842.xml"/><Relationship Id="rId63" Type="http://schemas.openxmlformats.org/officeDocument/2006/relationships/image" Target="../media/image867.png"/><Relationship Id="rId68" Type="http://schemas.openxmlformats.org/officeDocument/2006/relationships/customXml" Target="../ink/ink853.xml"/><Relationship Id="rId84" Type="http://schemas.openxmlformats.org/officeDocument/2006/relationships/customXml" Target="../ink/ink861.xml"/><Relationship Id="rId89" Type="http://schemas.openxmlformats.org/officeDocument/2006/relationships/image" Target="../media/image880.png"/><Relationship Id="rId112" Type="http://schemas.openxmlformats.org/officeDocument/2006/relationships/customXml" Target="../ink/ink875.xml"/><Relationship Id="rId16" Type="http://schemas.openxmlformats.org/officeDocument/2006/relationships/image" Target="../media/image845.png"/><Relationship Id="rId107" Type="http://schemas.openxmlformats.org/officeDocument/2006/relationships/image" Target="../media/image889.png"/><Relationship Id="rId11" Type="http://schemas.openxmlformats.org/officeDocument/2006/relationships/customXml" Target="../ink/ink824.xml"/><Relationship Id="rId32" Type="http://schemas.openxmlformats.org/officeDocument/2006/relationships/image" Target="../media/image853.png"/><Relationship Id="rId37" Type="http://schemas.openxmlformats.org/officeDocument/2006/relationships/customXml" Target="../ink/ink837.xml"/><Relationship Id="rId53" Type="http://schemas.openxmlformats.org/officeDocument/2006/relationships/customXml" Target="../ink/ink845.xml"/><Relationship Id="rId58" Type="http://schemas.openxmlformats.org/officeDocument/2006/relationships/customXml" Target="../ink/ink848.xml"/><Relationship Id="rId74" Type="http://schemas.openxmlformats.org/officeDocument/2006/relationships/customXml" Target="../ink/ink856.xml"/><Relationship Id="rId79" Type="http://schemas.openxmlformats.org/officeDocument/2006/relationships/image" Target="../media/image875.png"/><Relationship Id="rId102" Type="http://schemas.openxmlformats.org/officeDocument/2006/relationships/customXml" Target="../ink/ink870.xml"/><Relationship Id="rId5" Type="http://schemas.openxmlformats.org/officeDocument/2006/relationships/image" Target="../media/image839.png"/><Relationship Id="rId90" Type="http://schemas.openxmlformats.org/officeDocument/2006/relationships/customXml" Target="../ink/ink864.xml"/><Relationship Id="rId95" Type="http://schemas.openxmlformats.org/officeDocument/2006/relationships/image" Target="../media/image883.png"/><Relationship Id="rId22" Type="http://schemas.openxmlformats.org/officeDocument/2006/relationships/image" Target="../media/image848.png"/><Relationship Id="rId27" Type="http://schemas.openxmlformats.org/officeDocument/2006/relationships/customXml" Target="../ink/ink832.xml"/><Relationship Id="rId43" Type="http://schemas.openxmlformats.org/officeDocument/2006/relationships/customXml" Target="../ink/ink840.xml"/><Relationship Id="rId48" Type="http://schemas.openxmlformats.org/officeDocument/2006/relationships/image" Target="../media/image861.png"/><Relationship Id="rId64" Type="http://schemas.openxmlformats.org/officeDocument/2006/relationships/customXml" Target="../ink/ink851.xml"/><Relationship Id="rId69" Type="http://schemas.openxmlformats.org/officeDocument/2006/relationships/image" Target="../media/image870.png"/><Relationship Id="rId113" Type="http://schemas.openxmlformats.org/officeDocument/2006/relationships/image" Target="../media/image892.png"/><Relationship Id="rId118" Type="http://schemas.openxmlformats.org/officeDocument/2006/relationships/customXml" Target="../ink/ink878.xml"/><Relationship Id="rId80" Type="http://schemas.openxmlformats.org/officeDocument/2006/relationships/customXml" Target="../ink/ink859.xml"/><Relationship Id="rId85" Type="http://schemas.openxmlformats.org/officeDocument/2006/relationships/image" Target="../media/image878.png"/><Relationship Id="rId12" Type="http://schemas.openxmlformats.org/officeDocument/2006/relationships/image" Target="../media/image843.png"/><Relationship Id="rId17" Type="http://schemas.openxmlformats.org/officeDocument/2006/relationships/customXml" Target="../ink/ink827.xml"/><Relationship Id="rId33" Type="http://schemas.openxmlformats.org/officeDocument/2006/relationships/customXml" Target="../ink/ink835.xml"/><Relationship Id="rId38" Type="http://schemas.openxmlformats.org/officeDocument/2006/relationships/image" Target="../media/image856.png"/><Relationship Id="rId59" Type="http://schemas.openxmlformats.org/officeDocument/2006/relationships/image" Target="../media/image865.png"/><Relationship Id="rId103" Type="http://schemas.openxmlformats.org/officeDocument/2006/relationships/image" Target="../media/image887.png"/><Relationship Id="rId108" Type="http://schemas.openxmlformats.org/officeDocument/2006/relationships/customXml" Target="../ink/ink873.xml"/><Relationship Id="rId54" Type="http://schemas.openxmlformats.org/officeDocument/2006/relationships/customXml" Target="../ink/ink846.xml"/><Relationship Id="rId70" Type="http://schemas.openxmlformats.org/officeDocument/2006/relationships/customXml" Target="../ink/ink854.xml"/><Relationship Id="rId75" Type="http://schemas.openxmlformats.org/officeDocument/2006/relationships/image" Target="../media/image873.png"/><Relationship Id="rId91" Type="http://schemas.openxmlformats.org/officeDocument/2006/relationships/image" Target="../media/image881.png"/><Relationship Id="rId96" Type="http://schemas.openxmlformats.org/officeDocument/2006/relationships/customXml" Target="../ink/ink86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40.png"/><Relationship Id="rId23" Type="http://schemas.openxmlformats.org/officeDocument/2006/relationships/customXml" Target="../ink/ink830.xml"/><Relationship Id="rId28" Type="http://schemas.openxmlformats.org/officeDocument/2006/relationships/image" Target="../media/image851.png"/><Relationship Id="rId49" Type="http://schemas.openxmlformats.org/officeDocument/2006/relationships/customXml" Target="../ink/ink843.xml"/><Relationship Id="rId114" Type="http://schemas.openxmlformats.org/officeDocument/2006/relationships/customXml" Target="../ink/ink876.xml"/><Relationship Id="rId119" Type="http://schemas.openxmlformats.org/officeDocument/2006/relationships/image" Target="../media/image895.png"/><Relationship Id="rId44" Type="http://schemas.openxmlformats.org/officeDocument/2006/relationships/image" Target="../media/image859.png"/><Relationship Id="rId60" Type="http://schemas.openxmlformats.org/officeDocument/2006/relationships/customXml" Target="../ink/ink849.xml"/><Relationship Id="rId65" Type="http://schemas.openxmlformats.org/officeDocument/2006/relationships/image" Target="../media/image868.png"/><Relationship Id="rId81" Type="http://schemas.openxmlformats.org/officeDocument/2006/relationships/image" Target="../media/image876.png"/><Relationship Id="rId86" Type="http://schemas.openxmlformats.org/officeDocument/2006/relationships/customXml" Target="../ink/ink862.xml"/><Relationship Id="rId4" Type="http://schemas.openxmlformats.org/officeDocument/2006/relationships/image" Target="../media/image7.png"/><Relationship Id="rId9" Type="http://schemas.openxmlformats.org/officeDocument/2006/relationships/customXml" Target="../ink/ink823.xml"/><Relationship Id="rId13" Type="http://schemas.openxmlformats.org/officeDocument/2006/relationships/customXml" Target="../ink/ink825.xml"/><Relationship Id="rId18" Type="http://schemas.openxmlformats.org/officeDocument/2006/relationships/image" Target="../media/image846.png"/><Relationship Id="rId39" Type="http://schemas.openxmlformats.org/officeDocument/2006/relationships/customXml" Target="../ink/ink838.xml"/><Relationship Id="rId109" Type="http://schemas.openxmlformats.org/officeDocument/2006/relationships/image" Target="../media/image890.png"/><Relationship Id="rId34" Type="http://schemas.openxmlformats.org/officeDocument/2006/relationships/image" Target="../media/image854.png"/><Relationship Id="rId50" Type="http://schemas.openxmlformats.org/officeDocument/2006/relationships/image" Target="../media/image862.png"/><Relationship Id="rId55" Type="http://schemas.openxmlformats.org/officeDocument/2006/relationships/image" Target="../media/image863.png"/><Relationship Id="rId76" Type="http://schemas.openxmlformats.org/officeDocument/2006/relationships/customXml" Target="../ink/ink857.xml"/><Relationship Id="rId97" Type="http://schemas.openxmlformats.org/officeDocument/2006/relationships/image" Target="../media/image884.png"/><Relationship Id="rId104" Type="http://schemas.openxmlformats.org/officeDocument/2006/relationships/customXml" Target="../ink/ink871.xml"/><Relationship Id="rId120" Type="http://schemas.openxmlformats.org/officeDocument/2006/relationships/customXml" Target="../ink/ink879.xml"/><Relationship Id="rId7" Type="http://schemas.openxmlformats.org/officeDocument/2006/relationships/customXml" Target="../ink/ink822.xml"/><Relationship Id="rId71" Type="http://schemas.openxmlformats.org/officeDocument/2006/relationships/image" Target="../media/image871.png"/><Relationship Id="rId92" Type="http://schemas.openxmlformats.org/officeDocument/2006/relationships/customXml" Target="../ink/ink865.xml"/><Relationship Id="rId2" Type="http://schemas.openxmlformats.org/officeDocument/2006/relationships/image" Target="../media/image5.jpeg"/><Relationship Id="rId29" Type="http://schemas.openxmlformats.org/officeDocument/2006/relationships/customXml" Target="../ink/ink833.xml"/><Relationship Id="rId24" Type="http://schemas.openxmlformats.org/officeDocument/2006/relationships/image" Target="../media/image849.png"/><Relationship Id="rId40" Type="http://schemas.openxmlformats.org/officeDocument/2006/relationships/image" Target="../media/image857.png"/><Relationship Id="rId45" Type="http://schemas.openxmlformats.org/officeDocument/2006/relationships/customXml" Target="../ink/ink841.xml"/><Relationship Id="rId66" Type="http://schemas.openxmlformats.org/officeDocument/2006/relationships/customXml" Target="../ink/ink852.xml"/><Relationship Id="rId87" Type="http://schemas.openxmlformats.org/officeDocument/2006/relationships/image" Target="../media/image879.png"/><Relationship Id="rId110" Type="http://schemas.openxmlformats.org/officeDocument/2006/relationships/customXml" Target="../ink/ink874.xml"/><Relationship Id="rId115" Type="http://schemas.openxmlformats.org/officeDocument/2006/relationships/image" Target="../media/image893.png"/><Relationship Id="rId61" Type="http://schemas.openxmlformats.org/officeDocument/2006/relationships/image" Target="../media/image866.png"/><Relationship Id="rId82" Type="http://schemas.openxmlformats.org/officeDocument/2006/relationships/customXml" Target="../ink/ink860.xml"/><Relationship Id="rId19" Type="http://schemas.openxmlformats.org/officeDocument/2006/relationships/customXml" Target="../ink/ink828.xml"/><Relationship Id="rId14" Type="http://schemas.openxmlformats.org/officeDocument/2006/relationships/image" Target="../media/image844.png"/><Relationship Id="rId30" Type="http://schemas.openxmlformats.org/officeDocument/2006/relationships/image" Target="../media/image852.png"/><Relationship Id="rId35" Type="http://schemas.openxmlformats.org/officeDocument/2006/relationships/customXml" Target="../ink/ink836.xml"/><Relationship Id="rId56" Type="http://schemas.openxmlformats.org/officeDocument/2006/relationships/customXml" Target="../ink/ink847.xml"/><Relationship Id="rId77" Type="http://schemas.openxmlformats.org/officeDocument/2006/relationships/image" Target="../media/image874.png"/><Relationship Id="rId100" Type="http://schemas.openxmlformats.org/officeDocument/2006/relationships/customXml" Target="../ink/ink869.xml"/><Relationship Id="rId105" Type="http://schemas.openxmlformats.org/officeDocument/2006/relationships/image" Target="../media/image888.png"/><Relationship Id="rId8" Type="http://schemas.openxmlformats.org/officeDocument/2006/relationships/image" Target="../media/image841.png"/><Relationship Id="rId51" Type="http://schemas.openxmlformats.org/officeDocument/2006/relationships/customXml" Target="../ink/ink844.xml"/><Relationship Id="rId72" Type="http://schemas.openxmlformats.org/officeDocument/2006/relationships/customXml" Target="../ink/ink855.xml"/><Relationship Id="rId93" Type="http://schemas.openxmlformats.org/officeDocument/2006/relationships/image" Target="../media/image882.png"/><Relationship Id="rId98" Type="http://schemas.openxmlformats.org/officeDocument/2006/relationships/customXml" Target="../ink/ink868.xml"/><Relationship Id="rId121" Type="http://schemas.openxmlformats.org/officeDocument/2006/relationships/image" Target="../media/image896.png"/><Relationship Id="rId3" Type="http://schemas.openxmlformats.org/officeDocument/2006/relationships/image" Target="../media/image6.png"/><Relationship Id="rId25" Type="http://schemas.openxmlformats.org/officeDocument/2006/relationships/customXml" Target="../ink/ink831.xml"/><Relationship Id="rId46" Type="http://schemas.openxmlformats.org/officeDocument/2006/relationships/image" Target="../media/image860.png"/><Relationship Id="rId67" Type="http://schemas.openxmlformats.org/officeDocument/2006/relationships/image" Target="../media/image869.png"/><Relationship Id="rId116" Type="http://schemas.openxmlformats.org/officeDocument/2006/relationships/customXml" Target="../ink/ink877.xml"/><Relationship Id="rId20" Type="http://schemas.openxmlformats.org/officeDocument/2006/relationships/image" Target="../media/image847.png"/><Relationship Id="rId41" Type="http://schemas.openxmlformats.org/officeDocument/2006/relationships/customXml" Target="../ink/ink839.xml"/><Relationship Id="rId62" Type="http://schemas.openxmlformats.org/officeDocument/2006/relationships/customXml" Target="../ink/ink850.xml"/><Relationship Id="rId83" Type="http://schemas.openxmlformats.org/officeDocument/2006/relationships/image" Target="../media/image877.png"/><Relationship Id="rId88" Type="http://schemas.openxmlformats.org/officeDocument/2006/relationships/customXml" Target="../ink/ink863.xml"/><Relationship Id="rId111" Type="http://schemas.openxmlformats.org/officeDocument/2006/relationships/image" Target="../media/image891.png"/><Relationship Id="rId15" Type="http://schemas.openxmlformats.org/officeDocument/2006/relationships/customXml" Target="../ink/ink826.xml"/><Relationship Id="rId36" Type="http://schemas.openxmlformats.org/officeDocument/2006/relationships/image" Target="../media/image855.png"/><Relationship Id="rId57" Type="http://schemas.openxmlformats.org/officeDocument/2006/relationships/image" Target="../media/image864.png"/><Relationship Id="rId106" Type="http://schemas.openxmlformats.org/officeDocument/2006/relationships/customXml" Target="../ink/ink872.xml"/><Relationship Id="rId10" Type="http://schemas.openxmlformats.org/officeDocument/2006/relationships/image" Target="../media/image842.png"/><Relationship Id="rId31" Type="http://schemas.openxmlformats.org/officeDocument/2006/relationships/customXml" Target="../ink/ink834.xml"/><Relationship Id="rId52" Type="http://schemas.openxmlformats.org/officeDocument/2006/relationships/image" Target="../media/image50.png"/><Relationship Id="rId73" Type="http://schemas.openxmlformats.org/officeDocument/2006/relationships/image" Target="../media/image872.png"/><Relationship Id="rId78" Type="http://schemas.openxmlformats.org/officeDocument/2006/relationships/customXml" Target="../ink/ink858.xml"/><Relationship Id="rId94" Type="http://schemas.openxmlformats.org/officeDocument/2006/relationships/customXml" Target="../ink/ink866.xml"/><Relationship Id="rId99" Type="http://schemas.openxmlformats.org/officeDocument/2006/relationships/image" Target="../media/image885.png"/><Relationship Id="rId101" Type="http://schemas.openxmlformats.org/officeDocument/2006/relationships/image" Target="../media/image886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1.png"/><Relationship Id="rId18" Type="http://schemas.openxmlformats.org/officeDocument/2006/relationships/customXml" Target="../ink/ink886.xml"/><Relationship Id="rId26" Type="http://schemas.openxmlformats.org/officeDocument/2006/relationships/customXml" Target="../ink/ink890.xml"/><Relationship Id="rId39" Type="http://schemas.openxmlformats.org/officeDocument/2006/relationships/image" Target="../media/image914.png"/><Relationship Id="rId21" Type="http://schemas.openxmlformats.org/officeDocument/2006/relationships/image" Target="../media/image905.png"/><Relationship Id="rId34" Type="http://schemas.openxmlformats.org/officeDocument/2006/relationships/customXml" Target="../ink/ink894.xml"/><Relationship Id="rId42" Type="http://schemas.openxmlformats.org/officeDocument/2006/relationships/customXml" Target="../ink/ink898.xml"/><Relationship Id="rId47" Type="http://schemas.openxmlformats.org/officeDocument/2006/relationships/image" Target="../media/image918.png"/><Relationship Id="rId50" Type="http://schemas.openxmlformats.org/officeDocument/2006/relationships/customXml" Target="../ink/ink902.xml"/><Relationship Id="rId7" Type="http://schemas.openxmlformats.org/officeDocument/2006/relationships/image" Target="../media/image898.png"/><Relationship Id="rId2" Type="http://schemas.openxmlformats.org/officeDocument/2006/relationships/image" Target="../media/image5.jpeg"/><Relationship Id="rId16" Type="http://schemas.openxmlformats.org/officeDocument/2006/relationships/customXml" Target="../ink/ink885.xml"/><Relationship Id="rId29" Type="http://schemas.openxmlformats.org/officeDocument/2006/relationships/image" Target="../media/image909.png"/><Relationship Id="rId11" Type="http://schemas.openxmlformats.org/officeDocument/2006/relationships/image" Target="../media/image900.png"/><Relationship Id="rId24" Type="http://schemas.openxmlformats.org/officeDocument/2006/relationships/customXml" Target="../ink/ink889.xml"/><Relationship Id="rId32" Type="http://schemas.openxmlformats.org/officeDocument/2006/relationships/customXml" Target="../ink/ink893.xml"/><Relationship Id="rId37" Type="http://schemas.openxmlformats.org/officeDocument/2006/relationships/image" Target="../media/image913.png"/><Relationship Id="rId40" Type="http://schemas.openxmlformats.org/officeDocument/2006/relationships/customXml" Target="../ink/ink897.xml"/><Relationship Id="rId45" Type="http://schemas.openxmlformats.org/officeDocument/2006/relationships/image" Target="../media/image917.png"/><Relationship Id="rId53" Type="http://schemas.openxmlformats.org/officeDocument/2006/relationships/image" Target="../media/image921.png"/><Relationship Id="rId5" Type="http://schemas.openxmlformats.org/officeDocument/2006/relationships/image" Target="../media/image897.png"/><Relationship Id="rId10" Type="http://schemas.openxmlformats.org/officeDocument/2006/relationships/customXml" Target="../ink/ink882.xml"/><Relationship Id="rId19" Type="http://schemas.openxmlformats.org/officeDocument/2006/relationships/image" Target="../media/image904.png"/><Relationship Id="rId31" Type="http://schemas.openxmlformats.org/officeDocument/2006/relationships/image" Target="../media/image910.png"/><Relationship Id="rId44" Type="http://schemas.openxmlformats.org/officeDocument/2006/relationships/customXml" Target="../ink/ink899.xml"/><Relationship Id="rId52" Type="http://schemas.openxmlformats.org/officeDocument/2006/relationships/customXml" Target="../ink/ink903.xml"/><Relationship Id="rId4" Type="http://schemas.openxmlformats.org/officeDocument/2006/relationships/image" Target="../media/image7.png"/><Relationship Id="rId9" Type="http://schemas.openxmlformats.org/officeDocument/2006/relationships/image" Target="../media/image899.png"/><Relationship Id="rId14" Type="http://schemas.openxmlformats.org/officeDocument/2006/relationships/customXml" Target="../ink/ink884.xml"/><Relationship Id="rId22" Type="http://schemas.openxmlformats.org/officeDocument/2006/relationships/customXml" Target="../ink/ink888.xml"/><Relationship Id="rId27" Type="http://schemas.openxmlformats.org/officeDocument/2006/relationships/image" Target="../media/image908.png"/><Relationship Id="rId30" Type="http://schemas.openxmlformats.org/officeDocument/2006/relationships/customXml" Target="../ink/ink892.xml"/><Relationship Id="rId35" Type="http://schemas.openxmlformats.org/officeDocument/2006/relationships/image" Target="../media/image912.png"/><Relationship Id="rId43" Type="http://schemas.openxmlformats.org/officeDocument/2006/relationships/image" Target="../media/image916.png"/><Relationship Id="rId48" Type="http://schemas.openxmlformats.org/officeDocument/2006/relationships/customXml" Target="../ink/ink901.xml"/><Relationship Id="rId8" Type="http://schemas.openxmlformats.org/officeDocument/2006/relationships/customXml" Target="../ink/ink881.xml"/><Relationship Id="rId51" Type="http://schemas.openxmlformats.org/officeDocument/2006/relationships/image" Target="../media/image920.png"/><Relationship Id="rId3" Type="http://schemas.openxmlformats.org/officeDocument/2006/relationships/image" Target="../media/image6.png"/><Relationship Id="rId12" Type="http://schemas.openxmlformats.org/officeDocument/2006/relationships/customXml" Target="../ink/ink883.xml"/><Relationship Id="rId17" Type="http://schemas.openxmlformats.org/officeDocument/2006/relationships/image" Target="../media/image903.png"/><Relationship Id="rId25" Type="http://schemas.openxmlformats.org/officeDocument/2006/relationships/image" Target="../media/image907.png"/><Relationship Id="rId33" Type="http://schemas.openxmlformats.org/officeDocument/2006/relationships/image" Target="../media/image911.png"/><Relationship Id="rId38" Type="http://schemas.openxmlformats.org/officeDocument/2006/relationships/customXml" Target="../ink/ink896.xml"/><Relationship Id="rId46" Type="http://schemas.openxmlformats.org/officeDocument/2006/relationships/customXml" Target="../ink/ink900.xml"/><Relationship Id="rId20" Type="http://schemas.openxmlformats.org/officeDocument/2006/relationships/customXml" Target="../ink/ink887.xml"/><Relationship Id="rId41" Type="http://schemas.openxmlformats.org/officeDocument/2006/relationships/image" Target="../media/image915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80.xml"/><Relationship Id="rId15" Type="http://schemas.openxmlformats.org/officeDocument/2006/relationships/image" Target="../media/image902.png"/><Relationship Id="rId23" Type="http://schemas.openxmlformats.org/officeDocument/2006/relationships/image" Target="../media/image906.png"/><Relationship Id="rId28" Type="http://schemas.openxmlformats.org/officeDocument/2006/relationships/customXml" Target="../ink/ink891.xml"/><Relationship Id="rId36" Type="http://schemas.openxmlformats.org/officeDocument/2006/relationships/customXml" Target="../ink/ink895.xml"/><Relationship Id="rId49" Type="http://schemas.openxmlformats.org/officeDocument/2006/relationships/image" Target="../media/image919.png"/></Relationships>
</file>

<file path=ppt/slides/_rels/slide22.xml.rels><?xml version="1.0" encoding="UTF-8" standalone="yes"?>
<Relationships xmlns="http://schemas.openxmlformats.org/package/2006/relationships"><Relationship Id="rId21" Type="http://schemas.openxmlformats.org/officeDocument/2006/relationships/image" Target="../media/image930.png"/><Relationship Id="rId170" Type="http://schemas.openxmlformats.org/officeDocument/2006/relationships/customXml" Target="../ink/ink986.xml"/><Relationship Id="rId268" Type="http://schemas.openxmlformats.org/officeDocument/2006/relationships/customXml" Target="../ink/ink1035.xml"/><Relationship Id="rId475" Type="http://schemas.openxmlformats.org/officeDocument/2006/relationships/customXml" Target="../ink/ink1139.xml"/><Relationship Id="rId682" Type="http://schemas.openxmlformats.org/officeDocument/2006/relationships/image" Target="../media/image1259.png"/><Relationship Id="rId128" Type="http://schemas.openxmlformats.org/officeDocument/2006/relationships/customXml" Target="../ink/ink965.xml"/><Relationship Id="rId335" Type="http://schemas.openxmlformats.org/officeDocument/2006/relationships/image" Target="../media/image1087.png"/><Relationship Id="rId542" Type="http://schemas.openxmlformats.org/officeDocument/2006/relationships/image" Target="../media/image1189.png"/><Relationship Id="rId987" Type="http://schemas.openxmlformats.org/officeDocument/2006/relationships/customXml" Target="../ink/ink1395.xml"/><Relationship Id="rId1172" Type="http://schemas.openxmlformats.org/officeDocument/2006/relationships/customXml" Target="../ink/ink1488.xml"/><Relationship Id="rId402" Type="http://schemas.openxmlformats.org/officeDocument/2006/relationships/image" Target="../media/image1119.png"/><Relationship Id="rId847" Type="http://schemas.openxmlformats.org/officeDocument/2006/relationships/customXml" Target="../ink/ink1325.xml"/><Relationship Id="rId1032" Type="http://schemas.openxmlformats.org/officeDocument/2006/relationships/image" Target="../media/image1434.png"/><Relationship Id="rId707" Type="http://schemas.openxmlformats.org/officeDocument/2006/relationships/customXml" Target="../ink/ink1255.xml"/><Relationship Id="rId914" Type="http://schemas.openxmlformats.org/officeDocument/2006/relationships/image" Target="../media/image1375.png"/><Relationship Id="rId43" Type="http://schemas.openxmlformats.org/officeDocument/2006/relationships/image" Target="../media/image941.png"/><Relationship Id="rId192" Type="http://schemas.openxmlformats.org/officeDocument/2006/relationships/customXml" Target="../ink/ink997.xml"/><Relationship Id="rId497" Type="http://schemas.openxmlformats.org/officeDocument/2006/relationships/customXml" Target="../ink/ink1150.xml"/><Relationship Id="rId357" Type="http://schemas.openxmlformats.org/officeDocument/2006/relationships/image" Target="../media/image1098.png"/><Relationship Id="rId1194" Type="http://schemas.openxmlformats.org/officeDocument/2006/relationships/customXml" Target="../ink/ink1499.xml"/><Relationship Id="rId217" Type="http://schemas.openxmlformats.org/officeDocument/2006/relationships/image" Target="../media/image1028.png"/><Relationship Id="rId564" Type="http://schemas.openxmlformats.org/officeDocument/2006/relationships/image" Target="../media/image1200.png"/><Relationship Id="rId771" Type="http://schemas.openxmlformats.org/officeDocument/2006/relationships/customXml" Target="../ink/ink1287.xml"/><Relationship Id="rId869" Type="http://schemas.openxmlformats.org/officeDocument/2006/relationships/customXml" Target="../ink/ink1336.xml"/><Relationship Id="rId424" Type="http://schemas.openxmlformats.org/officeDocument/2006/relationships/image" Target="../media/image1130.png"/><Relationship Id="rId631" Type="http://schemas.openxmlformats.org/officeDocument/2006/relationships/customXml" Target="../ink/ink1217.xml"/><Relationship Id="rId729" Type="http://schemas.openxmlformats.org/officeDocument/2006/relationships/customXml" Target="../ink/ink1266.xml"/><Relationship Id="rId1054" Type="http://schemas.openxmlformats.org/officeDocument/2006/relationships/image" Target="../media/image1445.png"/><Relationship Id="rId936" Type="http://schemas.openxmlformats.org/officeDocument/2006/relationships/image" Target="../media/image1386.png"/><Relationship Id="rId1121" Type="http://schemas.openxmlformats.org/officeDocument/2006/relationships/customXml" Target="../ink/ink1462.xml"/><Relationship Id="rId65" Type="http://schemas.openxmlformats.org/officeDocument/2006/relationships/image" Target="../media/image952.png"/><Relationship Id="rId281" Type="http://schemas.openxmlformats.org/officeDocument/2006/relationships/image" Target="../media/image1060.png"/><Relationship Id="rId141" Type="http://schemas.openxmlformats.org/officeDocument/2006/relationships/image" Target="../media/image990.png"/><Relationship Id="rId379" Type="http://schemas.openxmlformats.org/officeDocument/2006/relationships/image" Target="../media/image50.png"/><Relationship Id="rId586" Type="http://schemas.openxmlformats.org/officeDocument/2006/relationships/image" Target="../media/image1211.png"/><Relationship Id="rId793" Type="http://schemas.openxmlformats.org/officeDocument/2006/relationships/customXml" Target="../ink/ink1298.xml"/><Relationship Id="rId7" Type="http://schemas.openxmlformats.org/officeDocument/2006/relationships/image" Target="../media/image923.png"/><Relationship Id="rId239" Type="http://schemas.openxmlformats.org/officeDocument/2006/relationships/image" Target="../media/image1039.png"/><Relationship Id="rId446" Type="http://schemas.openxmlformats.org/officeDocument/2006/relationships/image" Target="../media/image1141.png"/><Relationship Id="rId653" Type="http://schemas.openxmlformats.org/officeDocument/2006/relationships/customXml" Target="../ink/ink1228.xml"/><Relationship Id="rId1076" Type="http://schemas.openxmlformats.org/officeDocument/2006/relationships/image" Target="../media/image1456.png"/><Relationship Id="rId306" Type="http://schemas.openxmlformats.org/officeDocument/2006/relationships/customXml" Target="../ink/ink1054.xml"/><Relationship Id="rId860" Type="http://schemas.openxmlformats.org/officeDocument/2006/relationships/image" Target="../media/image1348.png"/><Relationship Id="rId958" Type="http://schemas.openxmlformats.org/officeDocument/2006/relationships/image" Target="../media/image1397.png"/><Relationship Id="rId1143" Type="http://schemas.openxmlformats.org/officeDocument/2006/relationships/image" Target="../media/image1489.png"/><Relationship Id="rId87" Type="http://schemas.openxmlformats.org/officeDocument/2006/relationships/image" Target="../media/image963.png"/><Relationship Id="rId513" Type="http://schemas.openxmlformats.org/officeDocument/2006/relationships/customXml" Target="../ink/ink1158.xml"/><Relationship Id="rId720" Type="http://schemas.openxmlformats.org/officeDocument/2006/relationships/image" Target="../media/image1278.png"/><Relationship Id="rId818" Type="http://schemas.openxmlformats.org/officeDocument/2006/relationships/image" Target="../media/image1327.png"/><Relationship Id="rId1003" Type="http://schemas.openxmlformats.org/officeDocument/2006/relationships/customXml" Target="../ink/ink1403.xml"/><Relationship Id="rId14" Type="http://schemas.openxmlformats.org/officeDocument/2006/relationships/customXml" Target="../ink/ink908.xml"/><Relationship Id="rId163" Type="http://schemas.openxmlformats.org/officeDocument/2006/relationships/image" Target="../media/image1001.png"/><Relationship Id="rId370" Type="http://schemas.openxmlformats.org/officeDocument/2006/relationships/customXml" Target="../ink/ink1086.xml"/><Relationship Id="rId230" Type="http://schemas.openxmlformats.org/officeDocument/2006/relationships/customXml" Target="../ink/ink1016.xml"/><Relationship Id="rId468" Type="http://schemas.openxmlformats.org/officeDocument/2006/relationships/image" Target="../media/image1152.png"/><Relationship Id="rId675" Type="http://schemas.openxmlformats.org/officeDocument/2006/relationships/customXml" Target="../ink/ink1239.xml"/><Relationship Id="rId882" Type="http://schemas.openxmlformats.org/officeDocument/2006/relationships/image" Target="../media/image1359.png"/><Relationship Id="rId1098" Type="http://schemas.openxmlformats.org/officeDocument/2006/relationships/image" Target="../media/image1467.png"/><Relationship Id="rId328" Type="http://schemas.openxmlformats.org/officeDocument/2006/relationships/customXml" Target="../ink/ink1065.xml"/><Relationship Id="rId535" Type="http://schemas.openxmlformats.org/officeDocument/2006/relationships/customXml" Target="../ink/ink1169.xml"/><Relationship Id="rId742" Type="http://schemas.openxmlformats.org/officeDocument/2006/relationships/image" Target="../media/image1289.png"/><Relationship Id="rId1165" Type="http://schemas.openxmlformats.org/officeDocument/2006/relationships/image" Target="../media/image1500.png"/><Relationship Id="rId602" Type="http://schemas.openxmlformats.org/officeDocument/2006/relationships/image" Target="../media/image1219.png"/><Relationship Id="rId1025" Type="http://schemas.openxmlformats.org/officeDocument/2006/relationships/customXml" Target="../ink/ink1414.xml"/><Relationship Id="rId907" Type="http://schemas.openxmlformats.org/officeDocument/2006/relationships/customXml" Target="../ink/ink1355.xml"/><Relationship Id="rId36" Type="http://schemas.openxmlformats.org/officeDocument/2006/relationships/customXml" Target="../ink/ink919.xml"/><Relationship Id="rId185" Type="http://schemas.openxmlformats.org/officeDocument/2006/relationships/image" Target="../media/image1012.png"/><Relationship Id="rId392" Type="http://schemas.openxmlformats.org/officeDocument/2006/relationships/image" Target="../media/image1114.png"/><Relationship Id="rId697" Type="http://schemas.openxmlformats.org/officeDocument/2006/relationships/customXml" Target="../ink/ink1250.xml"/><Relationship Id="rId252" Type="http://schemas.openxmlformats.org/officeDocument/2006/relationships/customXml" Target="../ink/ink1027.xml"/><Relationship Id="rId1187" Type="http://schemas.openxmlformats.org/officeDocument/2006/relationships/image" Target="../media/image1511.png"/><Relationship Id="rId112" Type="http://schemas.openxmlformats.org/officeDocument/2006/relationships/customXml" Target="../ink/ink957.xml"/><Relationship Id="rId557" Type="http://schemas.openxmlformats.org/officeDocument/2006/relationships/customXml" Target="../ink/ink1180.xml"/><Relationship Id="rId764" Type="http://schemas.openxmlformats.org/officeDocument/2006/relationships/image" Target="../media/image1300.png"/><Relationship Id="rId971" Type="http://schemas.openxmlformats.org/officeDocument/2006/relationships/customXml" Target="../ink/ink1387.xml"/><Relationship Id="rId417" Type="http://schemas.openxmlformats.org/officeDocument/2006/relationships/customXml" Target="../ink/ink1110.xml"/><Relationship Id="rId624" Type="http://schemas.openxmlformats.org/officeDocument/2006/relationships/image" Target="../media/image1230.png"/><Relationship Id="rId831" Type="http://schemas.openxmlformats.org/officeDocument/2006/relationships/customXml" Target="../ink/ink1317.xml"/><Relationship Id="rId1047" Type="http://schemas.openxmlformats.org/officeDocument/2006/relationships/customXml" Target="../ink/ink1425.xml"/><Relationship Id="rId929" Type="http://schemas.openxmlformats.org/officeDocument/2006/relationships/customXml" Target="../ink/ink1366.xml"/><Relationship Id="rId1114" Type="http://schemas.openxmlformats.org/officeDocument/2006/relationships/image" Target="../media/image1475.png"/><Relationship Id="rId58" Type="http://schemas.openxmlformats.org/officeDocument/2006/relationships/customXml" Target="../ink/ink930.xml"/><Relationship Id="rId274" Type="http://schemas.openxmlformats.org/officeDocument/2006/relationships/customXml" Target="../ink/ink1038.xml"/><Relationship Id="rId481" Type="http://schemas.openxmlformats.org/officeDocument/2006/relationships/customXml" Target="../ink/ink1142.xml"/><Relationship Id="rId134" Type="http://schemas.openxmlformats.org/officeDocument/2006/relationships/customXml" Target="../ink/ink968.xml"/><Relationship Id="rId579" Type="http://schemas.openxmlformats.org/officeDocument/2006/relationships/customXml" Target="../ink/ink1191.xml"/><Relationship Id="rId786" Type="http://schemas.openxmlformats.org/officeDocument/2006/relationships/image" Target="../media/image1311.png"/><Relationship Id="rId993" Type="http://schemas.openxmlformats.org/officeDocument/2006/relationships/customXml" Target="../ink/ink1398.xml"/><Relationship Id="rId341" Type="http://schemas.openxmlformats.org/officeDocument/2006/relationships/image" Target="../media/image1090.png"/><Relationship Id="rId439" Type="http://schemas.openxmlformats.org/officeDocument/2006/relationships/customXml" Target="../ink/ink1121.xml"/><Relationship Id="rId646" Type="http://schemas.openxmlformats.org/officeDocument/2006/relationships/image" Target="../media/image1241.png"/><Relationship Id="rId1069" Type="http://schemas.openxmlformats.org/officeDocument/2006/relationships/customXml" Target="../ink/ink1436.xml"/><Relationship Id="rId201" Type="http://schemas.openxmlformats.org/officeDocument/2006/relationships/image" Target="../media/image1020.png"/><Relationship Id="rId506" Type="http://schemas.openxmlformats.org/officeDocument/2006/relationships/image" Target="../media/image1171.png"/><Relationship Id="rId853" Type="http://schemas.openxmlformats.org/officeDocument/2006/relationships/customXml" Target="../ink/ink1328.xml"/><Relationship Id="rId1136" Type="http://schemas.openxmlformats.org/officeDocument/2006/relationships/image" Target="../media/image1486.png"/><Relationship Id="rId713" Type="http://schemas.openxmlformats.org/officeDocument/2006/relationships/customXml" Target="../ink/ink1258.xml"/><Relationship Id="rId920" Type="http://schemas.openxmlformats.org/officeDocument/2006/relationships/image" Target="../media/image1378.png"/><Relationship Id="rId1203" Type="http://schemas.openxmlformats.org/officeDocument/2006/relationships/image" Target="../media/image1519.png"/><Relationship Id="rId296" Type="http://schemas.openxmlformats.org/officeDocument/2006/relationships/customXml" Target="../ink/ink1049.xml"/><Relationship Id="rId60" Type="http://schemas.openxmlformats.org/officeDocument/2006/relationships/customXml" Target="../ink/ink931.xml"/><Relationship Id="rId156" Type="http://schemas.openxmlformats.org/officeDocument/2006/relationships/customXml" Target="../ink/ink979.xml"/><Relationship Id="rId363" Type="http://schemas.openxmlformats.org/officeDocument/2006/relationships/image" Target="../media/image1101.png"/><Relationship Id="rId570" Type="http://schemas.openxmlformats.org/officeDocument/2006/relationships/image" Target="../media/image1203.png"/><Relationship Id="rId1007" Type="http://schemas.openxmlformats.org/officeDocument/2006/relationships/customXml" Target="../ink/ink1405.xml"/><Relationship Id="rId223" Type="http://schemas.openxmlformats.org/officeDocument/2006/relationships/image" Target="../media/image1031.png"/><Relationship Id="rId430" Type="http://schemas.openxmlformats.org/officeDocument/2006/relationships/image" Target="../media/image1133.png"/><Relationship Id="rId668" Type="http://schemas.openxmlformats.org/officeDocument/2006/relationships/image" Target="../media/image1252.png"/><Relationship Id="rId875" Type="http://schemas.openxmlformats.org/officeDocument/2006/relationships/customXml" Target="../ink/ink1339.xml"/><Relationship Id="rId1060" Type="http://schemas.openxmlformats.org/officeDocument/2006/relationships/image" Target="../media/image1448.png"/><Relationship Id="rId18" Type="http://schemas.openxmlformats.org/officeDocument/2006/relationships/customXml" Target="../ink/ink910.xml"/><Relationship Id="rId528" Type="http://schemas.openxmlformats.org/officeDocument/2006/relationships/image" Target="../media/image1182.png"/><Relationship Id="rId735" Type="http://schemas.openxmlformats.org/officeDocument/2006/relationships/customXml" Target="../ink/ink1269.xml"/><Relationship Id="rId942" Type="http://schemas.openxmlformats.org/officeDocument/2006/relationships/image" Target="../media/image1389.png"/><Relationship Id="rId1158" Type="http://schemas.openxmlformats.org/officeDocument/2006/relationships/customXml" Target="../ink/ink1481.xml"/><Relationship Id="rId167" Type="http://schemas.openxmlformats.org/officeDocument/2006/relationships/image" Target="../media/image1003.png"/><Relationship Id="rId374" Type="http://schemas.openxmlformats.org/officeDocument/2006/relationships/customXml" Target="../ink/ink1088.xml"/><Relationship Id="rId581" Type="http://schemas.openxmlformats.org/officeDocument/2006/relationships/customXml" Target="../ink/ink1192.xml"/><Relationship Id="rId1018" Type="http://schemas.openxmlformats.org/officeDocument/2006/relationships/image" Target="../media/image1427.png"/><Relationship Id="rId71" Type="http://schemas.openxmlformats.org/officeDocument/2006/relationships/image" Target="../media/image955.png"/><Relationship Id="rId234" Type="http://schemas.openxmlformats.org/officeDocument/2006/relationships/customXml" Target="../ink/ink1018.xml"/><Relationship Id="rId679" Type="http://schemas.openxmlformats.org/officeDocument/2006/relationships/customXml" Target="../ink/ink1241.xml"/><Relationship Id="rId802" Type="http://schemas.openxmlformats.org/officeDocument/2006/relationships/image" Target="../media/image1319.png"/><Relationship Id="rId886" Type="http://schemas.openxmlformats.org/officeDocument/2006/relationships/image" Target="../media/image1361.png"/><Relationship Id="rId2" Type="http://schemas.openxmlformats.org/officeDocument/2006/relationships/image" Target="../media/image5.jpeg"/><Relationship Id="rId29" Type="http://schemas.openxmlformats.org/officeDocument/2006/relationships/image" Target="../media/image934.png"/><Relationship Id="rId441" Type="http://schemas.openxmlformats.org/officeDocument/2006/relationships/customXml" Target="../ink/ink1122.xml"/><Relationship Id="rId539" Type="http://schemas.openxmlformats.org/officeDocument/2006/relationships/customXml" Target="../ink/ink1171.xml"/><Relationship Id="rId746" Type="http://schemas.openxmlformats.org/officeDocument/2006/relationships/image" Target="../media/image1291.png"/><Relationship Id="rId1071" Type="http://schemas.openxmlformats.org/officeDocument/2006/relationships/customXml" Target="../ink/ink1437.xml"/><Relationship Id="rId1169" Type="http://schemas.openxmlformats.org/officeDocument/2006/relationships/image" Target="../media/image1502.png"/><Relationship Id="rId178" Type="http://schemas.openxmlformats.org/officeDocument/2006/relationships/customXml" Target="../ink/ink990.xml"/><Relationship Id="rId301" Type="http://schemas.openxmlformats.org/officeDocument/2006/relationships/image" Target="../media/image1070.png"/><Relationship Id="rId953" Type="http://schemas.openxmlformats.org/officeDocument/2006/relationships/customXml" Target="../ink/ink1378.xml"/><Relationship Id="rId1029" Type="http://schemas.openxmlformats.org/officeDocument/2006/relationships/customXml" Target="../ink/ink1416.xml"/><Relationship Id="rId82" Type="http://schemas.openxmlformats.org/officeDocument/2006/relationships/customXml" Target="../ink/ink942.xml"/><Relationship Id="rId385" Type="http://schemas.openxmlformats.org/officeDocument/2006/relationships/customXml" Target="../ink/ink1094.xml"/><Relationship Id="rId592" Type="http://schemas.openxmlformats.org/officeDocument/2006/relationships/image" Target="../media/image1214.png"/><Relationship Id="rId606" Type="http://schemas.openxmlformats.org/officeDocument/2006/relationships/image" Target="../media/image1221.png"/><Relationship Id="rId813" Type="http://schemas.openxmlformats.org/officeDocument/2006/relationships/customXml" Target="../ink/ink1308.xml"/><Relationship Id="rId245" Type="http://schemas.openxmlformats.org/officeDocument/2006/relationships/image" Target="../media/image1042.png"/><Relationship Id="rId452" Type="http://schemas.openxmlformats.org/officeDocument/2006/relationships/image" Target="../media/image1144.png"/><Relationship Id="rId897" Type="http://schemas.openxmlformats.org/officeDocument/2006/relationships/customXml" Target="../ink/ink1350.xml"/><Relationship Id="rId1082" Type="http://schemas.openxmlformats.org/officeDocument/2006/relationships/image" Target="../media/image1459.png"/><Relationship Id="rId105" Type="http://schemas.openxmlformats.org/officeDocument/2006/relationships/image" Target="../media/image972.png"/><Relationship Id="rId312" Type="http://schemas.openxmlformats.org/officeDocument/2006/relationships/customXml" Target="../ink/ink1057.xml"/><Relationship Id="rId757" Type="http://schemas.openxmlformats.org/officeDocument/2006/relationships/customXml" Target="../ink/ink1280.xml"/><Relationship Id="rId964" Type="http://schemas.openxmlformats.org/officeDocument/2006/relationships/image" Target="../media/image1400.png"/><Relationship Id="rId93" Type="http://schemas.openxmlformats.org/officeDocument/2006/relationships/image" Target="../media/image966.png"/><Relationship Id="rId189" Type="http://schemas.openxmlformats.org/officeDocument/2006/relationships/image" Target="../media/image1014.png"/><Relationship Id="rId396" Type="http://schemas.openxmlformats.org/officeDocument/2006/relationships/image" Target="../media/image1116.png"/><Relationship Id="rId617" Type="http://schemas.openxmlformats.org/officeDocument/2006/relationships/customXml" Target="../ink/ink1210.xml"/><Relationship Id="rId824" Type="http://schemas.openxmlformats.org/officeDocument/2006/relationships/image" Target="../media/image1330.png"/><Relationship Id="rId256" Type="http://schemas.openxmlformats.org/officeDocument/2006/relationships/customXml" Target="../ink/ink1029.xml"/><Relationship Id="rId463" Type="http://schemas.openxmlformats.org/officeDocument/2006/relationships/customXml" Target="../ink/ink1133.xml"/><Relationship Id="rId670" Type="http://schemas.openxmlformats.org/officeDocument/2006/relationships/image" Target="../media/image1253.png"/><Relationship Id="rId1093" Type="http://schemas.openxmlformats.org/officeDocument/2006/relationships/customXml" Target="../ink/ink1448.xml"/><Relationship Id="rId1107" Type="http://schemas.openxmlformats.org/officeDocument/2006/relationships/customXml" Target="../ink/ink1455.xml"/><Relationship Id="rId116" Type="http://schemas.openxmlformats.org/officeDocument/2006/relationships/customXml" Target="../ink/ink959.xml"/><Relationship Id="rId323" Type="http://schemas.openxmlformats.org/officeDocument/2006/relationships/image" Target="../media/image1081.png"/><Relationship Id="rId530" Type="http://schemas.openxmlformats.org/officeDocument/2006/relationships/image" Target="../media/image1183.png"/><Relationship Id="rId768" Type="http://schemas.openxmlformats.org/officeDocument/2006/relationships/image" Target="../media/image1302.png"/><Relationship Id="rId975" Type="http://schemas.openxmlformats.org/officeDocument/2006/relationships/customXml" Target="../ink/ink1389.xml"/><Relationship Id="rId1160" Type="http://schemas.openxmlformats.org/officeDocument/2006/relationships/customXml" Target="../ink/ink1482.xml"/><Relationship Id="rId20" Type="http://schemas.openxmlformats.org/officeDocument/2006/relationships/customXml" Target="../ink/ink911.xml"/><Relationship Id="rId628" Type="http://schemas.openxmlformats.org/officeDocument/2006/relationships/image" Target="../media/image1232.png"/><Relationship Id="rId835" Type="http://schemas.openxmlformats.org/officeDocument/2006/relationships/customXml" Target="../ink/ink1319.xml"/><Relationship Id="rId267" Type="http://schemas.openxmlformats.org/officeDocument/2006/relationships/image" Target="../media/image1053.png"/><Relationship Id="rId474" Type="http://schemas.openxmlformats.org/officeDocument/2006/relationships/image" Target="../media/image1155.png"/><Relationship Id="rId1020" Type="http://schemas.openxmlformats.org/officeDocument/2006/relationships/image" Target="../media/image1428.png"/><Relationship Id="rId1118" Type="http://schemas.openxmlformats.org/officeDocument/2006/relationships/image" Target="../media/image1477.png"/><Relationship Id="rId127" Type="http://schemas.openxmlformats.org/officeDocument/2006/relationships/image" Target="../media/image983.png"/><Relationship Id="rId681" Type="http://schemas.openxmlformats.org/officeDocument/2006/relationships/customXml" Target="../ink/ink1242.xml"/><Relationship Id="rId779" Type="http://schemas.openxmlformats.org/officeDocument/2006/relationships/customXml" Target="../ink/ink1291.xml"/><Relationship Id="rId902" Type="http://schemas.openxmlformats.org/officeDocument/2006/relationships/image" Target="../media/image1369.png"/><Relationship Id="rId986" Type="http://schemas.openxmlformats.org/officeDocument/2006/relationships/image" Target="../media/image1411.png"/><Relationship Id="rId31" Type="http://schemas.openxmlformats.org/officeDocument/2006/relationships/image" Target="../media/image935.png"/><Relationship Id="rId334" Type="http://schemas.openxmlformats.org/officeDocument/2006/relationships/customXml" Target="../ink/ink1068.xml"/><Relationship Id="rId541" Type="http://schemas.openxmlformats.org/officeDocument/2006/relationships/customXml" Target="../ink/ink1172.xml"/><Relationship Id="rId639" Type="http://schemas.openxmlformats.org/officeDocument/2006/relationships/customXml" Target="../ink/ink1221.xml"/><Relationship Id="rId1171" Type="http://schemas.openxmlformats.org/officeDocument/2006/relationships/image" Target="../media/image1503.png"/><Relationship Id="rId180" Type="http://schemas.openxmlformats.org/officeDocument/2006/relationships/customXml" Target="../ink/ink991.xml"/><Relationship Id="rId278" Type="http://schemas.openxmlformats.org/officeDocument/2006/relationships/customXml" Target="../ink/ink1040.xml"/><Relationship Id="rId401" Type="http://schemas.openxmlformats.org/officeDocument/2006/relationships/customXml" Target="../ink/ink1102.xml"/><Relationship Id="rId846" Type="http://schemas.openxmlformats.org/officeDocument/2006/relationships/image" Target="../media/image1341.png"/><Relationship Id="rId1031" Type="http://schemas.openxmlformats.org/officeDocument/2006/relationships/customXml" Target="../ink/ink1417.xml"/><Relationship Id="rId1129" Type="http://schemas.openxmlformats.org/officeDocument/2006/relationships/customXml" Target="../ink/ink1466.xml"/><Relationship Id="rId485" Type="http://schemas.openxmlformats.org/officeDocument/2006/relationships/customXml" Target="../ink/ink1144.xml"/><Relationship Id="rId692" Type="http://schemas.openxmlformats.org/officeDocument/2006/relationships/image" Target="../media/image1264.png"/><Relationship Id="rId706" Type="http://schemas.openxmlformats.org/officeDocument/2006/relationships/image" Target="../media/image1271.png"/><Relationship Id="rId913" Type="http://schemas.openxmlformats.org/officeDocument/2006/relationships/customXml" Target="../ink/ink1358.xml"/><Relationship Id="rId42" Type="http://schemas.openxmlformats.org/officeDocument/2006/relationships/customXml" Target="../ink/ink922.xml"/><Relationship Id="rId138" Type="http://schemas.openxmlformats.org/officeDocument/2006/relationships/customXml" Target="../ink/ink970.xml"/><Relationship Id="rId345" Type="http://schemas.openxmlformats.org/officeDocument/2006/relationships/image" Target="../media/image1092.png"/><Relationship Id="rId552" Type="http://schemas.openxmlformats.org/officeDocument/2006/relationships/image" Target="../media/image1194.png"/><Relationship Id="rId997" Type="http://schemas.openxmlformats.org/officeDocument/2006/relationships/customXml" Target="../ink/ink1400.xml"/><Relationship Id="rId1182" Type="http://schemas.openxmlformats.org/officeDocument/2006/relationships/customXml" Target="../ink/ink1493.xml"/><Relationship Id="rId191" Type="http://schemas.openxmlformats.org/officeDocument/2006/relationships/image" Target="../media/image1015.png"/><Relationship Id="rId205" Type="http://schemas.openxmlformats.org/officeDocument/2006/relationships/image" Target="../media/image1022.png"/><Relationship Id="rId412" Type="http://schemas.openxmlformats.org/officeDocument/2006/relationships/image" Target="../media/image1124.png"/><Relationship Id="rId857" Type="http://schemas.openxmlformats.org/officeDocument/2006/relationships/customXml" Target="../ink/ink1330.xml"/><Relationship Id="rId1042" Type="http://schemas.openxmlformats.org/officeDocument/2006/relationships/image" Target="../media/image1439.png"/><Relationship Id="rId289" Type="http://schemas.openxmlformats.org/officeDocument/2006/relationships/image" Target="../media/image1064.png"/><Relationship Id="rId496" Type="http://schemas.openxmlformats.org/officeDocument/2006/relationships/image" Target="../media/image1166.png"/><Relationship Id="rId717" Type="http://schemas.openxmlformats.org/officeDocument/2006/relationships/customXml" Target="../ink/ink1260.xml"/><Relationship Id="rId924" Type="http://schemas.openxmlformats.org/officeDocument/2006/relationships/image" Target="../media/image1380.png"/><Relationship Id="rId53" Type="http://schemas.openxmlformats.org/officeDocument/2006/relationships/image" Target="../media/image946.png"/><Relationship Id="rId149" Type="http://schemas.openxmlformats.org/officeDocument/2006/relationships/image" Target="../media/image994.png"/><Relationship Id="rId356" Type="http://schemas.openxmlformats.org/officeDocument/2006/relationships/customXml" Target="../ink/ink1079.xml"/><Relationship Id="rId563" Type="http://schemas.openxmlformats.org/officeDocument/2006/relationships/customXml" Target="../ink/ink1183.xml"/><Relationship Id="rId770" Type="http://schemas.openxmlformats.org/officeDocument/2006/relationships/image" Target="../media/image1303.png"/><Relationship Id="rId1193" Type="http://schemas.openxmlformats.org/officeDocument/2006/relationships/image" Target="../media/image1514.png"/><Relationship Id="rId1207" Type="http://schemas.openxmlformats.org/officeDocument/2006/relationships/image" Target="../media/image1521.png"/><Relationship Id="rId216" Type="http://schemas.openxmlformats.org/officeDocument/2006/relationships/customXml" Target="../ink/ink1009.xml"/><Relationship Id="rId423" Type="http://schemas.openxmlformats.org/officeDocument/2006/relationships/customXml" Target="../ink/ink1113.xml"/><Relationship Id="rId868" Type="http://schemas.openxmlformats.org/officeDocument/2006/relationships/image" Target="../media/image1352.png"/><Relationship Id="rId1053" Type="http://schemas.openxmlformats.org/officeDocument/2006/relationships/customXml" Target="../ink/ink1428.xml"/><Relationship Id="rId630" Type="http://schemas.openxmlformats.org/officeDocument/2006/relationships/image" Target="../media/image1233.png"/><Relationship Id="rId728" Type="http://schemas.openxmlformats.org/officeDocument/2006/relationships/image" Target="../media/image1282.png"/><Relationship Id="rId935" Type="http://schemas.openxmlformats.org/officeDocument/2006/relationships/customXml" Target="../ink/ink1369.xml"/><Relationship Id="rId64" Type="http://schemas.openxmlformats.org/officeDocument/2006/relationships/customXml" Target="../ink/ink933.xml"/><Relationship Id="rId367" Type="http://schemas.openxmlformats.org/officeDocument/2006/relationships/image" Target="../media/image1103.png"/><Relationship Id="rId574" Type="http://schemas.openxmlformats.org/officeDocument/2006/relationships/image" Target="../media/image1205.png"/><Relationship Id="rId1120" Type="http://schemas.openxmlformats.org/officeDocument/2006/relationships/image" Target="../media/image1478.png"/><Relationship Id="rId227" Type="http://schemas.openxmlformats.org/officeDocument/2006/relationships/image" Target="../media/image1033.png"/><Relationship Id="rId781" Type="http://schemas.openxmlformats.org/officeDocument/2006/relationships/customXml" Target="../ink/ink1292.xml"/><Relationship Id="rId879" Type="http://schemas.openxmlformats.org/officeDocument/2006/relationships/customXml" Target="../ink/ink1341.xml"/><Relationship Id="rId434" Type="http://schemas.openxmlformats.org/officeDocument/2006/relationships/image" Target="../media/image1135.png"/><Relationship Id="rId641" Type="http://schemas.openxmlformats.org/officeDocument/2006/relationships/customXml" Target="../ink/ink1222.xml"/><Relationship Id="rId739" Type="http://schemas.openxmlformats.org/officeDocument/2006/relationships/customXml" Target="../ink/ink1271.xml"/><Relationship Id="rId1064" Type="http://schemas.openxmlformats.org/officeDocument/2006/relationships/image" Target="../media/image1450.png"/><Relationship Id="rId280" Type="http://schemas.openxmlformats.org/officeDocument/2006/relationships/customXml" Target="../ink/ink1041.xml"/><Relationship Id="rId501" Type="http://schemas.openxmlformats.org/officeDocument/2006/relationships/customXml" Target="../ink/ink1152.xml"/><Relationship Id="rId946" Type="http://schemas.openxmlformats.org/officeDocument/2006/relationships/image" Target="../media/image1391.png"/><Relationship Id="rId1131" Type="http://schemas.openxmlformats.org/officeDocument/2006/relationships/customXml" Target="../ink/ink1467.xml"/><Relationship Id="rId75" Type="http://schemas.openxmlformats.org/officeDocument/2006/relationships/image" Target="../media/image957.png"/><Relationship Id="rId140" Type="http://schemas.openxmlformats.org/officeDocument/2006/relationships/customXml" Target="../ink/ink971.xml"/><Relationship Id="rId378" Type="http://schemas.openxmlformats.org/officeDocument/2006/relationships/customXml" Target="../ink/ink1090.xml"/><Relationship Id="rId585" Type="http://schemas.openxmlformats.org/officeDocument/2006/relationships/customXml" Target="../ink/ink1194.xml"/><Relationship Id="rId792" Type="http://schemas.openxmlformats.org/officeDocument/2006/relationships/image" Target="../media/image1314.png"/><Relationship Id="rId806" Type="http://schemas.openxmlformats.org/officeDocument/2006/relationships/image" Target="../media/image1321.png"/><Relationship Id="rId6" Type="http://schemas.openxmlformats.org/officeDocument/2006/relationships/customXml" Target="../ink/ink904.xml"/><Relationship Id="rId238" Type="http://schemas.openxmlformats.org/officeDocument/2006/relationships/customXml" Target="../ink/ink1020.xml"/><Relationship Id="rId445" Type="http://schemas.openxmlformats.org/officeDocument/2006/relationships/customXml" Target="../ink/ink1124.xml"/><Relationship Id="rId652" Type="http://schemas.openxmlformats.org/officeDocument/2006/relationships/image" Target="../media/image1244.png"/><Relationship Id="rId1075" Type="http://schemas.openxmlformats.org/officeDocument/2006/relationships/customXml" Target="../ink/ink1439.xml"/><Relationship Id="rId291" Type="http://schemas.openxmlformats.org/officeDocument/2006/relationships/image" Target="../media/image1065.png"/><Relationship Id="rId305" Type="http://schemas.openxmlformats.org/officeDocument/2006/relationships/image" Target="../media/image1072.png"/><Relationship Id="rId512" Type="http://schemas.openxmlformats.org/officeDocument/2006/relationships/image" Target="../media/image1174.png"/><Relationship Id="rId957" Type="http://schemas.openxmlformats.org/officeDocument/2006/relationships/customXml" Target="../ink/ink1380.xml"/><Relationship Id="rId1142" Type="http://schemas.openxmlformats.org/officeDocument/2006/relationships/customXml" Target="../ink/ink1473.xml"/><Relationship Id="rId86" Type="http://schemas.openxmlformats.org/officeDocument/2006/relationships/customXml" Target="../ink/ink944.xml"/><Relationship Id="rId151" Type="http://schemas.openxmlformats.org/officeDocument/2006/relationships/image" Target="../media/image995.png"/><Relationship Id="rId389" Type="http://schemas.openxmlformats.org/officeDocument/2006/relationships/customXml" Target="../ink/ink1096.xml"/><Relationship Id="rId596" Type="http://schemas.openxmlformats.org/officeDocument/2006/relationships/image" Target="../media/image1216.png"/><Relationship Id="rId817" Type="http://schemas.openxmlformats.org/officeDocument/2006/relationships/customXml" Target="../ink/ink1310.xml"/><Relationship Id="rId1002" Type="http://schemas.openxmlformats.org/officeDocument/2006/relationships/image" Target="../media/image1419.png"/><Relationship Id="rId249" Type="http://schemas.openxmlformats.org/officeDocument/2006/relationships/image" Target="../media/image1044.png"/><Relationship Id="rId456" Type="http://schemas.openxmlformats.org/officeDocument/2006/relationships/image" Target="../media/image1146.png"/><Relationship Id="rId663" Type="http://schemas.openxmlformats.org/officeDocument/2006/relationships/customXml" Target="../ink/ink1233.xml"/><Relationship Id="rId870" Type="http://schemas.openxmlformats.org/officeDocument/2006/relationships/image" Target="../media/image1353.png"/><Relationship Id="rId1086" Type="http://schemas.openxmlformats.org/officeDocument/2006/relationships/image" Target="../media/image1461.png"/><Relationship Id="rId13" Type="http://schemas.openxmlformats.org/officeDocument/2006/relationships/image" Target="../media/image926.png"/><Relationship Id="rId109" Type="http://schemas.openxmlformats.org/officeDocument/2006/relationships/image" Target="../media/image974.png"/><Relationship Id="rId316" Type="http://schemas.openxmlformats.org/officeDocument/2006/relationships/customXml" Target="../ink/ink1059.xml"/><Relationship Id="rId523" Type="http://schemas.openxmlformats.org/officeDocument/2006/relationships/customXml" Target="../ink/ink1163.xml"/><Relationship Id="rId968" Type="http://schemas.openxmlformats.org/officeDocument/2006/relationships/image" Target="../media/image1402.png"/><Relationship Id="rId1153" Type="http://schemas.openxmlformats.org/officeDocument/2006/relationships/image" Target="../media/image1494.png"/><Relationship Id="rId97" Type="http://schemas.openxmlformats.org/officeDocument/2006/relationships/image" Target="../media/image968.png"/><Relationship Id="rId730" Type="http://schemas.openxmlformats.org/officeDocument/2006/relationships/image" Target="../media/image1283.png"/><Relationship Id="rId828" Type="http://schemas.openxmlformats.org/officeDocument/2006/relationships/image" Target="../media/image1332.png"/><Relationship Id="rId1013" Type="http://schemas.openxmlformats.org/officeDocument/2006/relationships/customXml" Target="../ink/ink1408.xml"/><Relationship Id="rId162" Type="http://schemas.openxmlformats.org/officeDocument/2006/relationships/customXml" Target="../ink/ink982.xml"/><Relationship Id="rId467" Type="http://schemas.openxmlformats.org/officeDocument/2006/relationships/customXml" Target="../ink/ink1135.xml"/><Relationship Id="rId1097" Type="http://schemas.openxmlformats.org/officeDocument/2006/relationships/customXml" Target="../ink/ink1450.xml"/><Relationship Id="rId674" Type="http://schemas.openxmlformats.org/officeDocument/2006/relationships/image" Target="../media/image1255.png"/><Relationship Id="rId881" Type="http://schemas.openxmlformats.org/officeDocument/2006/relationships/customXml" Target="../ink/ink1342.xml"/><Relationship Id="rId979" Type="http://schemas.openxmlformats.org/officeDocument/2006/relationships/customXml" Target="../ink/ink1391.xml"/><Relationship Id="rId24" Type="http://schemas.openxmlformats.org/officeDocument/2006/relationships/customXml" Target="../ink/ink913.xml"/><Relationship Id="rId327" Type="http://schemas.openxmlformats.org/officeDocument/2006/relationships/image" Target="../media/image1083.png"/><Relationship Id="rId534" Type="http://schemas.openxmlformats.org/officeDocument/2006/relationships/image" Target="../media/image1185.png"/><Relationship Id="rId741" Type="http://schemas.openxmlformats.org/officeDocument/2006/relationships/customXml" Target="../ink/ink1272.xml"/><Relationship Id="rId839" Type="http://schemas.openxmlformats.org/officeDocument/2006/relationships/customXml" Target="../ink/ink1321.xml"/><Relationship Id="rId1164" Type="http://schemas.openxmlformats.org/officeDocument/2006/relationships/customXml" Target="../ink/ink1484.xml"/><Relationship Id="rId173" Type="http://schemas.openxmlformats.org/officeDocument/2006/relationships/image" Target="../media/image1006.png"/><Relationship Id="rId380" Type="http://schemas.openxmlformats.org/officeDocument/2006/relationships/customXml" Target="../ink/ink1091.xml"/><Relationship Id="rId601" Type="http://schemas.openxmlformats.org/officeDocument/2006/relationships/customXml" Target="../ink/ink1202.xml"/><Relationship Id="rId1024" Type="http://schemas.openxmlformats.org/officeDocument/2006/relationships/image" Target="../media/image1430.png"/><Relationship Id="rId240" Type="http://schemas.openxmlformats.org/officeDocument/2006/relationships/customXml" Target="../ink/ink1021.xml"/><Relationship Id="rId478" Type="http://schemas.openxmlformats.org/officeDocument/2006/relationships/image" Target="../media/image1157.png"/><Relationship Id="rId685" Type="http://schemas.openxmlformats.org/officeDocument/2006/relationships/customXml" Target="../ink/ink1244.xml"/><Relationship Id="rId892" Type="http://schemas.openxmlformats.org/officeDocument/2006/relationships/image" Target="../media/image1364.png"/><Relationship Id="rId906" Type="http://schemas.openxmlformats.org/officeDocument/2006/relationships/image" Target="../media/image1371.png"/><Relationship Id="rId35" Type="http://schemas.openxmlformats.org/officeDocument/2006/relationships/image" Target="../media/image937.png"/><Relationship Id="rId100" Type="http://schemas.openxmlformats.org/officeDocument/2006/relationships/customXml" Target="../ink/ink951.xml"/><Relationship Id="rId338" Type="http://schemas.openxmlformats.org/officeDocument/2006/relationships/customXml" Target="../ink/ink1070.xml"/><Relationship Id="rId545" Type="http://schemas.openxmlformats.org/officeDocument/2006/relationships/customXml" Target="../ink/ink1174.xml"/><Relationship Id="rId752" Type="http://schemas.openxmlformats.org/officeDocument/2006/relationships/image" Target="../media/image1294.png"/><Relationship Id="rId1175" Type="http://schemas.openxmlformats.org/officeDocument/2006/relationships/image" Target="../media/image1505.png"/><Relationship Id="rId184" Type="http://schemas.openxmlformats.org/officeDocument/2006/relationships/customXml" Target="../ink/ink993.xml"/><Relationship Id="rId391" Type="http://schemas.openxmlformats.org/officeDocument/2006/relationships/customXml" Target="../ink/ink1097.xml"/><Relationship Id="rId405" Type="http://schemas.openxmlformats.org/officeDocument/2006/relationships/customXml" Target="../ink/ink1104.xml"/><Relationship Id="rId612" Type="http://schemas.openxmlformats.org/officeDocument/2006/relationships/image" Target="../media/image1224.png"/><Relationship Id="rId1035" Type="http://schemas.openxmlformats.org/officeDocument/2006/relationships/customXml" Target="../ink/ink1419.xml"/><Relationship Id="rId251" Type="http://schemas.openxmlformats.org/officeDocument/2006/relationships/image" Target="../media/image1045.png"/><Relationship Id="rId489" Type="http://schemas.openxmlformats.org/officeDocument/2006/relationships/customXml" Target="../ink/ink1146.xml"/><Relationship Id="rId696" Type="http://schemas.openxmlformats.org/officeDocument/2006/relationships/image" Target="../media/image1266.png"/><Relationship Id="rId917" Type="http://schemas.openxmlformats.org/officeDocument/2006/relationships/customXml" Target="../ink/ink1360.xml"/><Relationship Id="rId1102" Type="http://schemas.openxmlformats.org/officeDocument/2006/relationships/image" Target="../media/image1469.png"/><Relationship Id="rId46" Type="http://schemas.openxmlformats.org/officeDocument/2006/relationships/customXml" Target="../ink/ink924.xml"/><Relationship Id="rId349" Type="http://schemas.openxmlformats.org/officeDocument/2006/relationships/image" Target="../media/image1094.png"/><Relationship Id="rId556" Type="http://schemas.openxmlformats.org/officeDocument/2006/relationships/image" Target="../media/image1196.png"/><Relationship Id="rId763" Type="http://schemas.openxmlformats.org/officeDocument/2006/relationships/customXml" Target="../ink/ink1283.xml"/><Relationship Id="rId1186" Type="http://schemas.openxmlformats.org/officeDocument/2006/relationships/customXml" Target="../ink/ink1495.xml"/><Relationship Id="rId111" Type="http://schemas.openxmlformats.org/officeDocument/2006/relationships/image" Target="../media/image975.png"/><Relationship Id="rId195" Type="http://schemas.openxmlformats.org/officeDocument/2006/relationships/image" Target="../media/image1017.png"/><Relationship Id="rId209" Type="http://schemas.openxmlformats.org/officeDocument/2006/relationships/image" Target="../media/image1024.png"/><Relationship Id="rId416" Type="http://schemas.openxmlformats.org/officeDocument/2006/relationships/image" Target="../media/image1126.png"/><Relationship Id="rId970" Type="http://schemas.openxmlformats.org/officeDocument/2006/relationships/image" Target="../media/image1403.png"/><Relationship Id="rId1046" Type="http://schemas.openxmlformats.org/officeDocument/2006/relationships/image" Target="../media/image1441.png"/><Relationship Id="rId623" Type="http://schemas.openxmlformats.org/officeDocument/2006/relationships/customXml" Target="../ink/ink1213.xml"/><Relationship Id="rId830" Type="http://schemas.openxmlformats.org/officeDocument/2006/relationships/image" Target="../media/image1333.png"/><Relationship Id="rId928" Type="http://schemas.openxmlformats.org/officeDocument/2006/relationships/image" Target="../media/image1382.png"/><Relationship Id="rId57" Type="http://schemas.openxmlformats.org/officeDocument/2006/relationships/image" Target="../media/image948.png"/><Relationship Id="rId262" Type="http://schemas.openxmlformats.org/officeDocument/2006/relationships/customXml" Target="../ink/ink1032.xml"/><Relationship Id="rId567" Type="http://schemas.openxmlformats.org/officeDocument/2006/relationships/customXml" Target="../ink/ink1185.xml"/><Relationship Id="rId1113" Type="http://schemas.openxmlformats.org/officeDocument/2006/relationships/customXml" Target="../ink/ink1458.xml"/><Relationship Id="rId1197" Type="http://schemas.openxmlformats.org/officeDocument/2006/relationships/image" Target="../media/image1516.png"/><Relationship Id="rId122" Type="http://schemas.openxmlformats.org/officeDocument/2006/relationships/customXml" Target="../ink/ink962.xml"/><Relationship Id="rId774" Type="http://schemas.openxmlformats.org/officeDocument/2006/relationships/image" Target="../media/image1305.png"/><Relationship Id="rId981" Type="http://schemas.openxmlformats.org/officeDocument/2006/relationships/customXml" Target="../ink/ink1392.xml"/><Relationship Id="rId1057" Type="http://schemas.openxmlformats.org/officeDocument/2006/relationships/customXml" Target="../ink/ink1430.xml"/><Relationship Id="rId427" Type="http://schemas.openxmlformats.org/officeDocument/2006/relationships/customXml" Target="../ink/ink1115.xml"/><Relationship Id="rId634" Type="http://schemas.openxmlformats.org/officeDocument/2006/relationships/image" Target="../media/image1235.png"/><Relationship Id="rId841" Type="http://schemas.openxmlformats.org/officeDocument/2006/relationships/customXml" Target="../ink/ink1322.xml"/><Relationship Id="rId273" Type="http://schemas.openxmlformats.org/officeDocument/2006/relationships/image" Target="../media/image1056.png"/><Relationship Id="rId480" Type="http://schemas.openxmlformats.org/officeDocument/2006/relationships/image" Target="../media/image1158.png"/><Relationship Id="rId701" Type="http://schemas.openxmlformats.org/officeDocument/2006/relationships/customXml" Target="../ink/ink1252.xml"/><Relationship Id="rId939" Type="http://schemas.openxmlformats.org/officeDocument/2006/relationships/customXml" Target="../ink/ink1371.xml"/><Relationship Id="rId1124" Type="http://schemas.openxmlformats.org/officeDocument/2006/relationships/image" Target="../media/image1480.png"/><Relationship Id="rId68" Type="http://schemas.openxmlformats.org/officeDocument/2006/relationships/customXml" Target="../ink/ink935.xml"/><Relationship Id="rId133" Type="http://schemas.openxmlformats.org/officeDocument/2006/relationships/image" Target="../media/image986.png"/><Relationship Id="rId340" Type="http://schemas.openxmlformats.org/officeDocument/2006/relationships/customXml" Target="../ink/ink1071.xml"/><Relationship Id="rId578" Type="http://schemas.openxmlformats.org/officeDocument/2006/relationships/image" Target="../media/image1207.png"/><Relationship Id="rId785" Type="http://schemas.openxmlformats.org/officeDocument/2006/relationships/customXml" Target="../ink/ink1294.xml"/><Relationship Id="rId992" Type="http://schemas.openxmlformats.org/officeDocument/2006/relationships/image" Target="../media/image1414.png"/><Relationship Id="rId200" Type="http://schemas.openxmlformats.org/officeDocument/2006/relationships/customXml" Target="../ink/ink1001.xml"/><Relationship Id="rId438" Type="http://schemas.openxmlformats.org/officeDocument/2006/relationships/image" Target="../media/image1137.png"/><Relationship Id="rId645" Type="http://schemas.openxmlformats.org/officeDocument/2006/relationships/customXml" Target="../ink/ink1224.xml"/><Relationship Id="rId852" Type="http://schemas.openxmlformats.org/officeDocument/2006/relationships/image" Target="../media/image1344.png"/><Relationship Id="rId1068" Type="http://schemas.openxmlformats.org/officeDocument/2006/relationships/image" Target="../media/image1452.png"/><Relationship Id="rId284" Type="http://schemas.openxmlformats.org/officeDocument/2006/relationships/customXml" Target="../ink/ink1043.xml"/><Relationship Id="rId491" Type="http://schemas.openxmlformats.org/officeDocument/2006/relationships/customXml" Target="../ink/ink1147.xml"/><Relationship Id="rId505" Type="http://schemas.openxmlformats.org/officeDocument/2006/relationships/customXml" Target="../ink/ink1154.xml"/><Relationship Id="rId712" Type="http://schemas.openxmlformats.org/officeDocument/2006/relationships/image" Target="../media/image1274.png"/><Relationship Id="rId1135" Type="http://schemas.openxmlformats.org/officeDocument/2006/relationships/customXml" Target="../ink/ink1469.xml"/><Relationship Id="rId79" Type="http://schemas.openxmlformats.org/officeDocument/2006/relationships/image" Target="../media/image959.png"/><Relationship Id="rId144" Type="http://schemas.openxmlformats.org/officeDocument/2006/relationships/customXml" Target="../ink/ink973.xml"/><Relationship Id="rId589" Type="http://schemas.openxmlformats.org/officeDocument/2006/relationships/customXml" Target="../ink/ink1196.xml"/><Relationship Id="rId796" Type="http://schemas.openxmlformats.org/officeDocument/2006/relationships/image" Target="../media/image1316.png"/><Relationship Id="rId1202" Type="http://schemas.openxmlformats.org/officeDocument/2006/relationships/customXml" Target="../ink/ink1503.xml"/><Relationship Id="rId351" Type="http://schemas.openxmlformats.org/officeDocument/2006/relationships/image" Target="../media/image1095.png"/><Relationship Id="rId449" Type="http://schemas.openxmlformats.org/officeDocument/2006/relationships/customXml" Target="../ink/ink1126.xml"/><Relationship Id="rId656" Type="http://schemas.openxmlformats.org/officeDocument/2006/relationships/image" Target="../media/image1246.png"/><Relationship Id="rId863" Type="http://schemas.openxmlformats.org/officeDocument/2006/relationships/customXml" Target="../ink/ink1333.xml"/><Relationship Id="rId1079" Type="http://schemas.openxmlformats.org/officeDocument/2006/relationships/customXml" Target="../ink/ink1441.xml"/><Relationship Id="rId211" Type="http://schemas.openxmlformats.org/officeDocument/2006/relationships/image" Target="../media/image1025.png"/><Relationship Id="rId295" Type="http://schemas.openxmlformats.org/officeDocument/2006/relationships/image" Target="../media/image1067.png"/><Relationship Id="rId309" Type="http://schemas.openxmlformats.org/officeDocument/2006/relationships/image" Target="../media/image1074.png"/><Relationship Id="rId516" Type="http://schemas.openxmlformats.org/officeDocument/2006/relationships/image" Target="../media/image1176.png"/><Relationship Id="rId1146" Type="http://schemas.openxmlformats.org/officeDocument/2006/relationships/customXml" Target="../ink/ink1475.xml"/><Relationship Id="rId723" Type="http://schemas.openxmlformats.org/officeDocument/2006/relationships/customXml" Target="../ink/ink1263.xml"/><Relationship Id="rId930" Type="http://schemas.openxmlformats.org/officeDocument/2006/relationships/image" Target="../media/image1383.png"/><Relationship Id="rId1006" Type="http://schemas.openxmlformats.org/officeDocument/2006/relationships/image" Target="../media/image1421.png"/><Relationship Id="rId155" Type="http://schemas.openxmlformats.org/officeDocument/2006/relationships/image" Target="../media/image997.png"/><Relationship Id="rId362" Type="http://schemas.openxmlformats.org/officeDocument/2006/relationships/customXml" Target="../ink/ink1082.xml"/><Relationship Id="rId222" Type="http://schemas.openxmlformats.org/officeDocument/2006/relationships/customXml" Target="../ink/ink1012.xml"/><Relationship Id="rId667" Type="http://schemas.openxmlformats.org/officeDocument/2006/relationships/customXml" Target="../ink/ink1235.xml"/><Relationship Id="rId874" Type="http://schemas.openxmlformats.org/officeDocument/2006/relationships/image" Target="../media/image1355.png"/><Relationship Id="rId17" Type="http://schemas.openxmlformats.org/officeDocument/2006/relationships/image" Target="../media/image928.png"/><Relationship Id="rId527" Type="http://schemas.openxmlformats.org/officeDocument/2006/relationships/customXml" Target="../ink/ink1165.xml"/><Relationship Id="rId734" Type="http://schemas.openxmlformats.org/officeDocument/2006/relationships/image" Target="../media/image1285.png"/><Relationship Id="rId941" Type="http://schemas.openxmlformats.org/officeDocument/2006/relationships/customXml" Target="../ink/ink1372.xml"/><Relationship Id="rId1157" Type="http://schemas.openxmlformats.org/officeDocument/2006/relationships/image" Target="../media/image1496.png"/><Relationship Id="rId70" Type="http://schemas.openxmlformats.org/officeDocument/2006/relationships/customXml" Target="../ink/ink936.xml"/><Relationship Id="rId166" Type="http://schemas.openxmlformats.org/officeDocument/2006/relationships/customXml" Target="../ink/ink984.xml"/><Relationship Id="rId373" Type="http://schemas.openxmlformats.org/officeDocument/2006/relationships/image" Target="../media/image1106.png"/><Relationship Id="rId580" Type="http://schemas.openxmlformats.org/officeDocument/2006/relationships/image" Target="../media/image1208.png"/><Relationship Id="rId801" Type="http://schemas.openxmlformats.org/officeDocument/2006/relationships/customXml" Target="../ink/ink1302.xml"/><Relationship Id="rId1017" Type="http://schemas.openxmlformats.org/officeDocument/2006/relationships/customXml" Target="../ink/ink1410.xml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036.png"/><Relationship Id="rId440" Type="http://schemas.openxmlformats.org/officeDocument/2006/relationships/image" Target="../media/image1138.png"/><Relationship Id="rId678" Type="http://schemas.openxmlformats.org/officeDocument/2006/relationships/image" Target="../media/image1257.png"/><Relationship Id="rId885" Type="http://schemas.openxmlformats.org/officeDocument/2006/relationships/customXml" Target="../ink/ink1344.xml"/><Relationship Id="rId1070" Type="http://schemas.openxmlformats.org/officeDocument/2006/relationships/image" Target="../media/image1453.png"/><Relationship Id="rId28" Type="http://schemas.openxmlformats.org/officeDocument/2006/relationships/customXml" Target="../ink/ink915.xml"/><Relationship Id="rId300" Type="http://schemas.openxmlformats.org/officeDocument/2006/relationships/customXml" Target="../ink/ink1051.xml"/><Relationship Id="rId538" Type="http://schemas.openxmlformats.org/officeDocument/2006/relationships/image" Target="../media/image1187.png"/><Relationship Id="rId745" Type="http://schemas.openxmlformats.org/officeDocument/2006/relationships/customXml" Target="../ink/ink1274.xml"/><Relationship Id="rId952" Type="http://schemas.openxmlformats.org/officeDocument/2006/relationships/image" Target="../media/image1394.png"/><Relationship Id="rId1168" Type="http://schemas.openxmlformats.org/officeDocument/2006/relationships/customXml" Target="../ink/ink1486.xml"/><Relationship Id="rId81" Type="http://schemas.openxmlformats.org/officeDocument/2006/relationships/image" Target="../media/image960.png"/><Relationship Id="rId177" Type="http://schemas.openxmlformats.org/officeDocument/2006/relationships/image" Target="../media/image1008.png"/><Relationship Id="rId384" Type="http://schemas.openxmlformats.org/officeDocument/2006/relationships/image" Target="../media/image1110.png"/><Relationship Id="rId591" Type="http://schemas.openxmlformats.org/officeDocument/2006/relationships/customXml" Target="../ink/ink1197.xml"/><Relationship Id="rId605" Type="http://schemas.openxmlformats.org/officeDocument/2006/relationships/customXml" Target="../ink/ink1204.xml"/><Relationship Id="rId812" Type="http://schemas.openxmlformats.org/officeDocument/2006/relationships/image" Target="../media/image1324.png"/><Relationship Id="rId1028" Type="http://schemas.openxmlformats.org/officeDocument/2006/relationships/image" Target="../media/image1432.png"/><Relationship Id="rId244" Type="http://schemas.openxmlformats.org/officeDocument/2006/relationships/customXml" Target="../ink/ink1023.xml"/><Relationship Id="rId689" Type="http://schemas.openxmlformats.org/officeDocument/2006/relationships/customXml" Target="../ink/ink1246.xml"/><Relationship Id="rId896" Type="http://schemas.openxmlformats.org/officeDocument/2006/relationships/image" Target="../media/image1366.png"/><Relationship Id="rId1081" Type="http://schemas.openxmlformats.org/officeDocument/2006/relationships/customXml" Target="../ink/ink1442.xml"/><Relationship Id="rId39" Type="http://schemas.openxmlformats.org/officeDocument/2006/relationships/image" Target="../media/image939.png"/><Relationship Id="rId451" Type="http://schemas.openxmlformats.org/officeDocument/2006/relationships/customXml" Target="../ink/ink1127.xml"/><Relationship Id="rId549" Type="http://schemas.openxmlformats.org/officeDocument/2006/relationships/customXml" Target="../ink/ink1176.xml"/><Relationship Id="rId756" Type="http://schemas.openxmlformats.org/officeDocument/2006/relationships/image" Target="../media/image1296.png"/><Relationship Id="rId1179" Type="http://schemas.openxmlformats.org/officeDocument/2006/relationships/image" Target="../media/image1507.png"/><Relationship Id="rId104" Type="http://schemas.openxmlformats.org/officeDocument/2006/relationships/customXml" Target="../ink/ink953.xml"/><Relationship Id="rId188" Type="http://schemas.openxmlformats.org/officeDocument/2006/relationships/customXml" Target="../ink/ink995.xml"/><Relationship Id="rId311" Type="http://schemas.openxmlformats.org/officeDocument/2006/relationships/image" Target="../media/image1075.png"/><Relationship Id="rId395" Type="http://schemas.openxmlformats.org/officeDocument/2006/relationships/customXml" Target="../ink/ink1099.xml"/><Relationship Id="rId409" Type="http://schemas.openxmlformats.org/officeDocument/2006/relationships/customXml" Target="../ink/ink1106.xml"/><Relationship Id="rId963" Type="http://schemas.openxmlformats.org/officeDocument/2006/relationships/customXml" Target="../ink/ink1383.xml"/><Relationship Id="rId1039" Type="http://schemas.openxmlformats.org/officeDocument/2006/relationships/customXml" Target="../ink/ink1421.xml"/><Relationship Id="rId92" Type="http://schemas.openxmlformats.org/officeDocument/2006/relationships/customXml" Target="../ink/ink947.xml"/><Relationship Id="rId616" Type="http://schemas.openxmlformats.org/officeDocument/2006/relationships/image" Target="../media/image1226.png"/><Relationship Id="rId823" Type="http://schemas.openxmlformats.org/officeDocument/2006/relationships/customXml" Target="../ink/ink1313.xml"/><Relationship Id="rId255" Type="http://schemas.openxmlformats.org/officeDocument/2006/relationships/image" Target="../media/image1047.png"/><Relationship Id="rId462" Type="http://schemas.openxmlformats.org/officeDocument/2006/relationships/image" Target="../media/image1149.png"/><Relationship Id="rId1092" Type="http://schemas.openxmlformats.org/officeDocument/2006/relationships/image" Target="../media/image1464.png"/><Relationship Id="rId1106" Type="http://schemas.openxmlformats.org/officeDocument/2006/relationships/image" Target="../media/image1471.png"/><Relationship Id="rId115" Type="http://schemas.openxmlformats.org/officeDocument/2006/relationships/image" Target="../media/image977.png"/><Relationship Id="rId322" Type="http://schemas.openxmlformats.org/officeDocument/2006/relationships/customXml" Target="../ink/ink1062.xml"/><Relationship Id="rId767" Type="http://schemas.openxmlformats.org/officeDocument/2006/relationships/customXml" Target="../ink/ink1285.xml"/><Relationship Id="rId974" Type="http://schemas.openxmlformats.org/officeDocument/2006/relationships/image" Target="../media/image1405.png"/><Relationship Id="rId199" Type="http://schemas.openxmlformats.org/officeDocument/2006/relationships/image" Target="../media/image1019.png"/><Relationship Id="rId627" Type="http://schemas.openxmlformats.org/officeDocument/2006/relationships/customXml" Target="../ink/ink1215.xml"/><Relationship Id="rId834" Type="http://schemas.openxmlformats.org/officeDocument/2006/relationships/image" Target="../media/image1335.png"/><Relationship Id="rId266" Type="http://schemas.openxmlformats.org/officeDocument/2006/relationships/customXml" Target="../ink/ink1034.xml"/><Relationship Id="rId473" Type="http://schemas.openxmlformats.org/officeDocument/2006/relationships/customXml" Target="../ink/ink1138.xml"/><Relationship Id="rId680" Type="http://schemas.openxmlformats.org/officeDocument/2006/relationships/image" Target="../media/image1258.png"/><Relationship Id="rId901" Type="http://schemas.openxmlformats.org/officeDocument/2006/relationships/customXml" Target="../ink/ink1352.xml"/><Relationship Id="rId1117" Type="http://schemas.openxmlformats.org/officeDocument/2006/relationships/customXml" Target="../ink/ink1460.xml"/><Relationship Id="rId30" Type="http://schemas.openxmlformats.org/officeDocument/2006/relationships/customXml" Target="../ink/ink916.xml"/><Relationship Id="rId126" Type="http://schemas.openxmlformats.org/officeDocument/2006/relationships/customXml" Target="../ink/ink964.xml"/><Relationship Id="rId333" Type="http://schemas.openxmlformats.org/officeDocument/2006/relationships/image" Target="../media/image1086.png"/><Relationship Id="rId540" Type="http://schemas.openxmlformats.org/officeDocument/2006/relationships/image" Target="../media/image1188.png"/><Relationship Id="rId778" Type="http://schemas.openxmlformats.org/officeDocument/2006/relationships/image" Target="../media/image1307.png"/><Relationship Id="rId985" Type="http://schemas.openxmlformats.org/officeDocument/2006/relationships/customXml" Target="../ink/ink1394.xml"/><Relationship Id="rId1170" Type="http://schemas.openxmlformats.org/officeDocument/2006/relationships/customXml" Target="../ink/ink1487.xml"/><Relationship Id="rId638" Type="http://schemas.openxmlformats.org/officeDocument/2006/relationships/image" Target="../media/image1237.png"/><Relationship Id="rId845" Type="http://schemas.openxmlformats.org/officeDocument/2006/relationships/customXml" Target="../ink/ink1324.xml"/><Relationship Id="rId1030" Type="http://schemas.openxmlformats.org/officeDocument/2006/relationships/image" Target="../media/image1433.png"/><Relationship Id="rId277" Type="http://schemas.openxmlformats.org/officeDocument/2006/relationships/image" Target="../media/image1058.png"/><Relationship Id="rId400" Type="http://schemas.openxmlformats.org/officeDocument/2006/relationships/image" Target="../media/image1118.png"/><Relationship Id="rId484" Type="http://schemas.openxmlformats.org/officeDocument/2006/relationships/image" Target="../media/image1160.png"/><Relationship Id="rId705" Type="http://schemas.openxmlformats.org/officeDocument/2006/relationships/customXml" Target="../ink/ink1254.xml"/><Relationship Id="rId1128" Type="http://schemas.openxmlformats.org/officeDocument/2006/relationships/image" Target="../media/image1482.png"/><Relationship Id="rId137" Type="http://schemas.openxmlformats.org/officeDocument/2006/relationships/image" Target="../media/image988.png"/><Relationship Id="rId344" Type="http://schemas.openxmlformats.org/officeDocument/2006/relationships/customXml" Target="../ink/ink1073.xml"/><Relationship Id="rId691" Type="http://schemas.openxmlformats.org/officeDocument/2006/relationships/customXml" Target="../ink/ink1247.xml"/><Relationship Id="rId789" Type="http://schemas.openxmlformats.org/officeDocument/2006/relationships/customXml" Target="../ink/ink1296.xml"/><Relationship Id="rId912" Type="http://schemas.openxmlformats.org/officeDocument/2006/relationships/image" Target="../media/image1374.png"/><Relationship Id="rId996" Type="http://schemas.openxmlformats.org/officeDocument/2006/relationships/image" Target="../media/image1416.png"/><Relationship Id="rId41" Type="http://schemas.openxmlformats.org/officeDocument/2006/relationships/image" Target="../media/image940.png"/><Relationship Id="rId551" Type="http://schemas.openxmlformats.org/officeDocument/2006/relationships/customXml" Target="../ink/ink1177.xml"/><Relationship Id="rId649" Type="http://schemas.openxmlformats.org/officeDocument/2006/relationships/customXml" Target="../ink/ink1226.xml"/><Relationship Id="rId856" Type="http://schemas.openxmlformats.org/officeDocument/2006/relationships/image" Target="../media/image1346.png"/><Relationship Id="rId1181" Type="http://schemas.openxmlformats.org/officeDocument/2006/relationships/image" Target="../media/image1508.png"/><Relationship Id="rId190" Type="http://schemas.openxmlformats.org/officeDocument/2006/relationships/customXml" Target="../ink/ink996.xml"/><Relationship Id="rId204" Type="http://schemas.openxmlformats.org/officeDocument/2006/relationships/customXml" Target="../ink/ink1003.xml"/><Relationship Id="rId288" Type="http://schemas.openxmlformats.org/officeDocument/2006/relationships/customXml" Target="../ink/ink1045.xml"/><Relationship Id="rId411" Type="http://schemas.openxmlformats.org/officeDocument/2006/relationships/customXml" Target="../ink/ink1107.xml"/><Relationship Id="rId509" Type="http://schemas.openxmlformats.org/officeDocument/2006/relationships/customXml" Target="../ink/ink1156.xml"/><Relationship Id="rId1041" Type="http://schemas.openxmlformats.org/officeDocument/2006/relationships/customXml" Target="../ink/ink1422.xml"/><Relationship Id="rId1139" Type="http://schemas.openxmlformats.org/officeDocument/2006/relationships/customXml" Target="../ink/ink1471.xml"/><Relationship Id="rId495" Type="http://schemas.openxmlformats.org/officeDocument/2006/relationships/customXml" Target="../ink/ink1149.xml"/><Relationship Id="rId716" Type="http://schemas.openxmlformats.org/officeDocument/2006/relationships/image" Target="../media/image1276.png"/><Relationship Id="rId923" Type="http://schemas.openxmlformats.org/officeDocument/2006/relationships/customXml" Target="../ink/ink1363.xml"/><Relationship Id="rId52" Type="http://schemas.openxmlformats.org/officeDocument/2006/relationships/customXml" Target="../ink/ink927.xml"/><Relationship Id="rId148" Type="http://schemas.openxmlformats.org/officeDocument/2006/relationships/customXml" Target="../ink/ink975.xml"/><Relationship Id="rId355" Type="http://schemas.openxmlformats.org/officeDocument/2006/relationships/image" Target="../media/image1097.png"/><Relationship Id="rId562" Type="http://schemas.openxmlformats.org/officeDocument/2006/relationships/image" Target="../media/image1199.png"/><Relationship Id="rId1192" Type="http://schemas.openxmlformats.org/officeDocument/2006/relationships/customXml" Target="../ink/ink1498.xml"/><Relationship Id="rId1206" Type="http://schemas.openxmlformats.org/officeDocument/2006/relationships/customXml" Target="../ink/ink1505.xml"/><Relationship Id="rId215" Type="http://schemas.openxmlformats.org/officeDocument/2006/relationships/image" Target="../media/image1027.png"/><Relationship Id="rId422" Type="http://schemas.openxmlformats.org/officeDocument/2006/relationships/image" Target="../media/image1129.png"/><Relationship Id="rId867" Type="http://schemas.openxmlformats.org/officeDocument/2006/relationships/customXml" Target="../ink/ink1335.xml"/><Relationship Id="rId1052" Type="http://schemas.openxmlformats.org/officeDocument/2006/relationships/image" Target="../media/image1444.png"/><Relationship Id="rId299" Type="http://schemas.openxmlformats.org/officeDocument/2006/relationships/image" Target="../media/image1069.png"/><Relationship Id="rId727" Type="http://schemas.openxmlformats.org/officeDocument/2006/relationships/customXml" Target="../ink/ink1265.xml"/><Relationship Id="rId934" Type="http://schemas.openxmlformats.org/officeDocument/2006/relationships/image" Target="../media/image1385.png"/><Relationship Id="rId63" Type="http://schemas.openxmlformats.org/officeDocument/2006/relationships/image" Target="../media/image951.png"/><Relationship Id="rId159" Type="http://schemas.openxmlformats.org/officeDocument/2006/relationships/image" Target="../media/image999.png"/><Relationship Id="rId366" Type="http://schemas.openxmlformats.org/officeDocument/2006/relationships/customXml" Target="../ink/ink1084.xml"/><Relationship Id="rId573" Type="http://schemas.openxmlformats.org/officeDocument/2006/relationships/customXml" Target="../ink/ink1188.xml"/><Relationship Id="rId780" Type="http://schemas.openxmlformats.org/officeDocument/2006/relationships/image" Target="../media/image1308.png"/><Relationship Id="rId226" Type="http://schemas.openxmlformats.org/officeDocument/2006/relationships/customXml" Target="../ink/ink1014.xml"/><Relationship Id="rId433" Type="http://schemas.openxmlformats.org/officeDocument/2006/relationships/customXml" Target="../ink/ink1118.xml"/><Relationship Id="rId878" Type="http://schemas.openxmlformats.org/officeDocument/2006/relationships/image" Target="../media/image1357.png"/><Relationship Id="rId1063" Type="http://schemas.openxmlformats.org/officeDocument/2006/relationships/customXml" Target="../ink/ink1433.xml"/><Relationship Id="rId640" Type="http://schemas.openxmlformats.org/officeDocument/2006/relationships/image" Target="../media/image1238.png"/><Relationship Id="rId738" Type="http://schemas.openxmlformats.org/officeDocument/2006/relationships/image" Target="../media/image1287.png"/><Relationship Id="rId945" Type="http://schemas.openxmlformats.org/officeDocument/2006/relationships/customXml" Target="../ink/ink1374.xml"/><Relationship Id="rId74" Type="http://schemas.openxmlformats.org/officeDocument/2006/relationships/customXml" Target="../ink/ink938.xml"/><Relationship Id="rId377" Type="http://schemas.openxmlformats.org/officeDocument/2006/relationships/image" Target="../media/image1108.png"/><Relationship Id="rId500" Type="http://schemas.openxmlformats.org/officeDocument/2006/relationships/image" Target="../media/image1168.png"/><Relationship Id="rId584" Type="http://schemas.openxmlformats.org/officeDocument/2006/relationships/image" Target="../media/image1210.png"/><Relationship Id="rId805" Type="http://schemas.openxmlformats.org/officeDocument/2006/relationships/customXml" Target="../ink/ink1304.xml"/><Relationship Id="rId1130" Type="http://schemas.openxmlformats.org/officeDocument/2006/relationships/image" Target="../media/image1483.png"/><Relationship Id="rId5" Type="http://schemas.openxmlformats.org/officeDocument/2006/relationships/image" Target="../media/image922.png"/><Relationship Id="rId237" Type="http://schemas.openxmlformats.org/officeDocument/2006/relationships/image" Target="../media/image1038.png"/><Relationship Id="rId791" Type="http://schemas.openxmlformats.org/officeDocument/2006/relationships/customXml" Target="../ink/ink1297.xml"/><Relationship Id="rId889" Type="http://schemas.openxmlformats.org/officeDocument/2006/relationships/customXml" Target="../ink/ink1346.xml"/><Relationship Id="rId1074" Type="http://schemas.openxmlformats.org/officeDocument/2006/relationships/image" Target="../media/image1455.png"/><Relationship Id="rId444" Type="http://schemas.openxmlformats.org/officeDocument/2006/relationships/image" Target="../media/image1140.png"/><Relationship Id="rId651" Type="http://schemas.openxmlformats.org/officeDocument/2006/relationships/customXml" Target="../ink/ink1227.xml"/><Relationship Id="rId749" Type="http://schemas.openxmlformats.org/officeDocument/2006/relationships/customXml" Target="../ink/ink1276.xml"/><Relationship Id="rId290" Type="http://schemas.openxmlformats.org/officeDocument/2006/relationships/customXml" Target="../ink/ink1046.xml"/><Relationship Id="rId304" Type="http://schemas.openxmlformats.org/officeDocument/2006/relationships/customXml" Target="../ink/ink1053.xml"/><Relationship Id="rId388" Type="http://schemas.openxmlformats.org/officeDocument/2006/relationships/image" Target="../media/image1112.png"/><Relationship Id="rId511" Type="http://schemas.openxmlformats.org/officeDocument/2006/relationships/customXml" Target="../ink/ink1157.xml"/><Relationship Id="rId609" Type="http://schemas.openxmlformats.org/officeDocument/2006/relationships/customXml" Target="../ink/ink1206.xml"/><Relationship Id="rId956" Type="http://schemas.openxmlformats.org/officeDocument/2006/relationships/image" Target="../media/image1396.png"/><Relationship Id="rId1141" Type="http://schemas.openxmlformats.org/officeDocument/2006/relationships/customXml" Target="../ink/ink1472.xml"/><Relationship Id="rId85" Type="http://schemas.openxmlformats.org/officeDocument/2006/relationships/image" Target="../media/image962.png"/><Relationship Id="rId150" Type="http://schemas.openxmlformats.org/officeDocument/2006/relationships/customXml" Target="../ink/ink976.xml"/><Relationship Id="rId595" Type="http://schemas.openxmlformats.org/officeDocument/2006/relationships/customXml" Target="../ink/ink1199.xml"/><Relationship Id="rId816" Type="http://schemas.openxmlformats.org/officeDocument/2006/relationships/image" Target="../media/image1326.png"/><Relationship Id="rId1001" Type="http://schemas.openxmlformats.org/officeDocument/2006/relationships/customXml" Target="../ink/ink1402.xml"/><Relationship Id="rId248" Type="http://schemas.openxmlformats.org/officeDocument/2006/relationships/customXml" Target="../ink/ink1025.xml"/><Relationship Id="rId455" Type="http://schemas.openxmlformats.org/officeDocument/2006/relationships/customXml" Target="../ink/ink1129.xml"/><Relationship Id="rId662" Type="http://schemas.openxmlformats.org/officeDocument/2006/relationships/image" Target="../media/image1249.png"/><Relationship Id="rId1085" Type="http://schemas.openxmlformats.org/officeDocument/2006/relationships/customXml" Target="../ink/ink1444.xml"/><Relationship Id="rId12" Type="http://schemas.openxmlformats.org/officeDocument/2006/relationships/customXml" Target="../ink/ink907.xml"/><Relationship Id="rId108" Type="http://schemas.openxmlformats.org/officeDocument/2006/relationships/customXml" Target="../ink/ink955.xml"/><Relationship Id="rId315" Type="http://schemas.openxmlformats.org/officeDocument/2006/relationships/image" Target="../media/image1077.png"/><Relationship Id="rId522" Type="http://schemas.openxmlformats.org/officeDocument/2006/relationships/image" Target="../media/image1179.png"/><Relationship Id="rId967" Type="http://schemas.openxmlformats.org/officeDocument/2006/relationships/customXml" Target="../ink/ink1385.xml"/><Relationship Id="rId1152" Type="http://schemas.openxmlformats.org/officeDocument/2006/relationships/customXml" Target="../ink/ink1478.xml"/><Relationship Id="rId96" Type="http://schemas.openxmlformats.org/officeDocument/2006/relationships/customXml" Target="../ink/ink949.xml"/><Relationship Id="rId161" Type="http://schemas.openxmlformats.org/officeDocument/2006/relationships/image" Target="../media/image1000.png"/><Relationship Id="rId399" Type="http://schemas.openxmlformats.org/officeDocument/2006/relationships/customXml" Target="../ink/ink1101.xml"/><Relationship Id="rId827" Type="http://schemas.openxmlformats.org/officeDocument/2006/relationships/customXml" Target="../ink/ink1315.xml"/><Relationship Id="rId1012" Type="http://schemas.openxmlformats.org/officeDocument/2006/relationships/image" Target="../media/image1424.png"/><Relationship Id="rId259" Type="http://schemas.openxmlformats.org/officeDocument/2006/relationships/image" Target="../media/image1049.png"/><Relationship Id="rId466" Type="http://schemas.openxmlformats.org/officeDocument/2006/relationships/image" Target="../media/image1151.png"/><Relationship Id="rId673" Type="http://schemas.openxmlformats.org/officeDocument/2006/relationships/customXml" Target="../ink/ink1238.xml"/><Relationship Id="rId880" Type="http://schemas.openxmlformats.org/officeDocument/2006/relationships/image" Target="../media/image1358.png"/><Relationship Id="rId1096" Type="http://schemas.openxmlformats.org/officeDocument/2006/relationships/image" Target="../media/image1466.png"/><Relationship Id="rId23" Type="http://schemas.openxmlformats.org/officeDocument/2006/relationships/image" Target="../media/image931.png"/><Relationship Id="rId119" Type="http://schemas.openxmlformats.org/officeDocument/2006/relationships/image" Target="../media/image979.png"/><Relationship Id="rId326" Type="http://schemas.openxmlformats.org/officeDocument/2006/relationships/customXml" Target="../ink/ink1064.xml"/><Relationship Id="rId533" Type="http://schemas.openxmlformats.org/officeDocument/2006/relationships/customXml" Target="../ink/ink1168.xml"/><Relationship Id="rId978" Type="http://schemas.openxmlformats.org/officeDocument/2006/relationships/image" Target="../media/image1407.png"/><Relationship Id="rId1163" Type="http://schemas.openxmlformats.org/officeDocument/2006/relationships/image" Target="../media/image1499.png"/><Relationship Id="rId740" Type="http://schemas.openxmlformats.org/officeDocument/2006/relationships/image" Target="../media/image1288.png"/><Relationship Id="rId838" Type="http://schemas.openxmlformats.org/officeDocument/2006/relationships/image" Target="../media/image1337.png"/><Relationship Id="rId1023" Type="http://schemas.openxmlformats.org/officeDocument/2006/relationships/customXml" Target="../ink/ink1413.xml"/><Relationship Id="rId172" Type="http://schemas.openxmlformats.org/officeDocument/2006/relationships/customXml" Target="../ink/ink987.xml"/><Relationship Id="rId477" Type="http://schemas.openxmlformats.org/officeDocument/2006/relationships/customXml" Target="../ink/ink1140.xml"/><Relationship Id="rId600" Type="http://schemas.openxmlformats.org/officeDocument/2006/relationships/image" Target="../media/image1218.png"/><Relationship Id="rId684" Type="http://schemas.openxmlformats.org/officeDocument/2006/relationships/image" Target="../media/image1260.png"/><Relationship Id="rId337" Type="http://schemas.openxmlformats.org/officeDocument/2006/relationships/image" Target="../media/image1088.png"/><Relationship Id="rId891" Type="http://schemas.openxmlformats.org/officeDocument/2006/relationships/customXml" Target="../ink/ink1347.xml"/><Relationship Id="rId905" Type="http://schemas.openxmlformats.org/officeDocument/2006/relationships/customXml" Target="../ink/ink1354.xml"/><Relationship Id="rId989" Type="http://schemas.openxmlformats.org/officeDocument/2006/relationships/customXml" Target="../ink/ink1396.xml"/><Relationship Id="rId34" Type="http://schemas.openxmlformats.org/officeDocument/2006/relationships/customXml" Target="../ink/ink918.xml"/><Relationship Id="rId544" Type="http://schemas.openxmlformats.org/officeDocument/2006/relationships/image" Target="../media/image1190.png"/><Relationship Id="rId751" Type="http://schemas.openxmlformats.org/officeDocument/2006/relationships/customXml" Target="../ink/ink1277.xml"/><Relationship Id="rId849" Type="http://schemas.openxmlformats.org/officeDocument/2006/relationships/customXml" Target="../ink/ink1326.xml"/><Relationship Id="rId1174" Type="http://schemas.openxmlformats.org/officeDocument/2006/relationships/customXml" Target="../ink/ink1489.xml"/><Relationship Id="rId183" Type="http://schemas.openxmlformats.org/officeDocument/2006/relationships/image" Target="../media/image1011.png"/><Relationship Id="rId390" Type="http://schemas.openxmlformats.org/officeDocument/2006/relationships/image" Target="../media/image1113.png"/><Relationship Id="rId404" Type="http://schemas.openxmlformats.org/officeDocument/2006/relationships/image" Target="../media/image1120.png"/><Relationship Id="rId611" Type="http://schemas.openxmlformats.org/officeDocument/2006/relationships/customXml" Target="../ink/ink1207.xml"/><Relationship Id="rId1034" Type="http://schemas.openxmlformats.org/officeDocument/2006/relationships/image" Target="../media/image1435.png"/><Relationship Id="rId250" Type="http://schemas.openxmlformats.org/officeDocument/2006/relationships/customXml" Target="../ink/ink1026.xml"/><Relationship Id="rId488" Type="http://schemas.openxmlformats.org/officeDocument/2006/relationships/image" Target="../media/image1162.png"/><Relationship Id="rId695" Type="http://schemas.openxmlformats.org/officeDocument/2006/relationships/customXml" Target="../ink/ink1249.xml"/><Relationship Id="rId709" Type="http://schemas.openxmlformats.org/officeDocument/2006/relationships/customXml" Target="../ink/ink1256.xml"/><Relationship Id="rId916" Type="http://schemas.openxmlformats.org/officeDocument/2006/relationships/image" Target="../media/image1376.png"/><Relationship Id="rId1101" Type="http://schemas.openxmlformats.org/officeDocument/2006/relationships/customXml" Target="../ink/ink1452.xml"/><Relationship Id="rId45" Type="http://schemas.openxmlformats.org/officeDocument/2006/relationships/image" Target="../media/image942.png"/><Relationship Id="rId110" Type="http://schemas.openxmlformats.org/officeDocument/2006/relationships/customXml" Target="../ink/ink956.xml"/><Relationship Id="rId348" Type="http://schemas.openxmlformats.org/officeDocument/2006/relationships/customXml" Target="../ink/ink1075.xml"/><Relationship Id="rId555" Type="http://schemas.openxmlformats.org/officeDocument/2006/relationships/customXml" Target="../ink/ink1179.xml"/><Relationship Id="rId762" Type="http://schemas.openxmlformats.org/officeDocument/2006/relationships/image" Target="../media/image1299.png"/><Relationship Id="rId1185" Type="http://schemas.openxmlformats.org/officeDocument/2006/relationships/image" Target="../media/image1510.png"/><Relationship Id="rId194" Type="http://schemas.openxmlformats.org/officeDocument/2006/relationships/customXml" Target="../ink/ink998.xml"/><Relationship Id="rId208" Type="http://schemas.openxmlformats.org/officeDocument/2006/relationships/customXml" Target="../ink/ink1005.xml"/><Relationship Id="rId415" Type="http://schemas.openxmlformats.org/officeDocument/2006/relationships/customXml" Target="../ink/ink1109.xml"/><Relationship Id="rId622" Type="http://schemas.openxmlformats.org/officeDocument/2006/relationships/image" Target="../media/image1229.png"/><Relationship Id="rId1045" Type="http://schemas.openxmlformats.org/officeDocument/2006/relationships/customXml" Target="../ink/ink1424.xml"/><Relationship Id="rId261" Type="http://schemas.openxmlformats.org/officeDocument/2006/relationships/image" Target="../media/image1050.png"/><Relationship Id="rId499" Type="http://schemas.openxmlformats.org/officeDocument/2006/relationships/customXml" Target="../ink/ink1151.xml"/><Relationship Id="rId927" Type="http://schemas.openxmlformats.org/officeDocument/2006/relationships/customXml" Target="../ink/ink1365.xml"/><Relationship Id="rId1112" Type="http://schemas.openxmlformats.org/officeDocument/2006/relationships/image" Target="../media/image1474.png"/><Relationship Id="rId56" Type="http://schemas.openxmlformats.org/officeDocument/2006/relationships/customXml" Target="../ink/ink929.xml"/><Relationship Id="rId359" Type="http://schemas.openxmlformats.org/officeDocument/2006/relationships/image" Target="../media/image1099.png"/><Relationship Id="rId566" Type="http://schemas.openxmlformats.org/officeDocument/2006/relationships/image" Target="../media/image1201.png"/><Relationship Id="rId773" Type="http://schemas.openxmlformats.org/officeDocument/2006/relationships/customXml" Target="../ink/ink1288.xml"/><Relationship Id="rId1196" Type="http://schemas.openxmlformats.org/officeDocument/2006/relationships/customXml" Target="../ink/ink1500.xml"/><Relationship Id="rId121" Type="http://schemas.openxmlformats.org/officeDocument/2006/relationships/image" Target="../media/image980.png"/><Relationship Id="rId219" Type="http://schemas.openxmlformats.org/officeDocument/2006/relationships/image" Target="../media/image1029.png"/><Relationship Id="rId426" Type="http://schemas.openxmlformats.org/officeDocument/2006/relationships/image" Target="../media/image1131.png"/><Relationship Id="rId633" Type="http://schemas.openxmlformats.org/officeDocument/2006/relationships/customXml" Target="../ink/ink1218.xml"/><Relationship Id="rId980" Type="http://schemas.openxmlformats.org/officeDocument/2006/relationships/image" Target="../media/image1408.png"/><Relationship Id="rId1056" Type="http://schemas.openxmlformats.org/officeDocument/2006/relationships/image" Target="../media/image1446.png"/><Relationship Id="rId840" Type="http://schemas.openxmlformats.org/officeDocument/2006/relationships/image" Target="../media/image1338.png"/><Relationship Id="rId938" Type="http://schemas.openxmlformats.org/officeDocument/2006/relationships/image" Target="../media/image1387.png"/><Relationship Id="rId67" Type="http://schemas.openxmlformats.org/officeDocument/2006/relationships/image" Target="../media/image953.png"/><Relationship Id="rId272" Type="http://schemas.openxmlformats.org/officeDocument/2006/relationships/customXml" Target="../ink/ink1037.xml"/><Relationship Id="rId577" Type="http://schemas.openxmlformats.org/officeDocument/2006/relationships/customXml" Target="../ink/ink1190.xml"/><Relationship Id="rId700" Type="http://schemas.openxmlformats.org/officeDocument/2006/relationships/image" Target="../media/image1268.png"/><Relationship Id="rId1123" Type="http://schemas.openxmlformats.org/officeDocument/2006/relationships/customXml" Target="../ink/ink1463.xml"/><Relationship Id="rId132" Type="http://schemas.openxmlformats.org/officeDocument/2006/relationships/customXml" Target="../ink/ink967.xml"/><Relationship Id="rId784" Type="http://schemas.openxmlformats.org/officeDocument/2006/relationships/image" Target="../media/image1310.png"/><Relationship Id="rId991" Type="http://schemas.openxmlformats.org/officeDocument/2006/relationships/customXml" Target="../ink/ink1397.xml"/><Relationship Id="rId1067" Type="http://schemas.openxmlformats.org/officeDocument/2006/relationships/customXml" Target="../ink/ink1435.xml"/><Relationship Id="rId437" Type="http://schemas.openxmlformats.org/officeDocument/2006/relationships/customXml" Target="../ink/ink1120.xml"/><Relationship Id="rId644" Type="http://schemas.openxmlformats.org/officeDocument/2006/relationships/image" Target="../media/image1240.png"/><Relationship Id="rId851" Type="http://schemas.openxmlformats.org/officeDocument/2006/relationships/customXml" Target="../ink/ink1327.xml"/><Relationship Id="rId283" Type="http://schemas.openxmlformats.org/officeDocument/2006/relationships/image" Target="../media/image1061.png"/><Relationship Id="rId490" Type="http://schemas.openxmlformats.org/officeDocument/2006/relationships/image" Target="../media/image1163.png"/><Relationship Id="rId504" Type="http://schemas.openxmlformats.org/officeDocument/2006/relationships/image" Target="../media/image1170.png"/><Relationship Id="rId711" Type="http://schemas.openxmlformats.org/officeDocument/2006/relationships/customXml" Target="../ink/ink1257.xml"/><Relationship Id="rId949" Type="http://schemas.openxmlformats.org/officeDocument/2006/relationships/customXml" Target="../ink/ink1376.xml"/><Relationship Id="rId1134" Type="http://schemas.openxmlformats.org/officeDocument/2006/relationships/image" Target="../media/image1485.png"/><Relationship Id="rId78" Type="http://schemas.openxmlformats.org/officeDocument/2006/relationships/customXml" Target="../ink/ink940.xml"/><Relationship Id="rId143" Type="http://schemas.openxmlformats.org/officeDocument/2006/relationships/image" Target="../media/image991.png"/><Relationship Id="rId350" Type="http://schemas.openxmlformats.org/officeDocument/2006/relationships/customXml" Target="../ink/ink1076.xml"/><Relationship Id="rId588" Type="http://schemas.openxmlformats.org/officeDocument/2006/relationships/image" Target="../media/image1212.png"/><Relationship Id="rId795" Type="http://schemas.openxmlformats.org/officeDocument/2006/relationships/customXml" Target="../ink/ink1299.xml"/><Relationship Id="rId809" Type="http://schemas.openxmlformats.org/officeDocument/2006/relationships/customXml" Target="../ink/ink1306.xml"/><Relationship Id="rId1201" Type="http://schemas.openxmlformats.org/officeDocument/2006/relationships/image" Target="../media/image1518.png"/><Relationship Id="rId9" Type="http://schemas.openxmlformats.org/officeDocument/2006/relationships/image" Target="../media/image924.png"/><Relationship Id="rId210" Type="http://schemas.openxmlformats.org/officeDocument/2006/relationships/customXml" Target="../ink/ink1006.xml"/><Relationship Id="rId448" Type="http://schemas.openxmlformats.org/officeDocument/2006/relationships/image" Target="../media/image1142.png"/><Relationship Id="rId655" Type="http://schemas.openxmlformats.org/officeDocument/2006/relationships/customXml" Target="../ink/ink1229.xml"/><Relationship Id="rId862" Type="http://schemas.openxmlformats.org/officeDocument/2006/relationships/image" Target="../media/image1349.png"/><Relationship Id="rId1078" Type="http://schemas.openxmlformats.org/officeDocument/2006/relationships/image" Target="../media/image1457.png"/><Relationship Id="rId294" Type="http://schemas.openxmlformats.org/officeDocument/2006/relationships/customXml" Target="../ink/ink1048.xml"/><Relationship Id="rId308" Type="http://schemas.openxmlformats.org/officeDocument/2006/relationships/customXml" Target="../ink/ink1055.xml"/><Relationship Id="rId515" Type="http://schemas.openxmlformats.org/officeDocument/2006/relationships/customXml" Target="../ink/ink1159.xml"/><Relationship Id="rId722" Type="http://schemas.openxmlformats.org/officeDocument/2006/relationships/image" Target="../media/image1279.png"/><Relationship Id="rId1145" Type="http://schemas.openxmlformats.org/officeDocument/2006/relationships/image" Target="../media/image1490.png"/><Relationship Id="rId89" Type="http://schemas.openxmlformats.org/officeDocument/2006/relationships/image" Target="../media/image964.png"/><Relationship Id="rId154" Type="http://schemas.openxmlformats.org/officeDocument/2006/relationships/customXml" Target="../ink/ink978.xml"/><Relationship Id="rId361" Type="http://schemas.openxmlformats.org/officeDocument/2006/relationships/image" Target="../media/image1100.png"/><Relationship Id="rId599" Type="http://schemas.openxmlformats.org/officeDocument/2006/relationships/customXml" Target="../ink/ink1201.xml"/><Relationship Id="rId1005" Type="http://schemas.openxmlformats.org/officeDocument/2006/relationships/customXml" Target="../ink/ink1404.xml"/><Relationship Id="rId459" Type="http://schemas.openxmlformats.org/officeDocument/2006/relationships/customXml" Target="../ink/ink1131.xml"/><Relationship Id="rId666" Type="http://schemas.openxmlformats.org/officeDocument/2006/relationships/image" Target="../media/image1251.png"/><Relationship Id="rId873" Type="http://schemas.openxmlformats.org/officeDocument/2006/relationships/customXml" Target="../ink/ink1338.xml"/><Relationship Id="rId1089" Type="http://schemas.openxmlformats.org/officeDocument/2006/relationships/customXml" Target="../ink/ink1446.xml"/><Relationship Id="rId16" Type="http://schemas.openxmlformats.org/officeDocument/2006/relationships/customXml" Target="../ink/ink909.xml"/><Relationship Id="rId221" Type="http://schemas.openxmlformats.org/officeDocument/2006/relationships/image" Target="../media/image1030.png"/><Relationship Id="rId319" Type="http://schemas.openxmlformats.org/officeDocument/2006/relationships/image" Target="../media/image1079.png"/><Relationship Id="rId526" Type="http://schemas.openxmlformats.org/officeDocument/2006/relationships/image" Target="../media/image1181.png"/><Relationship Id="rId1156" Type="http://schemas.openxmlformats.org/officeDocument/2006/relationships/customXml" Target="../ink/ink1480.xml"/><Relationship Id="rId733" Type="http://schemas.openxmlformats.org/officeDocument/2006/relationships/customXml" Target="../ink/ink1268.xml"/><Relationship Id="rId940" Type="http://schemas.openxmlformats.org/officeDocument/2006/relationships/image" Target="../media/image1388.png"/><Relationship Id="rId1016" Type="http://schemas.openxmlformats.org/officeDocument/2006/relationships/image" Target="../media/image1426.png"/><Relationship Id="rId165" Type="http://schemas.openxmlformats.org/officeDocument/2006/relationships/image" Target="../media/image1002.png"/><Relationship Id="rId372" Type="http://schemas.openxmlformats.org/officeDocument/2006/relationships/customXml" Target="../ink/ink1087.xml"/><Relationship Id="rId677" Type="http://schemas.openxmlformats.org/officeDocument/2006/relationships/customXml" Target="../ink/ink1240.xml"/><Relationship Id="rId800" Type="http://schemas.openxmlformats.org/officeDocument/2006/relationships/image" Target="../media/image1318.png"/><Relationship Id="rId232" Type="http://schemas.openxmlformats.org/officeDocument/2006/relationships/customXml" Target="../ink/ink1017.xml"/><Relationship Id="rId884" Type="http://schemas.openxmlformats.org/officeDocument/2006/relationships/image" Target="../media/image1360.png"/><Relationship Id="rId27" Type="http://schemas.openxmlformats.org/officeDocument/2006/relationships/image" Target="../media/image933.png"/><Relationship Id="rId537" Type="http://schemas.openxmlformats.org/officeDocument/2006/relationships/customXml" Target="../ink/ink1170.xml"/><Relationship Id="rId744" Type="http://schemas.openxmlformats.org/officeDocument/2006/relationships/image" Target="../media/image1290.png"/><Relationship Id="rId951" Type="http://schemas.openxmlformats.org/officeDocument/2006/relationships/customXml" Target="../ink/ink1377.xml"/><Relationship Id="rId1167" Type="http://schemas.openxmlformats.org/officeDocument/2006/relationships/image" Target="../media/image1501.png"/><Relationship Id="rId80" Type="http://schemas.openxmlformats.org/officeDocument/2006/relationships/customXml" Target="../ink/ink941.xml"/><Relationship Id="rId176" Type="http://schemas.openxmlformats.org/officeDocument/2006/relationships/customXml" Target="../ink/ink989.xml"/><Relationship Id="rId383" Type="http://schemas.openxmlformats.org/officeDocument/2006/relationships/customXml" Target="../ink/ink1093.xml"/><Relationship Id="rId590" Type="http://schemas.openxmlformats.org/officeDocument/2006/relationships/image" Target="../media/image1213.png"/><Relationship Id="rId604" Type="http://schemas.openxmlformats.org/officeDocument/2006/relationships/image" Target="../media/image1220.png"/><Relationship Id="rId811" Type="http://schemas.openxmlformats.org/officeDocument/2006/relationships/customXml" Target="../ink/ink1307.xml"/><Relationship Id="rId1027" Type="http://schemas.openxmlformats.org/officeDocument/2006/relationships/customXml" Target="../ink/ink1415.xml"/><Relationship Id="rId243" Type="http://schemas.openxmlformats.org/officeDocument/2006/relationships/image" Target="../media/image1041.png"/><Relationship Id="rId450" Type="http://schemas.openxmlformats.org/officeDocument/2006/relationships/image" Target="../media/image1143.png"/><Relationship Id="rId688" Type="http://schemas.openxmlformats.org/officeDocument/2006/relationships/image" Target="../media/image1262.png"/><Relationship Id="rId895" Type="http://schemas.openxmlformats.org/officeDocument/2006/relationships/customXml" Target="../ink/ink1349.xml"/><Relationship Id="rId909" Type="http://schemas.openxmlformats.org/officeDocument/2006/relationships/customXml" Target="../ink/ink1356.xml"/><Relationship Id="rId1080" Type="http://schemas.openxmlformats.org/officeDocument/2006/relationships/image" Target="../media/image1458.png"/><Relationship Id="rId38" Type="http://schemas.openxmlformats.org/officeDocument/2006/relationships/customXml" Target="../ink/ink920.xml"/><Relationship Id="rId103" Type="http://schemas.openxmlformats.org/officeDocument/2006/relationships/image" Target="../media/image971.png"/><Relationship Id="rId310" Type="http://schemas.openxmlformats.org/officeDocument/2006/relationships/customXml" Target="../ink/ink1056.xml"/><Relationship Id="rId548" Type="http://schemas.openxmlformats.org/officeDocument/2006/relationships/image" Target="../media/image1192.png"/><Relationship Id="rId755" Type="http://schemas.openxmlformats.org/officeDocument/2006/relationships/customXml" Target="../ink/ink1279.xml"/><Relationship Id="rId962" Type="http://schemas.openxmlformats.org/officeDocument/2006/relationships/image" Target="../media/image1399.png"/><Relationship Id="rId1178" Type="http://schemas.openxmlformats.org/officeDocument/2006/relationships/customXml" Target="../ink/ink1491.xml"/><Relationship Id="rId91" Type="http://schemas.openxmlformats.org/officeDocument/2006/relationships/image" Target="../media/image965.png"/><Relationship Id="rId187" Type="http://schemas.openxmlformats.org/officeDocument/2006/relationships/image" Target="../media/image1013.png"/><Relationship Id="rId394" Type="http://schemas.openxmlformats.org/officeDocument/2006/relationships/image" Target="../media/image1115.png"/><Relationship Id="rId408" Type="http://schemas.openxmlformats.org/officeDocument/2006/relationships/image" Target="../media/image1122.png"/><Relationship Id="rId615" Type="http://schemas.openxmlformats.org/officeDocument/2006/relationships/customXml" Target="../ink/ink1209.xml"/><Relationship Id="rId822" Type="http://schemas.openxmlformats.org/officeDocument/2006/relationships/image" Target="../media/image1329.png"/><Relationship Id="rId1038" Type="http://schemas.openxmlformats.org/officeDocument/2006/relationships/image" Target="../media/image1437.png"/><Relationship Id="rId254" Type="http://schemas.openxmlformats.org/officeDocument/2006/relationships/customXml" Target="../ink/ink1028.xml"/><Relationship Id="rId699" Type="http://schemas.openxmlformats.org/officeDocument/2006/relationships/customXml" Target="../ink/ink1251.xml"/><Relationship Id="rId1091" Type="http://schemas.openxmlformats.org/officeDocument/2006/relationships/customXml" Target="../ink/ink1447.xml"/><Relationship Id="rId1105" Type="http://schemas.openxmlformats.org/officeDocument/2006/relationships/customXml" Target="../ink/ink1454.xml"/><Relationship Id="rId49" Type="http://schemas.openxmlformats.org/officeDocument/2006/relationships/image" Target="../media/image944.png"/><Relationship Id="rId114" Type="http://schemas.openxmlformats.org/officeDocument/2006/relationships/customXml" Target="../ink/ink958.xml"/><Relationship Id="rId461" Type="http://schemas.openxmlformats.org/officeDocument/2006/relationships/customXml" Target="../ink/ink1132.xml"/><Relationship Id="rId559" Type="http://schemas.openxmlformats.org/officeDocument/2006/relationships/customXml" Target="../ink/ink1181.xml"/><Relationship Id="rId766" Type="http://schemas.openxmlformats.org/officeDocument/2006/relationships/image" Target="../media/image1301.png"/><Relationship Id="rId1189" Type="http://schemas.openxmlformats.org/officeDocument/2006/relationships/image" Target="../media/image1512.png"/><Relationship Id="rId198" Type="http://schemas.openxmlformats.org/officeDocument/2006/relationships/customXml" Target="../ink/ink1000.xml"/><Relationship Id="rId321" Type="http://schemas.openxmlformats.org/officeDocument/2006/relationships/image" Target="../media/image1080.png"/><Relationship Id="rId419" Type="http://schemas.openxmlformats.org/officeDocument/2006/relationships/customXml" Target="../ink/ink1111.xml"/><Relationship Id="rId626" Type="http://schemas.openxmlformats.org/officeDocument/2006/relationships/image" Target="../media/image1231.png"/><Relationship Id="rId973" Type="http://schemas.openxmlformats.org/officeDocument/2006/relationships/customXml" Target="../ink/ink1388.xml"/><Relationship Id="rId1049" Type="http://schemas.openxmlformats.org/officeDocument/2006/relationships/customXml" Target="../ink/ink1426.xml"/><Relationship Id="rId833" Type="http://schemas.openxmlformats.org/officeDocument/2006/relationships/customXml" Target="../ink/ink1318.xml"/><Relationship Id="rId1116" Type="http://schemas.openxmlformats.org/officeDocument/2006/relationships/image" Target="../media/image1476.png"/><Relationship Id="rId265" Type="http://schemas.openxmlformats.org/officeDocument/2006/relationships/image" Target="../media/image1052.png"/><Relationship Id="rId472" Type="http://schemas.openxmlformats.org/officeDocument/2006/relationships/image" Target="../media/image1154.png"/><Relationship Id="rId900" Type="http://schemas.openxmlformats.org/officeDocument/2006/relationships/image" Target="../media/image1368.png"/><Relationship Id="rId125" Type="http://schemas.openxmlformats.org/officeDocument/2006/relationships/image" Target="../media/image982.png"/><Relationship Id="rId332" Type="http://schemas.openxmlformats.org/officeDocument/2006/relationships/customXml" Target="../ink/ink1067.xml"/><Relationship Id="rId777" Type="http://schemas.openxmlformats.org/officeDocument/2006/relationships/customXml" Target="../ink/ink1290.xml"/><Relationship Id="rId984" Type="http://schemas.openxmlformats.org/officeDocument/2006/relationships/image" Target="../media/image1410.png"/><Relationship Id="rId637" Type="http://schemas.openxmlformats.org/officeDocument/2006/relationships/customXml" Target="../ink/ink1220.xml"/><Relationship Id="rId844" Type="http://schemas.openxmlformats.org/officeDocument/2006/relationships/image" Target="../media/image1340.png"/><Relationship Id="rId276" Type="http://schemas.openxmlformats.org/officeDocument/2006/relationships/customXml" Target="../ink/ink1039.xml"/><Relationship Id="rId483" Type="http://schemas.openxmlformats.org/officeDocument/2006/relationships/customXml" Target="../ink/ink1143.xml"/><Relationship Id="rId690" Type="http://schemas.openxmlformats.org/officeDocument/2006/relationships/image" Target="../media/image1263.png"/><Relationship Id="rId704" Type="http://schemas.openxmlformats.org/officeDocument/2006/relationships/image" Target="../media/image1270.png"/><Relationship Id="rId911" Type="http://schemas.openxmlformats.org/officeDocument/2006/relationships/customXml" Target="../ink/ink1357.xml"/><Relationship Id="rId1127" Type="http://schemas.openxmlformats.org/officeDocument/2006/relationships/customXml" Target="../ink/ink1465.xml"/><Relationship Id="rId40" Type="http://schemas.openxmlformats.org/officeDocument/2006/relationships/customXml" Target="../ink/ink921.xml"/><Relationship Id="rId136" Type="http://schemas.openxmlformats.org/officeDocument/2006/relationships/customXml" Target="../ink/ink969.xml"/><Relationship Id="rId343" Type="http://schemas.openxmlformats.org/officeDocument/2006/relationships/image" Target="../media/image1091.png"/><Relationship Id="rId550" Type="http://schemas.openxmlformats.org/officeDocument/2006/relationships/image" Target="../media/image1193.png"/><Relationship Id="rId788" Type="http://schemas.openxmlformats.org/officeDocument/2006/relationships/image" Target="../media/image1312.png"/><Relationship Id="rId995" Type="http://schemas.openxmlformats.org/officeDocument/2006/relationships/customXml" Target="../ink/ink1399.xml"/><Relationship Id="rId1180" Type="http://schemas.openxmlformats.org/officeDocument/2006/relationships/customXml" Target="../ink/ink1492.xml"/><Relationship Id="rId203" Type="http://schemas.openxmlformats.org/officeDocument/2006/relationships/image" Target="../media/image1021.png"/><Relationship Id="rId648" Type="http://schemas.openxmlformats.org/officeDocument/2006/relationships/image" Target="../media/image1242.png"/><Relationship Id="rId855" Type="http://schemas.openxmlformats.org/officeDocument/2006/relationships/customXml" Target="../ink/ink1329.xml"/><Relationship Id="rId1040" Type="http://schemas.openxmlformats.org/officeDocument/2006/relationships/image" Target="../media/image1438.png"/><Relationship Id="rId287" Type="http://schemas.openxmlformats.org/officeDocument/2006/relationships/image" Target="../media/image1063.png"/><Relationship Id="rId410" Type="http://schemas.openxmlformats.org/officeDocument/2006/relationships/image" Target="../media/image1123.png"/><Relationship Id="rId494" Type="http://schemas.openxmlformats.org/officeDocument/2006/relationships/image" Target="../media/image1165.png"/><Relationship Id="rId508" Type="http://schemas.openxmlformats.org/officeDocument/2006/relationships/image" Target="../media/image1172.png"/><Relationship Id="rId715" Type="http://schemas.openxmlformats.org/officeDocument/2006/relationships/customXml" Target="../ink/ink1259.xml"/><Relationship Id="rId922" Type="http://schemas.openxmlformats.org/officeDocument/2006/relationships/image" Target="../media/image1379.png"/><Relationship Id="rId1138" Type="http://schemas.openxmlformats.org/officeDocument/2006/relationships/image" Target="../media/image1487.png"/><Relationship Id="rId147" Type="http://schemas.openxmlformats.org/officeDocument/2006/relationships/image" Target="../media/image993.png"/><Relationship Id="rId354" Type="http://schemas.openxmlformats.org/officeDocument/2006/relationships/customXml" Target="../ink/ink1078.xml"/><Relationship Id="rId799" Type="http://schemas.openxmlformats.org/officeDocument/2006/relationships/customXml" Target="../ink/ink1301.xml"/><Relationship Id="rId1191" Type="http://schemas.openxmlformats.org/officeDocument/2006/relationships/image" Target="../media/image1513.png"/><Relationship Id="rId1205" Type="http://schemas.openxmlformats.org/officeDocument/2006/relationships/image" Target="../media/image1520.png"/><Relationship Id="rId51" Type="http://schemas.openxmlformats.org/officeDocument/2006/relationships/image" Target="../media/image945.png"/><Relationship Id="rId561" Type="http://schemas.openxmlformats.org/officeDocument/2006/relationships/customXml" Target="../ink/ink1182.xml"/><Relationship Id="rId659" Type="http://schemas.openxmlformats.org/officeDocument/2006/relationships/customXml" Target="../ink/ink1231.xml"/><Relationship Id="rId866" Type="http://schemas.openxmlformats.org/officeDocument/2006/relationships/image" Target="../media/image1351.png"/><Relationship Id="rId214" Type="http://schemas.openxmlformats.org/officeDocument/2006/relationships/customXml" Target="../ink/ink1008.xml"/><Relationship Id="rId298" Type="http://schemas.openxmlformats.org/officeDocument/2006/relationships/customXml" Target="../ink/ink1050.xml"/><Relationship Id="rId421" Type="http://schemas.openxmlformats.org/officeDocument/2006/relationships/customXml" Target="../ink/ink1112.xml"/><Relationship Id="rId519" Type="http://schemas.openxmlformats.org/officeDocument/2006/relationships/customXml" Target="../ink/ink1161.xml"/><Relationship Id="rId1051" Type="http://schemas.openxmlformats.org/officeDocument/2006/relationships/customXml" Target="../ink/ink1427.xml"/><Relationship Id="rId1149" Type="http://schemas.openxmlformats.org/officeDocument/2006/relationships/image" Target="../media/image1492.png"/><Relationship Id="rId158" Type="http://schemas.openxmlformats.org/officeDocument/2006/relationships/customXml" Target="../ink/ink980.xml"/><Relationship Id="rId726" Type="http://schemas.openxmlformats.org/officeDocument/2006/relationships/image" Target="../media/image1281.png"/><Relationship Id="rId933" Type="http://schemas.openxmlformats.org/officeDocument/2006/relationships/customXml" Target="../ink/ink1368.xml"/><Relationship Id="rId1009" Type="http://schemas.openxmlformats.org/officeDocument/2006/relationships/customXml" Target="../ink/ink1406.xml"/><Relationship Id="rId62" Type="http://schemas.openxmlformats.org/officeDocument/2006/relationships/customXml" Target="../ink/ink932.xml"/><Relationship Id="rId365" Type="http://schemas.openxmlformats.org/officeDocument/2006/relationships/image" Target="../media/image1102.png"/><Relationship Id="rId572" Type="http://schemas.openxmlformats.org/officeDocument/2006/relationships/image" Target="../media/image1204.png"/><Relationship Id="rId225" Type="http://schemas.openxmlformats.org/officeDocument/2006/relationships/image" Target="../media/image1032.png"/><Relationship Id="rId432" Type="http://schemas.openxmlformats.org/officeDocument/2006/relationships/image" Target="../media/image1134.png"/><Relationship Id="rId877" Type="http://schemas.openxmlformats.org/officeDocument/2006/relationships/customXml" Target="../ink/ink1340.xml"/><Relationship Id="rId1062" Type="http://schemas.openxmlformats.org/officeDocument/2006/relationships/image" Target="../media/image1449.png"/><Relationship Id="rId737" Type="http://schemas.openxmlformats.org/officeDocument/2006/relationships/customXml" Target="../ink/ink1270.xml"/><Relationship Id="rId944" Type="http://schemas.openxmlformats.org/officeDocument/2006/relationships/image" Target="../media/image1390.png"/><Relationship Id="rId73" Type="http://schemas.openxmlformats.org/officeDocument/2006/relationships/image" Target="../media/image956.png"/><Relationship Id="rId169" Type="http://schemas.openxmlformats.org/officeDocument/2006/relationships/image" Target="../media/image1004.png"/><Relationship Id="rId376" Type="http://schemas.openxmlformats.org/officeDocument/2006/relationships/customXml" Target="../ink/ink1089.xml"/><Relationship Id="rId583" Type="http://schemas.openxmlformats.org/officeDocument/2006/relationships/customXml" Target="../ink/ink1193.xml"/><Relationship Id="rId790" Type="http://schemas.openxmlformats.org/officeDocument/2006/relationships/image" Target="../media/image1313.png"/><Relationship Id="rId804" Type="http://schemas.openxmlformats.org/officeDocument/2006/relationships/image" Target="../media/image1320.png"/><Relationship Id="rId4" Type="http://schemas.openxmlformats.org/officeDocument/2006/relationships/image" Target="../media/image7.png"/><Relationship Id="rId236" Type="http://schemas.openxmlformats.org/officeDocument/2006/relationships/customXml" Target="../ink/ink1019.xml"/><Relationship Id="rId443" Type="http://schemas.openxmlformats.org/officeDocument/2006/relationships/customXml" Target="../ink/ink1123.xml"/><Relationship Id="rId650" Type="http://schemas.openxmlformats.org/officeDocument/2006/relationships/image" Target="../media/image1243.png"/><Relationship Id="rId888" Type="http://schemas.openxmlformats.org/officeDocument/2006/relationships/image" Target="../media/image1362.png"/><Relationship Id="rId1073" Type="http://schemas.openxmlformats.org/officeDocument/2006/relationships/customXml" Target="../ink/ink1438.xml"/><Relationship Id="rId303" Type="http://schemas.openxmlformats.org/officeDocument/2006/relationships/image" Target="../media/image1071.png"/><Relationship Id="rId748" Type="http://schemas.openxmlformats.org/officeDocument/2006/relationships/image" Target="../media/image1292.png"/><Relationship Id="rId955" Type="http://schemas.openxmlformats.org/officeDocument/2006/relationships/customXml" Target="../ink/ink1379.xml"/><Relationship Id="rId1140" Type="http://schemas.openxmlformats.org/officeDocument/2006/relationships/image" Target="../media/image1488.png"/><Relationship Id="rId84" Type="http://schemas.openxmlformats.org/officeDocument/2006/relationships/customXml" Target="../ink/ink943.xml"/><Relationship Id="rId387" Type="http://schemas.openxmlformats.org/officeDocument/2006/relationships/customXml" Target="../ink/ink1095.xml"/><Relationship Id="rId510" Type="http://schemas.openxmlformats.org/officeDocument/2006/relationships/image" Target="../media/image1173.png"/><Relationship Id="rId594" Type="http://schemas.openxmlformats.org/officeDocument/2006/relationships/image" Target="../media/image1215.png"/><Relationship Id="rId608" Type="http://schemas.openxmlformats.org/officeDocument/2006/relationships/image" Target="../media/image1222.png"/><Relationship Id="rId815" Type="http://schemas.openxmlformats.org/officeDocument/2006/relationships/customXml" Target="../ink/ink1309.xml"/><Relationship Id="rId247" Type="http://schemas.openxmlformats.org/officeDocument/2006/relationships/image" Target="../media/image1043.png"/><Relationship Id="rId899" Type="http://schemas.openxmlformats.org/officeDocument/2006/relationships/customXml" Target="../ink/ink1351.xml"/><Relationship Id="rId1000" Type="http://schemas.openxmlformats.org/officeDocument/2006/relationships/image" Target="../media/image1418.png"/><Relationship Id="rId1084" Type="http://schemas.openxmlformats.org/officeDocument/2006/relationships/image" Target="../media/image1460.png"/><Relationship Id="rId107" Type="http://schemas.openxmlformats.org/officeDocument/2006/relationships/image" Target="../media/image973.png"/><Relationship Id="rId454" Type="http://schemas.openxmlformats.org/officeDocument/2006/relationships/image" Target="../media/image1145.png"/><Relationship Id="rId661" Type="http://schemas.openxmlformats.org/officeDocument/2006/relationships/customXml" Target="../ink/ink1232.xml"/><Relationship Id="rId759" Type="http://schemas.openxmlformats.org/officeDocument/2006/relationships/customXml" Target="../ink/ink1281.xml"/><Relationship Id="rId966" Type="http://schemas.openxmlformats.org/officeDocument/2006/relationships/image" Target="../media/image1401.png"/><Relationship Id="rId11" Type="http://schemas.openxmlformats.org/officeDocument/2006/relationships/image" Target="../media/image925.png"/><Relationship Id="rId314" Type="http://schemas.openxmlformats.org/officeDocument/2006/relationships/customXml" Target="../ink/ink1058.xml"/><Relationship Id="rId398" Type="http://schemas.openxmlformats.org/officeDocument/2006/relationships/image" Target="../media/image1117.png"/><Relationship Id="rId521" Type="http://schemas.openxmlformats.org/officeDocument/2006/relationships/customXml" Target="../ink/ink1162.xml"/><Relationship Id="rId619" Type="http://schemas.openxmlformats.org/officeDocument/2006/relationships/customXml" Target="../ink/ink1211.xml"/><Relationship Id="rId1151" Type="http://schemas.openxmlformats.org/officeDocument/2006/relationships/image" Target="../media/image1493.png"/><Relationship Id="rId95" Type="http://schemas.openxmlformats.org/officeDocument/2006/relationships/image" Target="../media/image967.png"/><Relationship Id="rId160" Type="http://schemas.openxmlformats.org/officeDocument/2006/relationships/customXml" Target="../ink/ink981.xml"/><Relationship Id="rId826" Type="http://schemas.openxmlformats.org/officeDocument/2006/relationships/image" Target="../media/image1331.png"/><Relationship Id="rId1011" Type="http://schemas.openxmlformats.org/officeDocument/2006/relationships/customXml" Target="../ink/ink1407.xml"/><Relationship Id="rId1109" Type="http://schemas.openxmlformats.org/officeDocument/2006/relationships/customXml" Target="../ink/ink1456.xml"/><Relationship Id="rId258" Type="http://schemas.openxmlformats.org/officeDocument/2006/relationships/customXml" Target="../ink/ink1030.xml"/><Relationship Id="rId465" Type="http://schemas.openxmlformats.org/officeDocument/2006/relationships/customXml" Target="../ink/ink1134.xml"/><Relationship Id="rId672" Type="http://schemas.openxmlformats.org/officeDocument/2006/relationships/image" Target="../media/image1254.png"/><Relationship Id="rId1095" Type="http://schemas.openxmlformats.org/officeDocument/2006/relationships/customXml" Target="../ink/ink1449.xml"/><Relationship Id="rId22" Type="http://schemas.openxmlformats.org/officeDocument/2006/relationships/customXml" Target="../ink/ink912.xml"/><Relationship Id="rId118" Type="http://schemas.openxmlformats.org/officeDocument/2006/relationships/customXml" Target="../ink/ink960.xml"/><Relationship Id="rId325" Type="http://schemas.openxmlformats.org/officeDocument/2006/relationships/image" Target="../media/image1082.png"/><Relationship Id="rId532" Type="http://schemas.openxmlformats.org/officeDocument/2006/relationships/image" Target="../media/image1184.png"/><Relationship Id="rId977" Type="http://schemas.openxmlformats.org/officeDocument/2006/relationships/customXml" Target="../ink/ink1390.xml"/><Relationship Id="rId1162" Type="http://schemas.openxmlformats.org/officeDocument/2006/relationships/customXml" Target="../ink/ink1483.xml"/><Relationship Id="rId171" Type="http://schemas.openxmlformats.org/officeDocument/2006/relationships/image" Target="../media/image1005.png"/><Relationship Id="rId837" Type="http://schemas.openxmlformats.org/officeDocument/2006/relationships/customXml" Target="../ink/ink1320.xml"/><Relationship Id="rId1022" Type="http://schemas.openxmlformats.org/officeDocument/2006/relationships/image" Target="../media/image1429.png"/><Relationship Id="rId269" Type="http://schemas.openxmlformats.org/officeDocument/2006/relationships/image" Target="../media/image1054.png"/><Relationship Id="rId476" Type="http://schemas.openxmlformats.org/officeDocument/2006/relationships/image" Target="../media/image1156.png"/><Relationship Id="rId683" Type="http://schemas.openxmlformats.org/officeDocument/2006/relationships/customXml" Target="../ink/ink1243.xml"/><Relationship Id="rId890" Type="http://schemas.openxmlformats.org/officeDocument/2006/relationships/image" Target="../media/image1363.png"/><Relationship Id="rId904" Type="http://schemas.openxmlformats.org/officeDocument/2006/relationships/image" Target="../media/image1370.png"/><Relationship Id="rId33" Type="http://schemas.openxmlformats.org/officeDocument/2006/relationships/image" Target="../media/image936.png"/><Relationship Id="rId129" Type="http://schemas.openxmlformats.org/officeDocument/2006/relationships/image" Target="../media/image984.png"/><Relationship Id="rId336" Type="http://schemas.openxmlformats.org/officeDocument/2006/relationships/customXml" Target="../ink/ink1069.xml"/><Relationship Id="rId543" Type="http://schemas.openxmlformats.org/officeDocument/2006/relationships/customXml" Target="../ink/ink1173.xml"/><Relationship Id="rId988" Type="http://schemas.openxmlformats.org/officeDocument/2006/relationships/image" Target="../media/image1412.png"/><Relationship Id="rId1173" Type="http://schemas.openxmlformats.org/officeDocument/2006/relationships/image" Target="../media/image1504.png"/><Relationship Id="rId182" Type="http://schemas.openxmlformats.org/officeDocument/2006/relationships/customXml" Target="../ink/ink992.xml"/><Relationship Id="rId403" Type="http://schemas.openxmlformats.org/officeDocument/2006/relationships/customXml" Target="../ink/ink1103.xml"/><Relationship Id="rId750" Type="http://schemas.openxmlformats.org/officeDocument/2006/relationships/image" Target="../media/image1293.png"/><Relationship Id="rId848" Type="http://schemas.openxmlformats.org/officeDocument/2006/relationships/image" Target="../media/image1342.png"/><Relationship Id="rId1033" Type="http://schemas.openxmlformats.org/officeDocument/2006/relationships/customXml" Target="../ink/ink1418.xml"/><Relationship Id="rId487" Type="http://schemas.openxmlformats.org/officeDocument/2006/relationships/customXml" Target="../ink/ink1145.xml"/><Relationship Id="rId610" Type="http://schemas.openxmlformats.org/officeDocument/2006/relationships/image" Target="../media/image1223.png"/><Relationship Id="rId694" Type="http://schemas.openxmlformats.org/officeDocument/2006/relationships/image" Target="../media/image1265.png"/><Relationship Id="rId708" Type="http://schemas.openxmlformats.org/officeDocument/2006/relationships/image" Target="../media/image1272.png"/><Relationship Id="rId915" Type="http://schemas.openxmlformats.org/officeDocument/2006/relationships/customXml" Target="../ink/ink1359.xml"/><Relationship Id="rId347" Type="http://schemas.openxmlformats.org/officeDocument/2006/relationships/image" Target="../media/image1093.png"/><Relationship Id="rId999" Type="http://schemas.openxmlformats.org/officeDocument/2006/relationships/customXml" Target="../ink/ink1401.xml"/><Relationship Id="rId1100" Type="http://schemas.openxmlformats.org/officeDocument/2006/relationships/image" Target="../media/image1468.png"/><Relationship Id="rId1184" Type="http://schemas.openxmlformats.org/officeDocument/2006/relationships/customXml" Target="../ink/ink1494.xml"/><Relationship Id="rId44" Type="http://schemas.openxmlformats.org/officeDocument/2006/relationships/customXml" Target="../ink/ink923.xml"/><Relationship Id="rId554" Type="http://schemas.openxmlformats.org/officeDocument/2006/relationships/image" Target="../media/image1195.png"/><Relationship Id="rId761" Type="http://schemas.openxmlformats.org/officeDocument/2006/relationships/customXml" Target="../ink/ink1282.xml"/><Relationship Id="rId859" Type="http://schemas.openxmlformats.org/officeDocument/2006/relationships/customXml" Target="../ink/ink1331.xml"/><Relationship Id="rId193" Type="http://schemas.openxmlformats.org/officeDocument/2006/relationships/image" Target="../media/image1016.png"/><Relationship Id="rId207" Type="http://schemas.openxmlformats.org/officeDocument/2006/relationships/image" Target="../media/image1023.png"/><Relationship Id="rId414" Type="http://schemas.openxmlformats.org/officeDocument/2006/relationships/image" Target="../media/image1125.png"/><Relationship Id="rId498" Type="http://schemas.openxmlformats.org/officeDocument/2006/relationships/image" Target="../media/image1167.png"/><Relationship Id="rId621" Type="http://schemas.openxmlformats.org/officeDocument/2006/relationships/customXml" Target="../ink/ink1212.xml"/><Relationship Id="rId1044" Type="http://schemas.openxmlformats.org/officeDocument/2006/relationships/image" Target="../media/image1440.png"/><Relationship Id="rId260" Type="http://schemas.openxmlformats.org/officeDocument/2006/relationships/customXml" Target="../ink/ink1031.xml"/><Relationship Id="rId719" Type="http://schemas.openxmlformats.org/officeDocument/2006/relationships/customXml" Target="../ink/ink1261.xml"/><Relationship Id="rId926" Type="http://schemas.openxmlformats.org/officeDocument/2006/relationships/image" Target="../media/image1381.png"/><Relationship Id="rId1111" Type="http://schemas.openxmlformats.org/officeDocument/2006/relationships/customXml" Target="../ink/ink1457.xml"/><Relationship Id="rId55" Type="http://schemas.openxmlformats.org/officeDocument/2006/relationships/image" Target="../media/image947.png"/><Relationship Id="rId120" Type="http://schemas.openxmlformats.org/officeDocument/2006/relationships/customXml" Target="../ink/ink961.xml"/><Relationship Id="rId358" Type="http://schemas.openxmlformats.org/officeDocument/2006/relationships/customXml" Target="../ink/ink1080.xml"/><Relationship Id="rId565" Type="http://schemas.openxmlformats.org/officeDocument/2006/relationships/customXml" Target="../ink/ink1184.xml"/><Relationship Id="rId772" Type="http://schemas.openxmlformats.org/officeDocument/2006/relationships/image" Target="../media/image1304.png"/><Relationship Id="rId1195" Type="http://schemas.openxmlformats.org/officeDocument/2006/relationships/image" Target="../media/image1515.png"/><Relationship Id="rId218" Type="http://schemas.openxmlformats.org/officeDocument/2006/relationships/customXml" Target="../ink/ink1010.xml"/><Relationship Id="rId425" Type="http://schemas.openxmlformats.org/officeDocument/2006/relationships/customXml" Target="../ink/ink1114.xml"/><Relationship Id="rId632" Type="http://schemas.openxmlformats.org/officeDocument/2006/relationships/image" Target="../media/image1234.png"/><Relationship Id="rId1055" Type="http://schemas.openxmlformats.org/officeDocument/2006/relationships/customXml" Target="../ink/ink1429.xml"/><Relationship Id="rId271" Type="http://schemas.openxmlformats.org/officeDocument/2006/relationships/image" Target="../media/image1055.png"/><Relationship Id="rId937" Type="http://schemas.openxmlformats.org/officeDocument/2006/relationships/customXml" Target="../ink/ink1370.xml"/><Relationship Id="rId1122" Type="http://schemas.openxmlformats.org/officeDocument/2006/relationships/image" Target="../media/image1479.png"/><Relationship Id="rId66" Type="http://schemas.openxmlformats.org/officeDocument/2006/relationships/customXml" Target="../ink/ink934.xml"/><Relationship Id="rId131" Type="http://schemas.openxmlformats.org/officeDocument/2006/relationships/image" Target="../media/image985.png"/><Relationship Id="rId369" Type="http://schemas.openxmlformats.org/officeDocument/2006/relationships/image" Target="../media/image1104.png"/><Relationship Id="rId576" Type="http://schemas.openxmlformats.org/officeDocument/2006/relationships/image" Target="../media/image1206.png"/><Relationship Id="rId783" Type="http://schemas.openxmlformats.org/officeDocument/2006/relationships/customXml" Target="../ink/ink1293.xml"/><Relationship Id="rId990" Type="http://schemas.openxmlformats.org/officeDocument/2006/relationships/image" Target="../media/image1413.png"/><Relationship Id="rId229" Type="http://schemas.openxmlformats.org/officeDocument/2006/relationships/image" Target="../media/image1034.png"/><Relationship Id="rId436" Type="http://schemas.openxmlformats.org/officeDocument/2006/relationships/image" Target="../media/image1136.png"/><Relationship Id="rId643" Type="http://schemas.openxmlformats.org/officeDocument/2006/relationships/customXml" Target="../ink/ink1223.xml"/><Relationship Id="rId1066" Type="http://schemas.openxmlformats.org/officeDocument/2006/relationships/image" Target="../media/image1451.png"/><Relationship Id="rId850" Type="http://schemas.openxmlformats.org/officeDocument/2006/relationships/image" Target="../media/image1343.png"/><Relationship Id="rId948" Type="http://schemas.openxmlformats.org/officeDocument/2006/relationships/image" Target="../media/image1392.png"/><Relationship Id="rId1133" Type="http://schemas.openxmlformats.org/officeDocument/2006/relationships/customXml" Target="../ink/ink1468.xml"/><Relationship Id="rId77" Type="http://schemas.openxmlformats.org/officeDocument/2006/relationships/image" Target="../media/image958.png"/><Relationship Id="rId282" Type="http://schemas.openxmlformats.org/officeDocument/2006/relationships/customXml" Target="../ink/ink1042.xml"/><Relationship Id="rId503" Type="http://schemas.openxmlformats.org/officeDocument/2006/relationships/customXml" Target="../ink/ink1153.xml"/><Relationship Id="rId587" Type="http://schemas.openxmlformats.org/officeDocument/2006/relationships/customXml" Target="../ink/ink1195.xml"/><Relationship Id="rId710" Type="http://schemas.openxmlformats.org/officeDocument/2006/relationships/image" Target="../media/image1273.png"/><Relationship Id="rId808" Type="http://schemas.openxmlformats.org/officeDocument/2006/relationships/image" Target="../media/image1322.png"/><Relationship Id="rId8" Type="http://schemas.openxmlformats.org/officeDocument/2006/relationships/customXml" Target="../ink/ink905.xml"/><Relationship Id="rId142" Type="http://schemas.openxmlformats.org/officeDocument/2006/relationships/customXml" Target="../ink/ink972.xml"/><Relationship Id="rId447" Type="http://schemas.openxmlformats.org/officeDocument/2006/relationships/customXml" Target="../ink/ink1125.xml"/><Relationship Id="rId794" Type="http://schemas.openxmlformats.org/officeDocument/2006/relationships/image" Target="../media/image1315.png"/><Relationship Id="rId1077" Type="http://schemas.openxmlformats.org/officeDocument/2006/relationships/customXml" Target="../ink/ink1440.xml"/><Relationship Id="rId1200" Type="http://schemas.openxmlformats.org/officeDocument/2006/relationships/customXml" Target="../ink/ink1502.xml"/><Relationship Id="rId654" Type="http://schemas.openxmlformats.org/officeDocument/2006/relationships/image" Target="../media/image1245.png"/><Relationship Id="rId861" Type="http://schemas.openxmlformats.org/officeDocument/2006/relationships/customXml" Target="../ink/ink1332.xml"/><Relationship Id="rId959" Type="http://schemas.openxmlformats.org/officeDocument/2006/relationships/customXml" Target="../ink/ink1381.xml"/><Relationship Id="rId293" Type="http://schemas.openxmlformats.org/officeDocument/2006/relationships/image" Target="../media/image1066.png"/><Relationship Id="rId307" Type="http://schemas.openxmlformats.org/officeDocument/2006/relationships/image" Target="../media/image1073.png"/><Relationship Id="rId514" Type="http://schemas.openxmlformats.org/officeDocument/2006/relationships/image" Target="../media/image1175.png"/><Relationship Id="rId721" Type="http://schemas.openxmlformats.org/officeDocument/2006/relationships/customXml" Target="../ink/ink1262.xml"/><Relationship Id="rId1144" Type="http://schemas.openxmlformats.org/officeDocument/2006/relationships/customXml" Target="../ink/ink1474.xml"/><Relationship Id="rId88" Type="http://schemas.openxmlformats.org/officeDocument/2006/relationships/customXml" Target="../ink/ink945.xml"/><Relationship Id="rId153" Type="http://schemas.openxmlformats.org/officeDocument/2006/relationships/image" Target="../media/image996.png"/><Relationship Id="rId360" Type="http://schemas.openxmlformats.org/officeDocument/2006/relationships/customXml" Target="../ink/ink1081.xml"/><Relationship Id="rId598" Type="http://schemas.openxmlformats.org/officeDocument/2006/relationships/image" Target="../media/image1217.png"/><Relationship Id="rId819" Type="http://schemas.openxmlformats.org/officeDocument/2006/relationships/customXml" Target="../ink/ink1311.xml"/><Relationship Id="rId1004" Type="http://schemas.openxmlformats.org/officeDocument/2006/relationships/image" Target="../media/image1420.png"/><Relationship Id="rId220" Type="http://schemas.openxmlformats.org/officeDocument/2006/relationships/customXml" Target="../ink/ink1011.xml"/><Relationship Id="rId458" Type="http://schemas.openxmlformats.org/officeDocument/2006/relationships/image" Target="../media/image1147.png"/><Relationship Id="rId665" Type="http://schemas.openxmlformats.org/officeDocument/2006/relationships/customXml" Target="../ink/ink1234.xml"/><Relationship Id="rId872" Type="http://schemas.openxmlformats.org/officeDocument/2006/relationships/image" Target="../media/image1354.png"/><Relationship Id="rId1088" Type="http://schemas.openxmlformats.org/officeDocument/2006/relationships/image" Target="../media/image1462.png"/><Relationship Id="rId15" Type="http://schemas.openxmlformats.org/officeDocument/2006/relationships/image" Target="../media/image927.png"/><Relationship Id="rId318" Type="http://schemas.openxmlformats.org/officeDocument/2006/relationships/customXml" Target="../ink/ink1060.xml"/><Relationship Id="rId525" Type="http://schemas.openxmlformats.org/officeDocument/2006/relationships/customXml" Target="../ink/ink1164.xml"/><Relationship Id="rId732" Type="http://schemas.openxmlformats.org/officeDocument/2006/relationships/image" Target="../media/image1284.png"/><Relationship Id="rId1155" Type="http://schemas.openxmlformats.org/officeDocument/2006/relationships/image" Target="../media/image1495.png"/><Relationship Id="rId99" Type="http://schemas.openxmlformats.org/officeDocument/2006/relationships/image" Target="../media/image969.png"/><Relationship Id="rId164" Type="http://schemas.openxmlformats.org/officeDocument/2006/relationships/customXml" Target="../ink/ink983.xml"/><Relationship Id="rId371" Type="http://schemas.openxmlformats.org/officeDocument/2006/relationships/image" Target="../media/image1105.png"/><Relationship Id="rId1015" Type="http://schemas.openxmlformats.org/officeDocument/2006/relationships/customXml" Target="../ink/ink1409.xml"/><Relationship Id="rId469" Type="http://schemas.openxmlformats.org/officeDocument/2006/relationships/customXml" Target="../ink/ink1136.xml"/><Relationship Id="rId676" Type="http://schemas.openxmlformats.org/officeDocument/2006/relationships/image" Target="../media/image1256.png"/><Relationship Id="rId883" Type="http://schemas.openxmlformats.org/officeDocument/2006/relationships/customXml" Target="../ink/ink1343.xml"/><Relationship Id="rId1099" Type="http://schemas.openxmlformats.org/officeDocument/2006/relationships/customXml" Target="../ink/ink1451.xml"/><Relationship Id="rId26" Type="http://schemas.openxmlformats.org/officeDocument/2006/relationships/customXml" Target="../ink/ink914.xml"/><Relationship Id="rId231" Type="http://schemas.openxmlformats.org/officeDocument/2006/relationships/image" Target="../media/image1035.png"/><Relationship Id="rId329" Type="http://schemas.openxmlformats.org/officeDocument/2006/relationships/image" Target="../media/image1084.png"/><Relationship Id="rId536" Type="http://schemas.openxmlformats.org/officeDocument/2006/relationships/image" Target="../media/image1186.png"/><Relationship Id="rId1166" Type="http://schemas.openxmlformats.org/officeDocument/2006/relationships/customXml" Target="../ink/ink1485.xml"/><Relationship Id="rId175" Type="http://schemas.openxmlformats.org/officeDocument/2006/relationships/image" Target="../media/image1007.png"/><Relationship Id="rId743" Type="http://schemas.openxmlformats.org/officeDocument/2006/relationships/customXml" Target="../ink/ink1273.xml"/><Relationship Id="rId950" Type="http://schemas.openxmlformats.org/officeDocument/2006/relationships/image" Target="../media/image1393.png"/><Relationship Id="rId1026" Type="http://schemas.openxmlformats.org/officeDocument/2006/relationships/image" Target="../media/image1431.png"/><Relationship Id="rId382" Type="http://schemas.openxmlformats.org/officeDocument/2006/relationships/image" Target="../media/image1109.png"/><Relationship Id="rId603" Type="http://schemas.openxmlformats.org/officeDocument/2006/relationships/customXml" Target="../ink/ink1203.xml"/><Relationship Id="rId687" Type="http://schemas.openxmlformats.org/officeDocument/2006/relationships/customXml" Target="../ink/ink1245.xml"/><Relationship Id="rId810" Type="http://schemas.openxmlformats.org/officeDocument/2006/relationships/image" Target="../media/image1323.png"/><Relationship Id="rId908" Type="http://schemas.openxmlformats.org/officeDocument/2006/relationships/image" Target="../media/image1372.png"/><Relationship Id="rId242" Type="http://schemas.openxmlformats.org/officeDocument/2006/relationships/customXml" Target="../ink/ink1022.xml"/><Relationship Id="rId894" Type="http://schemas.openxmlformats.org/officeDocument/2006/relationships/image" Target="../media/image1365.png"/><Relationship Id="rId1177" Type="http://schemas.openxmlformats.org/officeDocument/2006/relationships/image" Target="../media/image1506.png"/><Relationship Id="rId37" Type="http://schemas.openxmlformats.org/officeDocument/2006/relationships/image" Target="../media/image938.png"/><Relationship Id="rId102" Type="http://schemas.openxmlformats.org/officeDocument/2006/relationships/customXml" Target="../ink/ink952.xml"/><Relationship Id="rId547" Type="http://schemas.openxmlformats.org/officeDocument/2006/relationships/customXml" Target="../ink/ink1175.xml"/><Relationship Id="rId754" Type="http://schemas.openxmlformats.org/officeDocument/2006/relationships/image" Target="../media/image1295.png"/><Relationship Id="rId961" Type="http://schemas.openxmlformats.org/officeDocument/2006/relationships/customXml" Target="../ink/ink1382.xml"/><Relationship Id="rId90" Type="http://schemas.openxmlformats.org/officeDocument/2006/relationships/customXml" Target="../ink/ink946.xml"/><Relationship Id="rId186" Type="http://schemas.openxmlformats.org/officeDocument/2006/relationships/customXml" Target="../ink/ink994.xml"/><Relationship Id="rId393" Type="http://schemas.openxmlformats.org/officeDocument/2006/relationships/customXml" Target="../ink/ink1098.xml"/><Relationship Id="rId407" Type="http://schemas.openxmlformats.org/officeDocument/2006/relationships/customXml" Target="../ink/ink1105.xml"/><Relationship Id="rId614" Type="http://schemas.openxmlformats.org/officeDocument/2006/relationships/image" Target="../media/image1225.png"/><Relationship Id="rId821" Type="http://schemas.openxmlformats.org/officeDocument/2006/relationships/customXml" Target="../ink/ink1312.xml"/><Relationship Id="rId1037" Type="http://schemas.openxmlformats.org/officeDocument/2006/relationships/customXml" Target="../ink/ink1420.xml"/><Relationship Id="rId253" Type="http://schemas.openxmlformats.org/officeDocument/2006/relationships/image" Target="../media/image1046.png"/><Relationship Id="rId460" Type="http://schemas.openxmlformats.org/officeDocument/2006/relationships/image" Target="../media/image1148.png"/><Relationship Id="rId698" Type="http://schemas.openxmlformats.org/officeDocument/2006/relationships/image" Target="../media/image1267.png"/><Relationship Id="rId919" Type="http://schemas.openxmlformats.org/officeDocument/2006/relationships/customXml" Target="../ink/ink1361.xml"/><Relationship Id="rId1090" Type="http://schemas.openxmlformats.org/officeDocument/2006/relationships/image" Target="../media/image1463.png"/><Relationship Id="rId1104" Type="http://schemas.openxmlformats.org/officeDocument/2006/relationships/image" Target="../media/image1470.png"/><Relationship Id="rId48" Type="http://schemas.openxmlformats.org/officeDocument/2006/relationships/customXml" Target="../ink/ink925.xml"/><Relationship Id="rId113" Type="http://schemas.openxmlformats.org/officeDocument/2006/relationships/image" Target="../media/image976.png"/><Relationship Id="rId320" Type="http://schemas.openxmlformats.org/officeDocument/2006/relationships/customXml" Target="../ink/ink1061.xml"/><Relationship Id="rId558" Type="http://schemas.openxmlformats.org/officeDocument/2006/relationships/image" Target="../media/image1197.png"/><Relationship Id="rId765" Type="http://schemas.openxmlformats.org/officeDocument/2006/relationships/customXml" Target="../ink/ink1284.xml"/><Relationship Id="rId972" Type="http://schemas.openxmlformats.org/officeDocument/2006/relationships/image" Target="../media/image1404.png"/><Relationship Id="rId1188" Type="http://schemas.openxmlformats.org/officeDocument/2006/relationships/customXml" Target="../ink/ink1496.xml"/><Relationship Id="rId197" Type="http://schemas.openxmlformats.org/officeDocument/2006/relationships/image" Target="../media/image1018.png"/><Relationship Id="rId418" Type="http://schemas.openxmlformats.org/officeDocument/2006/relationships/image" Target="../media/image1127.png"/><Relationship Id="rId625" Type="http://schemas.openxmlformats.org/officeDocument/2006/relationships/customXml" Target="../ink/ink1214.xml"/><Relationship Id="rId832" Type="http://schemas.openxmlformats.org/officeDocument/2006/relationships/image" Target="../media/image1334.png"/><Relationship Id="rId1048" Type="http://schemas.openxmlformats.org/officeDocument/2006/relationships/image" Target="../media/image1442.png"/><Relationship Id="rId264" Type="http://schemas.openxmlformats.org/officeDocument/2006/relationships/customXml" Target="../ink/ink1033.xml"/><Relationship Id="rId471" Type="http://schemas.openxmlformats.org/officeDocument/2006/relationships/customXml" Target="../ink/ink1137.xml"/><Relationship Id="rId1115" Type="http://schemas.openxmlformats.org/officeDocument/2006/relationships/customXml" Target="../ink/ink1459.xml"/><Relationship Id="rId59" Type="http://schemas.openxmlformats.org/officeDocument/2006/relationships/image" Target="../media/image949.png"/><Relationship Id="rId124" Type="http://schemas.openxmlformats.org/officeDocument/2006/relationships/customXml" Target="../ink/ink963.xml"/><Relationship Id="rId569" Type="http://schemas.openxmlformats.org/officeDocument/2006/relationships/customXml" Target="../ink/ink1186.xml"/><Relationship Id="rId776" Type="http://schemas.openxmlformats.org/officeDocument/2006/relationships/image" Target="../media/image1306.png"/><Relationship Id="rId983" Type="http://schemas.openxmlformats.org/officeDocument/2006/relationships/customXml" Target="../ink/ink1393.xml"/><Relationship Id="rId1199" Type="http://schemas.openxmlformats.org/officeDocument/2006/relationships/image" Target="../media/image1517.png"/><Relationship Id="rId331" Type="http://schemas.openxmlformats.org/officeDocument/2006/relationships/image" Target="../media/image1085.png"/><Relationship Id="rId429" Type="http://schemas.openxmlformats.org/officeDocument/2006/relationships/customXml" Target="../ink/ink1116.xml"/><Relationship Id="rId636" Type="http://schemas.openxmlformats.org/officeDocument/2006/relationships/image" Target="../media/image1236.png"/><Relationship Id="rId1059" Type="http://schemas.openxmlformats.org/officeDocument/2006/relationships/customXml" Target="../ink/ink1431.xml"/><Relationship Id="rId843" Type="http://schemas.openxmlformats.org/officeDocument/2006/relationships/customXml" Target="../ink/ink1323.xml"/><Relationship Id="rId1126" Type="http://schemas.openxmlformats.org/officeDocument/2006/relationships/image" Target="../media/image1481.png"/><Relationship Id="rId275" Type="http://schemas.openxmlformats.org/officeDocument/2006/relationships/image" Target="../media/image1057.png"/><Relationship Id="rId482" Type="http://schemas.openxmlformats.org/officeDocument/2006/relationships/image" Target="../media/image1159.png"/><Relationship Id="rId703" Type="http://schemas.openxmlformats.org/officeDocument/2006/relationships/customXml" Target="../ink/ink1253.xml"/><Relationship Id="rId910" Type="http://schemas.openxmlformats.org/officeDocument/2006/relationships/image" Target="../media/image1373.png"/><Relationship Id="rId135" Type="http://schemas.openxmlformats.org/officeDocument/2006/relationships/image" Target="../media/image987.png"/><Relationship Id="rId342" Type="http://schemas.openxmlformats.org/officeDocument/2006/relationships/customXml" Target="../ink/ink1072.xml"/><Relationship Id="rId787" Type="http://schemas.openxmlformats.org/officeDocument/2006/relationships/customXml" Target="../ink/ink1295.xml"/><Relationship Id="rId994" Type="http://schemas.openxmlformats.org/officeDocument/2006/relationships/image" Target="../media/image1415.png"/><Relationship Id="rId202" Type="http://schemas.openxmlformats.org/officeDocument/2006/relationships/customXml" Target="../ink/ink1002.xml"/><Relationship Id="rId647" Type="http://schemas.openxmlformats.org/officeDocument/2006/relationships/customXml" Target="../ink/ink1225.xml"/><Relationship Id="rId854" Type="http://schemas.openxmlformats.org/officeDocument/2006/relationships/image" Target="../media/image1345.png"/><Relationship Id="rId286" Type="http://schemas.openxmlformats.org/officeDocument/2006/relationships/customXml" Target="../ink/ink1044.xml"/><Relationship Id="rId493" Type="http://schemas.openxmlformats.org/officeDocument/2006/relationships/customXml" Target="../ink/ink1148.xml"/><Relationship Id="rId507" Type="http://schemas.openxmlformats.org/officeDocument/2006/relationships/customXml" Target="../ink/ink1155.xml"/><Relationship Id="rId714" Type="http://schemas.openxmlformats.org/officeDocument/2006/relationships/image" Target="../media/image1275.png"/><Relationship Id="rId921" Type="http://schemas.openxmlformats.org/officeDocument/2006/relationships/customXml" Target="../ink/ink1362.xml"/><Relationship Id="rId1137" Type="http://schemas.openxmlformats.org/officeDocument/2006/relationships/customXml" Target="../ink/ink1470.xml"/><Relationship Id="rId50" Type="http://schemas.openxmlformats.org/officeDocument/2006/relationships/customXml" Target="../ink/ink926.xml"/><Relationship Id="rId146" Type="http://schemas.openxmlformats.org/officeDocument/2006/relationships/customXml" Target="../ink/ink974.xml"/><Relationship Id="rId353" Type="http://schemas.openxmlformats.org/officeDocument/2006/relationships/image" Target="../media/image1096.png"/><Relationship Id="rId560" Type="http://schemas.openxmlformats.org/officeDocument/2006/relationships/image" Target="../media/image1198.png"/><Relationship Id="rId798" Type="http://schemas.openxmlformats.org/officeDocument/2006/relationships/image" Target="../media/image1317.png"/><Relationship Id="rId1190" Type="http://schemas.openxmlformats.org/officeDocument/2006/relationships/customXml" Target="../ink/ink1497.xml"/><Relationship Id="rId1204" Type="http://schemas.openxmlformats.org/officeDocument/2006/relationships/customXml" Target="../ink/ink1504.xml"/><Relationship Id="rId213" Type="http://schemas.openxmlformats.org/officeDocument/2006/relationships/image" Target="../media/image1026.png"/><Relationship Id="rId420" Type="http://schemas.openxmlformats.org/officeDocument/2006/relationships/image" Target="../media/image1128.png"/><Relationship Id="rId658" Type="http://schemas.openxmlformats.org/officeDocument/2006/relationships/image" Target="../media/image1247.png"/><Relationship Id="rId865" Type="http://schemas.openxmlformats.org/officeDocument/2006/relationships/customXml" Target="../ink/ink1334.xml"/><Relationship Id="rId1050" Type="http://schemas.openxmlformats.org/officeDocument/2006/relationships/image" Target="../media/image1443.png"/><Relationship Id="rId297" Type="http://schemas.openxmlformats.org/officeDocument/2006/relationships/image" Target="../media/image1068.png"/><Relationship Id="rId518" Type="http://schemas.openxmlformats.org/officeDocument/2006/relationships/image" Target="../media/image1177.png"/><Relationship Id="rId725" Type="http://schemas.openxmlformats.org/officeDocument/2006/relationships/customXml" Target="../ink/ink1264.xml"/><Relationship Id="rId932" Type="http://schemas.openxmlformats.org/officeDocument/2006/relationships/image" Target="../media/image1384.png"/><Relationship Id="rId1148" Type="http://schemas.openxmlformats.org/officeDocument/2006/relationships/customXml" Target="../ink/ink1476.xml"/><Relationship Id="rId157" Type="http://schemas.openxmlformats.org/officeDocument/2006/relationships/image" Target="../media/image998.png"/><Relationship Id="rId364" Type="http://schemas.openxmlformats.org/officeDocument/2006/relationships/customXml" Target="../ink/ink1083.xml"/><Relationship Id="rId1008" Type="http://schemas.openxmlformats.org/officeDocument/2006/relationships/image" Target="../media/image1422.png"/><Relationship Id="rId61" Type="http://schemas.openxmlformats.org/officeDocument/2006/relationships/image" Target="../media/image950.png"/><Relationship Id="rId571" Type="http://schemas.openxmlformats.org/officeDocument/2006/relationships/customXml" Target="../ink/ink1187.xml"/><Relationship Id="rId669" Type="http://schemas.openxmlformats.org/officeDocument/2006/relationships/customXml" Target="../ink/ink1236.xml"/><Relationship Id="rId876" Type="http://schemas.openxmlformats.org/officeDocument/2006/relationships/image" Target="../media/image1356.png"/><Relationship Id="rId19" Type="http://schemas.openxmlformats.org/officeDocument/2006/relationships/image" Target="../media/image929.png"/><Relationship Id="rId224" Type="http://schemas.openxmlformats.org/officeDocument/2006/relationships/customXml" Target="../ink/ink1013.xml"/><Relationship Id="rId431" Type="http://schemas.openxmlformats.org/officeDocument/2006/relationships/customXml" Target="../ink/ink1117.xml"/><Relationship Id="rId529" Type="http://schemas.openxmlformats.org/officeDocument/2006/relationships/customXml" Target="../ink/ink1166.xml"/><Relationship Id="rId736" Type="http://schemas.openxmlformats.org/officeDocument/2006/relationships/image" Target="../media/image1286.png"/><Relationship Id="rId1061" Type="http://schemas.openxmlformats.org/officeDocument/2006/relationships/customXml" Target="../ink/ink1432.xml"/><Relationship Id="rId1159" Type="http://schemas.openxmlformats.org/officeDocument/2006/relationships/image" Target="../media/image1497.png"/><Relationship Id="rId168" Type="http://schemas.openxmlformats.org/officeDocument/2006/relationships/customXml" Target="../ink/ink985.xml"/><Relationship Id="rId943" Type="http://schemas.openxmlformats.org/officeDocument/2006/relationships/customXml" Target="../ink/ink1373.xml"/><Relationship Id="rId1019" Type="http://schemas.openxmlformats.org/officeDocument/2006/relationships/customXml" Target="../ink/ink1411.xml"/><Relationship Id="rId72" Type="http://schemas.openxmlformats.org/officeDocument/2006/relationships/customXml" Target="../ink/ink937.xml"/><Relationship Id="rId375" Type="http://schemas.openxmlformats.org/officeDocument/2006/relationships/image" Target="../media/image1107.png"/><Relationship Id="rId582" Type="http://schemas.openxmlformats.org/officeDocument/2006/relationships/image" Target="../media/image1209.png"/><Relationship Id="rId803" Type="http://schemas.openxmlformats.org/officeDocument/2006/relationships/customXml" Target="../ink/ink1303.xml"/><Relationship Id="rId3" Type="http://schemas.openxmlformats.org/officeDocument/2006/relationships/image" Target="../media/image6.png"/><Relationship Id="rId235" Type="http://schemas.openxmlformats.org/officeDocument/2006/relationships/image" Target="../media/image1037.png"/><Relationship Id="rId442" Type="http://schemas.openxmlformats.org/officeDocument/2006/relationships/image" Target="../media/image1139.png"/><Relationship Id="rId887" Type="http://schemas.openxmlformats.org/officeDocument/2006/relationships/customXml" Target="../ink/ink1345.xml"/><Relationship Id="rId1072" Type="http://schemas.openxmlformats.org/officeDocument/2006/relationships/image" Target="../media/image1454.png"/><Relationship Id="rId302" Type="http://schemas.openxmlformats.org/officeDocument/2006/relationships/customXml" Target="../ink/ink1052.xml"/><Relationship Id="rId747" Type="http://schemas.openxmlformats.org/officeDocument/2006/relationships/customXml" Target="../ink/ink1275.xml"/><Relationship Id="rId954" Type="http://schemas.openxmlformats.org/officeDocument/2006/relationships/image" Target="../media/image1395.png"/><Relationship Id="rId83" Type="http://schemas.openxmlformats.org/officeDocument/2006/relationships/image" Target="../media/image961.png"/><Relationship Id="rId179" Type="http://schemas.openxmlformats.org/officeDocument/2006/relationships/image" Target="../media/image1009.png"/><Relationship Id="rId386" Type="http://schemas.openxmlformats.org/officeDocument/2006/relationships/image" Target="../media/image1111.png"/><Relationship Id="rId593" Type="http://schemas.openxmlformats.org/officeDocument/2006/relationships/customXml" Target="../ink/ink1198.xml"/><Relationship Id="rId607" Type="http://schemas.openxmlformats.org/officeDocument/2006/relationships/customXml" Target="../ink/ink1205.xml"/><Relationship Id="rId814" Type="http://schemas.openxmlformats.org/officeDocument/2006/relationships/image" Target="../media/image1325.png"/><Relationship Id="rId246" Type="http://schemas.openxmlformats.org/officeDocument/2006/relationships/customXml" Target="../ink/ink1024.xml"/><Relationship Id="rId453" Type="http://schemas.openxmlformats.org/officeDocument/2006/relationships/customXml" Target="../ink/ink1128.xml"/><Relationship Id="rId660" Type="http://schemas.openxmlformats.org/officeDocument/2006/relationships/image" Target="../media/image1248.png"/><Relationship Id="rId898" Type="http://schemas.openxmlformats.org/officeDocument/2006/relationships/image" Target="../media/image1367.png"/><Relationship Id="rId1083" Type="http://schemas.openxmlformats.org/officeDocument/2006/relationships/customXml" Target="../ink/ink1443.xml"/><Relationship Id="rId106" Type="http://schemas.openxmlformats.org/officeDocument/2006/relationships/customXml" Target="../ink/ink954.xml"/><Relationship Id="rId313" Type="http://schemas.openxmlformats.org/officeDocument/2006/relationships/image" Target="../media/image1076.png"/><Relationship Id="rId758" Type="http://schemas.openxmlformats.org/officeDocument/2006/relationships/image" Target="../media/image1297.png"/><Relationship Id="rId965" Type="http://schemas.openxmlformats.org/officeDocument/2006/relationships/customXml" Target="../ink/ink1384.xml"/><Relationship Id="rId1150" Type="http://schemas.openxmlformats.org/officeDocument/2006/relationships/customXml" Target="../ink/ink1477.xml"/><Relationship Id="rId10" Type="http://schemas.openxmlformats.org/officeDocument/2006/relationships/customXml" Target="../ink/ink906.xml"/><Relationship Id="rId94" Type="http://schemas.openxmlformats.org/officeDocument/2006/relationships/customXml" Target="../ink/ink948.xml"/><Relationship Id="rId397" Type="http://schemas.openxmlformats.org/officeDocument/2006/relationships/customXml" Target="../ink/ink1100.xml"/><Relationship Id="rId520" Type="http://schemas.openxmlformats.org/officeDocument/2006/relationships/image" Target="../media/image1178.png"/><Relationship Id="rId618" Type="http://schemas.openxmlformats.org/officeDocument/2006/relationships/image" Target="../media/image1227.png"/><Relationship Id="rId825" Type="http://schemas.openxmlformats.org/officeDocument/2006/relationships/customXml" Target="../ink/ink1314.xml"/><Relationship Id="rId257" Type="http://schemas.openxmlformats.org/officeDocument/2006/relationships/image" Target="../media/image1048.png"/><Relationship Id="rId464" Type="http://schemas.openxmlformats.org/officeDocument/2006/relationships/image" Target="../media/image1150.png"/><Relationship Id="rId1010" Type="http://schemas.openxmlformats.org/officeDocument/2006/relationships/image" Target="../media/image1423.png"/><Relationship Id="rId1094" Type="http://schemas.openxmlformats.org/officeDocument/2006/relationships/image" Target="../media/image1465.png"/><Relationship Id="rId1108" Type="http://schemas.openxmlformats.org/officeDocument/2006/relationships/image" Target="../media/image1472.png"/><Relationship Id="rId117" Type="http://schemas.openxmlformats.org/officeDocument/2006/relationships/image" Target="../media/image978.png"/><Relationship Id="rId671" Type="http://schemas.openxmlformats.org/officeDocument/2006/relationships/customXml" Target="../ink/ink1237.xml"/><Relationship Id="rId769" Type="http://schemas.openxmlformats.org/officeDocument/2006/relationships/customXml" Target="../ink/ink1286.xml"/><Relationship Id="rId976" Type="http://schemas.openxmlformats.org/officeDocument/2006/relationships/image" Target="../media/image1406.png"/><Relationship Id="rId324" Type="http://schemas.openxmlformats.org/officeDocument/2006/relationships/customXml" Target="../ink/ink1063.xml"/><Relationship Id="rId531" Type="http://schemas.openxmlformats.org/officeDocument/2006/relationships/customXml" Target="../ink/ink1167.xml"/><Relationship Id="rId629" Type="http://schemas.openxmlformats.org/officeDocument/2006/relationships/customXml" Target="../ink/ink1216.xml"/><Relationship Id="rId1161" Type="http://schemas.openxmlformats.org/officeDocument/2006/relationships/image" Target="../media/image1498.png"/><Relationship Id="rId836" Type="http://schemas.openxmlformats.org/officeDocument/2006/relationships/image" Target="../media/image1336.png"/><Relationship Id="rId1021" Type="http://schemas.openxmlformats.org/officeDocument/2006/relationships/customXml" Target="../ink/ink1412.xml"/><Relationship Id="rId1119" Type="http://schemas.openxmlformats.org/officeDocument/2006/relationships/customXml" Target="../ink/ink1461.xml"/><Relationship Id="rId903" Type="http://schemas.openxmlformats.org/officeDocument/2006/relationships/customXml" Target="../ink/ink1353.xml"/><Relationship Id="rId32" Type="http://schemas.openxmlformats.org/officeDocument/2006/relationships/customXml" Target="../ink/ink917.xml"/><Relationship Id="rId181" Type="http://schemas.openxmlformats.org/officeDocument/2006/relationships/image" Target="../media/image1010.png"/><Relationship Id="rId279" Type="http://schemas.openxmlformats.org/officeDocument/2006/relationships/image" Target="../media/image1059.png"/><Relationship Id="rId486" Type="http://schemas.openxmlformats.org/officeDocument/2006/relationships/image" Target="../media/image1161.png"/><Relationship Id="rId693" Type="http://schemas.openxmlformats.org/officeDocument/2006/relationships/customXml" Target="../ink/ink1248.xml"/><Relationship Id="rId139" Type="http://schemas.openxmlformats.org/officeDocument/2006/relationships/image" Target="../media/image989.png"/><Relationship Id="rId346" Type="http://schemas.openxmlformats.org/officeDocument/2006/relationships/customXml" Target="../ink/ink1074.xml"/><Relationship Id="rId553" Type="http://schemas.openxmlformats.org/officeDocument/2006/relationships/customXml" Target="../ink/ink1178.xml"/><Relationship Id="rId760" Type="http://schemas.openxmlformats.org/officeDocument/2006/relationships/image" Target="../media/image1298.png"/><Relationship Id="rId998" Type="http://schemas.openxmlformats.org/officeDocument/2006/relationships/image" Target="../media/image1417.png"/><Relationship Id="rId1183" Type="http://schemas.openxmlformats.org/officeDocument/2006/relationships/image" Target="../media/image1509.png"/><Relationship Id="rId206" Type="http://schemas.openxmlformats.org/officeDocument/2006/relationships/customXml" Target="../ink/ink1004.xml"/><Relationship Id="rId413" Type="http://schemas.openxmlformats.org/officeDocument/2006/relationships/customXml" Target="../ink/ink1108.xml"/><Relationship Id="rId858" Type="http://schemas.openxmlformats.org/officeDocument/2006/relationships/image" Target="../media/image1347.png"/><Relationship Id="rId1043" Type="http://schemas.openxmlformats.org/officeDocument/2006/relationships/customXml" Target="../ink/ink1423.xml"/><Relationship Id="rId620" Type="http://schemas.openxmlformats.org/officeDocument/2006/relationships/image" Target="../media/image1228.png"/><Relationship Id="rId718" Type="http://schemas.openxmlformats.org/officeDocument/2006/relationships/image" Target="../media/image1277.png"/><Relationship Id="rId925" Type="http://schemas.openxmlformats.org/officeDocument/2006/relationships/customXml" Target="../ink/ink1364.xml"/><Relationship Id="rId1110" Type="http://schemas.openxmlformats.org/officeDocument/2006/relationships/image" Target="../media/image1473.png"/><Relationship Id="rId54" Type="http://schemas.openxmlformats.org/officeDocument/2006/relationships/customXml" Target="../ink/ink928.xml"/><Relationship Id="rId270" Type="http://schemas.openxmlformats.org/officeDocument/2006/relationships/customXml" Target="../ink/ink1036.xml"/><Relationship Id="rId130" Type="http://schemas.openxmlformats.org/officeDocument/2006/relationships/customXml" Target="../ink/ink966.xml"/><Relationship Id="rId368" Type="http://schemas.openxmlformats.org/officeDocument/2006/relationships/customXml" Target="../ink/ink1085.xml"/><Relationship Id="rId575" Type="http://schemas.openxmlformats.org/officeDocument/2006/relationships/customXml" Target="../ink/ink1189.xml"/><Relationship Id="rId782" Type="http://schemas.openxmlformats.org/officeDocument/2006/relationships/image" Target="../media/image1309.png"/><Relationship Id="rId228" Type="http://schemas.openxmlformats.org/officeDocument/2006/relationships/customXml" Target="../ink/ink1015.xml"/><Relationship Id="rId435" Type="http://schemas.openxmlformats.org/officeDocument/2006/relationships/customXml" Target="../ink/ink1119.xml"/><Relationship Id="rId642" Type="http://schemas.openxmlformats.org/officeDocument/2006/relationships/image" Target="../media/image1239.png"/><Relationship Id="rId1065" Type="http://schemas.openxmlformats.org/officeDocument/2006/relationships/customXml" Target="../ink/ink1434.xml"/><Relationship Id="rId502" Type="http://schemas.openxmlformats.org/officeDocument/2006/relationships/image" Target="../media/image1169.png"/><Relationship Id="rId947" Type="http://schemas.openxmlformats.org/officeDocument/2006/relationships/customXml" Target="../ink/ink1375.xml"/><Relationship Id="rId1132" Type="http://schemas.openxmlformats.org/officeDocument/2006/relationships/image" Target="../media/image1484.png"/><Relationship Id="rId76" Type="http://schemas.openxmlformats.org/officeDocument/2006/relationships/customXml" Target="../ink/ink939.xml"/><Relationship Id="rId807" Type="http://schemas.openxmlformats.org/officeDocument/2006/relationships/customXml" Target="../ink/ink1305.xml"/><Relationship Id="rId292" Type="http://schemas.openxmlformats.org/officeDocument/2006/relationships/customXml" Target="../ink/ink1047.xml"/><Relationship Id="rId597" Type="http://schemas.openxmlformats.org/officeDocument/2006/relationships/customXml" Target="../ink/ink1200.xml"/><Relationship Id="rId152" Type="http://schemas.openxmlformats.org/officeDocument/2006/relationships/customXml" Target="../ink/ink977.xml"/><Relationship Id="rId457" Type="http://schemas.openxmlformats.org/officeDocument/2006/relationships/customXml" Target="../ink/ink1130.xml"/><Relationship Id="rId1087" Type="http://schemas.openxmlformats.org/officeDocument/2006/relationships/customXml" Target="../ink/ink1445.xml"/><Relationship Id="rId664" Type="http://schemas.openxmlformats.org/officeDocument/2006/relationships/image" Target="../media/image1250.png"/><Relationship Id="rId871" Type="http://schemas.openxmlformats.org/officeDocument/2006/relationships/customXml" Target="../ink/ink1337.xml"/><Relationship Id="rId969" Type="http://schemas.openxmlformats.org/officeDocument/2006/relationships/customXml" Target="../ink/ink1386.xml"/><Relationship Id="rId317" Type="http://schemas.openxmlformats.org/officeDocument/2006/relationships/image" Target="../media/image1078.png"/><Relationship Id="rId524" Type="http://schemas.openxmlformats.org/officeDocument/2006/relationships/image" Target="../media/image1180.png"/><Relationship Id="rId731" Type="http://schemas.openxmlformats.org/officeDocument/2006/relationships/customXml" Target="../ink/ink1267.xml"/><Relationship Id="rId1154" Type="http://schemas.openxmlformats.org/officeDocument/2006/relationships/customXml" Target="../ink/ink1479.xml"/><Relationship Id="rId98" Type="http://schemas.openxmlformats.org/officeDocument/2006/relationships/customXml" Target="../ink/ink950.xml"/><Relationship Id="rId829" Type="http://schemas.openxmlformats.org/officeDocument/2006/relationships/customXml" Target="../ink/ink1316.xml"/><Relationship Id="rId1014" Type="http://schemas.openxmlformats.org/officeDocument/2006/relationships/image" Target="../media/image1425.png"/><Relationship Id="rId25" Type="http://schemas.openxmlformats.org/officeDocument/2006/relationships/image" Target="../media/image932.png"/><Relationship Id="rId174" Type="http://schemas.openxmlformats.org/officeDocument/2006/relationships/customXml" Target="../ink/ink988.xml"/><Relationship Id="rId381" Type="http://schemas.openxmlformats.org/officeDocument/2006/relationships/customXml" Target="../ink/ink1092.xml"/><Relationship Id="rId241" Type="http://schemas.openxmlformats.org/officeDocument/2006/relationships/image" Target="../media/image1040.png"/><Relationship Id="rId479" Type="http://schemas.openxmlformats.org/officeDocument/2006/relationships/customXml" Target="../ink/ink1141.xml"/><Relationship Id="rId686" Type="http://schemas.openxmlformats.org/officeDocument/2006/relationships/image" Target="../media/image1261.png"/><Relationship Id="rId893" Type="http://schemas.openxmlformats.org/officeDocument/2006/relationships/customXml" Target="../ink/ink1348.xml"/><Relationship Id="rId339" Type="http://schemas.openxmlformats.org/officeDocument/2006/relationships/image" Target="../media/image1089.png"/><Relationship Id="rId546" Type="http://schemas.openxmlformats.org/officeDocument/2006/relationships/image" Target="../media/image1191.png"/><Relationship Id="rId753" Type="http://schemas.openxmlformats.org/officeDocument/2006/relationships/customXml" Target="../ink/ink1278.xml"/><Relationship Id="rId1176" Type="http://schemas.openxmlformats.org/officeDocument/2006/relationships/customXml" Target="../ink/ink1490.xml"/><Relationship Id="rId101" Type="http://schemas.openxmlformats.org/officeDocument/2006/relationships/image" Target="../media/image970.png"/><Relationship Id="rId406" Type="http://schemas.openxmlformats.org/officeDocument/2006/relationships/image" Target="../media/image1121.png"/><Relationship Id="rId960" Type="http://schemas.openxmlformats.org/officeDocument/2006/relationships/image" Target="../media/image1398.png"/><Relationship Id="rId1036" Type="http://schemas.openxmlformats.org/officeDocument/2006/relationships/image" Target="../media/image1436.png"/><Relationship Id="rId613" Type="http://schemas.openxmlformats.org/officeDocument/2006/relationships/customXml" Target="../ink/ink1208.xml"/><Relationship Id="rId820" Type="http://schemas.openxmlformats.org/officeDocument/2006/relationships/image" Target="../media/image1328.png"/><Relationship Id="rId918" Type="http://schemas.openxmlformats.org/officeDocument/2006/relationships/image" Target="../media/image1377.png"/><Relationship Id="rId1103" Type="http://schemas.openxmlformats.org/officeDocument/2006/relationships/customXml" Target="../ink/ink1453.xml"/><Relationship Id="rId47" Type="http://schemas.openxmlformats.org/officeDocument/2006/relationships/image" Target="../media/image943.png"/><Relationship Id="rId196" Type="http://schemas.openxmlformats.org/officeDocument/2006/relationships/customXml" Target="../ink/ink999.xml"/><Relationship Id="rId263" Type="http://schemas.openxmlformats.org/officeDocument/2006/relationships/image" Target="../media/image1051.png"/><Relationship Id="rId470" Type="http://schemas.openxmlformats.org/officeDocument/2006/relationships/image" Target="../media/image1153.png"/><Relationship Id="rId123" Type="http://schemas.openxmlformats.org/officeDocument/2006/relationships/image" Target="../media/image981.png"/><Relationship Id="rId330" Type="http://schemas.openxmlformats.org/officeDocument/2006/relationships/customXml" Target="../ink/ink1066.xml"/><Relationship Id="rId568" Type="http://schemas.openxmlformats.org/officeDocument/2006/relationships/image" Target="../media/image1202.png"/><Relationship Id="rId775" Type="http://schemas.openxmlformats.org/officeDocument/2006/relationships/customXml" Target="../ink/ink1289.xml"/><Relationship Id="rId982" Type="http://schemas.openxmlformats.org/officeDocument/2006/relationships/image" Target="../media/image1409.png"/><Relationship Id="rId1198" Type="http://schemas.openxmlformats.org/officeDocument/2006/relationships/customXml" Target="../ink/ink1501.xml"/><Relationship Id="rId428" Type="http://schemas.openxmlformats.org/officeDocument/2006/relationships/image" Target="../media/image1132.png"/><Relationship Id="rId635" Type="http://schemas.openxmlformats.org/officeDocument/2006/relationships/customXml" Target="../ink/ink1219.xml"/><Relationship Id="rId842" Type="http://schemas.openxmlformats.org/officeDocument/2006/relationships/image" Target="../media/image1339.png"/><Relationship Id="rId1058" Type="http://schemas.openxmlformats.org/officeDocument/2006/relationships/image" Target="../media/image1447.png"/><Relationship Id="rId702" Type="http://schemas.openxmlformats.org/officeDocument/2006/relationships/image" Target="../media/image1269.png"/><Relationship Id="rId1125" Type="http://schemas.openxmlformats.org/officeDocument/2006/relationships/customXml" Target="../ink/ink1464.xml"/><Relationship Id="rId69" Type="http://schemas.openxmlformats.org/officeDocument/2006/relationships/image" Target="../media/image954.png"/><Relationship Id="rId285" Type="http://schemas.openxmlformats.org/officeDocument/2006/relationships/image" Target="../media/image1062.png"/><Relationship Id="rId492" Type="http://schemas.openxmlformats.org/officeDocument/2006/relationships/image" Target="../media/image1164.png"/><Relationship Id="rId797" Type="http://schemas.openxmlformats.org/officeDocument/2006/relationships/customXml" Target="../ink/ink1300.xml"/><Relationship Id="rId145" Type="http://schemas.openxmlformats.org/officeDocument/2006/relationships/image" Target="../media/image992.png"/><Relationship Id="rId352" Type="http://schemas.openxmlformats.org/officeDocument/2006/relationships/customXml" Target="../ink/ink1077.xml"/><Relationship Id="rId212" Type="http://schemas.openxmlformats.org/officeDocument/2006/relationships/customXml" Target="../ink/ink1007.xml"/><Relationship Id="rId657" Type="http://schemas.openxmlformats.org/officeDocument/2006/relationships/customXml" Target="../ink/ink1230.xml"/><Relationship Id="rId864" Type="http://schemas.openxmlformats.org/officeDocument/2006/relationships/image" Target="../media/image1350.png"/><Relationship Id="rId517" Type="http://schemas.openxmlformats.org/officeDocument/2006/relationships/customXml" Target="../ink/ink1160.xml"/><Relationship Id="rId724" Type="http://schemas.openxmlformats.org/officeDocument/2006/relationships/image" Target="../media/image1280.png"/><Relationship Id="rId931" Type="http://schemas.openxmlformats.org/officeDocument/2006/relationships/customXml" Target="../ink/ink1367.xml"/><Relationship Id="rId1147" Type="http://schemas.openxmlformats.org/officeDocument/2006/relationships/image" Target="../media/image1491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77.png"/><Relationship Id="rId21" Type="http://schemas.openxmlformats.org/officeDocument/2006/relationships/customXml" Target="../ink/ink1514.xml"/><Relationship Id="rId42" Type="http://schemas.openxmlformats.org/officeDocument/2006/relationships/image" Target="../media/image1541.png"/><Relationship Id="rId63" Type="http://schemas.openxmlformats.org/officeDocument/2006/relationships/customXml" Target="../ink/ink1535.xml"/><Relationship Id="rId84" Type="http://schemas.openxmlformats.org/officeDocument/2006/relationships/image" Target="../media/image1561.png"/><Relationship Id="rId138" Type="http://schemas.openxmlformats.org/officeDocument/2006/relationships/customXml" Target="../ink/ink1573.xml"/><Relationship Id="rId107" Type="http://schemas.openxmlformats.org/officeDocument/2006/relationships/image" Target="../media/image1572.png"/><Relationship Id="rId11" Type="http://schemas.openxmlformats.org/officeDocument/2006/relationships/customXml" Target="../ink/ink1509.xml"/><Relationship Id="rId32" Type="http://schemas.openxmlformats.org/officeDocument/2006/relationships/image" Target="../media/image1536.png"/><Relationship Id="rId53" Type="http://schemas.openxmlformats.org/officeDocument/2006/relationships/customXml" Target="../ink/ink1530.xml"/><Relationship Id="rId74" Type="http://schemas.openxmlformats.org/officeDocument/2006/relationships/image" Target="../media/image1557.png"/><Relationship Id="rId128" Type="http://schemas.openxmlformats.org/officeDocument/2006/relationships/customXml" Target="../ink/ink1568.xml"/><Relationship Id="rId5" Type="http://schemas.openxmlformats.org/officeDocument/2006/relationships/customXml" Target="../ink/ink1506.xml"/><Relationship Id="rId90" Type="http://schemas.openxmlformats.org/officeDocument/2006/relationships/image" Target="../media/image1564.png"/><Relationship Id="rId95" Type="http://schemas.openxmlformats.org/officeDocument/2006/relationships/customXml" Target="../ink/ink1551.xml"/><Relationship Id="rId22" Type="http://schemas.openxmlformats.org/officeDocument/2006/relationships/image" Target="../media/image1531.png"/><Relationship Id="rId27" Type="http://schemas.openxmlformats.org/officeDocument/2006/relationships/customXml" Target="../ink/ink1517.xml"/><Relationship Id="rId43" Type="http://schemas.openxmlformats.org/officeDocument/2006/relationships/customXml" Target="../ink/ink1525.xml"/><Relationship Id="rId48" Type="http://schemas.openxmlformats.org/officeDocument/2006/relationships/image" Target="../media/image1544.png"/><Relationship Id="rId64" Type="http://schemas.openxmlformats.org/officeDocument/2006/relationships/image" Target="../media/image1552.png"/><Relationship Id="rId69" Type="http://schemas.openxmlformats.org/officeDocument/2006/relationships/customXml" Target="../ink/ink1538.xml"/><Relationship Id="rId113" Type="http://schemas.openxmlformats.org/officeDocument/2006/relationships/image" Target="../media/image1575.png"/><Relationship Id="rId118" Type="http://schemas.openxmlformats.org/officeDocument/2006/relationships/customXml" Target="../ink/ink1563.xml"/><Relationship Id="rId134" Type="http://schemas.openxmlformats.org/officeDocument/2006/relationships/customXml" Target="../ink/ink1571.xml"/><Relationship Id="rId139" Type="http://schemas.openxmlformats.org/officeDocument/2006/relationships/image" Target="../media/image1588.png"/><Relationship Id="rId80" Type="http://schemas.openxmlformats.org/officeDocument/2006/relationships/image" Target="../media/image1559.png"/><Relationship Id="rId85" Type="http://schemas.openxmlformats.org/officeDocument/2006/relationships/customXml" Target="../ink/ink1546.xml"/><Relationship Id="rId12" Type="http://schemas.openxmlformats.org/officeDocument/2006/relationships/image" Target="../media/image1526.png"/><Relationship Id="rId17" Type="http://schemas.openxmlformats.org/officeDocument/2006/relationships/customXml" Target="../ink/ink1512.xml"/><Relationship Id="rId33" Type="http://schemas.openxmlformats.org/officeDocument/2006/relationships/customXml" Target="../ink/ink1520.xml"/><Relationship Id="rId38" Type="http://schemas.openxmlformats.org/officeDocument/2006/relationships/image" Target="../media/image1539.png"/><Relationship Id="rId59" Type="http://schemas.openxmlformats.org/officeDocument/2006/relationships/customXml" Target="../ink/ink1533.xml"/><Relationship Id="rId103" Type="http://schemas.openxmlformats.org/officeDocument/2006/relationships/image" Target="../media/image1570.png"/><Relationship Id="rId108" Type="http://schemas.openxmlformats.org/officeDocument/2006/relationships/customXml" Target="../ink/ink1558.xml"/><Relationship Id="rId124" Type="http://schemas.openxmlformats.org/officeDocument/2006/relationships/customXml" Target="../ink/ink1566.xml"/><Relationship Id="rId129" Type="http://schemas.openxmlformats.org/officeDocument/2006/relationships/image" Target="../media/image1583.png"/><Relationship Id="rId54" Type="http://schemas.openxmlformats.org/officeDocument/2006/relationships/image" Target="../media/image1547.png"/><Relationship Id="rId70" Type="http://schemas.openxmlformats.org/officeDocument/2006/relationships/image" Target="../media/image1555.png"/><Relationship Id="rId75" Type="http://schemas.openxmlformats.org/officeDocument/2006/relationships/customXml" Target="../ink/ink1541.xml"/><Relationship Id="rId91" Type="http://schemas.openxmlformats.org/officeDocument/2006/relationships/customXml" Target="../ink/ink1549.xml"/><Relationship Id="rId96" Type="http://schemas.openxmlformats.org/officeDocument/2006/relationships/image" Target="../media/image1567.png"/><Relationship Id="rId140" Type="http://schemas.openxmlformats.org/officeDocument/2006/relationships/customXml" Target="../ink/ink1574.xml"/><Relationship Id="rId145" Type="http://schemas.openxmlformats.org/officeDocument/2006/relationships/image" Target="../media/image159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23.png"/><Relationship Id="rId23" Type="http://schemas.openxmlformats.org/officeDocument/2006/relationships/customXml" Target="../ink/ink1515.xml"/><Relationship Id="rId28" Type="http://schemas.openxmlformats.org/officeDocument/2006/relationships/image" Target="../media/image1534.png"/><Relationship Id="rId49" Type="http://schemas.openxmlformats.org/officeDocument/2006/relationships/customXml" Target="../ink/ink1528.xml"/><Relationship Id="rId114" Type="http://schemas.openxmlformats.org/officeDocument/2006/relationships/customXml" Target="../ink/ink1561.xml"/><Relationship Id="rId119" Type="http://schemas.openxmlformats.org/officeDocument/2006/relationships/image" Target="../media/image1578.png"/><Relationship Id="rId44" Type="http://schemas.openxmlformats.org/officeDocument/2006/relationships/image" Target="../media/image1542.png"/><Relationship Id="rId60" Type="http://schemas.openxmlformats.org/officeDocument/2006/relationships/image" Target="../media/image1550.png"/><Relationship Id="rId65" Type="http://schemas.openxmlformats.org/officeDocument/2006/relationships/customXml" Target="../ink/ink1536.xml"/><Relationship Id="rId81" Type="http://schemas.openxmlformats.org/officeDocument/2006/relationships/customXml" Target="../ink/ink1544.xml"/><Relationship Id="rId86" Type="http://schemas.openxmlformats.org/officeDocument/2006/relationships/image" Target="../media/image1562.png"/><Relationship Id="rId130" Type="http://schemas.openxmlformats.org/officeDocument/2006/relationships/customXml" Target="../ink/ink1569.xml"/><Relationship Id="rId135" Type="http://schemas.openxmlformats.org/officeDocument/2006/relationships/image" Target="../media/image1586.png"/><Relationship Id="rId13" Type="http://schemas.openxmlformats.org/officeDocument/2006/relationships/customXml" Target="../ink/ink1510.xml"/><Relationship Id="rId18" Type="http://schemas.openxmlformats.org/officeDocument/2006/relationships/image" Target="../media/image1529.png"/><Relationship Id="rId39" Type="http://schemas.openxmlformats.org/officeDocument/2006/relationships/customXml" Target="../ink/ink1523.xml"/><Relationship Id="rId109" Type="http://schemas.openxmlformats.org/officeDocument/2006/relationships/image" Target="../media/image1573.png"/><Relationship Id="rId34" Type="http://schemas.openxmlformats.org/officeDocument/2006/relationships/image" Target="../media/image1537.png"/><Relationship Id="rId50" Type="http://schemas.openxmlformats.org/officeDocument/2006/relationships/image" Target="../media/image1545.png"/><Relationship Id="rId55" Type="http://schemas.openxmlformats.org/officeDocument/2006/relationships/customXml" Target="../ink/ink1531.xml"/><Relationship Id="rId76" Type="http://schemas.openxmlformats.org/officeDocument/2006/relationships/image" Target="../media/image1558.png"/><Relationship Id="rId97" Type="http://schemas.openxmlformats.org/officeDocument/2006/relationships/customXml" Target="../ink/ink1552.xml"/><Relationship Id="rId104" Type="http://schemas.openxmlformats.org/officeDocument/2006/relationships/customXml" Target="../ink/ink1556.xml"/><Relationship Id="rId120" Type="http://schemas.openxmlformats.org/officeDocument/2006/relationships/customXml" Target="../ink/ink1564.xml"/><Relationship Id="rId125" Type="http://schemas.openxmlformats.org/officeDocument/2006/relationships/image" Target="../media/image1581.png"/><Relationship Id="rId141" Type="http://schemas.openxmlformats.org/officeDocument/2006/relationships/image" Target="../media/image1589.png"/><Relationship Id="rId7" Type="http://schemas.openxmlformats.org/officeDocument/2006/relationships/customXml" Target="../ink/ink1507.xml"/><Relationship Id="rId71" Type="http://schemas.openxmlformats.org/officeDocument/2006/relationships/customXml" Target="../ink/ink1539.xml"/><Relationship Id="rId92" Type="http://schemas.openxmlformats.org/officeDocument/2006/relationships/image" Target="../media/image1565.png"/><Relationship Id="rId2" Type="http://schemas.openxmlformats.org/officeDocument/2006/relationships/image" Target="../media/image5.jpeg"/><Relationship Id="rId29" Type="http://schemas.openxmlformats.org/officeDocument/2006/relationships/customXml" Target="../ink/ink1518.xml"/><Relationship Id="rId24" Type="http://schemas.openxmlformats.org/officeDocument/2006/relationships/image" Target="../media/image1532.png"/><Relationship Id="rId40" Type="http://schemas.openxmlformats.org/officeDocument/2006/relationships/image" Target="../media/image1540.png"/><Relationship Id="rId45" Type="http://schemas.openxmlformats.org/officeDocument/2006/relationships/customXml" Target="../ink/ink1526.xml"/><Relationship Id="rId66" Type="http://schemas.openxmlformats.org/officeDocument/2006/relationships/image" Target="../media/image1553.png"/><Relationship Id="rId87" Type="http://schemas.openxmlformats.org/officeDocument/2006/relationships/customXml" Target="../ink/ink1547.xml"/><Relationship Id="rId110" Type="http://schemas.openxmlformats.org/officeDocument/2006/relationships/customXml" Target="../ink/ink1559.xml"/><Relationship Id="rId115" Type="http://schemas.openxmlformats.org/officeDocument/2006/relationships/image" Target="../media/image1576.png"/><Relationship Id="rId131" Type="http://schemas.openxmlformats.org/officeDocument/2006/relationships/image" Target="../media/image1584.png"/><Relationship Id="rId136" Type="http://schemas.openxmlformats.org/officeDocument/2006/relationships/customXml" Target="../ink/ink1572.xml"/><Relationship Id="rId61" Type="http://schemas.openxmlformats.org/officeDocument/2006/relationships/customXml" Target="../ink/ink1534.xml"/><Relationship Id="rId82" Type="http://schemas.openxmlformats.org/officeDocument/2006/relationships/image" Target="../media/image1560.png"/><Relationship Id="rId19" Type="http://schemas.openxmlformats.org/officeDocument/2006/relationships/customXml" Target="../ink/ink1513.xml"/><Relationship Id="rId14" Type="http://schemas.openxmlformats.org/officeDocument/2006/relationships/image" Target="../media/image1527.png"/><Relationship Id="rId30" Type="http://schemas.openxmlformats.org/officeDocument/2006/relationships/image" Target="../media/image1535.png"/><Relationship Id="rId35" Type="http://schemas.openxmlformats.org/officeDocument/2006/relationships/customXml" Target="../ink/ink1521.xml"/><Relationship Id="rId56" Type="http://schemas.openxmlformats.org/officeDocument/2006/relationships/image" Target="../media/image1548.png"/><Relationship Id="rId77" Type="http://schemas.openxmlformats.org/officeDocument/2006/relationships/customXml" Target="../ink/ink1542.xml"/><Relationship Id="rId100" Type="http://schemas.openxmlformats.org/officeDocument/2006/relationships/customXml" Target="../ink/ink1554.xml"/><Relationship Id="rId105" Type="http://schemas.openxmlformats.org/officeDocument/2006/relationships/image" Target="../media/image1571.png"/><Relationship Id="rId126" Type="http://schemas.openxmlformats.org/officeDocument/2006/relationships/customXml" Target="../ink/ink1567.xml"/><Relationship Id="rId8" Type="http://schemas.openxmlformats.org/officeDocument/2006/relationships/image" Target="../media/image1524.png"/><Relationship Id="rId51" Type="http://schemas.openxmlformats.org/officeDocument/2006/relationships/customXml" Target="../ink/ink1529.xml"/><Relationship Id="rId72" Type="http://schemas.openxmlformats.org/officeDocument/2006/relationships/image" Target="../media/image1556.png"/><Relationship Id="rId93" Type="http://schemas.openxmlformats.org/officeDocument/2006/relationships/customXml" Target="../ink/ink1550.xml"/><Relationship Id="rId98" Type="http://schemas.openxmlformats.org/officeDocument/2006/relationships/customXml" Target="../ink/ink1553.xml"/><Relationship Id="rId121" Type="http://schemas.openxmlformats.org/officeDocument/2006/relationships/image" Target="../media/image1579.png"/><Relationship Id="rId142" Type="http://schemas.openxmlformats.org/officeDocument/2006/relationships/customXml" Target="../ink/ink1575.xml"/><Relationship Id="rId3" Type="http://schemas.openxmlformats.org/officeDocument/2006/relationships/image" Target="../media/image1.png"/><Relationship Id="rId25" Type="http://schemas.openxmlformats.org/officeDocument/2006/relationships/customXml" Target="../ink/ink1516.xml"/><Relationship Id="rId46" Type="http://schemas.openxmlformats.org/officeDocument/2006/relationships/image" Target="../media/image1543.png"/><Relationship Id="rId67" Type="http://schemas.openxmlformats.org/officeDocument/2006/relationships/customXml" Target="../ink/ink1537.xml"/><Relationship Id="rId116" Type="http://schemas.openxmlformats.org/officeDocument/2006/relationships/customXml" Target="../ink/ink1562.xml"/><Relationship Id="rId137" Type="http://schemas.openxmlformats.org/officeDocument/2006/relationships/image" Target="../media/image1587.png"/><Relationship Id="rId20" Type="http://schemas.openxmlformats.org/officeDocument/2006/relationships/image" Target="../media/image1530.png"/><Relationship Id="rId41" Type="http://schemas.openxmlformats.org/officeDocument/2006/relationships/customXml" Target="../ink/ink1524.xml"/><Relationship Id="rId62" Type="http://schemas.openxmlformats.org/officeDocument/2006/relationships/image" Target="../media/image1551.png"/><Relationship Id="rId83" Type="http://schemas.openxmlformats.org/officeDocument/2006/relationships/customXml" Target="../ink/ink1545.xml"/><Relationship Id="rId88" Type="http://schemas.openxmlformats.org/officeDocument/2006/relationships/image" Target="../media/image1563.png"/><Relationship Id="rId111" Type="http://schemas.openxmlformats.org/officeDocument/2006/relationships/image" Target="../media/image1574.png"/><Relationship Id="rId132" Type="http://schemas.openxmlformats.org/officeDocument/2006/relationships/customXml" Target="../ink/ink1570.xml"/><Relationship Id="rId15" Type="http://schemas.openxmlformats.org/officeDocument/2006/relationships/customXml" Target="../ink/ink1511.xml"/><Relationship Id="rId36" Type="http://schemas.openxmlformats.org/officeDocument/2006/relationships/image" Target="../media/image1538.png"/><Relationship Id="rId57" Type="http://schemas.openxmlformats.org/officeDocument/2006/relationships/customXml" Target="../ink/ink1532.xml"/><Relationship Id="rId106" Type="http://schemas.openxmlformats.org/officeDocument/2006/relationships/customXml" Target="../ink/ink1557.xml"/><Relationship Id="rId127" Type="http://schemas.openxmlformats.org/officeDocument/2006/relationships/image" Target="../media/image1582.png"/><Relationship Id="rId10" Type="http://schemas.openxmlformats.org/officeDocument/2006/relationships/image" Target="../media/image1525.png"/><Relationship Id="rId31" Type="http://schemas.openxmlformats.org/officeDocument/2006/relationships/customXml" Target="../ink/ink1519.xml"/><Relationship Id="rId52" Type="http://schemas.openxmlformats.org/officeDocument/2006/relationships/image" Target="../media/image1546.png"/><Relationship Id="rId73" Type="http://schemas.openxmlformats.org/officeDocument/2006/relationships/customXml" Target="../ink/ink1540.xml"/><Relationship Id="rId78" Type="http://schemas.openxmlformats.org/officeDocument/2006/relationships/image" Target="../media/image50.png"/><Relationship Id="rId94" Type="http://schemas.openxmlformats.org/officeDocument/2006/relationships/image" Target="../media/image1566.png"/><Relationship Id="rId99" Type="http://schemas.openxmlformats.org/officeDocument/2006/relationships/image" Target="../media/image1568.png"/><Relationship Id="rId101" Type="http://schemas.openxmlformats.org/officeDocument/2006/relationships/image" Target="../media/image1569.png"/><Relationship Id="rId122" Type="http://schemas.openxmlformats.org/officeDocument/2006/relationships/customXml" Target="../ink/ink1565.xml"/><Relationship Id="rId143" Type="http://schemas.openxmlformats.org/officeDocument/2006/relationships/image" Target="../media/image1590.png"/><Relationship Id="rId4" Type="http://schemas.openxmlformats.org/officeDocument/2006/relationships/image" Target="../media/image1522.png"/><Relationship Id="rId9" Type="http://schemas.openxmlformats.org/officeDocument/2006/relationships/customXml" Target="../ink/ink1508.xml"/><Relationship Id="rId26" Type="http://schemas.openxmlformats.org/officeDocument/2006/relationships/image" Target="../media/image1533.png"/><Relationship Id="rId47" Type="http://schemas.openxmlformats.org/officeDocument/2006/relationships/customXml" Target="../ink/ink1527.xml"/><Relationship Id="rId68" Type="http://schemas.openxmlformats.org/officeDocument/2006/relationships/image" Target="../media/image1554.png"/><Relationship Id="rId89" Type="http://schemas.openxmlformats.org/officeDocument/2006/relationships/customXml" Target="../ink/ink1548.xml"/><Relationship Id="rId112" Type="http://schemas.openxmlformats.org/officeDocument/2006/relationships/customXml" Target="../ink/ink1560.xml"/><Relationship Id="rId133" Type="http://schemas.openxmlformats.org/officeDocument/2006/relationships/image" Target="../media/image1585.png"/><Relationship Id="rId16" Type="http://schemas.openxmlformats.org/officeDocument/2006/relationships/image" Target="../media/image1528.png"/><Relationship Id="rId37" Type="http://schemas.openxmlformats.org/officeDocument/2006/relationships/customXml" Target="../ink/ink1522.xml"/><Relationship Id="rId58" Type="http://schemas.openxmlformats.org/officeDocument/2006/relationships/image" Target="../media/image1549.png"/><Relationship Id="rId79" Type="http://schemas.openxmlformats.org/officeDocument/2006/relationships/customXml" Target="../ink/ink1543.xml"/><Relationship Id="rId102" Type="http://schemas.openxmlformats.org/officeDocument/2006/relationships/customXml" Target="../ink/ink1555.xml"/><Relationship Id="rId123" Type="http://schemas.openxmlformats.org/officeDocument/2006/relationships/image" Target="../media/image1580.png"/><Relationship Id="rId144" Type="http://schemas.openxmlformats.org/officeDocument/2006/relationships/customXml" Target="../ink/ink157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4.png"/><Relationship Id="rId3" Type="http://schemas.openxmlformats.org/officeDocument/2006/relationships/image" Target="../media/image1.png"/><Relationship Id="rId7" Type="http://schemas.openxmlformats.org/officeDocument/2006/relationships/customXml" Target="../ink/ink157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93.png"/><Relationship Id="rId5" Type="http://schemas.openxmlformats.org/officeDocument/2006/relationships/customXml" Target="../ink/ink1577.xml"/><Relationship Id="rId10" Type="http://schemas.openxmlformats.org/officeDocument/2006/relationships/image" Target="../media/image1595.png"/><Relationship Id="rId4" Type="http://schemas.openxmlformats.org/officeDocument/2006/relationships/image" Target="../media/image1592.png"/><Relationship Id="rId9" Type="http://schemas.openxmlformats.org/officeDocument/2006/relationships/customXml" Target="../ink/ink1579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07.png"/><Relationship Id="rId21" Type="http://schemas.openxmlformats.org/officeDocument/2006/relationships/customXml" Target="../ink/ink1588.xml"/><Relationship Id="rId42" Type="http://schemas.openxmlformats.org/officeDocument/2006/relationships/image" Target="../media/image1615.png"/><Relationship Id="rId47" Type="http://schemas.openxmlformats.org/officeDocument/2006/relationships/customXml" Target="../ink/ink1601.xml"/><Relationship Id="rId63" Type="http://schemas.openxmlformats.org/officeDocument/2006/relationships/customXml" Target="../ink/ink1609.xml"/><Relationship Id="rId68" Type="http://schemas.openxmlformats.org/officeDocument/2006/relationships/image" Target="../media/image1628.png"/><Relationship Id="rId7" Type="http://schemas.openxmlformats.org/officeDocument/2006/relationships/customXml" Target="../ink/ink1581.xml"/><Relationship Id="rId71" Type="http://schemas.openxmlformats.org/officeDocument/2006/relationships/customXml" Target="../ink/ink1613.xml"/><Relationship Id="rId2" Type="http://schemas.openxmlformats.org/officeDocument/2006/relationships/image" Target="../media/image5.jpeg"/><Relationship Id="rId16" Type="http://schemas.openxmlformats.org/officeDocument/2006/relationships/image" Target="../media/image1602.png"/><Relationship Id="rId29" Type="http://schemas.openxmlformats.org/officeDocument/2006/relationships/customXml" Target="../ink/ink1592.xml"/><Relationship Id="rId11" Type="http://schemas.openxmlformats.org/officeDocument/2006/relationships/customXml" Target="../ink/ink1583.xml"/><Relationship Id="rId24" Type="http://schemas.openxmlformats.org/officeDocument/2006/relationships/image" Target="../media/image1606.png"/><Relationship Id="rId32" Type="http://schemas.openxmlformats.org/officeDocument/2006/relationships/image" Target="../media/image1610.png"/><Relationship Id="rId37" Type="http://schemas.openxmlformats.org/officeDocument/2006/relationships/customXml" Target="../ink/ink1596.xml"/><Relationship Id="rId40" Type="http://schemas.openxmlformats.org/officeDocument/2006/relationships/image" Target="../media/image1614.png"/><Relationship Id="rId45" Type="http://schemas.openxmlformats.org/officeDocument/2006/relationships/customXml" Target="../ink/ink1600.xml"/><Relationship Id="rId53" Type="http://schemas.openxmlformats.org/officeDocument/2006/relationships/customXml" Target="../ink/ink1604.xml"/><Relationship Id="rId58" Type="http://schemas.openxmlformats.org/officeDocument/2006/relationships/image" Target="../media/image1623.png"/><Relationship Id="rId66" Type="http://schemas.openxmlformats.org/officeDocument/2006/relationships/image" Target="../media/image1627.png"/><Relationship Id="rId5" Type="http://schemas.openxmlformats.org/officeDocument/2006/relationships/customXml" Target="../ink/ink1580.xml"/><Relationship Id="rId61" Type="http://schemas.openxmlformats.org/officeDocument/2006/relationships/customXml" Target="../ink/ink1608.xml"/><Relationship Id="rId19" Type="http://schemas.openxmlformats.org/officeDocument/2006/relationships/customXml" Target="../ink/ink1587.xml"/><Relationship Id="rId14" Type="http://schemas.openxmlformats.org/officeDocument/2006/relationships/image" Target="../media/image1601.png"/><Relationship Id="rId22" Type="http://schemas.openxmlformats.org/officeDocument/2006/relationships/image" Target="../media/image1605.png"/><Relationship Id="rId27" Type="http://schemas.openxmlformats.org/officeDocument/2006/relationships/customXml" Target="../ink/ink1591.xml"/><Relationship Id="rId30" Type="http://schemas.openxmlformats.org/officeDocument/2006/relationships/image" Target="../media/image1609.png"/><Relationship Id="rId35" Type="http://schemas.openxmlformats.org/officeDocument/2006/relationships/customXml" Target="../ink/ink1595.xml"/><Relationship Id="rId43" Type="http://schemas.openxmlformats.org/officeDocument/2006/relationships/customXml" Target="../ink/ink1599.xml"/><Relationship Id="rId48" Type="http://schemas.openxmlformats.org/officeDocument/2006/relationships/image" Target="../media/image1618.png"/><Relationship Id="rId56" Type="http://schemas.openxmlformats.org/officeDocument/2006/relationships/image" Target="../media/image1622.png"/><Relationship Id="rId64" Type="http://schemas.openxmlformats.org/officeDocument/2006/relationships/image" Target="../media/image1626.png"/><Relationship Id="rId69" Type="http://schemas.openxmlformats.org/officeDocument/2006/relationships/customXml" Target="../ink/ink1612.xml"/><Relationship Id="rId8" Type="http://schemas.openxmlformats.org/officeDocument/2006/relationships/image" Target="../media/image1598.png"/><Relationship Id="rId51" Type="http://schemas.openxmlformats.org/officeDocument/2006/relationships/customXml" Target="../ink/ink1603.xml"/><Relationship Id="rId72" Type="http://schemas.openxmlformats.org/officeDocument/2006/relationships/image" Target="../media/image1630.png"/><Relationship Id="rId3" Type="http://schemas.openxmlformats.org/officeDocument/2006/relationships/image" Target="../media/image1.png"/><Relationship Id="rId12" Type="http://schemas.openxmlformats.org/officeDocument/2006/relationships/image" Target="../media/image1600.png"/><Relationship Id="rId17" Type="http://schemas.openxmlformats.org/officeDocument/2006/relationships/customXml" Target="../ink/ink1586.xml"/><Relationship Id="rId25" Type="http://schemas.openxmlformats.org/officeDocument/2006/relationships/customXml" Target="../ink/ink1590.xml"/><Relationship Id="rId33" Type="http://schemas.openxmlformats.org/officeDocument/2006/relationships/customXml" Target="../ink/ink1594.xml"/><Relationship Id="rId38" Type="http://schemas.openxmlformats.org/officeDocument/2006/relationships/image" Target="../media/image1613.png"/><Relationship Id="rId46" Type="http://schemas.openxmlformats.org/officeDocument/2006/relationships/image" Target="../media/image1617.png"/><Relationship Id="rId59" Type="http://schemas.openxmlformats.org/officeDocument/2006/relationships/customXml" Target="../ink/ink1607.xml"/><Relationship Id="rId67" Type="http://schemas.openxmlformats.org/officeDocument/2006/relationships/customXml" Target="../ink/ink1611.xml"/><Relationship Id="rId20" Type="http://schemas.openxmlformats.org/officeDocument/2006/relationships/image" Target="../media/image1604.png"/><Relationship Id="rId41" Type="http://schemas.openxmlformats.org/officeDocument/2006/relationships/customXml" Target="../ink/ink1598.xml"/><Relationship Id="rId54" Type="http://schemas.openxmlformats.org/officeDocument/2006/relationships/image" Target="../media/image1621.png"/><Relationship Id="rId62" Type="http://schemas.openxmlformats.org/officeDocument/2006/relationships/image" Target="../media/image1625.png"/><Relationship Id="rId70" Type="http://schemas.openxmlformats.org/officeDocument/2006/relationships/image" Target="../media/image162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97.png"/><Relationship Id="rId15" Type="http://schemas.openxmlformats.org/officeDocument/2006/relationships/customXml" Target="../ink/ink1585.xml"/><Relationship Id="rId23" Type="http://schemas.openxmlformats.org/officeDocument/2006/relationships/customXml" Target="../ink/ink1589.xml"/><Relationship Id="rId28" Type="http://schemas.openxmlformats.org/officeDocument/2006/relationships/image" Target="../media/image1608.png"/><Relationship Id="rId36" Type="http://schemas.openxmlformats.org/officeDocument/2006/relationships/image" Target="../media/image1612.png"/><Relationship Id="rId49" Type="http://schemas.openxmlformats.org/officeDocument/2006/relationships/customXml" Target="../ink/ink1602.xml"/><Relationship Id="rId57" Type="http://schemas.openxmlformats.org/officeDocument/2006/relationships/customXml" Target="../ink/ink1606.xml"/><Relationship Id="rId10" Type="http://schemas.openxmlformats.org/officeDocument/2006/relationships/image" Target="../media/image1599.png"/><Relationship Id="rId31" Type="http://schemas.openxmlformats.org/officeDocument/2006/relationships/customXml" Target="../ink/ink1593.xml"/><Relationship Id="rId44" Type="http://schemas.openxmlformats.org/officeDocument/2006/relationships/image" Target="../media/image1616.png"/><Relationship Id="rId52" Type="http://schemas.openxmlformats.org/officeDocument/2006/relationships/image" Target="../media/image1620.png"/><Relationship Id="rId60" Type="http://schemas.openxmlformats.org/officeDocument/2006/relationships/image" Target="../media/image1624.png"/><Relationship Id="rId65" Type="http://schemas.openxmlformats.org/officeDocument/2006/relationships/customXml" Target="../ink/ink1610.xml"/><Relationship Id="rId4" Type="http://schemas.openxmlformats.org/officeDocument/2006/relationships/image" Target="../media/image1596.png"/><Relationship Id="rId9" Type="http://schemas.openxmlformats.org/officeDocument/2006/relationships/customXml" Target="../ink/ink1582.xml"/><Relationship Id="rId13" Type="http://schemas.openxmlformats.org/officeDocument/2006/relationships/customXml" Target="../ink/ink1584.xml"/><Relationship Id="rId18" Type="http://schemas.openxmlformats.org/officeDocument/2006/relationships/image" Target="../media/image1603.png"/><Relationship Id="rId39" Type="http://schemas.openxmlformats.org/officeDocument/2006/relationships/customXml" Target="../ink/ink1597.xml"/><Relationship Id="rId34" Type="http://schemas.openxmlformats.org/officeDocument/2006/relationships/image" Target="../media/image1611.png"/><Relationship Id="rId50" Type="http://schemas.openxmlformats.org/officeDocument/2006/relationships/image" Target="../media/image1619.png"/><Relationship Id="rId55" Type="http://schemas.openxmlformats.org/officeDocument/2006/relationships/customXml" Target="../ink/ink160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15.xml"/><Relationship Id="rId13" Type="http://schemas.openxmlformats.org/officeDocument/2006/relationships/image" Target="../media/image1636.png"/><Relationship Id="rId18" Type="http://schemas.openxmlformats.org/officeDocument/2006/relationships/customXml" Target="../ink/ink1620.xml"/><Relationship Id="rId26" Type="http://schemas.openxmlformats.org/officeDocument/2006/relationships/customXml" Target="../ink/ink1624.xml"/><Relationship Id="rId3" Type="http://schemas.openxmlformats.org/officeDocument/2006/relationships/image" Target="../media/image1.png"/><Relationship Id="rId21" Type="http://schemas.openxmlformats.org/officeDocument/2006/relationships/image" Target="../media/image1640.png"/><Relationship Id="rId7" Type="http://schemas.openxmlformats.org/officeDocument/2006/relationships/image" Target="../media/image1633.png"/><Relationship Id="rId12" Type="http://schemas.openxmlformats.org/officeDocument/2006/relationships/customXml" Target="../ink/ink1617.xml"/><Relationship Id="rId17" Type="http://schemas.openxmlformats.org/officeDocument/2006/relationships/image" Target="../media/image1638.png"/><Relationship Id="rId25" Type="http://schemas.openxmlformats.org/officeDocument/2006/relationships/image" Target="../media/image1642.png"/><Relationship Id="rId2" Type="http://schemas.openxmlformats.org/officeDocument/2006/relationships/image" Target="../media/image5.jpeg"/><Relationship Id="rId16" Type="http://schemas.openxmlformats.org/officeDocument/2006/relationships/customXml" Target="../ink/ink1619.xml"/><Relationship Id="rId20" Type="http://schemas.openxmlformats.org/officeDocument/2006/relationships/customXml" Target="../ink/ink1621.xml"/><Relationship Id="rId29" Type="http://schemas.openxmlformats.org/officeDocument/2006/relationships/image" Target="../media/image1644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614.xml"/><Relationship Id="rId11" Type="http://schemas.openxmlformats.org/officeDocument/2006/relationships/image" Target="../media/image1635.png"/><Relationship Id="rId24" Type="http://schemas.openxmlformats.org/officeDocument/2006/relationships/customXml" Target="../ink/ink1623.xml"/><Relationship Id="rId5" Type="http://schemas.openxmlformats.org/officeDocument/2006/relationships/image" Target="../media/image1632.png"/><Relationship Id="rId15" Type="http://schemas.openxmlformats.org/officeDocument/2006/relationships/image" Target="../media/image1637.png"/><Relationship Id="rId23" Type="http://schemas.openxmlformats.org/officeDocument/2006/relationships/image" Target="../media/image1641.png"/><Relationship Id="rId28" Type="http://schemas.openxmlformats.org/officeDocument/2006/relationships/customXml" Target="../ink/ink1625.xml"/><Relationship Id="rId10" Type="http://schemas.openxmlformats.org/officeDocument/2006/relationships/customXml" Target="../ink/ink1616.xml"/><Relationship Id="rId19" Type="http://schemas.openxmlformats.org/officeDocument/2006/relationships/image" Target="../media/image1639.png"/><Relationship Id="rId4" Type="http://schemas.openxmlformats.org/officeDocument/2006/relationships/image" Target="../media/image1631.png"/><Relationship Id="rId9" Type="http://schemas.openxmlformats.org/officeDocument/2006/relationships/image" Target="../media/image1634.png"/><Relationship Id="rId14" Type="http://schemas.openxmlformats.org/officeDocument/2006/relationships/customXml" Target="../ink/ink1618.xml"/><Relationship Id="rId22" Type="http://schemas.openxmlformats.org/officeDocument/2006/relationships/customXml" Target="../ink/ink1622.xml"/><Relationship Id="rId27" Type="http://schemas.openxmlformats.org/officeDocument/2006/relationships/image" Target="../media/image16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8.png"/><Relationship Id="rId13" Type="http://schemas.openxmlformats.org/officeDocument/2006/relationships/customXml" Target="../ink/ink1630.xml"/><Relationship Id="rId3" Type="http://schemas.openxmlformats.org/officeDocument/2006/relationships/image" Target="../media/image1.png"/><Relationship Id="rId7" Type="http://schemas.openxmlformats.org/officeDocument/2006/relationships/customXml" Target="../ink/ink1627.xml"/><Relationship Id="rId12" Type="http://schemas.openxmlformats.org/officeDocument/2006/relationships/image" Target="../media/image16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47.png"/><Relationship Id="rId11" Type="http://schemas.openxmlformats.org/officeDocument/2006/relationships/customXml" Target="../ink/ink1629.xml"/><Relationship Id="rId5" Type="http://schemas.openxmlformats.org/officeDocument/2006/relationships/customXml" Target="../ink/ink1626.xml"/><Relationship Id="rId10" Type="http://schemas.openxmlformats.org/officeDocument/2006/relationships/image" Target="../media/image1649.png"/><Relationship Id="rId4" Type="http://schemas.openxmlformats.org/officeDocument/2006/relationships/image" Target="../media/image1646.png"/><Relationship Id="rId9" Type="http://schemas.openxmlformats.org/officeDocument/2006/relationships/customXml" Target="../ink/ink1628.xml"/><Relationship Id="rId14" Type="http://schemas.openxmlformats.org/officeDocument/2006/relationships/image" Target="../media/image16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4.png"/><Relationship Id="rId13" Type="http://schemas.openxmlformats.org/officeDocument/2006/relationships/customXml" Target="../ink/ink1635.xml"/><Relationship Id="rId3" Type="http://schemas.openxmlformats.org/officeDocument/2006/relationships/image" Target="../media/image1.png"/><Relationship Id="rId7" Type="http://schemas.openxmlformats.org/officeDocument/2006/relationships/customXml" Target="../ink/ink1632.xml"/><Relationship Id="rId12" Type="http://schemas.openxmlformats.org/officeDocument/2006/relationships/image" Target="../media/image1656.png"/><Relationship Id="rId2" Type="http://schemas.openxmlformats.org/officeDocument/2006/relationships/image" Target="../media/image5.jpeg"/><Relationship Id="rId16" Type="http://schemas.openxmlformats.org/officeDocument/2006/relationships/image" Target="../media/image16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53.png"/><Relationship Id="rId11" Type="http://schemas.openxmlformats.org/officeDocument/2006/relationships/customXml" Target="../ink/ink1634.xml"/><Relationship Id="rId5" Type="http://schemas.openxmlformats.org/officeDocument/2006/relationships/customXml" Target="../ink/ink1631.xml"/><Relationship Id="rId15" Type="http://schemas.openxmlformats.org/officeDocument/2006/relationships/customXml" Target="../ink/ink1636.xml"/><Relationship Id="rId10" Type="http://schemas.openxmlformats.org/officeDocument/2006/relationships/image" Target="../media/image1655.png"/><Relationship Id="rId4" Type="http://schemas.openxmlformats.org/officeDocument/2006/relationships/image" Target="../media/image1652.png"/><Relationship Id="rId9" Type="http://schemas.openxmlformats.org/officeDocument/2006/relationships/customXml" Target="../ink/ink1633.xml"/><Relationship Id="rId14" Type="http://schemas.openxmlformats.org/officeDocument/2006/relationships/image" Target="../media/image16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1.png"/><Relationship Id="rId13" Type="http://schemas.openxmlformats.org/officeDocument/2006/relationships/customXml" Target="../ink/ink1641.xml"/><Relationship Id="rId18" Type="http://schemas.openxmlformats.org/officeDocument/2006/relationships/image" Target="../media/image1666.png"/><Relationship Id="rId3" Type="http://schemas.openxmlformats.org/officeDocument/2006/relationships/image" Target="../media/image1.png"/><Relationship Id="rId21" Type="http://schemas.openxmlformats.org/officeDocument/2006/relationships/customXml" Target="../ink/ink1645.xml"/><Relationship Id="rId7" Type="http://schemas.openxmlformats.org/officeDocument/2006/relationships/customXml" Target="../ink/ink1638.xml"/><Relationship Id="rId12" Type="http://schemas.openxmlformats.org/officeDocument/2006/relationships/image" Target="../media/image1663.png"/><Relationship Id="rId17" Type="http://schemas.openxmlformats.org/officeDocument/2006/relationships/customXml" Target="../ink/ink1643.xml"/><Relationship Id="rId2" Type="http://schemas.openxmlformats.org/officeDocument/2006/relationships/image" Target="../media/image5.jpeg"/><Relationship Id="rId16" Type="http://schemas.openxmlformats.org/officeDocument/2006/relationships/image" Target="../media/image1665.png"/><Relationship Id="rId20" Type="http://schemas.openxmlformats.org/officeDocument/2006/relationships/image" Target="../media/image166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60.png"/><Relationship Id="rId11" Type="http://schemas.openxmlformats.org/officeDocument/2006/relationships/customXml" Target="../ink/ink1640.xml"/><Relationship Id="rId24" Type="http://schemas.openxmlformats.org/officeDocument/2006/relationships/image" Target="../media/image1669.png"/><Relationship Id="rId5" Type="http://schemas.openxmlformats.org/officeDocument/2006/relationships/customXml" Target="../ink/ink1637.xml"/><Relationship Id="rId15" Type="http://schemas.openxmlformats.org/officeDocument/2006/relationships/customXml" Target="../ink/ink1642.xml"/><Relationship Id="rId23" Type="http://schemas.openxmlformats.org/officeDocument/2006/relationships/customXml" Target="../ink/ink1646.xml"/><Relationship Id="rId10" Type="http://schemas.openxmlformats.org/officeDocument/2006/relationships/image" Target="../media/image1662.png"/><Relationship Id="rId19" Type="http://schemas.openxmlformats.org/officeDocument/2006/relationships/customXml" Target="../ink/ink1644.xml"/><Relationship Id="rId4" Type="http://schemas.openxmlformats.org/officeDocument/2006/relationships/image" Target="../media/image1659.png"/><Relationship Id="rId9" Type="http://schemas.openxmlformats.org/officeDocument/2006/relationships/customXml" Target="../ink/ink1639.xml"/><Relationship Id="rId14" Type="http://schemas.openxmlformats.org/officeDocument/2006/relationships/image" Target="../media/image1664.png"/><Relationship Id="rId22" Type="http://schemas.openxmlformats.org/officeDocument/2006/relationships/image" Target="../media/image1668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03.xml"/><Relationship Id="rId21" Type="http://schemas.openxmlformats.org/officeDocument/2006/relationships/customXml" Target="../ink/ink1655.xml"/><Relationship Id="rId42" Type="http://schemas.openxmlformats.org/officeDocument/2006/relationships/image" Target="../media/image1689.png"/><Relationship Id="rId63" Type="http://schemas.openxmlformats.org/officeDocument/2006/relationships/customXml" Target="../ink/ink1676.xml"/><Relationship Id="rId84" Type="http://schemas.openxmlformats.org/officeDocument/2006/relationships/image" Target="../media/image1710.png"/><Relationship Id="rId138" Type="http://schemas.openxmlformats.org/officeDocument/2006/relationships/image" Target="../media/image1737.png"/><Relationship Id="rId16" Type="http://schemas.openxmlformats.org/officeDocument/2006/relationships/image" Target="../media/image1676.png"/><Relationship Id="rId107" Type="http://schemas.openxmlformats.org/officeDocument/2006/relationships/customXml" Target="../ink/ink1698.xml"/><Relationship Id="rId11" Type="http://schemas.openxmlformats.org/officeDocument/2006/relationships/customXml" Target="../ink/ink1650.xml"/><Relationship Id="rId32" Type="http://schemas.openxmlformats.org/officeDocument/2006/relationships/image" Target="../media/image1684.png"/><Relationship Id="rId37" Type="http://schemas.openxmlformats.org/officeDocument/2006/relationships/customXml" Target="../ink/ink1663.xml"/><Relationship Id="rId53" Type="http://schemas.openxmlformats.org/officeDocument/2006/relationships/customXml" Target="../ink/ink1671.xml"/><Relationship Id="rId58" Type="http://schemas.openxmlformats.org/officeDocument/2006/relationships/image" Target="../media/image1697.png"/><Relationship Id="rId74" Type="http://schemas.openxmlformats.org/officeDocument/2006/relationships/image" Target="../media/image1705.png"/><Relationship Id="rId79" Type="http://schemas.openxmlformats.org/officeDocument/2006/relationships/customXml" Target="../ink/ink1684.xml"/><Relationship Id="rId102" Type="http://schemas.openxmlformats.org/officeDocument/2006/relationships/image" Target="../media/image1719.png"/><Relationship Id="rId123" Type="http://schemas.openxmlformats.org/officeDocument/2006/relationships/customXml" Target="../ink/ink1706.xml"/><Relationship Id="rId128" Type="http://schemas.openxmlformats.org/officeDocument/2006/relationships/image" Target="../media/image1732.png"/><Relationship Id="rId5" Type="http://schemas.openxmlformats.org/officeDocument/2006/relationships/customXml" Target="../ink/ink1647.xml"/><Relationship Id="rId90" Type="http://schemas.openxmlformats.org/officeDocument/2006/relationships/image" Target="../media/image1713.png"/><Relationship Id="rId95" Type="http://schemas.openxmlformats.org/officeDocument/2006/relationships/customXml" Target="../ink/ink1692.xml"/><Relationship Id="rId22" Type="http://schemas.openxmlformats.org/officeDocument/2006/relationships/image" Target="../media/image1679.png"/><Relationship Id="rId27" Type="http://schemas.openxmlformats.org/officeDocument/2006/relationships/customXml" Target="../ink/ink1658.xml"/><Relationship Id="rId43" Type="http://schemas.openxmlformats.org/officeDocument/2006/relationships/customXml" Target="../ink/ink1666.xml"/><Relationship Id="rId48" Type="http://schemas.openxmlformats.org/officeDocument/2006/relationships/image" Target="../media/image1692.png"/><Relationship Id="rId64" Type="http://schemas.openxmlformats.org/officeDocument/2006/relationships/image" Target="../media/image1700.png"/><Relationship Id="rId69" Type="http://schemas.openxmlformats.org/officeDocument/2006/relationships/customXml" Target="../ink/ink1679.xml"/><Relationship Id="rId113" Type="http://schemas.openxmlformats.org/officeDocument/2006/relationships/customXml" Target="../ink/ink1701.xml"/><Relationship Id="rId118" Type="http://schemas.openxmlformats.org/officeDocument/2006/relationships/image" Target="../media/image1727.png"/><Relationship Id="rId134" Type="http://schemas.openxmlformats.org/officeDocument/2006/relationships/image" Target="../media/image1735.png"/><Relationship Id="rId80" Type="http://schemas.openxmlformats.org/officeDocument/2006/relationships/image" Target="../media/image1708.png"/><Relationship Id="rId85" Type="http://schemas.openxmlformats.org/officeDocument/2006/relationships/customXml" Target="../ink/ink1687.xml"/><Relationship Id="rId12" Type="http://schemas.openxmlformats.org/officeDocument/2006/relationships/image" Target="../media/image1674.png"/><Relationship Id="rId17" Type="http://schemas.openxmlformats.org/officeDocument/2006/relationships/customXml" Target="../ink/ink1653.xml"/><Relationship Id="rId33" Type="http://schemas.openxmlformats.org/officeDocument/2006/relationships/customXml" Target="../ink/ink1661.xml"/><Relationship Id="rId38" Type="http://schemas.openxmlformats.org/officeDocument/2006/relationships/image" Target="../media/image1687.png"/><Relationship Id="rId59" Type="http://schemas.openxmlformats.org/officeDocument/2006/relationships/customXml" Target="../ink/ink1674.xml"/><Relationship Id="rId103" Type="http://schemas.openxmlformats.org/officeDocument/2006/relationships/customXml" Target="../ink/ink1696.xml"/><Relationship Id="rId108" Type="http://schemas.openxmlformats.org/officeDocument/2006/relationships/image" Target="../media/image1722.png"/><Relationship Id="rId124" Type="http://schemas.openxmlformats.org/officeDocument/2006/relationships/image" Target="../media/image1730.png"/><Relationship Id="rId129" Type="http://schemas.openxmlformats.org/officeDocument/2006/relationships/customXml" Target="../ink/ink1709.xml"/><Relationship Id="rId54" Type="http://schemas.openxmlformats.org/officeDocument/2006/relationships/image" Target="../media/image1695.png"/><Relationship Id="rId70" Type="http://schemas.openxmlformats.org/officeDocument/2006/relationships/image" Target="../media/image1703.png"/><Relationship Id="rId75" Type="http://schemas.openxmlformats.org/officeDocument/2006/relationships/customXml" Target="../ink/ink1682.xml"/><Relationship Id="rId91" Type="http://schemas.openxmlformats.org/officeDocument/2006/relationships/customXml" Target="../ink/ink1690.xml"/><Relationship Id="rId96" Type="http://schemas.openxmlformats.org/officeDocument/2006/relationships/image" Target="../media/image17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1.png"/><Relationship Id="rId23" Type="http://schemas.openxmlformats.org/officeDocument/2006/relationships/customXml" Target="../ink/ink1656.xml"/><Relationship Id="rId28" Type="http://schemas.openxmlformats.org/officeDocument/2006/relationships/image" Target="../media/image1682.png"/><Relationship Id="rId49" Type="http://schemas.openxmlformats.org/officeDocument/2006/relationships/customXml" Target="../ink/ink1669.xml"/><Relationship Id="rId114" Type="http://schemas.openxmlformats.org/officeDocument/2006/relationships/image" Target="../media/image1725.png"/><Relationship Id="rId119" Type="http://schemas.openxmlformats.org/officeDocument/2006/relationships/customXml" Target="../ink/ink1704.xml"/><Relationship Id="rId44" Type="http://schemas.openxmlformats.org/officeDocument/2006/relationships/image" Target="../media/image1690.png"/><Relationship Id="rId60" Type="http://schemas.openxmlformats.org/officeDocument/2006/relationships/image" Target="../media/image1698.png"/><Relationship Id="rId65" Type="http://schemas.openxmlformats.org/officeDocument/2006/relationships/customXml" Target="../ink/ink1677.xml"/><Relationship Id="rId81" Type="http://schemas.openxmlformats.org/officeDocument/2006/relationships/customXml" Target="../ink/ink1685.xml"/><Relationship Id="rId86" Type="http://schemas.openxmlformats.org/officeDocument/2006/relationships/image" Target="../media/image1711.png"/><Relationship Id="rId130" Type="http://schemas.openxmlformats.org/officeDocument/2006/relationships/image" Target="../media/image1733.png"/><Relationship Id="rId135" Type="http://schemas.openxmlformats.org/officeDocument/2006/relationships/customXml" Target="../ink/ink1712.xml"/><Relationship Id="rId13" Type="http://schemas.openxmlformats.org/officeDocument/2006/relationships/customXml" Target="../ink/ink1651.xml"/><Relationship Id="rId18" Type="http://schemas.openxmlformats.org/officeDocument/2006/relationships/image" Target="../media/image1677.png"/><Relationship Id="rId39" Type="http://schemas.openxmlformats.org/officeDocument/2006/relationships/customXml" Target="../ink/ink1664.xml"/><Relationship Id="rId109" Type="http://schemas.openxmlformats.org/officeDocument/2006/relationships/customXml" Target="../ink/ink1699.xml"/><Relationship Id="rId34" Type="http://schemas.openxmlformats.org/officeDocument/2006/relationships/image" Target="../media/image1685.png"/><Relationship Id="rId50" Type="http://schemas.openxmlformats.org/officeDocument/2006/relationships/image" Target="../media/image1693.png"/><Relationship Id="rId55" Type="http://schemas.openxmlformats.org/officeDocument/2006/relationships/customXml" Target="../ink/ink1672.xml"/><Relationship Id="rId76" Type="http://schemas.openxmlformats.org/officeDocument/2006/relationships/image" Target="../media/image1706.png"/><Relationship Id="rId97" Type="http://schemas.openxmlformats.org/officeDocument/2006/relationships/customXml" Target="../ink/ink1693.xml"/><Relationship Id="rId104" Type="http://schemas.openxmlformats.org/officeDocument/2006/relationships/image" Target="../media/image1720.png"/><Relationship Id="rId120" Type="http://schemas.openxmlformats.org/officeDocument/2006/relationships/image" Target="../media/image1728.png"/><Relationship Id="rId125" Type="http://schemas.openxmlformats.org/officeDocument/2006/relationships/customXml" Target="../ink/ink1707.xml"/><Relationship Id="rId7" Type="http://schemas.openxmlformats.org/officeDocument/2006/relationships/customXml" Target="../ink/ink1648.xml"/><Relationship Id="rId71" Type="http://schemas.openxmlformats.org/officeDocument/2006/relationships/customXml" Target="../ink/ink1680.xml"/><Relationship Id="rId92" Type="http://schemas.openxmlformats.org/officeDocument/2006/relationships/image" Target="../media/image1714.png"/><Relationship Id="rId2" Type="http://schemas.openxmlformats.org/officeDocument/2006/relationships/image" Target="../media/image5.jpeg"/><Relationship Id="rId29" Type="http://schemas.openxmlformats.org/officeDocument/2006/relationships/customXml" Target="../ink/ink1659.xml"/><Relationship Id="rId24" Type="http://schemas.openxmlformats.org/officeDocument/2006/relationships/image" Target="../media/image1680.png"/><Relationship Id="rId40" Type="http://schemas.openxmlformats.org/officeDocument/2006/relationships/image" Target="../media/image1688.png"/><Relationship Id="rId45" Type="http://schemas.openxmlformats.org/officeDocument/2006/relationships/customXml" Target="../ink/ink1667.xml"/><Relationship Id="rId66" Type="http://schemas.openxmlformats.org/officeDocument/2006/relationships/image" Target="../media/image1701.png"/><Relationship Id="rId87" Type="http://schemas.openxmlformats.org/officeDocument/2006/relationships/customXml" Target="../ink/ink1688.xml"/><Relationship Id="rId110" Type="http://schemas.openxmlformats.org/officeDocument/2006/relationships/image" Target="../media/image1723.png"/><Relationship Id="rId115" Type="http://schemas.openxmlformats.org/officeDocument/2006/relationships/customXml" Target="../ink/ink1702.xml"/><Relationship Id="rId131" Type="http://schemas.openxmlformats.org/officeDocument/2006/relationships/customXml" Target="../ink/ink1710.xml"/><Relationship Id="rId136" Type="http://schemas.openxmlformats.org/officeDocument/2006/relationships/image" Target="../media/image1736.png"/><Relationship Id="rId61" Type="http://schemas.openxmlformats.org/officeDocument/2006/relationships/customXml" Target="../ink/ink1675.xml"/><Relationship Id="rId82" Type="http://schemas.openxmlformats.org/officeDocument/2006/relationships/image" Target="../media/image1709.png"/><Relationship Id="rId19" Type="http://schemas.openxmlformats.org/officeDocument/2006/relationships/customXml" Target="../ink/ink1654.xml"/><Relationship Id="rId14" Type="http://schemas.openxmlformats.org/officeDocument/2006/relationships/image" Target="../media/image1675.png"/><Relationship Id="rId30" Type="http://schemas.openxmlformats.org/officeDocument/2006/relationships/image" Target="../media/image1683.png"/><Relationship Id="rId35" Type="http://schemas.openxmlformats.org/officeDocument/2006/relationships/customXml" Target="../ink/ink1662.xml"/><Relationship Id="rId56" Type="http://schemas.openxmlformats.org/officeDocument/2006/relationships/image" Target="../media/image1696.png"/><Relationship Id="rId77" Type="http://schemas.openxmlformats.org/officeDocument/2006/relationships/customXml" Target="../ink/ink1683.xml"/><Relationship Id="rId100" Type="http://schemas.openxmlformats.org/officeDocument/2006/relationships/image" Target="../media/image1718.png"/><Relationship Id="rId105" Type="http://schemas.openxmlformats.org/officeDocument/2006/relationships/customXml" Target="../ink/ink1697.xml"/><Relationship Id="rId126" Type="http://schemas.openxmlformats.org/officeDocument/2006/relationships/image" Target="../media/image1731.png"/><Relationship Id="rId8" Type="http://schemas.openxmlformats.org/officeDocument/2006/relationships/image" Target="../media/image1672.png"/><Relationship Id="rId51" Type="http://schemas.openxmlformats.org/officeDocument/2006/relationships/customXml" Target="../ink/ink1670.xml"/><Relationship Id="rId72" Type="http://schemas.openxmlformats.org/officeDocument/2006/relationships/image" Target="../media/image1704.png"/><Relationship Id="rId93" Type="http://schemas.openxmlformats.org/officeDocument/2006/relationships/customXml" Target="../ink/ink1691.xml"/><Relationship Id="rId98" Type="http://schemas.openxmlformats.org/officeDocument/2006/relationships/image" Target="../media/image1717.png"/><Relationship Id="rId121" Type="http://schemas.openxmlformats.org/officeDocument/2006/relationships/customXml" Target="../ink/ink1705.xml"/><Relationship Id="rId3" Type="http://schemas.openxmlformats.org/officeDocument/2006/relationships/image" Target="../media/image1.png"/><Relationship Id="rId25" Type="http://schemas.openxmlformats.org/officeDocument/2006/relationships/customXml" Target="../ink/ink1657.xml"/><Relationship Id="rId46" Type="http://schemas.openxmlformats.org/officeDocument/2006/relationships/image" Target="../media/image1691.png"/><Relationship Id="rId67" Type="http://schemas.openxmlformats.org/officeDocument/2006/relationships/customXml" Target="../ink/ink1678.xml"/><Relationship Id="rId116" Type="http://schemas.openxmlformats.org/officeDocument/2006/relationships/image" Target="../media/image1726.png"/><Relationship Id="rId137" Type="http://schemas.openxmlformats.org/officeDocument/2006/relationships/customXml" Target="../ink/ink1713.xml"/><Relationship Id="rId20" Type="http://schemas.openxmlformats.org/officeDocument/2006/relationships/image" Target="../media/image1678.png"/><Relationship Id="rId41" Type="http://schemas.openxmlformats.org/officeDocument/2006/relationships/customXml" Target="../ink/ink1665.xml"/><Relationship Id="rId62" Type="http://schemas.openxmlformats.org/officeDocument/2006/relationships/image" Target="../media/image1699.png"/><Relationship Id="rId83" Type="http://schemas.openxmlformats.org/officeDocument/2006/relationships/customXml" Target="../ink/ink1686.xml"/><Relationship Id="rId88" Type="http://schemas.openxmlformats.org/officeDocument/2006/relationships/image" Target="../media/image1712.png"/><Relationship Id="rId111" Type="http://schemas.openxmlformats.org/officeDocument/2006/relationships/customXml" Target="../ink/ink1700.xml"/><Relationship Id="rId132" Type="http://schemas.openxmlformats.org/officeDocument/2006/relationships/image" Target="../media/image1734.png"/><Relationship Id="rId15" Type="http://schemas.openxmlformats.org/officeDocument/2006/relationships/customXml" Target="../ink/ink1652.xml"/><Relationship Id="rId36" Type="http://schemas.openxmlformats.org/officeDocument/2006/relationships/image" Target="../media/image1686.png"/><Relationship Id="rId57" Type="http://schemas.openxmlformats.org/officeDocument/2006/relationships/customXml" Target="../ink/ink1673.xml"/><Relationship Id="rId106" Type="http://schemas.openxmlformats.org/officeDocument/2006/relationships/image" Target="../media/image1721.png"/><Relationship Id="rId127" Type="http://schemas.openxmlformats.org/officeDocument/2006/relationships/customXml" Target="../ink/ink1708.xml"/><Relationship Id="rId10" Type="http://schemas.openxmlformats.org/officeDocument/2006/relationships/image" Target="../media/image1673.png"/><Relationship Id="rId31" Type="http://schemas.openxmlformats.org/officeDocument/2006/relationships/customXml" Target="../ink/ink1660.xml"/><Relationship Id="rId52" Type="http://schemas.openxmlformats.org/officeDocument/2006/relationships/image" Target="../media/image1694.png"/><Relationship Id="rId73" Type="http://schemas.openxmlformats.org/officeDocument/2006/relationships/customXml" Target="../ink/ink1681.xml"/><Relationship Id="rId78" Type="http://schemas.openxmlformats.org/officeDocument/2006/relationships/image" Target="../media/image1707.png"/><Relationship Id="rId94" Type="http://schemas.openxmlformats.org/officeDocument/2006/relationships/image" Target="../media/image1715.png"/><Relationship Id="rId99" Type="http://schemas.openxmlformats.org/officeDocument/2006/relationships/customXml" Target="../ink/ink1694.xml"/><Relationship Id="rId101" Type="http://schemas.openxmlformats.org/officeDocument/2006/relationships/customXml" Target="../ink/ink1695.xml"/><Relationship Id="rId122" Type="http://schemas.openxmlformats.org/officeDocument/2006/relationships/image" Target="../media/image1729.png"/><Relationship Id="rId4" Type="http://schemas.openxmlformats.org/officeDocument/2006/relationships/image" Target="../media/image1670.png"/><Relationship Id="rId9" Type="http://schemas.openxmlformats.org/officeDocument/2006/relationships/customXml" Target="../ink/ink1649.xml"/><Relationship Id="rId26" Type="http://schemas.openxmlformats.org/officeDocument/2006/relationships/image" Target="../media/image1681.png"/><Relationship Id="rId47" Type="http://schemas.openxmlformats.org/officeDocument/2006/relationships/customXml" Target="../ink/ink1668.xml"/><Relationship Id="rId68" Type="http://schemas.openxmlformats.org/officeDocument/2006/relationships/image" Target="../media/image1702.png"/><Relationship Id="rId89" Type="http://schemas.openxmlformats.org/officeDocument/2006/relationships/customXml" Target="../ink/ink1689.xml"/><Relationship Id="rId112" Type="http://schemas.openxmlformats.org/officeDocument/2006/relationships/image" Target="../media/image1724.png"/><Relationship Id="rId133" Type="http://schemas.openxmlformats.org/officeDocument/2006/relationships/customXml" Target="../ink/ink1711.xml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49.png"/><Relationship Id="rId21" Type="http://schemas.openxmlformats.org/officeDocument/2006/relationships/customXml" Target="../ink/ink1722.xml"/><Relationship Id="rId42" Type="http://schemas.openxmlformats.org/officeDocument/2006/relationships/image" Target="../media/image1757.png"/><Relationship Id="rId47" Type="http://schemas.openxmlformats.org/officeDocument/2006/relationships/customXml" Target="../ink/ink1735.xml"/><Relationship Id="rId63" Type="http://schemas.openxmlformats.org/officeDocument/2006/relationships/customXml" Target="../ink/ink1743.xml"/><Relationship Id="rId68" Type="http://schemas.openxmlformats.org/officeDocument/2006/relationships/image" Target="../media/image1770.png"/><Relationship Id="rId84" Type="http://schemas.openxmlformats.org/officeDocument/2006/relationships/image" Target="../media/image1778.png"/><Relationship Id="rId89" Type="http://schemas.openxmlformats.org/officeDocument/2006/relationships/customXml" Target="../ink/ink1756.xml"/><Relationship Id="rId16" Type="http://schemas.openxmlformats.org/officeDocument/2006/relationships/image" Target="../media/image1744.png"/><Relationship Id="rId11" Type="http://schemas.openxmlformats.org/officeDocument/2006/relationships/customXml" Target="../ink/ink1717.xml"/><Relationship Id="rId32" Type="http://schemas.openxmlformats.org/officeDocument/2006/relationships/image" Target="../media/image1752.png"/><Relationship Id="rId37" Type="http://schemas.openxmlformats.org/officeDocument/2006/relationships/customXml" Target="../ink/ink1730.xml"/><Relationship Id="rId53" Type="http://schemas.openxmlformats.org/officeDocument/2006/relationships/customXml" Target="../ink/ink1738.xml"/><Relationship Id="rId58" Type="http://schemas.openxmlformats.org/officeDocument/2006/relationships/image" Target="../media/image1765.png"/><Relationship Id="rId74" Type="http://schemas.openxmlformats.org/officeDocument/2006/relationships/image" Target="../media/image1773.png"/><Relationship Id="rId79" Type="http://schemas.openxmlformats.org/officeDocument/2006/relationships/customXml" Target="../ink/ink1751.xml"/><Relationship Id="rId5" Type="http://schemas.openxmlformats.org/officeDocument/2006/relationships/customXml" Target="../ink/ink1714.xml"/><Relationship Id="rId90" Type="http://schemas.openxmlformats.org/officeDocument/2006/relationships/image" Target="../media/image1781.png"/><Relationship Id="rId14" Type="http://schemas.openxmlformats.org/officeDocument/2006/relationships/image" Target="../media/image1743.png"/><Relationship Id="rId22" Type="http://schemas.openxmlformats.org/officeDocument/2006/relationships/image" Target="../media/image1747.png"/><Relationship Id="rId27" Type="http://schemas.openxmlformats.org/officeDocument/2006/relationships/customXml" Target="../ink/ink1725.xml"/><Relationship Id="rId30" Type="http://schemas.openxmlformats.org/officeDocument/2006/relationships/image" Target="../media/image1751.png"/><Relationship Id="rId35" Type="http://schemas.openxmlformats.org/officeDocument/2006/relationships/customXml" Target="../ink/ink1729.xml"/><Relationship Id="rId43" Type="http://schemas.openxmlformats.org/officeDocument/2006/relationships/customXml" Target="../ink/ink1733.xml"/><Relationship Id="rId48" Type="http://schemas.openxmlformats.org/officeDocument/2006/relationships/image" Target="../media/image1760.png"/><Relationship Id="rId56" Type="http://schemas.openxmlformats.org/officeDocument/2006/relationships/image" Target="../media/image1764.png"/><Relationship Id="rId64" Type="http://schemas.openxmlformats.org/officeDocument/2006/relationships/image" Target="../media/image1768.png"/><Relationship Id="rId69" Type="http://schemas.openxmlformats.org/officeDocument/2006/relationships/customXml" Target="../ink/ink1746.xml"/><Relationship Id="rId77" Type="http://schemas.openxmlformats.org/officeDocument/2006/relationships/customXml" Target="../ink/ink1750.xml"/><Relationship Id="rId8" Type="http://schemas.openxmlformats.org/officeDocument/2006/relationships/image" Target="../media/image1740.png"/><Relationship Id="rId51" Type="http://schemas.openxmlformats.org/officeDocument/2006/relationships/customXml" Target="../ink/ink1737.xml"/><Relationship Id="rId72" Type="http://schemas.openxmlformats.org/officeDocument/2006/relationships/image" Target="../media/image1772.png"/><Relationship Id="rId80" Type="http://schemas.openxmlformats.org/officeDocument/2006/relationships/image" Target="../media/image1776.png"/><Relationship Id="rId85" Type="http://schemas.openxmlformats.org/officeDocument/2006/relationships/customXml" Target="../ink/ink1754.xml"/><Relationship Id="rId3" Type="http://schemas.openxmlformats.org/officeDocument/2006/relationships/image" Target="../media/image1.png"/><Relationship Id="rId12" Type="http://schemas.openxmlformats.org/officeDocument/2006/relationships/image" Target="../media/image1742.png"/><Relationship Id="rId17" Type="http://schemas.openxmlformats.org/officeDocument/2006/relationships/customXml" Target="../ink/ink1720.xml"/><Relationship Id="rId25" Type="http://schemas.openxmlformats.org/officeDocument/2006/relationships/customXml" Target="../ink/ink1724.xml"/><Relationship Id="rId33" Type="http://schemas.openxmlformats.org/officeDocument/2006/relationships/customXml" Target="../ink/ink1728.xml"/><Relationship Id="rId38" Type="http://schemas.openxmlformats.org/officeDocument/2006/relationships/image" Target="../media/image1755.png"/><Relationship Id="rId46" Type="http://schemas.openxmlformats.org/officeDocument/2006/relationships/image" Target="../media/image1759.png"/><Relationship Id="rId59" Type="http://schemas.openxmlformats.org/officeDocument/2006/relationships/customXml" Target="../ink/ink1741.xml"/><Relationship Id="rId67" Type="http://schemas.openxmlformats.org/officeDocument/2006/relationships/customXml" Target="../ink/ink1745.xml"/><Relationship Id="rId20" Type="http://schemas.openxmlformats.org/officeDocument/2006/relationships/image" Target="../media/image1746.png"/><Relationship Id="rId41" Type="http://schemas.openxmlformats.org/officeDocument/2006/relationships/customXml" Target="../ink/ink1732.xml"/><Relationship Id="rId54" Type="http://schemas.openxmlformats.org/officeDocument/2006/relationships/image" Target="../media/image1763.png"/><Relationship Id="rId62" Type="http://schemas.openxmlformats.org/officeDocument/2006/relationships/image" Target="../media/image1767.png"/><Relationship Id="rId70" Type="http://schemas.openxmlformats.org/officeDocument/2006/relationships/image" Target="../media/image1771.png"/><Relationship Id="rId75" Type="http://schemas.openxmlformats.org/officeDocument/2006/relationships/customXml" Target="../ink/ink1749.xml"/><Relationship Id="rId83" Type="http://schemas.openxmlformats.org/officeDocument/2006/relationships/customXml" Target="../ink/ink1753.xml"/><Relationship Id="rId88" Type="http://schemas.openxmlformats.org/officeDocument/2006/relationships/image" Target="../media/image1780.png"/><Relationship Id="rId91" Type="http://schemas.openxmlformats.org/officeDocument/2006/relationships/customXml" Target="../ink/ink175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39.png"/><Relationship Id="rId15" Type="http://schemas.openxmlformats.org/officeDocument/2006/relationships/customXml" Target="../ink/ink1719.xml"/><Relationship Id="rId23" Type="http://schemas.openxmlformats.org/officeDocument/2006/relationships/customXml" Target="../ink/ink1723.xml"/><Relationship Id="rId28" Type="http://schemas.openxmlformats.org/officeDocument/2006/relationships/image" Target="../media/image1750.png"/><Relationship Id="rId36" Type="http://schemas.openxmlformats.org/officeDocument/2006/relationships/image" Target="../media/image1754.png"/><Relationship Id="rId49" Type="http://schemas.openxmlformats.org/officeDocument/2006/relationships/customXml" Target="../ink/ink1736.xml"/><Relationship Id="rId57" Type="http://schemas.openxmlformats.org/officeDocument/2006/relationships/customXml" Target="../ink/ink1740.xml"/><Relationship Id="rId10" Type="http://schemas.openxmlformats.org/officeDocument/2006/relationships/image" Target="../media/image1741.png"/><Relationship Id="rId31" Type="http://schemas.openxmlformats.org/officeDocument/2006/relationships/customXml" Target="../ink/ink1727.xml"/><Relationship Id="rId44" Type="http://schemas.openxmlformats.org/officeDocument/2006/relationships/image" Target="../media/image1758.png"/><Relationship Id="rId52" Type="http://schemas.openxmlformats.org/officeDocument/2006/relationships/image" Target="../media/image1762.png"/><Relationship Id="rId60" Type="http://schemas.openxmlformats.org/officeDocument/2006/relationships/image" Target="../media/image1766.png"/><Relationship Id="rId65" Type="http://schemas.openxmlformats.org/officeDocument/2006/relationships/customXml" Target="../ink/ink1744.xml"/><Relationship Id="rId73" Type="http://schemas.openxmlformats.org/officeDocument/2006/relationships/customXml" Target="../ink/ink1748.xml"/><Relationship Id="rId78" Type="http://schemas.openxmlformats.org/officeDocument/2006/relationships/image" Target="../media/image1775.png"/><Relationship Id="rId81" Type="http://schemas.openxmlformats.org/officeDocument/2006/relationships/customXml" Target="../ink/ink1752.xml"/><Relationship Id="rId86" Type="http://schemas.openxmlformats.org/officeDocument/2006/relationships/image" Target="../media/image1779.png"/><Relationship Id="rId4" Type="http://schemas.openxmlformats.org/officeDocument/2006/relationships/image" Target="../media/image1738.png"/><Relationship Id="rId9" Type="http://schemas.openxmlformats.org/officeDocument/2006/relationships/customXml" Target="../ink/ink1716.xml"/><Relationship Id="rId13" Type="http://schemas.openxmlformats.org/officeDocument/2006/relationships/customXml" Target="../ink/ink1718.xml"/><Relationship Id="rId18" Type="http://schemas.openxmlformats.org/officeDocument/2006/relationships/image" Target="../media/image1745.png"/><Relationship Id="rId39" Type="http://schemas.openxmlformats.org/officeDocument/2006/relationships/customXml" Target="../ink/ink1731.xml"/><Relationship Id="rId34" Type="http://schemas.openxmlformats.org/officeDocument/2006/relationships/image" Target="../media/image1753.png"/><Relationship Id="rId50" Type="http://schemas.openxmlformats.org/officeDocument/2006/relationships/image" Target="../media/image1761.png"/><Relationship Id="rId55" Type="http://schemas.openxmlformats.org/officeDocument/2006/relationships/customXml" Target="../ink/ink1739.xml"/><Relationship Id="rId76" Type="http://schemas.openxmlformats.org/officeDocument/2006/relationships/image" Target="../media/image1774.png"/><Relationship Id="rId7" Type="http://schemas.openxmlformats.org/officeDocument/2006/relationships/customXml" Target="../ink/ink1715.xml"/><Relationship Id="rId71" Type="http://schemas.openxmlformats.org/officeDocument/2006/relationships/customXml" Target="../ink/ink1747.xml"/><Relationship Id="rId92" Type="http://schemas.openxmlformats.org/officeDocument/2006/relationships/image" Target="../media/image1782.png"/><Relationship Id="rId2" Type="http://schemas.openxmlformats.org/officeDocument/2006/relationships/image" Target="../media/image5.jpeg"/><Relationship Id="rId29" Type="http://schemas.openxmlformats.org/officeDocument/2006/relationships/customXml" Target="../ink/ink1726.xml"/><Relationship Id="rId24" Type="http://schemas.openxmlformats.org/officeDocument/2006/relationships/image" Target="../media/image1748.png"/><Relationship Id="rId40" Type="http://schemas.openxmlformats.org/officeDocument/2006/relationships/image" Target="../media/image1756.png"/><Relationship Id="rId45" Type="http://schemas.openxmlformats.org/officeDocument/2006/relationships/customXml" Target="../ink/ink1734.xml"/><Relationship Id="rId66" Type="http://schemas.openxmlformats.org/officeDocument/2006/relationships/image" Target="../media/image1769.png"/><Relationship Id="rId87" Type="http://schemas.openxmlformats.org/officeDocument/2006/relationships/customXml" Target="../ink/ink1755.xml"/><Relationship Id="rId61" Type="http://schemas.openxmlformats.org/officeDocument/2006/relationships/customXml" Target="../ink/ink1742.xml"/><Relationship Id="rId82" Type="http://schemas.openxmlformats.org/officeDocument/2006/relationships/image" Target="../media/image1777.png"/><Relationship Id="rId19" Type="http://schemas.openxmlformats.org/officeDocument/2006/relationships/customXml" Target="../ink/ink1721.xml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94.png"/><Relationship Id="rId21" Type="http://schemas.openxmlformats.org/officeDocument/2006/relationships/customXml" Target="../ink/ink1766.xml"/><Relationship Id="rId42" Type="http://schemas.openxmlformats.org/officeDocument/2006/relationships/image" Target="../media/image1802.png"/><Relationship Id="rId47" Type="http://schemas.openxmlformats.org/officeDocument/2006/relationships/customXml" Target="../ink/ink1779.xml"/><Relationship Id="rId63" Type="http://schemas.openxmlformats.org/officeDocument/2006/relationships/customXml" Target="../ink/ink1787.xml"/><Relationship Id="rId68" Type="http://schemas.openxmlformats.org/officeDocument/2006/relationships/image" Target="../media/image1815.png"/><Relationship Id="rId84" Type="http://schemas.openxmlformats.org/officeDocument/2006/relationships/image" Target="../media/image1823.png"/><Relationship Id="rId16" Type="http://schemas.openxmlformats.org/officeDocument/2006/relationships/image" Target="../media/image1789.png"/><Relationship Id="rId11" Type="http://schemas.openxmlformats.org/officeDocument/2006/relationships/customXml" Target="../ink/ink1761.xml"/><Relationship Id="rId32" Type="http://schemas.openxmlformats.org/officeDocument/2006/relationships/image" Target="../media/image1797.png"/><Relationship Id="rId37" Type="http://schemas.openxmlformats.org/officeDocument/2006/relationships/customXml" Target="../ink/ink1774.xml"/><Relationship Id="rId53" Type="http://schemas.openxmlformats.org/officeDocument/2006/relationships/customXml" Target="../ink/ink1782.xml"/><Relationship Id="rId58" Type="http://schemas.openxmlformats.org/officeDocument/2006/relationships/image" Target="../media/image1810.png"/><Relationship Id="rId74" Type="http://schemas.openxmlformats.org/officeDocument/2006/relationships/image" Target="../media/image1818.png"/><Relationship Id="rId79" Type="http://schemas.openxmlformats.org/officeDocument/2006/relationships/customXml" Target="../ink/ink1795.xml"/><Relationship Id="rId5" Type="http://schemas.openxmlformats.org/officeDocument/2006/relationships/customXml" Target="../ink/ink1758.xml"/><Relationship Id="rId61" Type="http://schemas.openxmlformats.org/officeDocument/2006/relationships/customXml" Target="../ink/ink1786.xml"/><Relationship Id="rId82" Type="http://schemas.openxmlformats.org/officeDocument/2006/relationships/image" Target="../media/image1822.png"/><Relationship Id="rId19" Type="http://schemas.openxmlformats.org/officeDocument/2006/relationships/customXml" Target="../ink/ink1765.xml"/><Relationship Id="rId14" Type="http://schemas.openxmlformats.org/officeDocument/2006/relationships/image" Target="../media/image1788.png"/><Relationship Id="rId22" Type="http://schemas.openxmlformats.org/officeDocument/2006/relationships/image" Target="../media/image1792.png"/><Relationship Id="rId27" Type="http://schemas.openxmlformats.org/officeDocument/2006/relationships/customXml" Target="../ink/ink1769.xml"/><Relationship Id="rId30" Type="http://schemas.openxmlformats.org/officeDocument/2006/relationships/image" Target="../media/image1796.png"/><Relationship Id="rId35" Type="http://schemas.openxmlformats.org/officeDocument/2006/relationships/customXml" Target="../ink/ink1773.xml"/><Relationship Id="rId43" Type="http://schemas.openxmlformats.org/officeDocument/2006/relationships/customXml" Target="../ink/ink1777.xml"/><Relationship Id="rId48" Type="http://schemas.openxmlformats.org/officeDocument/2006/relationships/image" Target="../media/image1805.png"/><Relationship Id="rId56" Type="http://schemas.openxmlformats.org/officeDocument/2006/relationships/image" Target="../media/image1809.png"/><Relationship Id="rId64" Type="http://schemas.openxmlformats.org/officeDocument/2006/relationships/image" Target="../media/image1813.png"/><Relationship Id="rId69" Type="http://schemas.openxmlformats.org/officeDocument/2006/relationships/customXml" Target="../ink/ink1790.xml"/><Relationship Id="rId77" Type="http://schemas.openxmlformats.org/officeDocument/2006/relationships/customXml" Target="../ink/ink1794.xml"/><Relationship Id="rId8" Type="http://schemas.openxmlformats.org/officeDocument/2006/relationships/image" Target="../media/image1785.png"/><Relationship Id="rId51" Type="http://schemas.openxmlformats.org/officeDocument/2006/relationships/customXml" Target="../ink/ink1781.xml"/><Relationship Id="rId72" Type="http://schemas.openxmlformats.org/officeDocument/2006/relationships/image" Target="../media/image1817.png"/><Relationship Id="rId80" Type="http://schemas.openxmlformats.org/officeDocument/2006/relationships/image" Target="../media/image1821.png"/><Relationship Id="rId3" Type="http://schemas.openxmlformats.org/officeDocument/2006/relationships/image" Target="../media/image1.png"/><Relationship Id="rId12" Type="http://schemas.openxmlformats.org/officeDocument/2006/relationships/image" Target="../media/image1787.png"/><Relationship Id="rId17" Type="http://schemas.openxmlformats.org/officeDocument/2006/relationships/customXml" Target="../ink/ink1764.xml"/><Relationship Id="rId25" Type="http://schemas.openxmlformats.org/officeDocument/2006/relationships/customXml" Target="../ink/ink1768.xml"/><Relationship Id="rId33" Type="http://schemas.openxmlformats.org/officeDocument/2006/relationships/customXml" Target="../ink/ink1772.xml"/><Relationship Id="rId38" Type="http://schemas.openxmlformats.org/officeDocument/2006/relationships/image" Target="../media/image1800.png"/><Relationship Id="rId46" Type="http://schemas.openxmlformats.org/officeDocument/2006/relationships/image" Target="../media/image1804.png"/><Relationship Id="rId59" Type="http://schemas.openxmlformats.org/officeDocument/2006/relationships/customXml" Target="../ink/ink1785.xml"/><Relationship Id="rId67" Type="http://schemas.openxmlformats.org/officeDocument/2006/relationships/customXml" Target="../ink/ink1789.xml"/><Relationship Id="rId20" Type="http://schemas.openxmlformats.org/officeDocument/2006/relationships/image" Target="../media/image1791.png"/><Relationship Id="rId41" Type="http://schemas.openxmlformats.org/officeDocument/2006/relationships/customXml" Target="../ink/ink1776.xml"/><Relationship Id="rId54" Type="http://schemas.openxmlformats.org/officeDocument/2006/relationships/image" Target="../media/image1808.png"/><Relationship Id="rId62" Type="http://schemas.openxmlformats.org/officeDocument/2006/relationships/image" Target="../media/image1812.png"/><Relationship Id="rId70" Type="http://schemas.openxmlformats.org/officeDocument/2006/relationships/image" Target="../media/image1816.png"/><Relationship Id="rId75" Type="http://schemas.openxmlformats.org/officeDocument/2006/relationships/customXml" Target="../ink/ink1793.xml"/><Relationship Id="rId83" Type="http://schemas.openxmlformats.org/officeDocument/2006/relationships/customXml" Target="../ink/ink179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84.png"/><Relationship Id="rId15" Type="http://schemas.openxmlformats.org/officeDocument/2006/relationships/customXml" Target="../ink/ink1763.xml"/><Relationship Id="rId23" Type="http://schemas.openxmlformats.org/officeDocument/2006/relationships/customXml" Target="../ink/ink1767.xml"/><Relationship Id="rId28" Type="http://schemas.openxmlformats.org/officeDocument/2006/relationships/image" Target="../media/image1795.png"/><Relationship Id="rId36" Type="http://schemas.openxmlformats.org/officeDocument/2006/relationships/image" Target="../media/image1799.png"/><Relationship Id="rId49" Type="http://schemas.openxmlformats.org/officeDocument/2006/relationships/customXml" Target="../ink/ink1780.xml"/><Relationship Id="rId57" Type="http://schemas.openxmlformats.org/officeDocument/2006/relationships/customXml" Target="../ink/ink1784.xml"/><Relationship Id="rId10" Type="http://schemas.openxmlformats.org/officeDocument/2006/relationships/image" Target="../media/image1786.png"/><Relationship Id="rId31" Type="http://schemas.openxmlformats.org/officeDocument/2006/relationships/customXml" Target="../ink/ink1771.xml"/><Relationship Id="rId44" Type="http://schemas.openxmlformats.org/officeDocument/2006/relationships/image" Target="../media/image1803.png"/><Relationship Id="rId52" Type="http://schemas.openxmlformats.org/officeDocument/2006/relationships/image" Target="../media/image1807.png"/><Relationship Id="rId60" Type="http://schemas.openxmlformats.org/officeDocument/2006/relationships/image" Target="../media/image1811.png"/><Relationship Id="rId65" Type="http://schemas.openxmlformats.org/officeDocument/2006/relationships/customXml" Target="../ink/ink1788.xml"/><Relationship Id="rId73" Type="http://schemas.openxmlformats.org/officeDocument/2006/relationships/customXml" Target="../ink/ink1792.xml"/><Relationship Id="rId78" Type="http://schemas.openxmlformats.org/officeDocument/2006/relationships/image" Target="../media/image1820.png"/><Relationship Id="rId81" Type="http://schemas.openxmlformats.org/officeDocument/2006/relationships/customXml" Target="../ink/ink1796.xml"/><Relationship Id="rId4" Type="http://schemas.openxmlformats.org/officeDocument/2006/relationships/image" Target="../media/image1783.png"/><Relationship Id="rId9" Type="http://schemas.openxmlformats.org/officeDocument/2006/relationships/customXml" Target="../ink/ink1760.xml"/><Relationship Id="rId13" Type="http://schemas.openxmlformats.org/officeDocument/2006/relationships/customXml" Target="../ink/ink1762.xml"/><Relationship Id="rId18" Type="http://schemas.openxmlformats.org/officeDocument/2006/relationships/image" Target="../media/image1790.png"/><Relationship Id="rId39" Type="http://schemas.openxmlformats.org/officeDocument/2006/relationships/customXml" Target="../ink/ink1775.xml"/><Relationship Id="rId34" Type="http://schemas.openxmlformats.org/officeDocument/2006/relationships/image" Target="../media/image1798.png"/><Relationship Id="rId50" Type="http://schemas.openxmlformats.org/officeDocument/2006/relationships/image" Target="../media/image1806.png"/><Relationship Id="rId55" Type="http://schemas.openxmlformats.org/officeDocument/2006/relationships/customXml" Target="../ink/ink1783.xml"/><Relationship Id="rId76" Type="http://schemas.openxmlformats.org/officeDocument/2006/relationships/image" Target="../media/image1819.png"/><Relationship Id="rId7" Type="http://schemas.openxmlformats.org/officeDocument/2006/relationships/customXml" Target="../ink/ink1759.xml"/><Relationship Id="rId71" Type="http://schemas.openxmlformats.org/officeDocument/2006/relationships/customXml" Target="../ink/ink1791.xml"/><Relationship Id="rId2" Type="http://schemas.openxmlformats.org/officeDocument/2006/relationships/image" Target="../media/image5.jpeg"/><Relationship Id="rId29" Type="http://schemas.openxmlformats.org/officeDocument/2006/relationships/customXml" Target="../ink/ink1770.xml"/><Relationship Id="rId24" Type="http://schemas.openxmlformats.org/officeDocument/2006/relationships/image" Target="../media/image1793.png"/><Relationship Id="rId40" Type="http://schemas.openxmlformats.org/officeDocument/2006/relationships/image" Target="../media/image1801.png"/><Relationship Id="rId45" Type="http://schemas.openxmlformats.org/officeDocument/2006/relationships/customXml" Target="../ink/ink1778.xml"/><Relationship Id="rId66" Type="http://schemas.openxmlformats.org/officeDocument/2006/relationships/image" Target="../media/image1814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02.xml"/><Relationship Id="rId18" Type="http://schemas.openxmlformats.org/officeDocument/2006/relationships/image" Target="../media/image1831.png"/><Relationship Id="rId26" Type="http://schemas.openxmlformats.org/officeDocument/2006/relationships/image" Target="../media/image1835.png"/><Relationship Id="rId39" Type="http://schemas.openxmlformats.org/officeDocument/2006/relationships/customXml" Target="../ink/ink1815.xml"/><Relationship Id="rId21" Type="http://schemas.openxmlformats.org/officeDocument/2006/relationships/customXml" Target="../ink/ink1806.xml"/><Relationship Id="rId34" Type="http://schemas.openxmlformats.org/officeDocument/2006/relationships/image" Target="../media/image1839.png"/><Relationship Id="rId42" Type="http://schemas.openxmlformats.org/officeDocument/2006/relationships/image" Target="../media/image1843.png"/><Relationship Id="rId7" Type="http://schemas.openxmlformats.org/officeDocument/2006/relationships/customXml" Target="../ink/ink1799.xml"/><Relationship Id="rId2" Type="http://schemas.openxmlformats.org/officeDocument/2006/relationships/image" Target="../media/image5.jpeg"/><Relationship Id="rId16" Type="http://schemas.openxmlformats.org/officeDocument/2006/relationships/image" Target="../media/image1830.png"/><Relationship Id="rId20" Type="http://schemas.openxmlformats.org/officeDocument/2006/relationships/image" Target="../media/image1832.png"/><Relationship Id="rId29" Type="http://schemas.openxmlformats.org/officeDocument/2006/relationships/customXml" Target="../ink/ink1810.xml"/><Relationship Id="rId41" Type="http://schemas.openxmlformats.org/officeDocument/2006/relationships/customXml" Target="../ink/ink18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25.png"/><Relationship Id="rId11" Type="http://schemas.openxmlformats.org/officeDocument/2006/relationships/customXml" Target="../ink/ink1801.xml"/><Relationship Id="rId24" Type="http://schemas.openxmlformats.org/officeDocument/2006/relationships/image" Target="../media/image1834.png"/><Relationship Id="rId32" Type="http://schemas.openxmlformats.org/officeDocument/2006/relationships/image" Target="../media/image1838.png"/><Relationship Id="rId37" Type="http://schemas.openxmlformats.org/officeDocument/2006/relationships/customXml" Target="../ink/ink1814.xml"/><Relationship Id="rId40" Type="http://schemas.openxmlformats.org/officeDocument/2006/relationships/image" Target="../media/image1842.png"/><Relationship Id="rId5" Type="http://schemas.openxmlformats.org/officeDocument/2006/relationships/customXml" Target="../ink/ink1798.xml"/><Relationship Id="rId15" Type="http://schemas.openxmlformats.org/officeDocument/2006/relationships/customXml" Target="../ink/ink1803.xml"/><Relationship Id="rId23" Type="http://schemas.openxmlformats.org/officeDocument/2006/relationships/customXml" Target="../ink/ink1807.xml"/><Relationship Id="rId28" Type="http://schemas.openxmlformats.org/officeDocument/2006/relationships/image" Target="../media/image1836.png"/><Relationship Id="rId36" Type="http://schemas.openxmlformats.org/officeDocument/2006/relationships/image" Target="../media/image1840.png"/><Relationship Id="rId10" Type="http://schemas.openxmlformats.org/officeDocument/2006/relationships/image" Target="../media/image1827.png"/><Relationship Id="rId19" Type="http://schemas.openxmlformats.org/officeDocument/2006/relationships/customXml" Target="../ink/ink1805.xml"/><Relationship Id="rId31" Type="http://schemas.openxmlformats.org/officeDocument/2006/relationships/customXml" Target="../ink/ink1811.xml"/><Relationship Id="rId4" Type="http://schemas.openxmlformats.org/officeDocument/2006/relationships/image" Target="../media/image1824.png"/><Relationship Id="rId9" Type="http://schemas.openxmlformats.org/officeDocument/2006/relationships/customXml" Target="../ink/ink1800.xml"/><Relationship Id="rId14" Type="http://schemas.openxmlformats.org/officeDocument/2006/relationships/image" Target="../media/image1829.png"/><Relationship Id="rId22" Type="http://schemas.openxmlformats.org/officeDocument/2006/relationships/image" Target="../media/image1833.png"/><Relationship Id="rId27" Type="http://schemas.openxmlformats.org/officeDocument/2006/relationships/customXml" Target="../ink/ink1809.xml"/><Relationship Id="rId30" Type="http://schemas.openxmlformats.org/officeDocument/2006/relationships/image" Target="../media/image1837.png"/><Relationship Id="rId35" Type="http://schemas.openxmlformats.org/officeDocument/2006/relationships/customXml" Target="../ink/ink1813.xml"/><Relationship Id="rId8" Type="http://schemas.openxmlformats.org/officeDocument/2006/relationships/image" Target="../media/image1826.png"/><Relationship Id="rId3" Type="http://schemas.openxmlformats.org/officeDocument/2006/relationships/image" Target="../media/image1.png"/><Relationship Id="rId12" Type="http://schemas.openxmlformats.org/officeDocument/2006/relationships/image" Target="../media/image1828.png"/><Relationship Id="rId17" Type="http://schemas.openxmlformats.org/officeDocument/2006/relationships/customXml" Target="../ink/ink1804.xml"/><Relationship Id="rId25" Type="http://schemas.openxmlformats.org/officeDocument/2006/relationships/customXml" Target="../ink/ink1808.xml"/><Relationship Id="rId33" Type="http://schemas.openxmlformats.org/officeDocument/2006/relationships/customXml" Target="../ink/ink1812.xml"/><Relationship Id="rId38" Type="http://schemas.openxmlformats.org/officeDocument/2006/relationships/image" Target="../media/image18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18.xml"/><Relationship Id="rId3" Type="http://schemas.openxmlformats.org/officeDocument/2006/relationships/image" Target="../media/image6.png"/><Relationship Id="rId7" Type="http://schemas.openxmlformats.org/officeDocument/2006/relationships/image" Target="../media/image184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817.xml"/><Relationship Id="rId5" Type="http://schemas.openxmlformats.org/officeDocument/2006/relationships/image" Target="../media/image1844.png"/><Relationship Id="rId4" Type="http://schemas.openxmlformats.org/officeDocument/2006/relationships/image" Target="../media/image7.png"/><Relationship Id="rId9" Type="http://schemas.openxmlformats.org/officeDocument/2006/relationships/image" Target="../media/image1846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51.png"/><Relationship Id="rId18" Type="http://schemas.openxmlformats.org/officeDocument/2006/relationships/customXml" Target="../ink/ink1825.xml"/><Relationship Id="rId26" Type="http://schemas.openxmlformats.org/officeDocument/2006/relationships/customXml" Target="../ink/ink1829.xml"/><Relationship Id="rId39" Type="http://schemas.openxmlformats.org/officeDocument/2006/relationships/image" Target="../media/image1864.png"/><Relationship Id="rId21" Type="http://schemas.openxmlformats.org/officeDocument/2006/relationships/image" Target="../media/image1855.png"/><Relationship Id="rId34" Type="http://schemas.openxmlformats.org/officeDocument/2006/relationships/customXml" Target="../ink/ink1833.xml"/><Relationship Id="rId42" Type="http://schemas.openxmlformats.org/officeDocument/2006/relationships/customXml" Target="../ink/ink1837.xml"/><Relationship Id="rId47" Type="http://schemas.openxmlformats.org/officeDocument/2006/relationships/image" Target="../media/image1868.png"/><Relationship Id="rId7" Type="http://schemas.openxmlformats.org/officeDocument/2006/relationships/image" Target="../media/image1848.png"/><Relationship Id="rId2" Type="http://schemas.openxmlformats.org/officeDocument/2006/relationships/image" Target="../media/image5.jpeg"/><Relationship Id="rId16" Type="http://schemas.openxmlformats.org/officeDocument/2006/relationships/customXml" Target="../ink/ink1824.xml"/><Relationship Id="rId29" Type="http://schemas.openxmlformats.org/officeDocument/2006/relationships/image" Target="../media/image185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819.xml"/><Relationship Id="rId11" Type="http://schemas.openxmlformats.org/officeDocument/2006/relationships/image" Target="../media/image1850.png"/><Relationship Id="rId24" Type="http://schemas.openxmlformats.org/officeDocument/2006/relationships/customXml" Target="../ink/ink1828.xml"/><Relationship Id="rId32" Type="http://schemas.openxmlformats.org/officeDocument/2006/relationships/customXml" Target="../ink/ink1832.xml"/><Relationship Id="rId37" Type="http://schemas.openxmlformats.org/officeDocument/2006/relationships/image" Target="../media/image1863.png"/><Relationship Id="rId40" Type="http://schemas.openxmlformats.org/officeDocument/2006/relationships/customXml" Target="../ink/ink1836.xml"/><Relationship Id="rId45" Type="http://schemas.openxmlformats.org/officeDocument/2006/relationships/image" Target="../media/image1867.png"/><Relationship Id="rId5" Type="http://schemas.openxmlformats.org/officeDocument/2006/relationships/image" Target="../media/image1847.png"/><Relationship Id="rId15" Type="http://schemas.openxmlformats.org/officeDocument/2006/relationships/image" Target="../media/image1852.png"/><Relationship Id="rId23" Type="http://schemas.openxmlformats.org/officeDocument/2006/relationships/image" Target="../media/image1856.png"/><Relationship Id="rId28" Type="http://schemas.openxmlformats.org/officeDocument/2006/relationships/customXml" Target="../ink/ink1830.xml"/><Relationship Id="rId36" Type="http://schemas.openxmlformats.org/officeDocument/2006/relationships/customXml" Target="../ink/ink1834.xml"/><Relationship Id="rId10" Type="http://schemas.openxmlformats.org/officeDocument/2006/relationships/customXml" Target="../ink/ink1821.xml"/><Relationship Id="rId19" Type="http://schemas.openxmlformats.org/officeDocument/2006/relationships/image" Target="../media/image1854.png"/><Relationship Id="rId31" Type="http://schemas.openxmlformats.org/officeDocument/2006/relationships/image" Target="../media/image1860.png"/><Relationship Id="rId44" Type="http://schemas.openxmlformats.org/officeDocument/2006/relationships/customXml" Target="../ink/ink1838.xml"/><Relationship Id="rId4" Type="http://schemas.openxmlformats.org/officeDocument/2006/relationships/image" Target="../media/image7.png"/><Relationship Id="rId9" Type="http://schemas.openxmlformats.org/officeDocument/2006/relationships/image" Target="../media/image1849.png"/><Relationship Id="rId14" Type="http://schemas.openxmlformats.org/officeDocument/2006/relationships/customXml" Target="../ink/ink1823.xml"/><Relationship Id="rId22" Type="http://schemas.openxmlformats.org/officeDocument/2006/relationships/customXml" Target="../ink/ink1827.xml"/><Relationship Id="rId27" Type="http://schemas.openxmlformats.org/officeDocument/2006/relationships/image" Target="../media/image1858.png"/><Relationship Id="rId30" Type="http://schemas.openxmlformats.org/officeDocument/2006/relationships/customXml" Target="../ink/ink1831.xml"/><Relationship Id="rId35" Type="http://schemas.openxmlformats.org/officeDocument/2006/relationships/image" Target="../media/image1862.png"/><Relationship Id="rId43" Type="http://schemas.openxmlformats.org/officeDocument/2006/relationships/image" Target="../media/image1866.png"/><Relationship Id="rId8" Type="http://schemas.openxmlformats.org/officeDocument/2006/relationships/customXml" Target="../ink/ink1820.xml"/><Relationship Id="rId3" Type="http://schemas.openxmlformats.org/officeDocument/2006/relationships/image" Target="../media/image6.png"/><Relationship Id="rId12" Type="http://schemas.openxmlformats.org/officeDocument/2006/relationships/customXml" Target="../ink/ink1822.xml"/><Relationship Id="rId17" Type="http://schemas.openxmlformats.org/officeDocument/2006/relationships/image" Target="../media/image1853.png"/><Relationship Id="rId25" Type="http://schemas.openxmlformats.org/officeDocument/2006/relationships/image" Target="../media/image1857.png"/><Relationship Id="rId33" Type="http://schemas.openxmlformats.org/officeDocument/2006/relationships/image" Target="../media/image1861.png"/><Relationship Id="rId38" Type="http://schemas.openxmlformats.org/officeDocument/2006/relationships/customXml" Target="../ink/ink1835.xml"/><Relationship Id="rId46" Type="http://schemas.openxmlformats.org/officeDocument/2006/relationships/customXml" Target="../ink/ink1839.xml"/><Relationship Id="rId20" Type="http://schemas.openxmlformats.org/officeDocument/2006/relationships/customXml" Target="../ink/ink1826.xml"/><Relationship Id="rId41" Type="http://schemas.openxmlformats.org/officeDocument/2006/relationships/image" Target="../media/image1865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63.png"/><Relationship Id="rId299" Type="http://schemas.openxmlformats.org/officeDocument/2006/relationships/image" Target="../media/image50.png"/><Relationship Id="rId21" Type="http://schemas.openxmlformats.org/officeDocument/2006/relationships/image" Target="../media/image1877.png"/><Relationship Id="rId63" Type="http://schemas.openxmlformats.org/officeDocument/2006/relationships/image" Target="../media/image1440.png"/><Relationship Id="rId159" Type="http://schemas.openxmlformats.org/officeDocument/2006/relationships/image" Target="../media/image1943.png"/><Relationship Id="rId324" Type="http://schemas.openxmlformats.org/officeDocument/2006/relationships/image" Target="../media/image2024.png"/><Relationship Id="rId170" Type="http://schemas.openxmlformats.org/officeDocument/2006/relationships/customXml" Target="../ink/ink1922.xml"/><Relationship Id="rId226" Type="http://schemas.openxmlformats.org/officeDocument/2006/relationships/customXml" Target="../ink/ink1950.xml"/><Relationship Id="rId268" Type="http://schemas.openxmlformats.org/officeDocument/2006/relationships/customXml" Target="../ink/ink1971.xml"/><Relationship Id="rId32" Type="http://schemas.openxmlformats.org/officeDocument/2006/relationships/customXml" Target="../ink/ink1853.xml"/><Relationship Id="rId74" Type="http://schemas.openxmlformats.org/officeDocument/2006/relationships/customXml" Target="../ink/ink1874.xml"/><Relationship Id="rId128" Type="http://schemas.openxmlformats.org/officeDocument/2006/relationships/customXml" Target="../ink/ink1901.xml"/><Relationship Id="rId335" Type="http://schemas.openxmlformats.org/officeDocument/2006/relationships/customXml" Target="../ink/ink2005.xml"/><Relationship Id="rId5" Type="http://schemas.openxmlformats.org/officeDocument/2006/relationships/image" Target="../media/image1869.png"/><Relationship Id="rId181" Type="http://schemas.openxmlformats.org/officeDocument/2006/relationships/image" Target="../media/image1954.png"/><Relationship Id="rId237" Type="http://schemas.openxmlformats.org/officeDocument/2006/relationships/image" Target="../media/image1982.png"/><Relationship Id="rId279" Type="http://schemas.openxmlformats.org/officeDocument/2006/relationships/image" Target="../media/image2003.png"/><Relationship Id="rId43" Type="http://schemas.openxmlformats.org/officeDocument/2006/relationships/image" Target="../media/image1888.png"/><Relationship Id="rId139" Type="http://schemas.openxmlformats.org/officeDocument/2006/relationships/image" Target="../media/image1933.png"/><Relationship Id="rId290" Type="http://schemas.openxmlformats.org/officeDocument/2006/relationships/customXml" Target="../ink/ink1982.xml"/><Relationship Id="rId304" Type="http://schemas.openxmlformats.org/officeDocument/2006/relationships/image" Target="../media/image2014.png"/><Relationship Id="rId346" Type="http://schemas.openxmlformats.org/officeDocument/2006/relationships/image" Target="../media/image2035.png"/><Relationship Id="rId85" Type="http://schemas.openxmlformats.org/officeDocument/2006/relationships/image" Target="../media/image1908.png"/><Relationship Id="rId150" Type="http://schemas.openxmlformats.org/officeDocument/2006/relationships/customXml" Target="../ink/ink1912.xml"/><Relationship Id="rId192" Type="http://schemas.openxmlformats.org/officeDocument/2006/relationships/customXml" Target="../ink/ink1933.xml"/><Relationship Id="rId206" Type="http://schemas.openxmlformats.org/officeDocument/2006/relationships/customXml" Target="../ink/ink1940.xml"/><Relationship Id="rId248" Type="http://schemas.openxmlformats.org/officeDocument/2006/relationships/customXml" Target="../ink/ink1961.xml"/><Relationship Id="rId12" Type="http://schemas.openxmlformats.org/officeDocument/2006/relationships/customXml" Target="../ink/ink1843.xml"/><Relationship Id="rId108" Type="http://schemas.openxmlformats.org/officeDocument/2006/relationships/customXml" Target="../ink/ink1891.xml"/><Relationship Id="rId315" Type="http://schemas.openxmlformats.org/officeDocument/2006/relationships/customXml" Target="../ink/ink1995.xml"/><Relationship Id="rId54" Type="http://schemas.openxmlformats.org/officeDocument/2006/relationships/customXml" Target="../ink/ink1864.xml"/><Relationship Id="rId96" Type="http://schemas.openxmlformats.org/officeDocument/2006/relationships/customXml" Target="../ink/ink1885.xml"/><Relationship Id="rId161" Type="http://schemas.openxmlformats.org/officeDocument/2006/relationships/image" Target="../media/image1944.png"/><Relationship Id="rId217" Type="http://schemas.openxmlformats.org/officeDocument/2006/relationships/image" Target="../media/image1972.png"/><Relationship Id="rId259" Type="http://schemas.openxmlformats.org/officeDocument/2006/relationships/image" Target="../media/image1993.png"/><Relationship Id="rId23" Type="http://schemas.openxmlformats.org/officeDocument/2006/relationships/image" Target="../media/image1878.png"/><Relationship Id="rId119" Type="http://schemas.openxmlformats.org/officeDocument/2006/relationships/image" Target="../media/image1924.png"/><Relationship Id="rId270" Type="http://schemas.openxmlformats.org/officeDocument/2006/relationships/customXml" Target="../ink/ink1972.xml"/><Relationship Id="rId326" Type="http://schemas.openxmlformats.org/officeDocument/2006/relationships/image" Target="../media/image2025.png"/><Relationship Id="rId65" Type="http://schemas.openxmlformats.org/officeDocument/2006/relationships/image" Target="../media/image1898.png"/><Relationship Id="rId130" Type="http://schemas.openxmlformats.org/officeDocument/2006/relationships/customXml" Target="../ink/ink1902.xml"/><Relationship Id="rId172" Type="http://schemas.openxmlformats.org/officeDocument/2006/relationships/customXml" Target="../ink/ink1923.xml"/><Relationship Id="rId228" Type="http://schemas.openxmlformats.org/officeDocument/2006/relationships/customXml" Target="../ink/ink1951.xml"/><Relationship Id="rId281" Type="http://schemas.openxmlformats.org/officeDocument/2006/relationships/image" Target="../media/image2004.png"/><Relationship Id="rId337" Type="http://schemas.openxmlformats.org/officeDocument/2006/relationships/customXml" Target="../ink/ink2006.xml"/><Relationship Id="rId34" Type="http://schemas.openxmlformats.org/officeDocument/2006/relationships/customXml" Target="../ink/ink1854.xml"/><Relationship Id="rId76" Type="http://schemas.openxmlformats.org/officeDocument/2006/relationships/customXml" Target="../ink/ink1875.xml"/><Relationship Id="rId141" Type="http://schemas.openxmlformats.org/officeDocument/2006/relationships/image" Target="../media/image1934.png"/><Relationship Id="rId7" Type="http://schemas.openxmlformats.org/officeDocument/2006/relationships/image" Target="../media/image1870.png"/><Relationship Id="rId183" Type="http://schemas.openxmlformats.org/officeDocument/2006/relationships/image" Target="../media/image1955.png"/><Relationship Id="rId239" Type="http://schemas.openxmlformats.org/officeDocument/2006/relationships/image" Target="../media/image1983.png"/><Relationship Id="rId250" Type="http://schemas.openxmlformats.org/officeDocument/2006/relationships/customXml" Target="../ink/ink1962.xml"/><Relationship Id="rId292" Type="http://schemas.openxmlformats.org/officeDocument/2006/relationships/customXml" Target="../ink/ink1983.xml"/><Relationship Id="rId306" Type="http://schemas.openxmlformats.org/officeDocument/2006/relationships/image" Target="../media/image2015.png"/><Relationship Id="rId45" Type="http://schemas.openxmlformats.org/officeDocument/2006/relationships/image" Target="../media/image1889.png"/><Relationship Id="rId87" Type="http://schemas.openxmlformats.org/officeDocument/2006/relationships/image" Target="../media/image1909.png"/><Relationship Id="rId110" Type="http://schemas.openxmlformats.org/officeDocument/2006/relationships/customXml" Target="../ink/ink1892.xml"/><Relationship Id="rId348" Type="http://schemas.openxmlformats.org/officeDocument/2006/relationships/image" Target="../media/image2036.png"/><Relationship Id="rId152" Type="http://schemas.openxmlformats.org/officeDocument/2006/relationships/customXml" Target="../ink/ink1913.xml"/><Relationship Id="rId194" Type="http://schemas.openxmlformats.org/officeDocument/2006/relationships/customXml" Target="../ink/ink1934.xml"/><Relationship Id="rId208" Type="http://schemas.openxmlformats.org/officeDocument/2006/relationships/customXml" Target="../ink/ink1941.xml"/><Relationship Id="rId261" Type="http://schemas.openxmlformats.org/officeDocument/2006/relationships/image" Target="../media/image1994.png"/><Relationship Id="rId14" Type="http://schemas.openxmlformats.org/officeDocument/2006/relationships/customXml" Target="../ink/ink1844.xml"/><Relationship Id="rId56" Type="http://schemas.openxmlformats.org/officeDocument/2006/relationships/customXml" Target="../ink/ink1865.xml"/><Relationship Id="rId317" Type="http://schemas.openxmlformats.org/officeDocument/2006/relationships/customXml" Target="../ink/ink1996.xml"/><Relationship Id="rId98" Type="http://schemas.openxmlformats.org/officeDocument/2006/relationships/customXml" Target="../ink/ink1886.xml"/><Relationship Id="rId121" Type="http://schemas.openxmlformats.org/officeDocument/2006/relationships/image" Target="../media/image1925.png"/><Relationship Id="rId163" Type="http://schemas.openxmlformats.org/officeDocument/2006/relationships/image" Target="../media/image1945.png"/><Relationship Id="rId219" Type="http://schemas.openxmlformats.org/officeDocument/2006/relationships/image" Target="../media/image1973.png"/><Relationship Id="rId230" Type="http://schemas.openxmlformats.org/officeDocument/2006/relationships/customXml" Target="../ink/ink1952.xml"/><Relationship Id="rId251" Type="http://schemas.openxmlformats.org/officeDocument/2006/relationships/image" Target="../media/image1989.png"/><Relationship Id="rId25" Type="http://schemas.openxmlformats.org/officeDocument/2006/relationships/image" Target="../media/image1879.png"/><Relationship Id="rId46" Type="http://schemas.openxmlformats.org/officeDocument/2006/relationships/customXml" Target="../ink/ink1860.xml"/><Relationship Id="rId67" Type="http://schemas.openxmlformats.org/officeDocument/2006/relationships/image" Target="../media/image1899.png"/><Relationship Id="rId272" Type="http://schemas.openxmlformats.org/officeDocument/2006/relationships/customXml" Target="../ink/ink1973.xml"/><Relationship Id="rId293" Type="http://schemas.openxmlformats.org/officeDocument/2006/relationships/image" Target="../media/image2010.png"/><Relationship Id="rId307" Type="http://schemas.openxmlformats.org/officeDocument/2006/relationships/customXml" Target="../ink/ink1991.xml"/><Relationship Id="rId328" Type="http://schemas.openxmlformats.org/officeDocument/2006/relationships/image" Target="../media/image2026.png"/><Relationship Id="rId349" Type="http://schemas.openxmlformats.org/officeDocument/2006/relationships/customXml" Target="../ink/ink2012.xml"/><Relationship Id="rId88" Type="http://schemas.openxmlformats.org/officeDocument/2006/relationships/customXml" Target="../ink/ink1881.xml"/><Relationship Id="rId111" Type="http://schemas.openxmlformats.org/officeDocument/2006/relationships/image" Target="../media/image1921.png"/><Relationship Id="rId132" Type="http://schemas.openxmlformats.org/officeDocument/2006/relationships/customXml" Target="../ink/ink1903.xml"/><Relationship Id="rId153" Type="http://schemas.openxmlformats.org/officeDocument/2006/relationships/image" Target="../media/image1940.png"/><Relationship Id="rId174" Type="http://schemas.openxmlformats.org/officeDocument/2006/relationships/customXml" Target="../ink/ink1924.xml"/><Relationship Id="rId195" Type="http://schemas.openxmlformats.org/officeDocument/2006/relationships/image" Target="../media/image1961.png"/><Relationship Id="rId209" Type="http://schemas.openxmlformats.org/officeDocument/2006/relationships/image" Target="../media/image1968.png"/><Relationship Id="rId220" Type="http://schemas.openxmlformats.org/officeDocument/2006/relationships/customXml" Target="../ink/ink1947.xml"/><Relationship Id="rId241" Type="http://schemas.openxmlformats.org/officeDocument/2006/relationships/image" Target="../media/image1984.png"/><Relationship Id="rId15" Type="http://schemas.openxmlformats.org/officeDocument/2006/relationships/image" Target="../media/image1874.png"/><Relationship Id="rId36" Type="http://schemas.openxmlformats.org/officeDocument/2006/relationships/customXml" Target="../ink/ink1855.xml"/><Relationship Id="rId57" Type="http://schemas.openxmlformats.org/officeDocument/2006/relationships/image" Target="../media/image1895.png"/><Relationship Id="rId262" Type="http://schemas.openxmlformats.org/officeDocument/2006/relationships/customXml" Target="../ink/ink1968.xml"/><Relationship Id="rId283" Type="http://schemas.openxmlformats.org/officeDocument/2006/relationships/image" Target="../media/image2005.png"/><Relationship Id="rId318" Type="http://schemas.openxmlformats.org/officeDocument/2006/relationships/image" Target="../media/image2021.png"/><Relationship Id="rId339" Type="http://schemas.openxmlformats.org/officeDocument/2006/relationships/customXml" Target="../ink/ink2007.xml"/><Relationship Id="rId78" Type="http://schemas.openxmlformats.org/officeDocument/2006/relationships/customXml" Target="../ink/ink1876.xml"/><Relationship Id="rId99" Type="http://schemas.openxmlformats.org/officeDocument/2006/relationships/image" Target="../media/image1915.png"/><Relationship Id="rId101" Type="http://schemas.openxmlformats.org/officeDocument/2006/relationships/image" Target="../media/image1916.png"/><Relationship Id="rId122" Type="http://schemas.openxmlformats.org/officeDocument/2006/relationships/customXml" Target="../ink/ink1898.xml"/><Relationship Id="rId143" Type="http://schemas.openxmlformats.org/officeDocument/2006/relationships/image" Target="../media/image1935.png"/><Relationship Id="rId164" Type="http://schemas.openxmlformats.org/officeDocument/2006/relationships/customXml" Target="../ink/ink1919.xml"/><Relationship Id="rId185" Type="http://schemas.openxmlformats.org/officeDocument/2006/relationships/image" Target="../media/image1956.png"/><Relationship Id="rId350" Type="http://schemas.openxmlformats.org/officeDocument/2006/relationships/image" Target="../media/image2037.png"/><Relationship Id="rId9" Type="http://schemas.openxmlformats.org/officeDocument/2006/relationships/image" Target="../media/image1871.png"/><Relationship Id="rId210" Type="http://schemas.openxmlformats.org/officeDocument/2006/relationships/customXml" Target="../ink/ink1942.xml"/><Relationship Id="rId26" Type="http://schemas.openxmlformats.org/officeDocument/2006/relationships/customXml" Target="../ink/ink1850.xml"/><Relationship Id="rId231" Type="http://schemas.openxmlformats.org/officeDocument/2006/relationships/image" Target="../media/image1979.png"/><Relationship Id="rId252" Type="http://schemas.openxmlformats.org/officeDocument/2006/relationships/customXml" Target="../ink/ink1963.xml"/><Relationship Id="rId273" Type="http://schemas.openxmlformats.org/officeDocument/2006/relationships/image" Target="../media/image2000.png"/><Relationship Id="rId294" Type="http://schemas.openxmlformats.org/officeDocument/2006/relationships/customXml" Target="../ink/ink1984.xml"/><Relationship Id="rId308" Type="http://schemas.openxmlformats.org/officeDocument/2006/relationships/image" Target="../media/image2016.png"/><Relationship Id="rId329" Type="http://schemas.openxmlformats.org/officeDocument/2006/relationships/customXml" Target="../ink/ink2002.xml"/><Relationship Id="rId47" Type="http://schemas.openxmlformats.org/officeDocument/2006/relationships/image" Target="../media/image1890.png"/><Relationship Id="rId68" Type="http://schemas.openxmlformats.org/officeDocument/2006/relationships/customXml" Target="../ink/ink1871.xml"/><Relationship Id="rId89" Type="http://schemas.openxmlformats.org/officeDocument/2006/relationships/image" Target="../media/image1910.png"/><Relationship Id="rId112" Type="http://schemas.openxmlformats.org/officeDocument/2006/relationships/customXml" Target="../ink/ink1893.xml"/><Relationship Id="rId133" Type="http://schemas.openxmlformats.org/officeDocument/2006/relationships/image" Target="../media/image1930.png"/><Relationship Id="rId154" Type="http://schemas.openxmlformats.org/officeDocument/2006/relationships/customXml" Target="../ink/ink1914.xml"/><Relationship Id="rId175" Type="http://schemas.openxmlformats.org/officeDocument/2006/relationships/image" Target="../media/image1951.png"/><Relationship Id="rId340" Type="http://schemas.openxmlformats.org/officeDocument/2006/relationships/image" Target="../media/image2032.png"/><Relationship Id="rId196" Type="http://schemas.openxmlformats.org/officeDocument/2006/relationships/customXml" Target="../ink/ink1935.xml"/><Relationship Id="rId200" Type="http://schemas.openxmlformats.org/officeDocument/2006/relationships/customXml" Target="../ink/ink1937.xml"/><Relationship Id="rId16" Type="http://schemas.openxmlformats.org/officeDocument/2006/relationships/customXml" Target="../ink/ink1845.xml"/><Relationship Id="rId221" Type="http://schemas.openxmlformats.org/officeDocument/2006/relationships/image" Target="../media/image1974.png"/><Relationship Id="rId242" Type="http://schemas.openxmlformats.org/officeDocument/2006/relationships/customXml" Target="../ink/ink1958.xml"/><Relationship Id="rId263" Type="http://schemas.openxmlformats.org/officeDocument/2006/relationships/image" Target="../media/image1995.png"/><Relationship Id="rId284" Type="http://schemas.openxmlformats.org/officeDocument/2006/relationships/customXml" Target="../ink/ink1979.xml"/><Relationship Id="rId319" Type="http://schemas.openxmlformats.org/officeDocument/2006/relationships/customXml" Target="../ink/ink1997.xml"/><Relationship Id="rId37" Type="http://schemas.openxmlformats.org/officeDocument/2006/relationships/image" Target="../media/image1885.png"/><Relationship Id="rId58" Type="http://schemas.openxmlformats.org/officeDocument/2006/relationships/customXml" Target="../ink/ink1866.xml"/><Relationship Id="rId79" Type="http://schemas.openxmlformats.org/officeDocument/2006/relationships/image" Target="../media/image1905.png"/><Relationship Id="rId102" Type="http://schemas.openxmlformats.org/officeDocument/2006/relationships/customXml" Target="../ink/ink1888.xml"/><Relationship Id="rId123" Type="http://schemas.openxmlformats.org/officeDocument/2006/relationships/image" Target="../media/image1926.png"/><Relationship Id="rId144" Type="http://schemas.openxmlformats.org/officeDocument/2006/relationships/customXml" Target="../ink/ink1909.xml"/><Relationship Id="rId330" Type="http://schemas.openxmlformats.org/officeDocument/2006/relationships/image" Target="../media/image2027.png"/><Relationship Id="rId90" Type="http://schemas.openxmlformats.org/officeDocument/2006/relationships/customXml" Target="../ink/ink1882.xml"/><Relationship Id="rId165" Type="http://schemas.openxmlformats.org/officeDocument/2006/relationships/image" Target="../media/image1946.png"/><Relationship Id="rId186" Type="http://schemas.openxmlformats.org/officeDocument/2006/relationships/customXml" Target="../ink/ink1930.xml"/><Relationship Id="rId351" Type="http://schemas.openxmlformats.org/officeDocument/2006/relationships/customXml" Target="../ink/ink2013.xml"/><Relationship Id="rId211" Type="http://schemas.openxmlformats.org/officeDocument/2006/relationships/image" Target="../media/image1969.png"/><Relationship Id="rId232" Type="http://schemas.openxmlformats.org/officeDocument/2006/relationships/customXml" Target="../ink/ink1953.xml"/><Relationship Id="rId253" Type="http://schemas.openxmlformats.org/officeDocument/2006/relationships/image" Target="../media/image1990.png"/><Relationship Id="rId274" Type="http://schemas.openxmlformats.org/officeDocument/2006/relationships/customXml" Target="../ink/ink1974.xml"/><Relationship Id="rId295" Type="http://schemas.openxmlformats.org/officeDocument/2006/relationships/image" Target="../media/image2011.png"/><Relationship Id="rId309" Type="http://schemas.openxmlformats.org/officeDocument/2006/relationships/customXml" Target="../ink/ink1992.xml"/><Relationship Id="rId27" Type="http://schemas.openxmlformats.org/officeDocument/2006/relationships/image" Target="../media/image1880.png"/><Relationship Id="rId48" Type="http://schemas.openxmlformats.org/officeDocument/2006/relationships/customXml" Target="../ink/ink1861.xml"/><Relationship Id="rId69" Type="http://schemas.openxmlformats.org/officeDocument/2006/relationships/image" Target="../media/image1900.png"/><Relationship Id="rId113" Type="http://schemas.openxmlformats.org/officeDocument/2006/relationships/image" Target="../media/image1922.png"/><Relationship Id="rId134" Type="http://schemas.openxmlformats.org/officeDocument/2006/relationships/customXml" Target="../ink/ink1904.xml"/><Relationship Id="rId320" Type="http://schemas.openxmlformats.org/officeDocument/2006/relationships/image" Target="../media/image2022.png"/><Relationship Id="rId80" Type="http://schemas.openxmlformats.org/officeDocument/2006/relationships/customXml" Target="../ink/ink1877.xml"/><Relationship Id="rId155" Type="http://schemas.openxmlformats.org/officeDocument/2006/relationships/image" Target="../media/image1941.png"/><Relationship Id="rId176" Type="http://schemas.openxmlformats.org/officeDocument/2006/relationships/customXml" Target="../ink/ink1925.xml"/><Relationship Id="rId197" Type="http://schemas.openxmlformats.org/officeDocument/2006/relationships/image" Target="../media/image1962.png"/><Relationship Id="rId341" Type="http://schemas.openxmlformats.org/officeDocument/2006/relationships/customXml" Target="../ink/ink2008.xml"/><Relationship Id="rId201" Type="http://schemas.openxmlformats.org/officeDocument/2006/relationships/image" Target="../media/image1964.png"/><Relationship Id="rId222" Type="http://schemas.openxmlformats.org/officeDocument/2006/relationships/customXml" Target="../ink/ink1948.xml"/><Relationship Id="rId243" Type="http://schemas.openxmlformats.org/officeDocument/2006/relationships/image" Target="../media/image1985.png"/><Relationship Id="rId264" Type="http://schemas.openxmlformats.org/officeDocument/2006/relationships/customXml" Target="../ink/ink1969.xml"/><Relationship Id="rId285" Type="http://schemas.openxmlformats.org/officeDocument/2006/relationships/image" Target="../media/image2006.png"/><Relationship Id="rId17" Type="http://schemas.openxmlformats.org/officeDocument/2006/relationships/image" Target="../media/image1875.png"/><Relationship Id="rId38" Type="http://schemas.openxmlformats.org/officeDocument/2006/relationships/customXml" Target="../ink/ink1856.xml"/><Relationship Id="rId59" Type="http://schemas.openxmlformats.org/officeDocument/2006/relationships/image" Target="../media/image1896.png"/><Relationship Id="rId103" Type="http://schemas.openxmlformats.org/officeDocument/2006/relationships/image" Target="../media/image1917.png"/><Relationship Id="rId124" Type="http://schemas.openxmlformats.org/officeDocument/2006/relationships/customXml" Target="../ink/ink1899.xml"/><Relationship Id="rId310" Type="http://schemas.openxmlformats.org/officeDocument/2006/relationships/image" Target="../media/image2017.png"/><Relationship Id="rId70" Type="http://schemas.openxmlformats.org/officeDocument/2006/relationships/customXml" Target="../ink/ink1872.xml"/><Relationship Id="rId91" Type="http://schemas.openxmlformats.org/officeDocument/2006/relationships/image" Target="../media/image1911.png"/><Relationship Id="rId145" Type="http://schemas.openxmlformats.org/officeDocument/2006/relationships/image" Target="../media/image1936.png"/><Relationship Id="rId166" Type="http://schemas.openxmlformats.org/officeDocument/2006/relationships/customXml" Target="../ink/ink1920.xml"/><Relationship Id="rId187" Type="http://schemas.openxmlformats.org/officeDocument/2006/relationships/image" Target="../media/image1957.png"/><Relationship Id="rId331" Type="http://schemas.openxmlformats.org/officeDocument/2006/relationships/customXml" Target="../ink/ink2003.xml"/><Relationship Id="rId352" Type="http://schemas.openxmlformats.org/officeDocument/2006/relationships/image" Target="../media/image2038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943.xml"/><Relationship Id="rId233" Type="http://schemas.openxmlformats.org/officeDocument/2006/relationships/image" Target="../media/image1980.png"/><Relationship Id="rId254" Type="http://schemas.openxmlformats.org/officeDocument/2006/relationships/customXml" Target="../ink/ink1964.xml"/><Relationship Id="rId28" Type="http://schemas.openxmlformats.org/officeDocument/2006/relationships/customXml" Target="../ink/ink1851.xml"/><Relationship Id="rId49" Type="http://schemas.openxmlformats.org/officeDocument/2006/relationships/image" Target="../media/image1891.png"/><Relationship Id="rId114" Type="http://schemas.openxmlformats.org/officeDocument/2006/relationships/customXml" Target="../ink/ink1894.xml"/><Relationship Id="rId275" Type="http://schemas.openxmlformats.org/officeDocument/2006/relationships/image" Target="../media/image2001.png"/><Relationship Id="rId296" Type="http://schemas.openxmlformats.org/officeDocument/2006/relationships/customXml" Target="../ink/ink1985.xml"/><Relationship Id="rId300" Type="http://schemas.openxmlformats.org/officeDocument/2006/relationships/customXml" Target="../ink/ink1987.xml"/><Relationship Id="rId60" Type="http://schemas.openxmlformats.org/officeDocument/2006/relationships/customXml" Target="../ink/ink1867.xml"/><Relationship Id="rId81" Type="http://schemas.openxmlformats.org/officeDocument/2006/relationships/image" Target="../media/image1906.png"/><Relationship Id="rId135" Type="http://schemas.openxmlformats.org/officeDocument/2006/relationships/image" Target="../media/image1931.png"/><Relationship Id="rId156" Type="http://schemas.openxmlformats.org/officeDocument/2006/relationships/customXml" Target="../ink/ink1915.xml"/><Relationship Id="rId177" Type="http://schemas.openxmlformats.org/officeDocument/2006/relationships/image" Target="../media/image1952.png"/><Relationship Id="rId198" Type="http://schemas.openxmlformats.org/officeDocument/2006/relationships/customXml" Target="../ink/ink1936.xml"/><Relationship Id="rId321" Type="http://schemas.openxmlformats.org/officeDocument/2006/relationships/customXml" Target="../ink/ink1998.xml"/><Relationship Id="rId342" Type="http://schemas.openxmlformats.org/officeDocument/2006/relationships/image" Target="../media/image2033.png"/><Relationship Id="rId202" Type="http://schemas.openxmlformats.org/officeDocument/2006/relationships/customXml" Target="../ink/ink1938.xml"/><Relationship Id="rId223" Type="http://schemas.openxmlformats.org/officeDocument/2006/relationships/image" Target="../media/image1975.png"/><Relationship Id="rId244" Type="http://schemas.openxmlformats.org/officeDocument/2006/relationships/customXml" Target="../ink/ink1959.xml"/><Relationship Id="rId18" Type="http://schemas.openxmlformats.org/officeDocument/2006/relationships/customXml" Target="../ink/ink1846.xml"/><Relationship Id="rId39" Type="http://schemas.openxmlformats.org/officeDocument/2006/relationships/image" Target="../media/image1886.png"/><Relationship Id="rId265" Type="http://schemas.openxmlformats.org/officeDocument/2006/relationships/image" Target="../media/image1996.png"/><Relationship Id="rId286" Type="http://schemas.openxmlformats.org/officeDocument/2006/relationships/customXml" Target="../ink/ink1980.xml"/><Relationship Id="rId50" Type="http://schemas.openxmlformats.org/officeDocument/2006/relationships/customXml" Target="../ink/ink1862.xml"/><Relationship Id="rId104" Type="http://schemas.openxmlformats.org/officeDocument/2006/relationships/customXml" Target="../ink/ink1889.xml"/><Relationship Id="rId125" Type="http://schemas.openxmlformats.org/officeDocument/2006/relationships/image" Target="../media/image1155.png"/><Relationship Id="rId146" Type="http://schemas.openxmlformats.org/officeDocument/2006/relationships/customXml" Target="../ink/ink1910.xml"/><Relationship Id="rId167" Type="http://schemas.openxmlformats.org/officeDocument/2006/relationships/image" Target="../media/image1947.png"/><Relationship Id="rId188" Type="http://schemas.openxmlformats.org/officeDocument/2006/relationships/customXml" Target="../ink/ink1931.xml"/><Relationship Id="rId311" Type="http://schemas.openxmlformats.org/officeDocument/2006/relationships/customXml" Target="../ink/ink1993.xml"/><Relationship Id="rId332" Type="http://schemas.openxmlformats.org/officeDocument/2006/relationships/image" Target="../media/image2028.png"/><Relationship Id="rId353" Type="http://schemas.openxmlformats.org/officeDocument/2006/relationships/customXml" Target="../ink/ink2014.xml"/><Relationship Id="rId71" Type="http://schemas.openxmlformats.org/officeDocument/2006/relationships/image" Target="../media/image1901.png"/><Relationship Id="rId92" Type="http://schemas.openxmlformats.org/officeDocument/2006/relationships/customXml" Target="../ink/ink1883.xml"/><Relationship Id="rId213" Type="http://schemas.openxmlformats.org/officeDocument/2006/relationships/image" Target="../media/image1970.png"/><Relationship Id="rId234" Type="http://schemas.openxmlformats.org/officeDocument/2006/relationships/customXml" Target="../ink/ink1954.xml"/><Relationship Id="rId2" Type="http://schemas.openxmlformats.org/officeDocument/2006/relationships/image" Target="../media/image5.jpeg"/><Relationship Id="rId29" Type="http://schemas.openxmlformats.org/officeDocument/2006/relationships/image" Target="../media/image1881.png"/><Relationship Id="rId255" Type="http://schemas.openxmlformats.org/officeDocument/2006/relationships/image" Target="../media/image1991.png"/><Relationship Id="rId276" Type="http://schemas.openxmlformats.org/officeDocument/2006/relationships/customXml" Target="../ink/ink1975.xml"/><Relationship Id="rId297" Type="http://schemas.openxmlformats.org/officeDocument/2006/relationships/image" Target="../media/image2012.png"/><Relationship Id="rId40" Type="http://schemas.openxmlformats.org/officeDocument/2006/relationships/customXml" Target="../ink/ink1857.xml"/><Relationship Id="rId115" Type="http://schemas.openxmlformats.org/officeDocument/2006/relationships/image" Target="../media/image1923.png"/><Relationship Id="rId136" Type="http://schemas.openxmlformats.org/officeDocument/2006/relationships/customXml" Target="../ink/ink1905.xml"/><Relationship Id="rId157" Type="http://schemas.openxmlformats.org/officeDocument/2006/relationships/image" Target="../media/image1942.png"/><Relationship Id="rId178" Type="http://schemas.openxmlformats.org/officeDocument/2006/relationships/customXml" Target="../ink/ink1926.xml"/><Relationship Id="rId301" Type="http://schemas.openxmlformats.org/officeDocument/2006/relationships/customXml" Target="../ink/ink1988.xml"/><Relationship Id="rId322" Type="http://schemas.openxmlformats.org/officeDocument/2006/relationships/image" Target="../media/image2023.png"/><Relationship Id="rId343" Type="http://schemas.openxmlformats.org/officeDocument/2006/relationships/customXml" Target="../ink/ink2009.xml"/><Relationship Id="rId61" Type="http://schemas.openxmlformats.org/officeDocument/2006/relationships/image" Target="../media/image1897.png"/><Relationship Id="rId82" Type="http://schemas.openxmlformats.org/officeDocument/2006/relationships/customXml" Target="../ink/ink1878.xml"/><Relationship Id="rId199" Type="http://schemas.openxmlformats.org/officeDocument/2006/relationships/image" Target="../media/image1963.png"/><Relationship Id="rId203" Type="http://schemas.openxmlformats.org/officeDocument/2006/relationships/image" Target="../media/image1965.png"/><Relationship Id="rId19" Type="http://schemas.openxmlformats.org/officeDocument/2006/relationships/image" Target="../media/image1876.png"/><Relationship Id="rId224" Type="http://schemas.openxmlformats.org/officeDocument/2006/relationships/customXml" Target="../ink/ink1949.xml"/><Relationship Id="rId245" Type="http://schemas.openxmlformats.org/officeDocument/2006/relationships/image" Target="../media/image1986.png"/><Relationship Id="rId266" Type="http://schemas.openxmlformats.org/officeDocument/2006/relationships/customXml" Target="../ink/ink1970.xml"/><Relationship Id="rId287" Type="http://schemas.openxmlformats.org/officeDocument/2006/relationships/image" Target="../media/image2007.png"/><Relationship Id="rId30" Type="http://schemas.openxmlformats.org/officeDocument/2006/relationships/customXml" Target="../ink/ink1852.xml"/><Relationship Id="rId105" Type="http://schemas.openxmlformats.org/officeDocument/2006/relationships/image" Target="../media/image1918.png"/><Relationship Id="rId126" Type="http://schemas.openxmlformats.org/officeDocument/2006/relationships/customXml" Target="../ink/ink1900.xml"/><Relationship Id="rId147" Type="http://schemas.openxmlformats.org/officeDocument/2006/relationships/image" Target="../media/image1937.png"/><Relationship Id="rId168" Type="http://schemas.openxmlformats.org/officeDocument/2006/relationships/customXml" Target="../ink/ink1921.xml"/><Relationship Id="rId312" Type="http://schemas.openxmlformats.org/officeDocument/2006/relationships/image" Target="../media/image2018.png"/><Relationship Id="rId333" Type="http://schemas.openxmlformats.org/officeDocument/2006/relationships/customXml" Target="../ink/ink2004.xml"/><Relationship Id="rId354" Type="http://schemas.openxmlformats.org/officeDocument/2006/relationships/image" Target="../media/image2039.png"/><Relationship Id="rId51" Type="http://schemas.openxmlformats.org/officeDocument/2006/relationships/image" Target="../media/image1892.png"/><Relationship Id="rId72" Type="http://schemas.openxmlformats.org/officeDocument/2006/relationships/customXml" Target="../ink/ink1873.xml"/><Relationship Id="rId93" Type="http://schemas.openxmlformats.org/officeDocument/2006/relationships/image" Target="../media/image1912.png"/><Relationship Id="rId189" Type="http://schemas.openxmlformats.org/officeDocument/2006/relationships/image" Target="../media/image1958.png"/><Relationship Id="rId3" Type="http://schemas.openxmlformats.org/officeDocument/2006/relationships/image" Target="../media/image6.png"/><Relationship Id="rId214" Type="http://schemas.openxmlformats.org/officeDocument/2006/relationships/customXml" Target="../ink/ink1944.xml"/><Relationship Id="rId235" Type="http://schemas.openxmlformats.org/officeDocument/2006/relationships/image" Target="../media/image1981.png"/><Relationship Id="rId256" Type="http://schemas.openxmlformats.org/officeDocument/2006/relationships/customXml" Target="../ink/ink1965.xml"/><Relationship Id="rId277" Type="http://schemas.openxmlformats.org/officeDocument/2006/relationships/image" Target="../media/image2002.png"/><Relationship Id="rId298" Type="http://schemas.openxmlformats.org/officeDocument/2006/relationships/customXml" Target="../ink/ink1986.xml"/><Relationship Id="rId116" Type="http://schemas.openxmlformats.org/officeDocument/2006/relationships/customXml" Target="../ink/ink1895.xml"/><Relationship Id="rId137" Type="http://schemas.openxmlformats.org/officeDocument/2006/relationships/image" Target="../media/image1932.png"/><Relationship Id="rId158" Type="http://schemas.openxmlformats.org/officeDocument/2006/relationships/customXml" Target="../ink/ink1916.xml"/><Relationship Id="rId302" Type="http://schemas.openxmlformats.org/officeDocument/2006/relationships/image" Target="../media/image2013.png"/><Relationship Id="rId323" Type="http://schemas.openxmlformats.org/officeDocument/2006/relationships/customXml" Target="../ink/ink1999.xml"/><Relationship Id="rId344" Type="http://schemas.openxmlformats.org/officeDocument/2006/relationships/image" Target="../media/image2034.png"/><Relationship Id="rId20" Type="http://schemas.openxmlformats.org/officeDocument/2006/relationships/customXml" Target="../ink/ink1847.xml"/><Relationship Id="rId41" Type="http://schemas.openxmlformats.org/officeDocument/2006/relationships/image" Target="../media/image1887.png"/><Relationship Id="rId62" Type="http://schemas.openxmlformats.org/officeDocument/2006/relationships/customXml" Target="../ink/ink1868.xml"/><Relationship Id="rId83" Type="http://schemas.openxmlformats.org/officeDocument/2006/relationships/image" Target="../media/image1907.png"/><Relationship Id="rId179" Type="http://schemas.openxmlformats.org/officeDocument/2006/relationships/image" Target="../media/image1953.png"/><Relationship Id="rId190" Type="http://schemas.openxmlformats.org/officeDocument/2006/relationships/customXml" Target="../ink/ink1932.xml"/><Relationship Id="rId204" Type="http://schemas.openxmlformats.org/officeDocument/2006/relationships/customXml" Target="../ink/ink1939.xml"/><Relationship Id="rId225" Type="http://schemas.openxmlformats.org/officeDocument/2006/relationships/image" Target="../media/image1976.png"/><Relationship Id="rId246" Type="http://schemas.openxmlformats.org/officeDocument/2006/relationships/customXml" Target="../ink/ink1960.xml"/><Relationship Id="rId267" Type="http://schemas.openxmlformats.org/officeDocument/2006/relationships/image" Target="../media/image1997.png"/><Relationship Id="rId288" Type="http://schemas.openxmlformats.org/officeDocument/2006/relationships/customXml" Target="../ink/ink1981.xml"/><Relationship Id="rId106" Type="http://schemas.openxmlformats.org/officeDocument/2006/relationships/customXml" Target="../ink/ink1890.xml"/><Relationship Id="rId127" Type="http://schemas.openxmlformats.org/officeDocument/2006/relationships/image" Target="../media/image1927.png"/><Relationship Id="rId313" Type="http://schemas.openxmlformats.org/officeDocument/2006/relationships/customXml" Target="../ink/ink1994.xml"/><Relationship Id="rId10" Type="http://schemas.openxmlformats.org/officeDocument/2006/relationships/customXml" Target="../ink/ink1842.xml"/><Relationship Id="rId31" Type="http://schemas.openxmlformats.org/officeDocument/2006/relationships/image" Target="../media/image1882.png"/><Relationship Id="rId52" Type="http://schemas.openxmlformats.org/officeDocument/2006/relationships/customXml" Target="../ink/ink1863.xml"/><Relationship Id="rId73" Type="http://schemas.openxmlformats.org/officeDocument/2006/relationships/image" Target="../media/image1902.png"/><Relationship Id="rId94" Type="http://schemas.openxmlformats.org/officeDocument/2006/relationships/customXml" Target="../ink/ink1884.xml"/><Relationship Id="rId148" Type="http://schemas.openxmlformats.org/officeDocument/2006/relationships/customXml" Target="../ink/ink1911.xml"/><Relationship Id="rId169" Type="http://schemas.openxmlformats.org/officeDocument/2006/relationships/image" Target="../media/image1948.png"/><Relationship Id="rId334" Type="http://schemas.openxmlformats.org/officeDocument/2006/relationships/image" Target="../media/image2029.png"/><Relationship Id="rId355" Type="http://schemas.openxmlformats.org/officeDocument/2006/relationships/customXml" Target="../ink/ink2015.xml"/><Relationship Id="rId4" Type="http://schemas.openxmlformats.org/officeDocument/2006/relationships/image" Target="../media/image7.png"/><Relationship Id="rId180" Type="http://schemas.openxmlformats.org/officeDocument/2006/relationships/customXml" Target="../ink/ink1927.xml"/><Relationship Id="rId215" Type="http://schemas.openxmlformats.org/officeDocument/2006/relationships/image" Target="../media/image1971.png"/><Relationship Id="rId236" Type="http://schemas.openxmlformats.org/officeDocument/2006/relationships/customXml" Target="../ink/ink1955.xml"/><Relationship Id="rId257" Type="http://schemas.openxmlformats.org/officeDocument/2006/relationships/image" Target="../media/image1992.png"/><Relationship Id="rId278" Type="http://schemas.openxmlformats.org/officeDocument/2006/relationships/customXml" Target="../ink/ink1976.xml"/><Relationship Id="rId303" Type="http://schemas.openxmlformats.org/officeDocument/2006/relationships/customXml" Target="../ink/ink1989.xml"/><Relationship Id="rId42" Type="http://schemas.openxmlformats.org/officeDocument/2006/relationships/customXml" Target="../ink/ink1858.xml"/><Relationship Id="rId84" Type="http://schemas.openxmlformats.org/officeDocument/2006/relationships/customXml" Target="../ink/ink1879.xml"/><Relationship Id="rId138" Type="http://schemas.openxmlformats.org/officeDocument/2006/relationships/customXml" Target="../ink/ink1906.xml"/><Relationship Id="rId345" Type="http://schemas.openxmlformats.org/officeDocument/2006/relationships/customXml" Target="../ink/ink2010.xml"/><Relationship Id="rId191" Type="http://schemas.openxmlformats.org/officeDocument/2006/relationships/image" Target="../media/image1959.png"/><Relationship Id="rId205" Type="http://schemas.openxmlformats.org/officeDocument/2006/relationships/image" Target="../media/image1966.png"/><Relationship Id="rId247" Type="http://schemas.openxmlformats.org/officeDocument/2006/relationships/image" Target="../media/image1987.png"/><Relationship Id="rId107" Type="http://schemas.openxmlformats.org/officeDocument/2006/relationships/image" Target="../media/image1919.png"/><Relationship Id="rId289" Type="http://schemas.openxmlformats.org/officeDocument/2006/relationships/image" Target="../media/image2008.png"/><Relationship Id="rId11" Type="http://schemas.openxmlformats.org/officeDocument/2006/relationships/image" Target="../media/image1872.png"/><Relationship Id="rId53" Type="http://schemas.openxmlformats.org/officeDocument/2006/relationships/image" Target="../media/image1893.png"/><Relationship Id="rId149" Type="http://schemas.openxmlformats.org/officeDocument/2006/relationships/image" Target="../media/image1938.png"/><Relationship Id="rId314" Type="http://schemas.openxmlformats.org/officeDocument/2006/relationships/image" Target="../media/image2019.png"/><Relationship Id="rId356" Type="http://schemas.openxmlformats.org/officeDocument/2006/relationships/image" Target="../media/image2040.png"/><Relationship Id="rId95" Type="http://schemas.openxmlformats.org/officeDocument/2006/relationships/image" Target="../media/image1913.png"/><Relationship Id="rId160" Type="http://schemas.openxmlformats.org/officeDocument/2006/relationships/customXml" Target="../ink/ink1917.xml"/><Relationship Id="rId216" Type="http://schemas.openxmlformats.org/officeDocument/2006/relationships/customXml" Target="../ink/ink1945.xml"/><Relationship Id="rId258" Type="http://schemas.openxmlformats.org/officeDocument/2006/relationships/customXml" Target="../ink/ink1966.xml"/><Relationship Id="rId22" Type="http://schemas.openxmlformats.org/officeDocument/2006/relationships/customXml" Target="../ink/ink1848.xml"/><Relationship Id="rId64" Type="http://schemas.openxmlformats.org/officeDocument/2006/relationships/customXml" Target="../ink/ink1869.xml"/><Relationship Id="rId118" Type="http://schemas.openxmlformats.org/officeDocument/2006/relationships/customXml" Target="../ink/ink1896.xml"/><Relationship Id="rId325" Type="http://schemas.openxmlformats.org/officeDocument/2006/relationships/customXml" Target="../ink/ink2000.xml"/><Relationship Id="rId171" Type="http://schemas.openxmlformats.org/officeDocument/2006/relationships/image" Target="../media/image1949.png"/><Relationship Id="rId227" Type="http://schemas.openxmlformats.org/officeDocument/2006/relationships/image" Target="../media/image1977.png"/><Relationship Id="rId269" Type="http://schemas.openxmlformats.org/officeDocument/2006/relationships/image" Target="../media/image1998.png"/><Relationship Id="rId33" Type="http://schemas.openxmlformats.org/officeDocument/2006/relationships/image" Target="../media/image1883.png"/><Relationship Id="rId129" Type="http://schemas.openxmlformats.org/officeDocument/2006/relationships/image" Target="../media/image1928.png"/><Relationship Id="rId280" Type="http://schemas.openxmlformats.org/officeDocument/2006/relationships/customXml" Target="../ink/ink1977.xml"/><Relationship Id="rId336" Type="http://schemas.openxmlformats.org/officeDocument/2006/relationships/image" Target="../media/image2030.png"/><Relationship Id="rId75" Type="http://schemas.openxmlformats.org/officeDocument/2006/relationships/image" Target="../media/image1903.png"/><Relationship Id="rId140" Type="http://schemas.openxmlformats.org/officeDocument/2006/relationships/customXml" Target="../ink/ink1907.xml"/><Relationship Id="rId182" Type="http://schemas.openxmlformats.org/officeDocument/2006/relationships/customXml" Target="../ink/ink1928.xml"/><Relationship Id="rId6" Type="http://schemas.openxmlformats.org/officeDocument/2006/relationships/customXml" Target="../ink/ink1840.xml"/><Relationship Id="rId238" Type="http://schemas.openxmlformats.org/officeDocument/2006/relationships/customXml" Target="../ink/ink1956.xml"/><Relationship Id="rId291" Type="http://schemas.openxmlformats.org/officeDocument/2006/relationships/image" Target="../media/image2009.png"/><Relationship Id="rId305" Type="http://schemas.openxmlformats.org/officeDocument/2006/relationships/customXml" Target="../ink/ink1990.xml"/><Relationship Id="rId347" Type="http://schemas.openxmlformats.org/officeDocument/2006/relationships/customXml" Target="../ink/ink2011.xml"/><Relationship Id="rId44" Type="http://schemas.openxmlformats.org/officeDocument/2006/relationships/customXml" Target="../ink/ink1859.xml"/><Relationship Id="rId86" Type="http://schemas.openxmlformats.org/officeDocument/2006/relationships/customXml" Target="../ink/ink1880.xml"/><Relationship Id="rId151" Type="http://schemas.openxmlformats.org/officeDocument/2006/relationships/image" Target="../media/image1939.png"/><Relationship Id="rId193" Type="http://schemas.openxmlformats.org/officeDocument/2006/relationships/image" Target="../media/image1960.png"/><Relationship Id="rId207" Type="http://schemas.openxmlformats.org/officeDocument/2006/relationships/image" Target="../media/image1967.png"/><Relationship Id="rId249" Type="http://schemas.openxmlformats.org/officeDocument/2006/relationships/image" Target="../media/image1988.png"/><Relationship Id="rId13" Type="http://schemas.openxmlformats.org/officeDocument/2006/relationships/image" Target="../media/image1873.png"/><Relationship Id="rId109" Type="http://schemas.openxmlformats.org/officeDocument/2006/relationships/image" Target="../media/image1920.png"/><Relationship Id="rId260" Type="http://schemas.openxmlformats.org/officeDocument/2006/relationships/customXml" Target="../ink/ink1967.xml"/><Relationship Id="rId316" Type="http://schemas.openxmlformats.org/officeDocument/2006/relationships/image" Target="../media/image2020.png"/><Relationship Id="rId55" Type="http://schemas.openxmlformats.org/officeDocument/2006/relationships/image" Target="../media/image1894.png"/><Relationship Id="rId97" Type="http://schemas.openxmlformats.org/officeDocument/2006/relationships/image" Target="../media/image1914.png"/><Relationship Id="rId120" Type="http://schemas.openxmlformats.org/officeDocument/2006/relationships/customXml" Target="../ink/ink1897.xml"/><Relationship Id="rId162" Type="http://schemas.openxmlformats.org/officeDocument/2006/relationships/customXml" Target="../ink/ink1918.xml"/><Relationship Id="rId218" Type="http://schemas.openxmlformats.org/officeDocument/2006/relationships/customXml" Target="../ink/ink1946.xml"/><Relationship Id="rId271" Type="http://schemas.openxmlformats.org/officeDocument/2006/relationships/image" Target="../media/image1999.png"/><Relationship Id="rId24" Type="http://schemas.openxmlformats.org/officeDocument/2006/relationships/customXml" Target="../ink/ink1849.xml"/><Relationship Id="rId66" Type="http://schemas.openxmlformats.org/officeDocument/2006/relationships/customXml" Target="../ink/ink1870.xml"/><Relationship Id="rId131" Type="http://schemas.openxmlformats.org/officeDocument/2006/relationships/image" Target="../media/image1929.png"/><Relationship Id="rId327" Type="http://schemas.openxmlformats.org/officeDocument/2006/relationships/customXml" Target="../ink/ink2001.xml"/><Relationship Id="rId173" Type="http://schemas.openxmlformats.org/officeDocument/2006/relationships/image" Target="../media/image1950.png"/><Relationship Id="rId229" Type="http://schemas.openxmlformats.org/officeDocument/2006/relationships/image" Target="../media/image1978.png"/><Relationship Id="rId240" Type="http://schemas.openxmlformats.org/officeDocument/2006/relationships/customXml" Target="../ink/ink1957.xml"/><Relationship Id="rId35" Type="http://schemas.openxmlformats.org/officeDocument/2006/relationships/image" Target="../media/image1884.png"/><Relationship Id="rId77" Type="http://schemas.openxmlformats.org/officeDocument/2006/relationships/image" Target="../media/image1904.png"/><Relationship Id="rId100" Type="http://schemas.openxmlformats.org/officeDocument/2006/relationships/customXml" Target="../ink/ink1887.xml"/><Relationship Id="rId282" Type="http://schemas.openxmlformats.org/officeDocument/2006/relationships/customXml" Target="../ink/ink1978.xml"/><Relationship Id="rId338" Type="http://schemas.openxmlformats.org/officeDocument/2006/relationships/image" Target="../media/image2031.png"/><Relationship Id="rId8" Type="http://schemas.openxmlformats.org/officeDocument/2006/relationships/customXml" Target="../ink/ink1841.xml"/><Relationship Id="rId142" Type="http://schemas.openxmlformats.org/officeDocument/2006/relationships/customXml" Target="../ink/ink1908.xml"/><Relationship Id="rId184" Type="http://schemas.openxmlformats.org/officeDocument/2006/relationships/customXml" Target="../ink/ink1929.xml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52.png"/><Relationship Id="rId21" Type="http://schemas.openxmlformats.org/officeDocument/2006/relationships/customXml" Target="../ink/ink2023.xml"/><Relationship Id="rId42" Type="http://schemas.openxmlformats.org/officeDocument/2006/relationships/image" Target="../media/image2060.png"/><Relationship Id="rId47" Type="http://schemas.openxmlformats.org/officeDocument/2006/relationships/customXml" Target="../ink/ink2036.xml"/><Relationship Id="rId63" Type="http://schemas.openxmlformats.org/officeDocument/2006/relationships/customXml" Target="../ink/ink2044.xml"/><Relationship Id="rId68" Type="http://schemas.openxmlformats.org/officeDocument/2006/relationships/image" Target="../media/image2073.png"/><Relationship Id="rId84" Type="http://schemas.openxmlformats.org/officeDocument/2006/relationships/image" Target="../media/image2081.png"/><Relationship Id="rId89" Type="http://schemas.openxmlformats.org/officeDocument/2006/relationships/customXml" Target="../ink/ink2057.xml"/><Relationship Id="rId16" Type="http://schemas.openxmlformats.org/officeDocument/2006/relationships/image" Target="../media/image2047.png"/><Relationship Id="rId11" Type="http://schemas.openxmlformats.org/officeDocument/2006/relationships/customXml" Target="../ink/ink2018.xml"/><Relationship Id="rId32" Type="http://schemas.openxmlformats.org/officeDocument/2006/relationships/image" Target="../media/image2055.png"/><Relationship Id="rId37" Type="http://schemas.openxmlformats.org/officeDocument/2006/relationships/customXml" Target="../ink/ink2031.xml"/><Relationship Id="rId53" Type="http://schemas.openxmlformats.org/officeDocument/2006/relationships/customXml" Target="../ink/ink2039.xml"/><Relationship Id="rId58" Type="http://schemas.openxmlformats.org/officeDocument/2006/relationships/image" Target="../media/image2068.png"/><Relationship Id="rId74" Type="http://schemas.openxmlformats.org/officeDocument/2006/relationships/image" Target="../media/image2076.png"/><Relationship Id="rId79" Type="http://schemas.openxmlformats.org/officeDocument/2006/relationships/customXml" Target="../ink/ink2052.xml"/><Relationship Id="rId5" Type="http://schemas.openxmlformats.org/officeDocument/2006/relationships/image" Target="../media/image2041.png"/><Relationship Id="rId90" Type="http://schemas.openxmlformats.org/officeDocument/2006/relationships/image" Target="../media/image2084.png"/><Relationship Id="rId95" Type="http://schemas.openxmlformats.org/officeDocument/2006/relationships/customXml" Target="../ink/ink2060.xml"/><Relationship Id="rId22" Type="http://schemas.openxmlformats.org/officeDocument/2006/relationships/image" Target="../media/image2050.png"/><Relationship Id="rId27" Type="http://schemas.openxmlformats.org/officeDocument/2006/relationships/customXml" Target="../ink/ink2026.xml"/><Relationship Id="rId43" Type="http://schemas.openxmlformats.org/officeDocument/2006/relationships/customXml" Target="../ink/ink2034.xml"/><Relationship Id="rId48" Type="http://schemas.openxmlformats.org/officeDocument/2006/relationships/image" Target="../media/image2063.png"/><Relationship Id="rId64" Type="http://schemas.openxmlformats.org/officeDocument/2006/relationships/image" Target="../media/image2071.png"/><Relationship Id="rId69" Type="http://schemas.openxmlformats.org/officeDocument/2006/relationships/customXml" Target="../ink/ink2047.xml"/><Relationship Id="rId80" Type="http://schemas.openxmlformats.org/officeDocument/2006/relationships/image" Target="../media/image2079.png"/><Relationship Id="rId85" Type="http://schemas.openxmlformats.org/officeDocument/2006/relationships/customXml" Target="../ink/ink2055.xml"/><Relationship Id="rId3" Type="http://schemas.openxmlformats.org/officeDocument/2006/relationships/image" Target="../media/image7.png"/><Relationship Id="rId12" Type="http://schemas.openxmlformats.org/officeDocument/2006/relationships/image" Target="../media/image2045.png"/><Relationship Id="rId17" Type="http://schemas.openxmlformats.org/officeDocument/2006/relationships/customXml" Target="../ink/ink2021.xml"/><Relationship Id="rId25" Type="http://schemas.openxmlformats.org/officeDocument/2006/relationships/customXml" Target="../ink/ink2025.xml"/><Relationship Id="rId33" Type="http://schemas.openxmlformats.org/officeDocument/2006/relationships/customXml" Target="../ink/ink2029.xml"/><Relationship Id="rId38" Type="http://schemas.openxmlformats.org/officeDocument/2006/relationships/image" Target="../media/image2058.png"/><Relationship Id="rId46" Type="http://schemas.openxmlformats.org/officeDocument/2006/relationships/image" Target="../media/image2062.png"/><Relationship Id="rId59" Type="http://schemas.openxmlformats.org/officeDocument/2006/relationships/customXml" Target="../ink/ink2042.xml"/><Relationship Id="rId67" Type="http://schemas.openxmlformats.org/officeDocument/2006/relationships/customXml" Target="../ink/ink2046.xml"/><Relationship Id="rId20" Type="http://schemas.openxmlformats.org/officeDocument/2006/relationships/image" Target="../media/image2049.png"/><Relationship Id="rId41" Type="http://schemas.openxmlformats.org/officeDocument/2006/relationships/customXml" Target="../ink/ink2033.xml"/><Relationship Id="rId54" Type="http://schemas.openxmlformats.org/officeDocument/2006/relationships/image" Target="../media/image2066.png"/><Relationship Id="rId62" Type="http://schemas.openxmlformats.org/officeDocument/2006/relationships/image" Target="../media/image2070.png"/><Relationship Id="rId70" Type="http://schemas.openxmlformats.org/officeDocument/2006/relationships/image" Target="../media/image2074.png"/><Relationship Id="rId75" Type="http://schemas.openxmlformats.org/officeDocument/2006/relationships/customXml" Target="../ink/ink2050.xml"/><Relationship Id="rId83" Type="http://schemas.openxmlformats.org/officeDocument/2006/relationships/customXml" Target="../ink/ink2054.xml"/><Relationship Id="rId88" Type="http://schemas.openxmlformats.org/officeDocument/2006/relationships/image" Target="../media/image2083.png"/><Relationship Id="rId91" Type="http://schemas.openxmlformats.org/officeDocument/2006/relationships/customXml" Target="../ink/ink2058.xml"/><Relationship Id="rId96" Type="http://schemas.openxmlformats.org/officeDocument/2006/relationships/image" Target="../media/image208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42.png"/><Relationship Id="rId15" Type="http://schemas.openxmlformats.org/officeDocument/2006/relationships/customXml" Target="../ink/ink2020.xml"/><Relationship Id="rId23" Type="http://schemas.openxmlformats.org/officeDocument/2006/relationships/customXml" Target="../ink/ink2024.xml"/><Relationship Id="rId28" Type="http://schemas.openxmlformats.org/officeDocument/2006/relationships/image" Target="../media/image2053.png"/><Relationship Id="rId36" Type="http://schemas.openxmlformats.org/officeDocument/2006/relationships/image" Target="../media/image2057.png"/><Relationship Id="rId49" Type="http://schemas.openxmlformats.org/officeDocument/2006/relationships/customXml" Target="../ink/ink2037.xml"/><Relationship Id="rId57" Type="http://schemas.openxmlformats.org/officeDocument/2006/relationships/customXml" Target="../ink/ink2041.xml"/><Relationship Id="rId10" Type="http://schemas.openxmlformats.org/officeDocument/2006/relationships/image" Target="../media/image2044.png"/><Relationship Id="rId31" Type="http://schemas.openxmlformats.org/officeDocument/2006/relationships/customXml" Target="../ink/ink2028.xml"/><Relationship Id="rId44" Type="http://schemas.openxmlformats.org/officeDocument/2006/relationships/image" Target="../media/image2061.png"/><Relationship Id="rId52" Type="http://schemas.openxmlformats.org/officeDocument/2006/relationships/image" Target="../media/image2065.png"/><Relationship Id="rId60" Type="http://schemas.openxmlformats.org/officeDocument/2006/relationships/image" Target="../media/image2069.png"/><Relationship Id="rId65" Type="http://schemas.openxmlformats.org/officeDocument/2006/relationships/customXml" Target="../ink/ink2045.xml"/><Relationship Id="rId73" Type="http://schemas.openxmlformats.org/officeDocument/2006/relationships/customXml" Target="../ink/ink2049.xml"/><Relationship Id="rId78" Type="http://schemas.openxmlformats.org/officeDocument/2006/relationships/image" Target="../media/image2078.png"/><Relationship Id="rId81" Type="http://schemas.openxmlformats.org/officeDocument/2006/relationships/customXml" Target="../ink/ink2053.xml"/><Relationship Id="rId86" Type="http://schemas.openxmlformats.org/officeDocument/2006/relationships/image" Target="../media/image2082.png"/><Relationship Id="rId94" Type="http://schemas.openxmlformats.org/officeDocument/2006/relationships/image" Target="../media/image2086.png"/><Relationship Id="rId99" Type="http://schemas.openxmlformats.org/officeDocument/2006/relationships/customXml" Target="../ink/ink2062.xml"/><Relationship Id="rId4" Type="http://schemas.openxmlformats.org/officeDocument/2006/relationships/image" Target="../media/image6.png"/><Relationship Id="rId9" Type="http://schemas.openxmlformats.org/officeDocument/2006/relationships/customXml" Target="../ink/ink2017.xml"/><Relationship Id="rId13" Type="http://schemas.openxmlformats.org/officeDocument/2006/relationships/customXml" Target="../ink/ink2019.xml"/><Relationship Id="rId18" Type="http://schemas.openxmlformats.org/officeDocument/2006/relationships/image" Target="../media/image2048.png"/><Relationship Id="rId39" Type="http://schemas.openxmlformats.org/officeDocument/2006/relationships/customXml" Target="../ink/ink2032.xml"/><Relationship Id="rId34" Type="http://schemas.openxmlformats.org/officeDocument/2006/relationships/image" Target="../media/image2056.png"/><Relationship Id="rId50" Type="http://schemas.openxmlformats.org/officeDocument/2006/relationships/image" Target="../media/image2064.png"/><Relationship Id="rId55" Type="http://schemas.openxmlformats.org/officeDocument/2006/relationships/customXml" Target="../ink/ink2040.xml"/><Relationship Id="rId76" Type="http://schemas.openxmlformats.org/officeDocument/2006/relationships/image" Target="../media/image2077.png"/><Relationship Id="rId97" Type="http://schemas.openxmlformats.org/officeDocument/2006/relationships/customXml" Target="../ink/ink2061.xml"/><Relationship Id="rId7" Type="http://schemas.openxmlformats.org/officeDocument/2006/relationships/customXml" Target="../ink/ink2016.xml"/><Relationship Id="rId71" Type="http://schemas.openxmlformats.org/officeDocument/2006/relationships/customXml" Target="../ink/ink2048.xml"/><Relationship Id="rId92" Type="http://schemas.openxmlformats.org/officeDocument/2006/relationships/image" Target="../media/image2085.png"/><Relationship Id="rId2" Type="http://schemas.openxmlformats.org/officeDocument/2006/relationships/image" Target="../media/image5.jpeg"/><Relationship Id="rId29" Type="http://schemas.openxmlformats.org/officeDocument/2006/relationships/customXml" Target="../ink/ink2027.xml"/><Relationship Id="rId24" Type="http://schemas.openxmlformats.org/officeDocument/2006/relationships/image" Target="../media/image2051.png"/><Relationship Id="rId40" Type="http://schemas.openxmlformats.org/officeDocument/2006/relationships/image" Target="../media/image2059.png"/><Relationship Id="rId45" Type="http://schemas.openxmlformats.org/officeDocument/2006/relationships/customXml" Target="../ink/ink2035.xml"/><Relationship Id="rId66" Type="http://schemas.openxmlformats.org/officeDocument/2006/relationships/image" Target="../media/image2072.png"/><Relationship Id="rId87" Type="http://schemas.openxmlformats.org/officeDocument/2006/relationships/customXml" Target="../ink/ink2056.xml"/><Relationship Id="rId61" Type="http://schemas.openxmlformats.org/officeDocument/2006/relationships/customXml" Target="../ink/ink2043.xml"/><Relationship Id="rId82" Type="http://schemas.openxmlformats.org/officeDocument/2006/relationships/image" Target="../media/image2080.png"/><Relationship Id="rId19" Type="http://schemas.openxmlformats.org/officeDocument/2006/relationships/customXml" Target="../ink/ink2022.xml"/><Relationship Id="rId14" Type="http://schemas.openxmlformats.org/officeDocument/2006/relationships/image" Target="../media/image2046.png"/><Relationship Id="rId30" Type="http://schemas.openxmlformats.org/officeDocument/2006/relationships/image" Target="../media/image2054.png"/><Relationship Id="rId35" Type="http://schemas.openxmlformats.org/officeDocument/2006/relationships/customXml" Target="../ink/ink2030.xml"/><Relationship Id="rId56" Type="http://schemas.openxmlformats.org/officeDocument/2006/relationships/image" Target="../media/image2067.png"/><Relationship Id="rId77" Type="http://schemas.openxmlformats.org/officeDocument/2006/relationships/customXml" Target="../ink/ink2051.xml"/><Relationship Id="rId100" Type="http://schemas.openxmlformats.org/officeDocument/2006/relationships/image" Target="../media/image2089.png"/><Relationship Id="rId8" Type="http://schemas.openxmlformats.org/officeDocument/2006/relationships/image" Target="../media/image2043.png"/><Relationship Id="rId51" Type="http://schemas.openxmlformats.org/officeDocument/2006/relationships/customXml" Target="../ink/ink2038.xml"/><Relationship Id="rId72" Type="http://schemas.openxmlformats.org/officeDocument/2006/relationships/image" Target="../media/image2075.png"/><Relationship Id="rId93" Type="http://schemas.openxmlformats.org/officeDocument/2006/relationships/customXml" Target="../ink/ink2059.xml"/><Relationship Id="rId98" Type="http://schemas.openxmlformats.org/officeDocument/2006/relationships/image" Target="../media/image2088.png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73.xml"/><Relationship Id="rId117" Type="http://schemas.openxmlformats.org/officeDocument/2006/relationships/image" Target="../media/image2146.png"/><Relationship Id="rId21" Type="http://schemas.openxmlformats.org/officeDocument/2006/relationships/image" Target="../media/image2098.png"/><Relationship Id="rId42" Type="http://schemas.openxmlformats.org/officeDocument/2006/relationships/customXml" Target="../ink/ink2081.xml"/><Relationship Id="rId47" Type="http://schemas.openxmlformats.org/officeDocument/2006/relationships/image" Target="../media/image2111.png"/><Relationship Id="rId63" Type="http://schemas.openxmlformats.org/officeDocument/2006/relationships/image" Target="../media/image2119.png"/><Relationship Id="rId68" Type="http://schemas.openxmlformats.org/officeDocument/2006/relationships/customXml" Target="../ink/ink2094.xml"/><Relationship Id="rId84" Type="http://schemas.openxmlformats.org/officeDocument/2006/relationships/customXml" Target="../ink/ink2102.xml"/><Relationship Id="rId89" Type="http://schemas.openxmlformats.org/officeDocument/2006/relationships/image" Target="../media/image2132.png"/><Relationship Id="rId112" Type="http://schemas.openxmlformats.org/officeDocument/2006/relationships/customXml" Target="../ink/ink2116.xml"/><Relationship Id="rId16" Type="http://schemas.openxmlformats.org/officeDocument/2006/relationships/customXml" Target="../ink/ink2068.xml"/><Relationship Id="rId107" Type="http://schemas.openxmlformats.org/officeDocument/2006/relationships/image" Target="../media/image2141.png"/><Relationship Id="rId11" Type="http://schemas.openxmlformats.org/officeDocument/2006/relationships/image" Target="../media/image2093.png"/><Relationship Id="rId32" Type="http://schemas.openxmlformats.org/officeDocument/2006/relationships/customXml" Target="../ink/ink2076.xml"/><Relationship Id="rId37" Type="http://schemas.openxmlformats.org/officeDocument/2006/relationships/image" Target="../media/image2106.png"/><Relationship Id="rId53" Type="http://schemas.openxmlformats.org/officeDocument/2006/relationships/image" Target="../media/image2114.png"/><Relationship Id="rId58" Type="http://schemas.openxmlformats.org/officeDocument/2006/relationships/customXml" Target="../ink/ink2089.xml"/><Relationship Id="rId74" Type="http://schemas.openxmlformats.org/officeDocument/2006/relationships/customXml" Target="../ink/ink2097.xml"/><Relationship Id="rId79" Type="http://schemas.openxmlformats.org/officeDocument/2006/relationships/image" Target="../media/image2127.png"/><Relationship Id="rId102" Type="http://schemas.openxmlformats.org/officeDocument/2006/relationships/customXml" Target="../ink/ink2111.xml"/><Relationship Id="rId123" Type="http://schemas.openxmlformats.org/officeDocument/2006/relationships/image" Target="../media/image2149.png"/><Relationship Id="rId5" Type="http://schemas.openxmlformats.org/officeDocument/2006/relationships/image" Target="../media/image2090.png"/><Relationship Id="rId90" Type="http://schemas.openxmlformats.org/officeDocument/2006/relationships/customXml" Target="../ink/ink2105.xml"/><Relationship Id="rId95" Type="http://schemas.openxmlformats.org/officeDocument/2006/relationships/image" Target="../media/image2135.png"/><Relationship Id="rId22" Type="http://schemas.openxmlformats.org/officeDocument/2006/relationships/customXml" Target="../ink/ink2071.xml"/><Relationship Id="rId27" Type="http://schemas.openxmlformats.org/officeDocument/2006/relationships/image" Target="../media/image2101.png"/><Relationship Id="rId43" Type="http://schemas.openxmlformats.org/officeDocument/2006/relationships/image" Target="../media/image2109.png"/><Relationship Id="rId48" Type="http://schemas.openxmlformats.org/officeDocument/2006/relationships/customXml" Target="../ink/ink2084.xml"/><Relationship Id="rId64" Type="http://schemas.openxmlformats.org/officeDocument/2006/relationships/customXml" Target="../ink/ink2092.xml"/><Relationship Id="rId69" Type="http://schemas.openxmlformats.org/officeDocument/2006/relationships/image" Target="../media/image2122.png"/><Relationship Id="rId113" Type="http://schemas.openxmlformats.org/officeDocument/2006/relationships/image" Target="../media/image2144.png"/><Relationship Id="rId118" Type="http://schemas.openxmlformats.org/officeDocument/2006/relationships/customXml" Target="../ink/ink2119.xml"/><Relationship Id="rId80" Type="http://schemas.openxmlformats.org/officeDocument/2006/relationships/customXml" Target="../ink/ink2100.xml"/><Relationship Id="rId85" Type="http://schemas.openxmlformats.org/officeDocument/2006/relationships/image" Target="../media/image2130.png"/><Relationship Id="rId12" Type="http://schemas.openxmlformats.org/officeDocument/2006/relationships/customXml" Target="../ink/ink2066.xml"/><Relationship Id="rId17" Type="http://schemas.openxmlformats.org/officeDocument/2006/relationships/image" Target="../media/image2096.png"/><Relationship Id="rId33" Type="http://schemas.openxmlformats.org/officeDocument/2006/relationships/image" Target="../media/image2104.png"/><Relationship Id="rId38" Type="http://schemas.openxmlformats.org/officeDocument/2006/relationships/customXml" Target="../ink/ink2079.xml"/><Relationship Id="rId59" Type="http://schemas.openxmlformats.org/officeDocument/2006/relationships/image" Target="../media/image2117.png"/><Relationship Id="rId103" Type="http://schemas.openxmlformats.org/officeDocument/2006/relationships/image" Target="../media/image2139.png"/><Relationship Id="rId108" Type="http://schemas.openxmlformats.org/officeDocument/2006/relationships/customXml" Target="../ink/ink2114.xml"/><Relationship Id="rId124" Type="http://schemas.openxmlformats.org/officeDocument/2006/relationships/customXml" Target="../ink/ink2122.xml"/><Relationship Id="rId54" Type="http://schemas.openxmlformats.org/officeDocument/2006/relationships/customXml" Target="../ink/ink2087.xml"/><Relationship Id="rId70" Type="http://schemas.openxmlformats.org/officeDocument/2006/relationships/customXml" Target="../ink/ink2095.xml"/><Relationship Id="rId75" Type="http://schemas.openxmlformats.org/officeDocument/2006/relationships/image" Target="../media/image2125.png"/><Relationship Id="rId91" Type="http://schemas.openxmlformats.org/officeDocument/2006/relationships/image" Target="../media/image2133.png"/><Relationship Id="rId96" Type="http://schemas.openxmlformats.org/officeDocument/2006/relationships/customXml" Target="../ink/ink210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063.xml"/><Relationship Id="rId23" Type="http://schemas.openxmlformats.org/officeDocument/2006/relationships/image" Target="../media/image2099.png"/><Relationship Id="rId28" Type="http://schemas.openxmlformats.org/officeDocument/2006/relationships/customXml" Target="../ink/ink2074.xml"/><Relationship Id="rId49" Type="http://schemas.openxmlformats.org/officeDocument/2006/relationships/image" Target="../media/image2112.png"/><Relationship Id="rId114" Type="http://schemas.openxmlformats.org/officeDocument/2006/relationships/customXml" Target="../ink/ink2117.xml"/><Relationship Id="rId119" Type="http://schemas.openxmlformats.org/officeDocument/2006/relationships/image" Target="../media/image2147.png"/><Relationship Id="rId44" Type="http://schemas.openxmlformats.org/officeDocument/2006/relationships/customXml" Target="../ink/ink2082.xml"/><Relationship Id="rId60" Type="http://schemas.openxmlformats.org/officeDocument/2006/relationships/customXml" Target="../ink/ink2090.xml"/><Relationship Id="rId65" Type="http://schemas.openxmlformats.org/officeDocument/2006/relationships/image" Target="../media/image2120.png"/><Relationship Id="rId81" Type="http://schemas.openxmlformats.org/officeDocument/2006/relationships/image" Target="../media/image2128.png"/><Relationship Id="rId86" Type="http://schemas.openxmlformats.org/officeDocument/2006/relationships/customXml" Target="../ink/ink2103.xml"/><Relationship Id="rId13" Type="http://schemas.openxmlformats.org/officeDocument/2006/relationships/image" Target="../media/image2094.png"/><Relationship Id="rId18" Type="http://schemas.openxmlformats.org/officeDocument/2006/relationships/customXml" Target="../ink/ink2069.xml"/><Relationship Id="rId39" Type="http://schemas.openxmlformats.org/officeDocument/2006/relationships/image" Target="../media/image2107.png"/><Relationship Id="rId109" Type="http://schemas.openxmlformats.org/officeDocument/2006/relationships/image" Target="../media/image2142.png"/><Relationship Id="rId34" Type="http://schemas.openxmlformats.org/officeDocument/2006/relationships/customXml" Target="../ink/ink2077.xml"/><Relationship Id="rId50" Type="http://schemas.openxmlformats.org/officeDocument/2006/relationships/customXml" Target="../ink/ink2085.xml"/><Relationship Id="rId55" Type="http://schemas.openxmlformats.org/officeDocument/2006/relationships/image" Target="../media/image2115.png"/><Relationship Id="rId76" Type="http://schemas.openxmlformats.org/officeDocument/2006/relationships/customXml" Target="../ink/ink2098.xml"/><Relationship Id="rId97" Type="http://schemas.openxmlformats.org/officeDocument/2006/relationships/image" Target="../media/image2136.png"/><Relationship Id="rId104" Type="http://schemas.openxmlformats.org/officeDocument/2006/relationships/customXml" Target="../ink/ink2112.xml"/><Relationship Id="rId120" Type="http://schemas.openxmlformats.org/officeDocument/2006/relationships/customXml" Target="../ink/ink2120.xml"/><Relationship Id="rId125" Type="http://schemas.openxmlformats.org/officeDocument/2006/relationships/image" Target="../media/image2150.png"/><Relationship Id="rId7" Type="http://schemas.openxmlformats.org/officeDocument/2006/relationships/image" Target="../media/image2091.png"/><Relationship Id="rId71" Type="http://schemas.openxmlformats.org/officeDocument/2006/relationships/image" Target="../media/image2123.png"/><Relationship Id="rId92" Type="http://schemas.openxmlformats.org/officeDocument/2006/relationships/customXml" Target="../ink/ink2106.xml"/><Relationship Id="rId2" Type="http://schemas.openxmlformats.org/officeDocument/2006/relationships/image" Target="../media/image5.jpeg"/><Relationship Id="rId29" Type="http://schemas.openxmlformats.org/officeDocument/2006/relationships/image" Target="../media/image2102.png"/><Relationship Id="rId24" Type="http://schemas.openxmlformats.org/officeDocument/2006/relationships/customXml" Target="../ink/ink2072.xml"/><Relationship Id="rId40" Type="http://schemas.openxmlformats.org/officeDocument/2006/relationships/customXml" Target="../ink/ink2080.xml"/><Relationship Id="rId45" Type="http://schemas.openxmlformats.org/officeDocument/2006/relationships/image" Target="../media/image2110.png"/><Relationship Id="rId66" Type="http://schemas.openxmlformats.org/officeDocument/2006/relationships/customXml" Target="../ink/ink2093.xml"/><Relationship Id="rId87" Type="http://schemas.openxmlformats.org/officeDocument/2006/relationships/image" Target="../media/image2131.png"/><Relationship Id="rId110" Type="http://schemas.openxmlformats.org/officeDocument/2006/relationships/customXml" Target="../ink/ink2115.xml"/><Relationship Id="rId115" Type="http://schemas.openxmlformats.org/officeDocument/2006/relationships/image" Target="../media/image2145.png"/><Relationship Id="rId61" Type="http://schemas.openxmlformats.org/officeDocument/2006/relationships/image" Target="../media/image2118.png"/><Relationship Id="rId82" Type="http://schemas.openxmlformats.org/officeDocument/2006/relationships/customXml" Target="../ink/ink2101.xml"/><Relationship Id="rId19" Type="http://schemas.openxmlformats.org/officeDocument/2006/relationships/image" Target="../media/image2097.png"/><Relationship Id="rId14" Type="http://schemas.openxmlformats.org/officeDocument/2006/relationships/customXml" Target="../ink/ink2067.xml"/><Relationship Id="rId30" Type="http://schemas.openxmlformats.org/officeDocument/2006/relationships/customXml" Target="../ink/ink2075.xml"/><Relationship Id="rId35" Type="http://schemas.openxmlformats.org/officeDocument/2006/relationships/image" Target="../media/image2105.png"/><Relationship Id="rId56" Type="http://schemas.openxmlformats.org/officeDocument/2006/relationships/customXml" Target="../ink/ink2088.xml"/><Relationship Id="rId77" Type="http://schemas.openxmlformats.org/officeDocument/2006/relationships/image" Target="../media/image2126.png"/><Relationship Id="rId100" Type="http://schemas.openxmlformats.org/officeDocument/2006/relationships/customXml" Target="../ink/ink2110.xml"/><Relationship Id="rId105" Type="http://schemas.openxmlformats.org/officeDocument/2006/relationships/image" Target="../media/image2140.png"/><Relationship Id="rId8" Type="http://schemas.openxmlformats.org/officeDocument/2006/relationships/customXml" Target="../ink/ink2064.xml"/><Relationship Id="rId51" Type="http://schemas.openxmlformats.org/officeDocument/2006/relationships/image" Target="../media/image2113.png"/><Relationship Id="rId72" Type="http://schemas.openxmlformats.org/officeDocument/2006/relationships/customXml" Target="../ink/ink2096.xml"/><Relationship Id="rId93" Type="http://schemas.openxmlformats.org/officeDocument/2006/relationships/image" Target="../media/image2134.png"/><Relationship Id="rId98" Type="http://schemas.openxmlformats.org/officeDocument/2006/relationships/customXml" Target="../ink/ink2109.xml"/><Relationship Id="rId121" Type="http://schemas.openxmlformats.org/officeDocument/2006/relationships/image" Target="../media/image2148.png"/><Relationship Id="rId3" Type="http://schemas.openxmlformats.org/officeDocument/2006/relationships/image" Target="../media/image7.png"/><Relationship Id="rId25" Type="http://schemas.openxmlformats.org/officeDocument/2006/relationships/image" Target="../media/image2100.png"/><Relationship Id="rId46" Type="http://schemas.openxmlformats.org/officeDocument/2006/relationships/customXml" Target="../ink/ink2083.xml"/><Relationship Id="rId67" Type="http://schemas.openxmlformats.org/officeDocument/2006/relationships/image" Target="../media/image2121.png"/><Relationship Id="rId116" Type="http://schemas.openxmlformats.org/officeDocument/2006/relationships/customXml" Target="../ink/ink2118.xml"/><Relationship Id="rId20" Type="http://schemas.openxmlformats.org/officeDocument/2006/relationships/customXml" Target="../ink/ink2070.xml"/><Relationship Id="rId41" Type="http://schemas.openxmlformats.org/officeDocument/2006/relationships/image" Target="../media/image2108.png"/><Relationship Id="rId62" Type="http://schemas.openxmlformats.org/officeDocument/2006/relationships/customXml" Target="../ink/ink2091.xml"/><Relationship Id="rId83" Type="http://schemas.openxmlformats.org/officeDocument/2006/relationships/image" Target="../media/image2129.png"/><Relationship Id="rId88" Type="http://schemas.openxmlformats.org/officeDocument/2006/relationships/customXml" Target="../ink/ink2104.xml"/><Relationship Id="rId111" Type="http://schemas.openxmlformats.org/officeDocument/2006/relationships/image" Target="../media/image2143.png"/><Relationship Id="rId15" Type="http://schemas.openxmlformats.org/officeDocument/2006/relationships/image" Target="../media/image2095.png"/><Relationship Id="rId36" Type="http://schemas.openxmlformats.org/officeDocument/2006/relationships/customXml" Target="../ink/ink2078.xml"/><Relationship Id="rId57" Type="http://schemas.openxmlformats.org/officeDocument/2006/relationships/image" Target="../media/image2116.png"/><Relationship Id="rId106" Type="http://schemas.openxmlformats.org/officeDocument/2006/relationships/customXml" Target="../ink/ink2113.xml"/><Relationship Id="rId10" Type="http://schemas.openxmlformats.org/officeDocument/2006/relationships/customXml" Target="../ink/ink2065.xml"/><Relationship Id="rId31" Type="http://schemas.openxmlformats.org/officeDocument/2006/relationships/image" Target="../media/image2103.png"/><Relationship Id="rId52" Type="http://schemas.openxmlformats.org/officeDocument/2006/relationships/customXml" Target="../ink/ink2086.xml"/><Relationship Id="rId73" Type="http://schemas.openxmlformats.org/officeDocument/2006/relationships/image" Target="../media/image2124.png"/><Relationship Id="rId78" Type="http://schemas.openxmlformats.org/officeDocument/2006/relationships/customXml" Target="../ink/ink2099.xml"/><Relationship Id="rId94" Type="http://schemas.openxmlformats.org/officeDocument/2006/relationships/customXml" Target="../ink/ink2107.xml"/><Relationship Id="rId99" Type="http://schemas.openxmlformats.org/officeDocument/2006/relationships/image" Target="../media/image2137.png"/><Relationship Id="rId101" Type="http://schemas.openxmlformats.org/officeDocument/2006/relationships/image" Target="../media/image2138.png"/><Relationship Id="rId122" Type="http://schemas.openxmlformats.org/officeDocument/2006/relationships/customXml" Target="../ink/ink2121.xml"/><Relationship Id="rId4" Type="http://schemas.openxmlformats.org/officeDocument/2006/relationships/image" Target="../media/image6.png"/><Relationship Id="rId9" Type="http://schemas.openxmlformats.org/officeDocument/2006/relationships/image" Target="../media/image20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5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52.png"/><Relationship Id="rId5" Type="http://schemas.openxmlformats.org/officeDocument/2006/relationships/image" Target="../media/image2151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27.xml"/><Relationship Id="rId18" Type="http://schemas.openxmlformats.org/officeDocument/2006/relationships/image" Target="../media/image2161.png"/><Relationship Id="rId26" Type="http://schemas.openxmlformats.org/officeDocument/2006/relationships/image" Target="../media/image2165.png"/><Relationship Id="rId39" Type="http://schemas.openxmlformats.org/officeDocument/2006/relationships/customXml" Target="../ink/ink2140.xml"/><Relationship Id="rId21" Type="http://schemas.openxmlformats.org/officeDocument/2006/relationships/customXml" Target="../ink/ink2131.xml"/><Relationship Id="rId34" Type="http://schemas.openxmlformats.org/officeDocument/2006/relationships/image" Target="../media/image2169.png"/><Relationship Id="rId42" Type="http://schemas.openxmlformats.org/officeDocument/2006/relationships/image" Target="../media/image2173.png"/><Relationship Id="rId47" Type="http://schemas.openxmlformats.org/officeDocument/2006/relationships/customXml" Target="../ink/ink2144.xml"/><Relationship Id="rId7" Type="http://schemas.openxmlformats.org/officeDocument/2006/relationships/customXml" Target="../ink/ink2124.xml"/><Relationship Id="rId2" Type="http://schemas.openxmlformats.org/officeDocument/2006/relationships/image" Target="../media/image6.png"/><Relationship Id="rId16" Type="http://schemas.openxmlformats.org/officeDocument/2006/relationships/image" Target="../media/image2160.png"/><Relationship Id="rId29" Type="http://schemas.openxmlformats.org/officeDocument/2006/relationships/customXml" Target="../ink/ink21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55.png"/><Relationship Id="rId11" Type="http://schemas.openxmlformats.org/officeDocument/2006/relationships/customXml" Target="../ink/ink2126.xml"/><Relationship Id="rId24" Type="http://schemas.openxmlformats.org/officeDocument/2006/relationships/image" Target="../media/image2164.png"/><Relationship Id="rId32" Type="http://schemas.openxmlformats.org/officeDocument/2006/relationships/image" Target="../media/image2168.png"/><Relationship Id="rId37" Type="http://schemas.openxmlformats.org/officeDocument/2006/relationships/customXml" Target="../ink/ink2139.xml"/><Relationship Id="rId40" Type="http://schemas.openxmlformats.org/officeDocument/2006/relationships/image" Target="../media/image2172.png"/><Relationship Id="rId45" Type="http://schemas.openxmlformats.org/officeDocument/2006/relationships/customXml" Target="../ink/ink2143.xml"/><Relationship Id="rId5" Type="http://schemas.openxmlformats.org/officeDocument/2006/relationships/customXml" Target="../ink/ink2123.xml"/><Relationship Id="rId15" Type="http://schemas.openxmlformats.org/officeDocument/2006/relationships/customXml" Target="../ink/ink2128.xml"/><Relationship Id="rId23" Type="http://schemas.openxmlformats.org/officeDocument/2006/relationships/customXml" Target="../ink/ink2132.xml"/><Relationship Id="rId28" Type="http://schemas.openxmlformats.org/officeDocument/2006/relationships/image" Target="../media/image2166.png"/><Relationship Id="rId36" Type="http://schemas.openxmlformats.org/officeDocument/2006/relationships/image" Target="../media/image2170.png"/><Relationship Id="rId10" Type="http://schemas.openxmlformats.org/officeDocument/2006/relationships/image" Target="../media/image2157.png"/><Relationship Id="rId19" Type="http://schemas.openxmlformats.org/officeDocument/2006/relationships/customXml" Target="../ink/ink2130.xml"/><Relationship Id="rId31" Type="http://schemas.openxmlformats.org/officeDocument/2006/relationships/customXml" Target="../ink/ink2136.xml"/><Relationship Id="rId44" Type="http://schemas.openxmlformats.org/officeDocument/2006/relationships/image" Target="../media/image2174.png"/><Relationship Id="rId4" Type="http://schemas.openxmlformats.org/officeDocument/2006/relationships/image" Target="../media/image2154.png"/><Relationship Id="rId9" Type="http://schemas.openxmlformats.org/officeDocument/2006/relationships/customXml" Target="../ink/ink2125.xml"/><Relationship Id="rId14" Type="http://schemas.openxmlformats.org/officeDocument/2006/relationships/image" Target="../media/image2159.png"/><Relationship Id="rId22" Type="http://schemas.openxmlformats.org/officeDocument/2006/relationships/image" Target="../media/image2163.png"/><Relationship Id="rId27" Type="http://schemas.openxmlformats.org/officeDocument/2006/relationships/customXml" Target="../ink/ink2134.xml"/><Relationship Id="rId30" Type="http://schemas.openxmlformats.org/officeDocument/2006/relationships/image" Target="../media/image2167.png"/><Relationship Id="rId35" Type="http://schemas.openxmlformats.org/officeDocument/2006/relationships/customXml" Target="../ink/ink2138.xml"/><Relationship Id="rId43" Type="http://schemas.openxmlformats.org/officeDocument/2006/relationships/customXml" Target="../ink/ink2142.xml"/><Relationship Id="rId48" Type="http://schemas.openxmlformats.org/officeDocument/2006/relationships/image" Target="../media/image2176.png"/><Relationship Id="rId8" Type="http://schemas.openxmlformats.org/officeDocument/2006/relationships/image" Target="../media/image2156.png"/><Relationship Id="rId3" Type="http://schemas.openxmlformats.org/officeDocument/2006/relationships/image" Target="../media/image7.png"/><Relationship Id="rId12" Type="http://schemas.openxmlformats.org/officeDocument/2006/relationships/image" Target="../media/image2158.png"/><Relationship Id="rId17" Type="http://schemas.openxmlformats.org/officeDocument/2006/relationships/customXml" Target="../ink/ink2129.xml"/><Relationship Id="rId25" Type="http://schemas.openxmlformats.org/officeDocument/2006/relationships/customXml" Target="../ink/ink2133.xml"/><Relationship Id="rId33" Type="http://schemas.openxmlformats.org/officeDocument/2006/relationships/customXml" Target="../ink/ink2137.xml"/><Relationship Id="rId38" Type="http://schemas.openxmlformats.org/officeDocument/2006/relationships/image" Target="../media/image2171.png"/><Relationship Id="rId46" Type="http://schemas.openxmlformats.org/officeDocument/2006/relationships/image" Target="../media/image2175.png"/><Relationship Id="rId20" Type="http://schemas.openxmlformats.org/officeDocument/2006/relationships/image" Target="../media/image2162.png"/><Relationship Id="rId41" Type="http://schemas.openxmlformats.org/officeDocument/2006/relationships/customXml" Target="../ink/ink2141.xm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00.xml"/><Relationship Id="rId21" Type="http://schemas.openxmlformats.org/officeDocument/2006/relationships/customXml" Target="../ink/ink2152.xml"/><Relationship Id="rId42" Type="http://schemas.openxmlformats.org/officeDocument/2006/relationships/image" Target="../media/image2196.png"/><Relationship Id="rId63" Type="http://schemas.openxmlformats.org/officeDocument/2006/relationships/customXml" Target="../ink/ink2173.xml"/><Relationship Id="rId84" Type="http://schemas.openxmlformats.org/officeDocument/2006/relationships/image" Target="../media/image2217.png"/><Relationship Id="rId138" Type="http://schemas.openxmlformats.org/officeDocument/2006/relationships/image" Target="../media/image2244.png"/><Relationship Id="rId159" Type="http://schemas.openxmlformats.org/officeDocument/2006/relationships/customXml" Target="../ink/ink2221.xml"/><Relationship Id="rId170" Type="http://schemas.openxmlformats.org/officeDocument/2006/relationships/image" Target="../media/image2260.png"/><Relationship Id="rId107" Type="http://schemas.openxmlformats.org/officeDocument/2006/relationships/customXml" Target="../ink/ink2195.xml"/><Relationship Id="rId11" Type="http://schemas.openxmlformats.org/officeDocument/2006/relationships/customXml" Target="../ink/ink2147.xml"/><Relationship Id="rId32" Type="http://schemas.openxmlformats.org/officeDocument/2006/relationships/image" Target="../media/image2191.png"/><Relationship Id="rId53" Type="http://schemas.openxmlformats.org/officeDocument/2006/relationships/customXml" Target="../ink/ink2168.xml"/><Relationship Id="rId74" Type="http://schemas.openxmlformats.org/officeDocument/2006/relationships/image" Target="../media/image2212.png"/><Relationship Id="rId128" Type="http://schemas.openxmlformats.org/officeDocument/2006/relationships/image" Target="../media/image2239.png"/><Relationship Id="rId149" Type="http://schemas.openxmlformats.org/officeDocument/2006/relationships/customXml" Target="../ink/ink2216.xml"/><Relationship Id="rId5" Type="http://schemas.openxmlformats.org/officeDocument/2006/relationships/image" Target="../media/image2177.png"/><Relationship Id="rId95" Type="http://schemas.openxmlformats.org/officeDocument/2006/relationships/customXml" Target="../ink/ink2189.xml"/><Relationship Id="rId160" Type="http://schemas.openxmlformats.org/officeDocument/2006/relationships/image" Target="../media/image2255.png"/><Relationship Id="rId181" Type="http://schemas.openxmlformats.org/officeDocument/2006/relationships/customXml" Target="../ink/ink2232.xml"/><Relationship Id="rId22" Type="http://schemas.openxmlformats.org/officeDocument/2006/relationships/image" Target="../media/image2186.png"/><Relationship Id="rId43" Type="http://schemas.openxmlformats.org/officeDocument/2006/relationships/customXml" Target="../ink/ink2163.xml"/><Relationship Id="rId64" Type="http://schemas.openxmlformats.org/officeDocument/2006/relationships/image" Target="../media/image2207.png"/><Relationship Id="rId118" Type="http://schemas.openxmlformats.org/officeDocument/2006/relationships/image" Target="../media/image2234.png"/><Relationship Id="rId139" Type="http://schemas.openxmlformats.org/officeDocument/2006/relationships/customXml" Target="../ink/ink2211.xml"/><Relationship Id="rId85" Type="http://schemas.openxmlformats.org/officeDocument/2006/relationships/customXml" Target="../ink/ink2184.xml"/><Relationship Id="rId150" Type="http://schemas.openxmlformats.org/officeDocument/2006/relationships/image" Target="../media/image2250.png"/><Relationship Id="rId171" Type="http://schemas.openxmlformats.org/officeDocument/2006/relationships/customXml" Target="../ink/ink2227.xml"/><Relationship Id="rId12" Type="http://schemas.openxmlformats.org/officeDocument/2006/relationships/image" Target="../media/image2181.png"/><Relationship Id="rId33" Type="http://schemas.openxmlformats.org/officeDocument/2006/relationships/customXml" Target="../ink/ink2158.xml"/><Relationship Id="rId108" Type="http://schemas.openxmlformats.org/officeDocument/2006/relationships/image" Target="../media/image2229.png"/><Relationship Id="rId129" Type="http://schemas.openxmlformats.org/officeDocument/2006/relationships/customXml" Target="../ink/ink2206.xml"/><Relationship Id="rId54" Type="http://schemas.openxmlformats.org/officeDocument/2006/relationships/image" Target="../media/image2202.png"/><Relationship Id="rId75" Type="http://schemas.openxmlformats.org/officeDocument/2006/relationships/customXml" Target="../ink/ink2179.xml"/><Relationship Id="rId96" Type="http://schemas.openxmlformats.org/officeDocument/2006/relationships/image" Target="../media/image2223.png"/><Relationship Id="rId140" Type="http://schemas.openxmlformats.org/officeDocument/2006/relationships/image" Target="../media/image2245.png"/><Relationship Id="rId161" Type="http://schemas.openxmlformats.org/officeDocument/2006/relationships/customXml" Target="../ink/ink2222.xml"/><Relationship Id="rId182" Type="http://schemas.openxmlformats.org/officeDocument/2006/relationships/image" Target="../media/image2266.png"/><Relationship Id="rId6" Type="http://schemas.openxmlformats.org/officeDocument/2006/relationships/image" Target="../media/image2178.png"/><Relationship Id="rId23" Type="http://schemas.openxmlformats.org/officeDocument/2006/relationships/customXml" Target="../ink/ink2153.xml"/><Relationship Id="rId119" Type="http://schemas.openxmlformats.org/officeDocument/2006/relationships/customXml" Target="../ink/ink2201.xml"/><Relationship Id="rId44" Type="http://schemas.openxmlformats.org/officeDocument/2006/relationships/image" Target="../media/image2197.png"/><Relationship Id="rId60" Type="http://schemas.openxmlformats.org/officeDocument/2006/relationships/image" Target="../media/image2205.png"/><Relationship Id="rId65" Type="http://schemas.openxmlformats.org/officeDocument/2006/relationships/customXml" Target="../ink/ink2174.xml"/><Relationship Id="rId81" Type="http://schemas.openxmlformats.org/officeDocument/2006/relationships/customXml" Target="../ink/ink2182.xml"/><Relationship Id="rId86" Type="http://schemas.openxmlformats.org/officeDocument/2006/relationships/image" Target="../media/image2218.png"/><Relationship Id="rId130" Type="http://schemas.openxmlformats.org/officeDocument/2006/relationships/image" Target="../media/image2240.png"/><Relationship Id="rId135" Type="http://schemas.openxmlformats.org/officeDocument/2006/relationships/customXml" Target="../ink/ink2209.xml"/><Relationship Id="rId151" Type="http://schemas.openxmlformats.org/officeDocument/2006/relationships/customXml" Target="../ink/ink2217.xml"/><Relationship Id="rId156" Type="http://schemas.openxmlformats.org/officeDocument/2006/relationships/image" Target="../media/image2253.png"/><Relationship Id="rId177" Type="http://schemas.openxmlformats.org/officeDocument/2006/relationships/customXml" Target="../ink/ink2230.xml"/><Relationship Id="rId172" Type="http://schemas.openxmlformats.org/officeDocument/2006/relationships/image" Target="../media/image2261.png"/><Relationship Id="rId13" Type="http://schemas.openxmlformats.org/officeDocument/2006/relationships/customXml" Target="../ink/ink2148.xml"/><Relationship Id="rId18" Type="http://schemas.openxmlformats.org/officeDocument/2006/relationships/image" Target="../media/image2184.png"/><Relationship Id="rId39" Type="http://schemas.openxmlformats.org/officeDocument/2006/relationships/customXml" Target="../ink/ink2161.xml"/><Relationship Id="rId109" Type="http://schemas.openxmlformats.org/officeDocument/2006/relationships/customXml" Target="../ink/ink2196.xml"/><Relationship Id="rId34" Type="http://schemas.openxmlformats.org/officeDocument/2006/relationships/image" Target="../media/image2192.png"/><Relationship Id="rId50" Type="http://schemas.openxmlformats.org/officeDocument/2006/relationships/image" Target="../media/image2200.png"/><Relationship Id="rId55" Type="http://schemas.openxmlformats.org/officeDocument/2006/relationships/customXml" Target="../ink/ink2169.xml"/><Relationship Id="rId76" Type="http://schemas.openxmlformats.org/officeDocument/2006/relationships/image" Target="../media/image2213.png"/><Relationship Id="rId97" Type="http://schemas.openxmlformats.org/officeDocument/2006/relationships/customXml" Target="../ink/ink2190.xml"/><Relationship Id="rId104" Type="http://schemas.openxmlformats.org/officeDocument/2006/relationships/image" Target="../media/image2227.png"/><Relationship Id="rId120" Type="http://schemas.openxmlformats.org/officeDocument/2006/relationships/image" Target="../media/image2235.png"/><Relationship Id="rId125" Type="http://schemas.openxmlformats.org/officeDocument/2006/relationships/customXml" Target="../ink/ink2204.xml"/><Relationship Id="rId141" Type="http://schemas.openxmlformats.org/officeDocument/2006/relationships/customXml" Target="../ink/ink2212.xml"/><Relationship Id="rId146" Type="http://schemas.openxmlformats.org/officeDocument/2006/relationships/image" Target="../media/image2248.png"/><Relationship Id="rId167" Type="http://schemas.openxmlformats.org/officeDocument/2006/relationships/customXml" Target="../ink/ink2225.xml"/><Relationship Id="rId7" Type="http://schemas.openxmlformats.org/officeDocument/2006/relationships/customXml" Target="../ink/ink2145.xml"/><Relationship Id="rId71" Type="http://schemas.openxmlformats.org/officeDocument/2006/relationships/customXml" Target="../ink/ink2177.xml"/><Relationship Id="rId92" Type="http://schemas.openxmlformats.org/officeDocument/2006/relationships/image" Target="../media/image2221.png"/><Relationship Id="rId162" Type="http://schemas.openxmlformats.org/officeDocument/2006/relationships/image" Target="../media/image2256.png"/><Relationship Id="rId2" Type="http://schemas.openxmlformats.org/officeDocument/2006/relationships/image" Target="../media/image5.jpeg"/><Relationship Id="rId29" Type="http://schemas.openxmlformats.org/officeDocument/2006/relationships/customXml" Target="../ink/ink2156.xml"/><Relationship Id="rId24" Type="http://schemas.openxmlformats.org/officeDocument/2006/relationships/image" Target="../media/image2187.png"/><Relationship Id="rId40" Type="http://schemas.openxmlformats.org/officeDocument/2006/relationships/image" Target="../media/image2195.png"/><Relationship Id="rId45" Type="http://schemas.openxmlformats.org/officeDocument/2006/relationships/customXml" Target="../ink/ink2164.xml"/><Relationship Id="rId66" Type="http://schemas.openxmlformats.org/officeDocument/2006/relationships/image" Target="../media/image2208.png"/><Relationship Id="rId87" Type="http://schemas.openxmlformats.org/officeDocument/2006/relationships/customXml" Target="../ink/ink2185.xml"/><Relationship Id="rId110" Type="http://schemas.openxmlformats.org/officeDocument/2006/relationships/image" Target="../media/image2230.png"/><Relationship Id="rId115" Type="http://schemas.openxmlformats.org/officeDocument/2006/relationships/customXml" Target="../ink/ink2199.xml"/><Relationship Id="rId131" Type="http://schemas.openxmlformats.org/officeDocument/2006/relationships/customXml" Target="../ink/ink2207.xml"/><Relationship Id="rId136" Type="http://schemas.openxmlformats.org/officeDocument/2006/relationships/image" Target="../media/image2243.png"/><Relationship Id="rId157" Type="http://schemas.openxmlformats.org/officeDocument/2006/relationships/customXml" Target="../ink/ink2220.xml"/><Relationship Id="rId178" Type="http://schemas.openxmlformats.org/officeDocument/2006/relationships/image" Target="../media/image2264.png"/><Relationship Id="rId61" Type="http://schemas.openxmlformats.org/officeDocument/2006/relationships/customXml" Target="../ink/ink2172.xml"/><Relationship Id="rId82" Type="http://schemas.openxmlformats.org/officeDocument/2006/relationships/image" Target="../media/image2216.png"/><Relationship Id="rId152" Type="http://schemas.openxmlformats.org/officeDocument/2006/relationships/image" Target="../media/image2251.png"/><Relationship Id="rId173" Type="http://schemas.openxmlformats.org/officeDocument/2006/relationships/customXml" Target="../ink/ink2228.xml"/><Relationship Id="rId19" Type="http://schemas.openxmlformats.org/officeDocument/2006/relationships/customXml" Target="../ink/ink2151.xml"/><Relationship Id="rId14" Type="http://schemas.openxmlformats.org/officeDocument/2006/relationships/image" Target="../media/image2182.png"/><Relationship Id="rId30" Type="http://schemas.openxmlformats.org/officeDocument/2006/relationships/image" Target="../media/image2190.png"/><Relationship Id="rId35" Type="http://schemas.openxmlformats.org/officeDocument/2006/relationships/customXml" Target="../ink/ink2159.xml"/><Relationship Id="rId56" Type="http://schemas.openxmlformats.org/officeDocument/2006/relationships/image" Target="../media/image2203.png"/><Relationship Id="rId77" Type="http://schemas.openxmlformats.org/officeDocument/2006/relationships/customXml" Target="../ink/ink2180.xml"/><Relationship Id="rId100" Type="http://schemas.openxmlformats.org/officeDocument/2006/relationships/image" Target="../media/image2225.png"/><Relationship Id="rId105" Type="http://schemas.openxmlformats.org/officeDocument/2006/relationships/customXml" Target="../ink/ink2194.xml"/><Relationship Id="rId126" Type="http://schemas.openxmlformats.org/officeDocument/2006/relationships/image" Target="../media/image2238.png"/><Relationship Id="rId147" Type="http://schemas.openxmlformats.org/officeDocument/2006/relationships/customXml" Target="../ink/ink2215.xml"/><Relationship Id="rId168" Type="http://schemas.openxmlformats.org/officeDocument/2006/relationships/image" Target="../media/image2259.png"/><Relationship Id="rId8" Type="http://schemas.openxmlformats.org/officeDocument/2006/relationships/image" Target="../media/image2179.png"/><Relationship Id="rId51" Type="http://schemas.openxmlformats.org/officeDocument/2006/relationships/customXml" Target="../ink/ink2167.xml"/><Relationship Id="rId72" Type="http://schemas.openxmlformats.org/officeDocument/2006/relationships/image" Target="../media/image2211.png"/><Relationship Id="rId93" Type="http://schemas.openxmlformats.org/officeDocument/2006/relationships/customXml" Target="../ink/ink2188.xml"/><Relationship Id="rId98" Type="http://schemas.openxmlformats.org/officeDocument/2006/relationships/image" Target="../media/image2224.png"/><Relationship Id="rId121" Type="http://schemas.openxmlformats.org/officeDocument/2006/relationships/customXml" Target="../ink/ink2202.xml"/><Relationship Id="rId142" Type="http://schemas.openxmlformats.org/officeDocument/2006/relationships/image" Target="../media/image2246.png"/><Relationship Id="rId163" Type="http://schemas.openxmlformats.org/officeDocument/2006/relationships/customXml" Target="../ink/ink2223.xml"/><Relationship Id="rId3" Type="http://schemas.openxmlformats.org/officeDocument/2006/relationships/image" Target="../media/image6.png"/><Relationship Id="rId25" Type="http://schemas.openxmlformats.org/officeDocument/2006/relationships/customXml" Target="../ink/ink2154.xml"/><Relationship Id="rId46" Type="http://schemas.openxmlformats.org/officeDocument/2006/relationships/image" Target="../media/image2198.png"/><Relationship Id="rId67" Type="http://schemas.openxmlformats.org/officeDocument/2006/relationships/customXml" Target="../ink/ink2175.xml"/><Relationship Id="rId116" Type="http://schemas.openxmlformats.org/officeDocument/2006/relationships/image" Target="../media/image2233.png"/><Relationship Id="rId137" Type="http://schemas.openxmlformats.org/officeDocument/2006/relationships/customXml" Target="../ink/ink2210.xml"/><Relationship Id="rId158" Type="http://schemas.openxmlformats.org/officeDocument/2006/relationships/image" Target="../media/image2254.png"/><Relationship Id="rId20" Type="http://schemas.openxmlformats.org/officeDocument/2006/relationships/image" Target="../media/image2185.png"/><Relationship Id="rId41" Type="http://schemas.openxmlformats.org/officeDocument/2006/relationships/customXml" Target="../ink/ink2162.xml"/><Relationship Id="rId62" Type="http://schemas.openxmlformats.org/officeDocument/2006/relationships/image" Target="../media/image2206.png"/><Relationship Id="rId83" Type="http://schemas.openxmlformats.org/officeDocument/2006/relationships/customXml" Target="../ink/ink2183.xml"/><Relationship Id="rId88" Type="http://schemas.openxmlformats.org/officeDocument/2006/relationships/image" Target="../media/image2219.png"/><Relationship Id="rId111" Type="http://schemas.openxmlformats.org/officeDocument/2006/relationships/customXml" Target="../ink/ink2197.xml"/><Relationship Id="rId132" Type="http://schemas.openxmlformats.org/officeDocument/2006/relationships/image" Target="../media/image2241.png"/><Relationship Id="rId153" Type="http://schemas.openxmlformats.org/officeDocument/2006/relationships/customXml" Target="../ink/ink2218.xml"/><Relationship Id="rId174" Type="http://schemas.openxmlformats.org/officeDocument/2006/relationships/image" Target="../media/image2262.png"/><Relationship Id="rId179" Type="http://schemas.openxmlformats.org/officeDocument/2006/relationships/customXml" Target="../ink/ink2231.xml"/><Relationship Id="rId15" Type="http://schemas.openxmlformats.org/officeDocument/2006/relationships/customXml" Target="../ink/ink2149.xml"/><Relationship Id="rId36" Type="http://schemas.openxmlformats.org/officeDocument/2006/relationships/image" Target="../media/image2193.png"/><Relationship Id="rId57" Type="http://schemas.openxmlformats.org/officeDocument/2006/relationships/customXml" Target="../ink/ink2170.xml"/><Relationship Id="rId106" Type="http://schemas.openxmlformats.org/officeDocument/2006/relationships/image" Target="../media/image2228.png"/><Relationship Id="rId127" Type="http://schemas.openxmlformats.org/officeDocument/2006/relationships/customXml" Target="../ink/ink2205.xml"/><Relationship Id="rId10" Type="http://schemas.openxmlformats.org/officeDocument/2006/relationships/image" Target="../media/image2180.png"/><Relationship Id="rId31" Type="http://schemas.openxmlformats.org/officeDocument/2006/relationships/customXml" Target="../ink/ink2157.xml"/><Relationship Id="rId52" Type="http://schemas.openxmlformats.org/officeDocument/2006/relationships/image" Target="../media/image2201.png"/><Relationship Id="rId73" Type="http://schemas.openxmlformats.org/officeDocument/2006/relationships/customXml" Target="../ink/ink2178.xml"/><Relationship Id="rId78" Type="http://schemas.openxmlformats.org/officeDocument/2006/relationships/image" Target="../media/image2214.png"/><Relationship Id="rId94" Type="http://schemas.openxmlformats.org/officeDocument/2006/relationships/image" Target="../media/image2222.png"/><Relationship Id="rId99" Type="http://schemas.openxmlformats.org/officeDocument/2006/relationships/customXml" Target="../ink/ink2191.xml"/><Relationship Id="rId101" Type="http://schemas.openxmlformats.org/officeDocument/2006/relationships/customXml" Target="../ink/ink2192.xml"/><Relationship Id="rId122" Type="http://schemas.openxmlformats.org/officeDocument/2006/relationships/image" Target="../media/image2236.png"/><Relationship Id="rId143" Type="http://schemas.openxmlformats.org/officeDocument/2006/relationships/customXml" Target="../ink/ink2213.xml"/><Relationship Id="rId148" Type="http://schemas.openxmlformats.org/officeDocument/2006/relationships/image" Target="../media/image2249.png"/><Relationship Id="rId164" Type="http://schemas.openxmlformats.org/officeDocument/2006/relationships/image" Target="../media/image2257.png"/><Relationship Id="rId169" Type="http://schemas.openxmlformats.org/officeDocument/2006/relationships/customXml" Target="../ink/ink2226.xml"/><Relationship Id="rId4" Type="http://schemas.openxmlformats.org/officeDocument/2006/relationships/image" Target="../media/image7.png"/><Relationship Id="rId9" Type="http://schemas.openxmlformats.org/officeDocument/2006/relationships/customXml" Target="../ink/ink2146.xml"/><Relationship Id="rId180" Type="http://schemas.openxmlformats.org/officeDocument/2006/relationships/image" Target="../media/image2265.png"/><Relationship Id="rId26" Type="http://schemas.openxmlformats.org/officeDocument/2006/relationships/image" Target="../media/image2188.png"/><Relationship Id="rId47" Type="http://schemas.openxmlformats.org/officeDocument/2006/relationships/customXml" Target="../ink/ink2165.xml"/><Relationship Id="rId68" Type="http://schemas.openxmlformats.org/officeDocument/2006/relationships/image" Target="../media/image2209.png"/><Relationship Id="rId89" Type="http://schemas.openxmlformats.org/officeDocument/2006/relationships/customXml" Target="../ink/ink2186.xml"/><Relationship Id="rId112" Type="http://schemas.openxmlformats.org/officeDocument/2006/relationships/image" Target="../media/image2231.png"/><Relationship Id="rId133" Type="http://schemas.openxmlformats.org/officeDocument/2006/relationships/customXml" Target="../ink/ink2208.xml"/><Relationship Id="rId154" Type="http://schemas.openxmlformats.org/officeDocument/2006/relationships/image" Target="../media/image2252.png"/><Relationship Id="rId175" Type="http://schemas.openxmlformats.org/officeDocument/2006/relationships/customXml" Target="../ink/ink2229.xml"/><Relationship Id="rId16" Type="http://schemas.openxmlformats.org/officeDocument/2006/relationships/image" Target="../media/image2183.png"/><Relationship Id="rId37" Type="http://schemas.openxmlformats.org/officeDocument/2006/relationships/customXml" Target="../ink/ink2160.xml"/><Relationship Id="rId58" Type="http://schemas.openxmlformats.org/officeDocument/2006/relationships/image" Target="../media/image2204.png"/><Relationship Id="rId79" Type="http://schemas.openxmlformats.org/officeDocument/2006/relationships/customXml" Target="../ink/ink2181.xml"/><Relationship Id="rId102" Type="http://schemas.openxmlformats.org/officeDocument/2006/relationships/image" Target="../media/image2226.png"/><Relationship Id="rId123" Type="http://schemas.openxmlformats.org/officeDocument/2006/relationships/customXml" Target="../ink/ink2203.xml"/><Relationship Id="rId144" Type="http://schemas.openxmlformats.org/officeDocument/2006/relationships/image" Target="../media/image2247.png"/><Relationship Id="rId90" Type="http://schemas.openxmlformats.org/officeDocument/2006/relationships/image" Target="../media/image2220.png"/><Relationship Id="rId165" Type="http://schemas.openxmlformats.org/officeDocument/2006/relationships/customXml" Target="../ink/ink2224.xml"/><Relationship Id="rId27" Type="http://schemas.openxmlformats.org/officeDocument/2006/relationships/customXml" Target="../ink/ink2155.xml"/><Relationship Id="rId48" Type="http://schemas.openxmlformats.org/officeDocument/2006/relationships/image" Target="../media/image2199.png"/><Relationship Id="rId69" Type="http://schemas.openxmlformats.org/officeDocument/2006/relationships/customXml" Target="../ink/ink2176.xml"/><Relationship Id="rId113" Type="http://schemas.openxmlformats.org/officeDocument/2006/relationships/customXml" Target="../ink/ink2198.xml"/><Relationship Id="rId134" Type="http://schemas.openxmlformats.org/officeDocument/2006/relationships/image" Target="../media/image2242.png"/><Relationship Id="rId80" Type="http://schemas.openxmlformats.org/officeDocument/2006/relationships/image" Target="../media/image2215.png"/><Relationship Id="rId155" Type="http://schemas.openxmlformats.org/officeDocument/2006/relationships/customXml" Target="../ink/ink2219.xml"/><Relationship Id="rId176" Type="http://schemas.openxmlformats.org/officeDocument/2006/relationships/image" Target="../media/image2263.png"/><Relationship Id="rId17" Type="http://schemas.openxmlformats.org/officeDocument/2006/relationships/customXml" Target="../ink/ink2150.xml"/><Relationship Id="rId38" Type="http://schemas.openxmlformats.org/officeDocument/2006/relationships/image" Target="../media/image2194.png"/><Relationship Id="rId59" Type="http://schemas.openxmlformats.org/officeDocument/2006/relationships/customXml" Target="../ink/ink2171.xml"/><Relationship Id="rId103" Type="http://schemas.openxmlformats.org/officeDocument/2006/relationships/customXml" Target="../ink/ink2193.xml"/><Relationship Id="rId124" Type="http://schemas.openxmlformats.org/officeDocument/2006/relationships/image" Target="../media/image2237.png"/><Relationship Id="rId70" Type="http://schemas.openxmlformats.org/officeDocument/2006/relationships/image" Target="../media/image2210.png"/><Relationship Id="rId91" Type="http://schemas.openxmlformats.org/officeDocument/2006/relationships/customXml" Target="../ink/ink2187.xml"/><Relationship Id="rId145" Type="http://schemas.openxmlformats.org/officeDocument/2006/relationships/customXml" Target="../ink/ink2214.xml"/><Relationship Id="rId166" Type="http://schemas.openxmlformats.org/officeDocument/2006/relationships/image" Target="../media/image2258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2189.png"/><Relationship Id="rId49" Type="http://schemas.openxmlformats.org/officeDocument/2006/relationships/customXml" Target="../ink/ink2166.xml"/><Relationship Id="rId114" Type="http://schemas.openxmlformats.org/officeDocument/2006/relationships/image" Target="../media/image2232.png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89.xml"/><Relationship Id="rId299" Type="http://schemas.openxmlformats.org/officeDocument/2006/relationships/image" Target="../media/image2411.png"/><Relationship Id="rId21" Type="http://schemas.openxmlformats.org/officeDocument/2006/relationships/customXml" Target="../ink/ink2241.xml"/><Relationship Id="rId63" Type="http://schemas.openxmlformats.org/officeDocument/2006/relationships/customXml" Target="../ink/ink2262.xml"/><Relationship Id="rId159" Type="http://schemas.openxmlformats.org/officeDocument/2006/relationships/customXml" Target="../ink/ink2310.xml"/><Relationship Id="rId324" Type="http://schemas.openxmlformats.org/officeDocument/2006/relationships/customXml" Target="../ink/ink2394.xml"/><Relationship Id="rId170" Type="http://schemas.openxmlformats.org/officeDocument/2006/relationships/image" Target="../media/image2350.png"/><Relationship Id="rId226" Type="http://schemas.openxmlformats.org/officeDocument/2006/relationships/image" Target="../media/image2378.png"/><Relationship Id="rId268" Type="http://schemas.openxmlformats.org/officeDocument/2006/relationships/customXml" Target="../ink/ink2365.xml"/><Relationship Id="rId32" Type="http://schemas.openxmlformats.org/officeDocument/2006/relationships/image" Target="../media/image2281.png"/><Relationship Id="rId74" Type="http://schemas.openxmlformats.org/officeDocument/2006/relationships/image" Target="../media/image2302.png"/><Relationship Id="rId128" Type="http://schemas.openxmlformats.org/officeDocument/2006/relationships/image" Target="../media/image2329.png"/><Relationship Id="rId5" Type="http://schemas.openxmlformats.org/officeDocument/2006/relationships/customXml" Target="../ink/ink2233.xml"/><Relationship Id="rId181" Type="http://schemas.openxmlformats.org/officeDocument/2006/relationships/customXml" Target="../ink/ink2321.xml"/><Relationship Id="rId237" Type="http://schemas.openxmlformats.org/officeDocument/2006/relationships/customXml" Target="../ink/ink2349.xml"/><Relationship Id="rId279" Type="http://schemas.openxmlformats.org/officeDocument/2006/relationships/customXml" Target="../ink/ink2371.xml"/><Relationship Id="rId43" Type="http://schemas.openxmlformats.org/officeDocument/2006/relationships/customXml" Target="../ink/ink2252.xml"/><Relationship Id="rId139" Type="http://schemas.openxmlformats.org/officeDocument/2006/relationships/customXml" Target="../ink/ink2300.xml"/><Relationship Id="rId290" Type="http://schemas.openxmlformats.org/officeDocument/2006/relationships/image" Target="../media/image2408.png"/><Relationship Id="rId304" Type="http://schemas.openxmlformats.org/officeDocument/2006/relationships/customXml" Target="../ink/ink2384.xml"/><Relationship Id="rId85" Type="http://schemas.openxmlformats.org/officeDocument/2006/relationships/customXml" Target="../ink/ink2273.xml"/><Relationship Id="rId150" Type="http://schemas.openxmlformats.org/officeDocument/2006/relationships/image" Target="../media/image2340.png"/><Relationship Id="rId192" Type="http://schemas.openxmlformats.org/officeDocument/2006/relationships/image" Target="../media/image2361.png"/><Relationship Id="rId206" Type="http://schemas.openxmlformats.org/officeDocument/2006/relationships/image" Target="../media/image2368.png"/><Relationship Id="rId248" Type="http://schemas.openxmlformats.org/officeDocument/2006/relationships/customXml" Target="../ink/ink2355.xml"/><Relationship Id="rId12" Type="http://schemas.openxmlformats.org/officeDocument/2006/relationships/image" Target="../media/image2271.png"/><Relationship Id="rId108" Type="http://schemas.openxmlformats.org/officeDocument/2006/relationships/image" Target="../media/image2319.png"/><Relationship Id="rId315" Type="http://schemas.openxmlformats.org/officeDocument/2006/relationships/image" Target="../media/image2419.png"/><Relationship Id="rId54" Type="http://schemas.openxmlformats.org/officeDocument/2006/relationships/image" Target="../media/image2292.png"/><Relationship Id="rId96" Type="http://schemas.openxmlformats.org/officeDocument/2006/relationships/image" Target="../media/image2313.png"/><Relationship Id="rId161" Type="http://schemas.openxmlformats.org/officeDocument/2006/relationships/customXml" Target="../ink/ink2311.xml"/><Relationship Id="rId217" Type="http://schemas.openxmlformats.org/officeDocument/2006/relationships/customXml" Target="../ink/ink2339.xml"/><Relationship Id="rId259" Type="http://schemas.openxmlformats.org/officeDocument/2006/relationships/image" Target="../media/image2393.png"/><Relationship Id="rId23" Type="http://schemas.openxmlformats.org/officeDocument/2006/relationships/customXml" Target="../ink/ink2242.xml"/><Relationship Id="rId119" Type="http://schemas.openxmlformats.org/officeDocument/2006/relationships/customXml" Target="../ink/ink2290.xml"/><Relationship Id="rId270" Type="http://schemas.openxmlformats.org/officeDocument/2006/relationships/image" Target="../media/image2398.png"/><Relationship Id="rId326" Type="http://schemas.openxmlformats.org/officeDocument/2006/relationships/customXml" Target="../ink/ink2395.xml"/><Relationship Id="rId65" Type="http://schemas.openxmlformats.org/officeDocument/2006/relationships/customXml" Target="../ink/ink2263.xml"/><Relationship Id="rId130" Type="http://schemas.openxmlformats.org/officeDocument/2006/relationships/image" Target="../media/image2330.png"/><Relationship Id="rId172" Type="http://schemas.openxmlformats.org/officeDocument/2006/relationships/image" Target="../media/image2351.png"/><Relationship Id="rId228" Type="http://schemas.openxmlformats.org/officeDocument/2006/relationships/image" Target="../media/image2379.png"/><Relationship Id="rId281" Type="http://schemas.openxmlformats.org/officeDocument/2006/relationships/customXml" Target="../ink/ink2372.xml"/><Relationship Id="rId34" Type="http://schemas.openxmlformats.org/officeDocument/2006/relationships/image" Target="../media/image2282.png"/><Relationship Id="rId76" Type="http://schemas.openxmlformats.org/officeDocument/2006/relationships/image" Target="../media/image2303.png"/><Relationship Id="rId141" Type="http://schemas.openxmlformats.org/officeDocument/2006/relationships/customXml" Target="../ink/ink2301.xml"/><Relationship Id="rId7" Type="http://schemas.openxmlformats.org/officeDocument/2006/relationships/customXml" Target="../ink/ink2234.xml"/><Relationship Id="rId183" Type="http://schemas.openxmlformats.org/officeDocument/2006/relationships/customXml" Target="../ink/ink2322.xml"/><Relationship Id="rId239" Type="http://schemas.openxmlformats.org/officeDocument/2006/relationships/customXml" Target="../ink/ink2350.xml"/><Relationship Id="rId250" Type="http://schemas.openxmlformats.org/officeDocument/2006/relationships/customXml" Target="../ink/ink2356.xml"/><Relationship Id="rId292" Type="http://schemas.openxmlformats.org/officeDocument/2006/relationships/image" Target="../media/image2409.png"/><Relationship Id="rId306" Type="http://schemas.openxmlformats.org/officeDocument/2006/relationships/customXml" Target="../ink/ink2385.xml"/><Relationship Id="rId24" Type="http://schemas.openxmlformats.org/officeDocument/2006/relationships/image" Target="../media/image2277.png"/><Relationship Id="rId45" Type="http://schemas.openxmlformats.org/officeDocument/2006/relationships/customXml" Target="../ink/ink2253.xml"/><Relationship Id="rId66" Type="http://schemas.openxmlformats.org/officeDocument/2006/relationships/image" Target="../media/image2298.png"/><Relationship Id="rId87" Type="http://schemas.openxmlformats.org/officeDocument/2006/relationships/customXml" Target="../ink/ink2274.xml"/><Relationship Id="rId110" Type="http://schemas.openxmlformats.org/officeDocument/2006/relationships/image" Target="../media/image2320.png"/><Relationship Id="rId131" Type="http://schemas.openxmlformats.org/officeDocument/2006/relationships/customXml" Target="../ink/ink2296.xml"/><Relationship Id="rId327" Type="http://schemas.openxmlformats.org/officeDocument/2006/relationships/image" Target="../media/image2425.png"/><Relationship Id="rId152" Type="http://schemas.openxmlformats.org/officeDocument/2006/relationships/image" Target="../media/image2341.png"/><Relationship Id="rId173" Type="http://schemas.openxmlformats.org/officeDocument/2006/relationships/customXml" Target="../ink/ink2317.xml"/><Relationship Id="rId194" Type="http://schemas.openxmlformats.org/officeDocument/2006/relationships/image" Target="../media/image2362.png"/><Relationship Id="rId208" Type="http://schemas.openxmlformats.org/officeDocument/2006/relationships/image" Target="../media/image2369.png"/><Relationship Id="rId229" Type="http://schemas.openxmlformats.org/officeDocument/2006/relationships/customXml" Target="../ink/ink2345.xml"/><Relationship Id="rId240" Type="http://schemas.openxmlformats.org/officeDocument/2006/relationships/customXml" Target="../ink/ink2351.xml"/><Relationship Id="rId261" Type="http://schemas.openxmlformats.org/officeDocument/2006/relationships/image" Target="../media/image2394.png"/><Relationship Id="rId14" Type="http://schemas.openxmlformats.org/officeDocument/2006/relationships/image" Target="../media/image2272.png"/><Relationship Id="rId35" Type="http://schemas.openxmlformats.org/officeDocument/2006/relationships/customXml" Target="../ink/ink2248.xml"/><Relationship Id="rId56" Type="http://schemas.openxmlformats.org/officeDocument/2006/relationships/image" Target="../media/image2293.png"/><Relationship Id="rId77" Type="http://schemas.openxmlformats.org/officeDocument/2006/relationships/customXml" Target="../ink/ink2269.xml"/><Relationship Id="rId100" Type="http://schemas.openxmlformats.org/officeDocument/2006/relationships/image" Target="../media/image2315.png"/><Relationship Id="rId282" Type="http://schemas.openxmlformats.org/officeDocument/2006/relationships/image" Target="../media/image2404.png"/><Relationship Id="rId317" Type="http://schemas.openxmlformats.org/officeDocument/2006/relationships/image" Target="../media/image2420.png"/><Relationship Id="rId8" Type="http://schemas.openxmlformats.org/officeDocument/2006/relationships/image" Target="../media/image2269.png"/><Relationship Id="rId98" Type="http://schemas.openxmlformats.org/officeDocument/2006/relationships/image" Target="../media/image2314.png"/><Relationship Id="rId121" Type="http://schemas.openxmlformats.org/officeDocument/2006/relationships/customXml" Target="../ink/ink2291.xml"/><Relationship Id="rId142" Type="http://schemas.openxmlformats.org/officeDocument/2006/relationships/image" Target="../media/image2336.png"/><Relationship Id="rId163" Type="http://schemas.openxmlformats.org/officeDocument/2006/relationships/customXml" Target="../ink/ink2312.xml"/><Relationship Id="rId184" Type="http://schemas.openxmlformats.org/officeDocument/2006/relationships/image" Target="../media/image2357.png"/><Relationship Id="rId219" Type="http://schemas.openxmlformats.org/officeDocument/2006/relationships/customXml" Target="../ink/ink2340.xml"/><Relationship Id="rId230" Type="http://schemas.openxmlformats.org/officeDocument/2006/relationships/image" Target="../media/image2380.png"/><Relationship Id="rId251" Type="http://schemas.openxmlformats.org/officeDocument/2006/relationships/image" Target="../media/image2389.png"/><Relationship Id="rId25" Type="http://schemas.openxmlformats.org/officeDocument/2006/relationships/customXml" Target="../ink/ink2243.xml"/><Relationship Id="rId46" Type="http://schemas.openxmlformats.org/officeDocument/2006/relationships/image" Target="../media/image2288.png"/><Relationship Id="rId67" Type="http://schemas.openxmlformats.org/officeDocument/2006/relationships/customXml" Target="../ink/ink2264.xml"/><Relationship Id="rId272" Type="http://schemas.openxmlformats.org/officeDocument/2006/relationships/image" Target="../media/image2399.png"/><Relationship Id="rId293" Type="http://schemas.openxmlformats.org/officeDocument/2006/relationships/customXml" Target="../ink/ink2378.xml"/><Relationship Id="rId307" Type="http://schemas.openxmlformats.org/officeDocument/2006/relationships/image" Target="../media/image2415.png"/><Relationship Id="rId328" Type="http://schemas.openxmlformats.org/officeDocument/2006/relationships/customXml" Target="../ink/ink2396.xml"/><Relationship Id="rId88" Type="http://schemas.openxmlformats.org/officeDocument/2006/relationships/image" Target="../media/image2309.png"/><Relationship Id="rId111" Type="http://schemas.openxmlformats.org/officeDocument/2006/relationships/customXml" Target="../ink/ink2286.xml"/><Relationship Id="rId132" Type="http://schemas.openxmlformats.org/officeDocument/2006/relationships/image" Target="../media/image2331.png"/><Relationship Id="rId153" Type="http://schemas.openxmlformats.org/officeDocument/2006/relationships/customXml" Target="../ink/ink2307.xml"/><Relationship Id="rId174" Type="http://schemas.openxmlformats.org/officeDocument/2006/relationships/image" Target="../media/image2352.png"/><Relationship Id="rId195" Type="http://schemas.openxmlformats.org/officeDocument/2006/relationships/customXml" Target="../ink/ink2328.xml"/><Relationship Id="rId209" Type="http://schemas.openxmlformats.org/officeDocument/2006/relationships/customXml" Target="../ink/ink2335.xml"/><Relationship Id="rId220" Type="http://schemas.openxmlformats.org/officeDocument/2006/relationships/image" Target="../media/image2375.png"/><Relationship Id="rId241" Type="http://schemas.openxmlformats.org/officeDocument/2006/relationships/image" Target="../media/image2384.png"/><Relationship Id="rId15" Type="http://schemas.openxmlformats.org/officeDocument/2006/relationships/customXml" Target="../ink/ink2238.xml"/><Relationship Id="rId36" Type="http://schemas.openxmlformats.org/officeDocument/2006/relationships/image" Target="../media/image2283.png"/><Relationship Id="rId57" Type="http://schemas.openxmlformats.org/officeDocument/2006/relationships/customXml" Target="../ink/ink2259.xml"/><Relationship Id="rId262" Type="http://schemas.openxmlformats.org/officeDocument/2006/relationships/customXml" Target="../ink/ink2362.xml"/><Relationship Id="rId283" Type="http://schemas.openxmlformats.org/officeDocument/2006/relationships/customXml" Target="../ink/ink2373.xml"/><Relationship Id="rId318" Type="http://schemas.openxmlformats.org/officeDocument/2006/relationships/customXml" Target="../ink/ink2391.xml"/><Relationship Id="rId78" Type="http://schemas.openxmlformats.org/officeDocument/2006/relationships/image" Target="../media/image2304.png"/><Relationship Id="rId99" Type="http://schemas.openxmlformats.org/officeDocument/2006/relationships/customXml" Target="../ink/ink2280.xml"/><Relationship Id="rId101" Type="http://schemas.openxmlformats.org/officeDocument/2006/relationships/customXml" Target="../ink/ink2281.xml"/><Relationship Id="rId122" Type="http://schemas.openxmlformats.org/officeDocument/2006/relationships/image" Target="../media/image2326.png"/><Relationship Id="rId143" Type="http://schemas.openxmlformats.org/officeDocument/2006/relationships/customXml" Target="../ink/ink2302.xml"/><Relationship Id="rId164" Type="http://schemas.openxmlformats.org/officeDocument/2006/relationships/image" Target="../media/image2347.png"/><Relationship Id="rId185" Type="http://schemas.openxmlformats.org/officeDocument/2006/relationships/customXml" Target="../ink/ink2323.xml"/><Relationship Id="rId9" Type="http://schemas.openxmlformats.org/officeDocument/2006/relationships/customXml" Target="../ink/ink2235.xml"/><Relationship Id="rId210" Type="http://schemas.openxmlformats.org/officeDocument/2006/relationships/image" Target="../media/image2370.png"/><Relationship Id="rId26" Type="http://schemas.openxmlformats.org/officeDocument/2006/relationships/image" Target="../media/image2278.png"/><Relationship Id="rId231" Type="http://schemas.openxmlformats.org/officeDocument/2006/relationships/customXml" Target="../ink/ink2346.xml"/><Relationship Id="rId252" Type="http://schemas.openxmlformats.org/officeDocument/2006/relationships/customXml" Target="../ink/ink2357.xml"/><Relationship Id="rId273" Type="http://schemas.openxmlformats.org/officeDocument/2006/relationships/customXml" Target="../ink/ink2368.xml"/><Relationship Id="rId294" Type="http://schemas.openxmlformats.org/officeDocument/2006/relationships/image" Target="../media/image2410.png"/><Relationship Id="rId308" Type="http://schemas.openxmlformats.org/officeDocument/2006/relationships/customXml" Target="../ink/ink2386.xml"/><Relationship Id="rId329" Type="http://schemas.openxmlformats.org/officeDocument/2006/relationships/image" Target="../media/image2426.png"/><Relationship Id="rId47" Type="http://schemas.openxmlformats.org/officeDocument/2006/relationships/customXml" Target="../ink/ink2254.xml"/><Relationship Id="rId68" Type="http://schemas.openxmlformats.org/officeDocument/2006/relationships/image" Target="../media/image2299.png"/><Relationship Id="rId89" Type="http://schemas.openxmlformats.org/officeDocument/2006/relationships/customXml" Target="../ink/ink2275.xml"/><Relationship Id="rId112" Type="http://schemas.openxmlformats.org/officeDocument/2006/relationships/image" Target="../media/image2321.png"/><Relationship Id="rId133" Type="http://schemas.openxmlformats.org/officeDocument/2006/relationships/customXml" Target="../ink/ink2297.xml"/><Relationship Id="rId154" Type="http://schemas.openxmlformats.org/officeDocument/2006/relationships/image" Target="../media/image2342.png"/><Relationship Id="rId175" Type="http://schemas.openxmlformats.org/officeDocument/2006/relationships/customXml" Target="../ink/ink2318.xml"/><Relationship Id="rId196" Type="http://schemas.openxmlformats.org/officeDocument/2006/relationships/image" Target="../media/image2363.png"/><Relationship Id="rId200" Type="http://schemas.openxmlformats.org/officeDocument/2006/relationships/image" Target="../media/image2365.png"/><Relationship Id="rId16" Type="http://schemas.openxmlformats.org/officeDocument/2006/relationships/image" Target="../media/image2273.png"/><Relationship Id="rId221" Type="http://schemas.openxmlformats.org/officeDocument/2006/relationships/customXml" Target="../ink/ink2341.xml"/><Relationship Id="rId242" Type="http://schemas.openxmlformats.org/officeDocument/2006/relationships/customXml" Target="../ink/ink2352.xml"/><Relationship Id="rId263" Type="http://schemas.openxmlformats.org/officeDocument/2006/relationships/image" Target="../media/image2395.png"/><Relationship Id="rId284" Type="http://schemas.openxmlformats.org/officeDocument/2006/relationships/image" Target="../media/image2405.png"/><Relationship Id="rId319" Type="http://schemas.openxmlformats.org/officeDocument/2006/relationships/image" Target="../media/image2421.png"/><Relationship Id="rId37" Type="http://schemas.openxmlformats.org/officeDocument/2006/relationships/customXml" Target="../ink/ink2249.xml"/><Relationship Id="rId58" Type="http://schemas.openxmlformats.org/officeDocument/2006/relationships/image" Target="../media/image2294.png"/><Relationship Id="rId79" Type="http://schemas.openxmlformats.org/officeDocument/2006/relationships/customXml" Target="../ink/ink2270.xml"/><Relationship Id="rId102" Type="http://schemas.openxmlformats.org/officeDocument/2006/relationships/image" Target="../media/image2316.png"/><Relationship Id="rId123" Type="http://schemas.openxmlformats.org/officeDocument/2006/relationships/customXml" Target="../ink/ink2292.xml"/><Relationship Id="rId144" Type="http://schemas.openxmlformats.org/officeDocument/2006/relationships/image" Target="../media/image2337.png"/><Relationship Id="rId330" Type="http://schemas.openxmlformats.org/officeDocument/2006/relationships/customXml" Target="../ink/ink2397.xml"/><Relationship Id="rId90" Type="http://schemas.openxmlformats.org/officeDocument/2006/relationships/image" Target="../media/image2310.png"/><Relationship Id="rId165" Type="http://schemas.openxmlformats.org/officeDocument/2006/relationships/customXml" Target="../ink/ink2313.xml"/><Relationship Id="rId186" Type="http://schemas.openxmlformats.org/officeDocument/2006/relationships/image" Target="../media/image2358.png"/><Relationship Id="rId211" Type="http://schemas.openxmlformats.org/officeDocument/2006/relationships/customXml" Target="../ink/ink2336.xml"/><Relationship Id="rId232" Type="http://schemas.openxmlformats.org/officeDocument/2006/relationships/image" Target="../media/image2381.png"/><Relationship Id="rId253" Type="http://schemas.openxmlformats.org/officeDocument/2006/relationships/image" Target="../media/image2390.png"/><Relationship Id="rId274" Type="http://schemas.openxmlformats.org/officeDocument/2006/relationships/image" Target="../media/image2400.png"/><Relationship Id="rId295" Type="http://schemas.openxmlformats.org/officeDocument/2006/relationships/customXml" Target="../ink/ink2379.xml"/><Relationship Id="rId309" Type="http://schemas.openxmlformats.org/officeDocument/2006/relationships/image" Target="../media/image2416.png"/><Relationship Id="rId27" Type="http://schemas.openxmlformats.org/officeDocument/2006/relationships/customXml" Target="../ink/ink2244.xml"/><Relationship Id="rId48" Type="http://schemas.openxmlformats.org/officeDocument/2006/relationships/image" Target="../media/image2289.png"/><Relationship Id="rId69" Type="http://schemas.openxmlformats.org/officeDocument/2006/relationships/customXml" Target="../ink/ink2265.xml"/><Relationship Id="rId113" Type="http://schemas.openxmlformats.org/officeDocument/2006/relationships/customXml" Target="../ink/ink2287.xml"/><Relationship Id="rId134" Type="http://schemas.openxmlformats.org/officeDocument/2006/relationships/image" Target="../media/image2332.png"/><Relationship Id="rId320" Type="http://schemas.openxmlformats.org/officeDocument/2006/relationships/customXml" Target="../ink/ink2392.xml"/><Relationship Id="rId80" Type="http://schemas.openxmlformats.org/officeDocument/2006/relationships/image" Target="../media/image2305.png"/><Relationship Id="rId155" Type="http://schemas.openxmlformats.org/officeDocument/2006/relationships/customXml" Target="../ink/ink2308.xml"/><Relationship Id="rId176" Type="http://schemas.openxmlformats.org/officeDocument/2006/relationships/image" Target="../media/image2353.png"/><Relationship Id="rId197" Type="http://schemas.openxmlformats.org/officeDocument/2006/relationships/customXml" Target="../ink/ink2329.xml"/><Relationship Id="rId201" Type="http://schemas.openxmlformats.org/officeDocument/2006/relationships/customXml" Target="../ink/ink2331.xml"/><Relationship Id="rId222" Type="http://schemas.openxmlformats.org/officeDocument/2006/relationships/image" Target="../media/image2376.png"/><Relationship Id="rId243" Type="http://schemas.openxmlformats.org/officeDocument/2006/relationships/image" Target="../media/image2385.png"/><Relationship Id="rId264" Type="http://schemas.openxmlformats.org/officeDocument/2006/relationships/customXml" Target="../ink/ink2363.xml"/><Relationship Id="rId285" Type="http://schemas.openxmlformats.org/officeDocument/2006/relationships/customXml" Target="../ink/ink2374.xml"/><Relationship Id="rId17" Type="http://schemas.openxmlformats.org/officeDocument/2006/relationships/customXml" Target="../ink/ink2239.xml"/><Relationship Id="rId38" Type="http://schemas.openxmlformats.org/officeDocument/2006/relationships/image" Target="../media/image2284.png"/><Relationship Id="rId59" Type="http://schemas.openxmlformats.org/officeDocument/2006/relationships/customXml" Target="../ink/ink2260.xml"/><Relationship Id="rId103" Type="http://schemas.openxmlformats.org/officeDocument/2006/relationships/customXml" Target="../ink/ink2282.xml"/><Relationship Id="rId124" Type="http://schemas.openxmlformats.org/officeDocument/2006/relationships/image" Target="../media/image2327.png"/><Relationship Id="rId310" Type="http://schemas.openxmlformats.org/officeDocument/2006/relationships/customXml" Target="../ink/ink2387.xml"/><Relationship Id="rId70" Type="http://schemas.openxmlformats.org/officeDocument/2006/relationships/image" Target="../media/image2300.png"/><Relationship Id="rId91" Type="http://schemas.openxmlformats.org/officeDocument/2006/relationships/customXml" Target="../ink/ink2276.xml"/><Relationship Id="rId145" Type="http://schemas.openxmlformats.org/officeDocument/2006/relationships/customXml" Target="../ink/ink2303.xml"/><Relationship Id="rId166" Type="http://schemas.openxmlformats.org/officeDocument/2006/relationships/image" Target="../media/image2348.png"/><Relationship Id="rId187" Type="http://schemas.openxmlformats.org/officeDocument/2006/relationships/customXml" Target="../ink/ink2324.xml"/><Relationship Id="rId331" Type="http://schemas.openxmlformats.org/officeDocument/2006/relationships/image" Target="../media/image2427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371.png"/><Relationship Id="rId233" Type="http://schemas.openxmlformats.org/officeDocument/2006/relationships/customXml" Target="../ink/ink2347.xml"/><Relationship Id="rId254" Type="http://schemas.openxmlformats.org/officeDocument/2006/relationships/customXml" Target="../ink/ink2358.xml"/><Relationship Id="rId28" Type="http://schemas.openxmlformats.org/officeDocument/2006/relationships/image" Target="../media/image2279.png"/><Relationship Id="rId49" Type="http://schemas.openxmlformats.org/officeDocument/2006/relationships/customXml" Target="../ink/ink2255.xml"/><Relationship Id="rId114" Type="http://schemas.openxmlformats.org/officeDocument/2006/relationships/image" Target="../media/image2322.png"/><Relationship Id="rId275" Type="http://schemas.openxmlformats.org/officeDocument/2006/relationships/customXml" Target="../ink/ink2369.xml"/><Relationship Id="rId296" Type="http://schemas.openxmlformats.org/officeDocument/2006/relationships/customXml" Target="../ink/ink2380.xml"/><Relationship Id="rId300" Type="http://schemas.openxmlformats.org/officeDocument/2006/relationships/customXml" Target="../ink/ink2382.xml"/><Relationship Id="rId60" Type="http://schemas.openxmlformats.org/officeDocument/2006/relationships/image" Target="../media/image2295.png"/><Relationship Id="rId81" Type="http://schemas.openxmlformats.org/officeDocument/2006/relationships/customXml" Target="../ink/ink2271.xml"/><Relationship Id="rId135" Type="http://schemas.openxmlformats.org/officeDocument/2006/relationships/customXml" Target="../ink/ink2298.xml"/><Relationship Id="rId156" Type="http://schemas.openxmlformats.org/officeDocument/2006/relationships/image" Target="../media/image2343.png"/><Relationship Id="rId177" Type="http://schemas.openxmlformats.org/officeDocument/2006/relationships/customXml" Target="../ink/ink2319.xml"/><Relationship Id="rId198" Type="http://schemas.openxmlformats.org/officeDocument/2006/relationships/image" Target="../media/image2364.png"/><Relationship Id="rId321" Type="http://schemas.openxmlformats.org/officeDocument/2006/relationships/image" Target="../media/image2422.png"/><Relationship Id="rId202" Type="http://schemas.openxmlformats.org/officeDocument/2006/relationships/image" Target="../media/image2366.png"/><Relationship Id="rId223" Type="http://schemas.openxmlformats.org/officeDocument/2006/relationships/customXml" Target="../ink/ink2342.xml"/><Relationship Id="rId244" Type="http://schemas.openxmlformats.org/officeDocument/2006/relationships/customXml" Target="../ink/ink2353.xml"/><Relationship Id="rId18" Type="http://schemas.openxmlformats.org/officeDocument/2006/relationships/image" Target="../media/image2274.png"/><Relationship Id="rId39" Type="http://schemas.openxmlformats.org/officeDocument/2006/relationships/customXml" Target="../ink/ink2250.xml"/><Relationship Id="rId265" Type="http://schemas.openxmlformats.org/officeDocument/2006/relationships/image" Target="../media/image2396.png"/><Relationship Id="rId286" Type="http://schemas.openxmlformats.org/officeDocument/2006/relationships/image" Target="../media/image2406.png"/><Relationship Id="rId50" Type="http://schemas.openxmlformats.org/officeDocument/2006/relationships/image" Target="../media/image2290.png"/><Relationship Id="rId104" Type="http://schemas.openxmlformats.org/officeDocument/2006/relationships/image" Target="../media/image2317.png"/><Relationship Id="rId125" Type="http://schemas.openxmlformats.org/officeDocument/2006/relationships/customXml" Target="../ink/ink2293.xml"/><Relationship Id="rId146" Type="http://schemas.openxmlformats.org/officeDocument/2006/relationships/image" Target="../media/image2338.png"/><Relationship Id="rId167" Type="http://schemas.openxmlformats.org/officeDocument/2006/relationships/customXml" Target="../ink/ink2314.xml"/><Relationship Id="rId188" Type="http://schemas.openxmlformats.org/officeDocument/2006/relationships/image" Target="../media/image2359.png"/><Relationship Id="rId311" Type="http://schemas.openxmlformats.org/officeDocument/2006/relationships/image" Target="../media/image2417.png"/><Relationship Id="rId332" Type="http://schemas.openxmlformats.org/officeDocument/2006/relationships/customXml" Target="../ink/ink2398.xml"/><Relationship Id="rId71" Type="http://schemas.openxmlformats.org/officeDocument/2006/relationships/customXml" Target="../ink/ink2266.xml"/><Relationship Id="rId92" Type="http://schemas.openxmlformats.org/officeDocument/2006/relationships/image" Target="../media/image2311.png"/><Relationship Id="rId213" Type="http://schemas.openxmlformats.org/officeDocument/2006/relationships/customXml" Target="../ink/ink2337.xml"/><Relationship Id="rId234" Type="http://schemas.openxmlformats.org/officeDocument/2006/relationships/image" Target="../media/image2382.png"/><Relationship Id="rId2" Type="http://schemas.openxmlformats.org/officeDocument/2006/relationships/image" Target="../media/image6.png"/><Relationship Id="rId29" Type="http://schemas.openxmlformats.org/officeDocument/2006/relationships/customXml" Target="../ink/ink2245.xml"/><Relationship Id="rId255" Type="http://schemas.openxmlformats.org/officeDocument/2006/relationships/image" Target="../media/image2391.png"/><Relationship Id="rId276" Type="http://schemas.openxmlformats.org/officeDocument/2006/relationships/image" Target="../media/image2401.png"/><Relationship Id="rId297" Type="http://schemas.openxmlformats.org/officeDocument/2006/relationships/image" Target="../media/image511.png"/><Relationship Id="rId40" Type="http://schemas.openxmlformats.org/officeDocument/2006/relationships/image" Target="../media/image2285.png"/><Relationship Id="rId115" Type="http://schemas.openxmlformats.org/officeDocument/2006/relationships/customXml" Target="../ink/ink2288.xml"/><Relationship Id="rId136" Type="http://schemas.openxmlformats.org/officeDocument/2006/relationships/image" Target="../media/image2333.png"/><Relationship Id="rId157" Type="http://schemas.openxmlformats.org/officeDocument/2006/relationships/customXml" Target="../ink/ink2309.xml"/><Relationship Id="rId178" Type="http://schemas.openxmlformats.org/officeDocument/2006/relationships/image" Target="../media/image2354.png"/><Relationship Id="rId301" Type="http://schemas.openxmlformats.org/officeDocument/2006/relationships/image" Target="../media/image2412.png"/><Relationship Id="rId322" Type="http://schemas.openxmlformats.org/officeDocument/2006/relationships/customXml" Target="../ink/ink2393.xml"/><Relationship Id="rId61" Type="http://schemas.openxmlformats.org/officeDocument/2006/relationships/customXml" Target="../ink/ink2261.xml"/><Relationship Id="rId82" Type="http://schemas.openxmlformats.org/officeDocument/2006/relationships/image" Target="../media/image2306.png"/><Relationship Id="rId199" Type="http://schemas.openxmlformats.org/officeDocument/2006/relationships/customXml" Target="../ink/ink2330.xml"/><Relationship Id="rId203" Type="http://schemas.openxmlformats.org/officeDocument/2006/relationships/customXml" Target="../ink/ink2332.xml"/><Relationship Id="rId19" Type="http://schemas.openxmlformats.org/officeDocument/2006/relationships/customXml" Target="../ink/ink2240.xml"/><Relationship Id="rId224" Type="http://schemas.openxmlformats.org/officeDocument/2006/relationships/image" Target="../media/image2377.png"/><Relationship Id="rId245" Type="http://schemas.openxmlformats.org/officeDocument/2006/relationships/image" Target="../media/image2386.png"/><Relationship Id="rId266" Type="http://schemas.openxmlformats.org/officeDocument/2006/relationships/customXml" Target="../ink/ink2364.xml"/><Relationship Id="rId287" Type="http://schemas.openxmlformats.org/officeDocument/2006/relationships/customXml" Target="../ink/ink2375.xml"/><Relationship Id="rId30" Type="http://schemas.openxmlformats.org/officeDocument/2006/relationships/image" Target="../media/image2280.png"/><Relationship Id="rId105" Type="http://schemas.openxmlformats.org/officeDocument/2006/relationships/customXml" Target="../ink/ink2283.xml"/><Relationship Id="rId126" Type="http://schemas.openxmlformats.org/officeDocument/2006/relationships/image" Target="../media/image2328.png"/><Relationship Id="rId147" Type="http://schemas.openxmlformats.org/officeDocument/2006/relationships/customXml" Target="../ink/ink2304.xml"/><Relationship Id="rId168" Type="http://schemas.openxmlformats.org/officeDocument/2006/relationships/image" Target="../media/image2349.png"/><Relationship Id="rId312" Type="http://schemas.openxmlformats.org/officeDocument/2006/relationships/customXml" Target="../ink/ink2388.xml"/><Relationship Id="rId333" Type="http://schemas.openxmlformats.org/officeDocument/2006/relationships/image" Target="../media/image2428.png"/><Relationship Id="rId51" Type="http://schemas.openxmlformats.org/officeDocument/2006/relationships/customXml" Target="../ink/ink2256.xml"/><Relationship Id="rId72" Type="http://schemas.openxmlformats.org/officeDocument/2006/relationships/image" Target="../media/image2301.png"/><Relationship Id="rId93" Type="http://schemas.openxmlformats.org/officeDocument/2006/relationships/customXml" Target="../ink/ink2277.xml"/><Relationship Id="rId189" Type="http://schemas.openxmlformats.org/officeDocument/2006/relationships/customXml" Target="../ink/ink2325.xml"/><Relationship Id="rId3" Type="http://schemas.openxmlformats.org/officeDocument/2006/relationships/image" Target="../media/image7.png"/><Relationship Id="rId214" Type="http://schemas.openxmlformats.org/officeDocument/2006/relationships/image" Target="../media/image2372.png"/><Relationship Id="rId235" Type="http://schemas.openxmlformats.org/officeDocument/2006/relationships/customXml" Target="../ink/ink2348.xml"/><Relationship Id="rId256" Type="http://schemas.openxmlformats.org/officeDocument/2006/relationships/customXml" Target="../ink/ink2359.xml"/><Relationship Id="rId277" Type="http://schemas.openxmlformats.org/officeDocument/2006/relationships/customXml" Target="../ink/ink2370.xml"/><Relationship Id="rId298" Type="http://schemas.openxmlformats.org/officeDocument/2006/relationships/customXml" Target="../ink/ink2381.xml"/><Relationship Id="rId116" Type="http://schemas.openxmlformats.org/officeDocument/2006/relationships/image" Target="../media/image2323.png"/><Relationship Id="rId137" Type="http://schemas.openxmlformats.org/officeDocument/2006/relationships/customXml" Target="../ink/ink2299.xml"/><Relationship Id="rId158" Type="http://schemas.openxmlformats.org/officeDocument/2006/relationships/image" Target="../media/image2344.png"/><Relationship Id="rId302" Type="http://schemas.openxmlformats.org/officeDocument/2006/relationships/customXml" Target="../ink/ink2383.xml"/><Relationship Id="rId323" Type="http://schemas.openxmlformats.org/officeDocument/2006/relationships/image" Target="../media/image2423.png"/><Relationship Id="rId20" Type="http://schemas.openxmlformats.org/officeDocument/2006/relationships/image" Target="../media/image2275.png"/><Relationship Id="rId41" Type="http://schemas.openxmlformats.org/officeDocument/2006/relationships/customXml" Target="../ink/ink2251.xml"/><Relationship Id="rId62" Type="http://schemas.openxmlformats.org/officeDocument/2006/relationships/image" Target="../media/image2296.png"/><Relationship Id="rId83" Type="http://schemas.openxmlformats.org/officeDocument/2006/relationships/customXml" Target="../ink/ink2272.xml"/><Relationship Id="rId179" Type="http://schemas.openxmlformats.org/officeDocument/2006/relationships/customXml" Target="../ink/ink2320.xml"/><Relationship Id="rId190" Type="http://schemas.openxmlformats.org/officeDocument/2006/relationships/image" Target="../media/image2360.png"/><Relationship Id="rId204" Type="http://schemas.openxmlformats.org/officeDocument/2006/relationships/image" Target="../media/image2367.png"/><Relationship Id="rId225" Type="http://schemas.openxmlformats.org/officeDocument/2006/relationships/customXml" Target="../ink/ink2343.xml"/><Relationship Id="rId246" Type="http://schemas.openxmlformats.org/officeDocument/2006/relationships/customXml" Target="../ink/ink2354.xml"/><Relationship Id="rId267" Type="http://schemas.openxmlformats.org/officeDocument/2006/relationships/image" Target="../media/image2397.png"/><Relationship Id="rId288" Type="http://schemas.openxmlformats.org/officeDocument/2006/relationships/image" Target="../media/image2407.png"/><Relationship Id="rId106" Type="http://schemas.openxmlformats.org/officeDocument/2006/relationships/image" Target="../media/image2318.png"/><Relationship Id="rId127" Type="http://schemas.openxmlformats.org/officeDocument/2006/relationships/customXml" Target="../ink/ink2294.xml"/><Relationship Id="rId313" Type="http://schemas.openxmlformats.org/officeDocument/2006/relationships/image" Target="../media/image2418.png"/><Relationship Id="rId10" Type="http://schemas.openxmlformats.org/officeDocument/2006/relationships/image" Target="../media/image2270.png"/><Relationship Id="rId31" Type="http://schemas.openxmlformats.org/officeDocument/2006/relationships/customXml" Target="../ink/ink2246.xml"/><Relationship Id="rId52" Type="http://schemas.openxmlformats.org/officeDocument/2006/relationships/image" Target="../media/image2291.png"/><Relationship Id="rId73" Type="http://schemas.openxmlformats.org/officeDocument/2006/relationships/customXml" Target="../ink/ink2267.xml"/><Relationship Id="rId94" Type="http://schemas.openxmlformats.org/officeDocument/2006/relationships/image" Target="../media/image2312.png"/><Relationship Id="rId148" Type="http://schemas.openxmlformats.org/officeDocument/2006/relationships/image" Target="../media/image2339.png"/><Relationship Id="rId169" Type="http://schemas.openxmlformats.org/officeDocument/2006/relationships/customXml" Target="../ink/ink2315.xml"/><Relationship Id="rId4" Type="http://schemas.openxmlformats.org/officeDocument/2006/relationships/image" Target="../media/image2267.png"/><Relationship Id="rId180" Type="http://schemas.openxmlformats.org/officeDocument/2006/relationships/image" Target="../media/image2355.png"/><Relationship Id="rId215" Type="http://schemas.openxmlformats.org/officeDocument/2006/relationships/customXml" Target="../ink/ink2338.xml"/><Relationship Id="rId236" Type="http://schemas.openxmlformats.org/officeDocument/2006/relationships/image" Target="../media/image2383.png"/><Relationship Id="rId257" Type="http://schemas.openxmlformats.org/officeDocument/2006/relationships/image" Target="../media/image2392.png"/><Relationship Id="rId278" Type="http://schemas.openxmlformats.org/officeDocument/2006/relationships/image" Target="../media/image2402.png"/><Relationship Id="rId303" Type="http://schemas.openxmlformats.org/officeDocument/2006/relationships/image" Target="../media/image2413.png"/><Relationship Id="rId42" Type="http://schemas.openxmlformats.org/officeDocument/2006/relationships/image" Target="../media/image2286.png"/><Relationship Id="rId84" Type="http://schemas.openxmlformats.org/officeDocument/2006/relationships/image" Target="../media/image2307.png"/><Relationship Id="rId138" Type="http://schemas.openxmlformats.org/officeDocument/2006/relationships/image" Target="../media/image2334.png"/><Relationship Id="rId191" Type="http://schemas.openxmlformats.org/officeDocument/2006/relationships/customXml" Target="../ink/ink2326.xml"/><Relationship Id="rId205" Type="http://schemas.openxmlformats.org/officeDocument/2006/relationships/customXml" Target="../ink/ink2333.xml"/><Relationship Id="rId247" Type="http://schemas.openxmlformats.org/officeDocument/2006/relationships/image" Target="../media/image2387.png"/><Relationship Id="rId107" Type="http://schemas.openxmlformats.org/officeDocument/2006/relationships/customXml" Target="../ink/ink2284.xml"/><Relationship Id="rId289" Type="http://schemas.openxmlformats.org/officeDocument/2006/relationships/customXml" Target="../ink/ink2376.xml"/><Relationship Id="rId11" Type="http://schemas.openxmlformats.org/officeDocument/2006/relationships/customXml" Target="../ink/ink2236.xml"/><Relationship Id="rId53" Type="http://schemas.openxmlformats.org/officeDocument/2006/relationships/customXml" Target="../ink/ink2257.xml"/><Relationship Id="rId149" Type="http://schemas.openxmlformats.org/officeDocument/2006/relationships/customXml" Target="../ink/ink2305.xml"/><Relationship Id="rId314" Type="http://schemas.openxmlformats.org/officeDocument/2006/relationships/customXml" Target="../ink/ink2389.xml"/><Relationship Id="rId95" Type="http://schemas.openxmlformats.org/officeDocument/2006/relationships/customXml" Target="../ink/ink2278.xml"/><Relationship Id="rId160" Type="http://schemas.openxmlformats.org/officeDocument/2006/relationships/image" Target="../media/image2345.png"/><Relationship Id="rId216" Type="http://schemas.openxmlformats.org/officeDocument/2006/relationships/image" Target="../media/image2373.png"/><Relationship Id="rId258" Type="http://schemas.openxmlformats.org/officeDocument/2006/relationships/customXml" Target="../ink/ink2360.xml"/><Relationship Id="rId22" Type="http://schemas.openxmlformats.org/officeDocument/2006/relationships/image" Target="../media/image2276.png"/><Relationship Id="rId64" Type="http://schemas.openxmlformats.org/officeDocument/2006/relationships/image" Target="../media/image2297.png"/><Relationship Id="rId118" Type="http://schemas.openxmlformats.org/officeDocument/2006/relationships/image" Target="../media/image2324.png"/><Relationship Id="rId325" Type="http://schemas.openxmlformats.org/officeDocument/2006/relationships/image" Target="../media/image2424.png"/><Relationship Id="rId171" Type="http://schemas.openxmlformats.org/officeDocument/2006/relationships/customXml" Target="../ink/ink2316.xml"/><Relationship Id="rId227" Type="http://schemas.openxmlformats.org/officeDocument/2006/relationships/customXml" Target="../ink/ink2344.xml"/><Relationship Id="rId269" Type="http://schemas.openxmlformats.org/officeDocument/2006/relationships/customXml" Target="../ink/ink2366.xml"/><Relationship Id="rId33" Type="http://schemas.openxmlformats.org/officeDocument/2006/relationships/customXml" Target="../ink/ink2247.xml"/><Relationship Id="rId129" Type="http://schemas.openxmlformats.org/officeDocument/2006/relationships/customXml" Target="../ink/ink2295.xml"/><Relationship Id="rId280" Type="http://schemas.openxmlformats.org/officeDocument/2006/relationships/image" Target="../media/image2403.png"/><Relationship Id="rId75" Type="http://schemas.openxmlformats.org/officeDocument/2006/relationships/customXml" Target="../ink/ink2268.xml"/><Relationship Id="rId140" Type="http://schemas.openxmlformats.org/officeDocument/2006/relationships/image" Target="../media/image2335.png"/><Relationship Id="rId182" Type="http://schemas.openxmlformats.org/officeDocument/2006/relationships/image" Target="../media/image2356.png"/><Relationship Id="rId6" Type="http://schemas.openxmlformats.org/officeDocument/2006/relationships/image" Target="../media/image2268.png"/><Relationship Id="rId238" Type="http://schemas.openxmlformats.org/officeDocument/2006/relationships/image" Target="../media/image50.png"/><Relationship Id="rId291" Type="http://schemas.openxmlformats.org/officeDocument/2006/relationships/customXml" Target="../ink/ink2377.xml"/><Relationship Id="rId305" Type="http://schemas.openxmlformats.org/officeDocument/2006/relationships/image" Target="../media/image2414.png"/><Relationship Id="rId44" Type="http://schemas.openxmlformats.org/officeDocument/2006/relationships/image" Target="../media/image2287.png"/><Relationship Id="rId86" Type="http://schemas.openxmlformats.org/officeDocument/2006/relationships/image" Target="../media/image2308.png"/><Relationship Id="rId151" Type="http://schemas.openxmlformats.org/officeDocument/2006/relationships/customXml" Target="../ink/ink2306.xml"/><Relationship Id="rId193" Type="http://schemas.openxmlformats.org/officeDocument/2006/relationships/customXml" Target="../ink/ink2327.xml"/><Relationship Id="rId207" Type="http://schemas.openxmlformats.org/officeDocument/2006/relationships/customXml" Target="../ink/ink2334.xml"/><Relationship Id="rId249" Type="http://schemas.openxmlformats.org/officeDocument/2006/relationships/image" Target="../media/image2388.png"/><Relationship Id="rId13" Type="http://schemas.openxmlformats.org/officeDocument/2006/relationships/customXml" Target="../ink/ink2237.xml"/><Relationship Id="rId109" Type="http://schemas.openxmlformats.org/officeDocument/2006/relationships/customXml" Target="../ink/ink2285.xml"/><Relationship Id="rId260" Type="http://schemas.openxmlformats.org/officeDocument/2006/relationships/customXml" Target="../ink/ink2361.xml"/><Relationship Id="rId316" Type="http://schemas.openxmlformats.org/officeDocument/2006/relationships/customXml" Target="../ink/ink2390.xml"/><Relationship Id="rId55" Type="http://schemas.openxmlformats.org/officeDocument/2006/relationships/customXml" Target="../ink/ink2258.xml"/><Relationship Id="rId97" Type="http://schemas.openxmlformats.org/officeDocument/2006/relationships/customXml" Target="../ink/ink2279.xml"/><Relationship Id="rId120" Type="http://schemas.openxmlformats.org/officeDocument/2006/relationships/image" Target="../media/image2325.png"/><Relationship Id="rId162" Type="http://schemas.openxmlformats.org/officeDocument/2006/relationships/image" Target="../media/image2346.png"/><Relationship Id="rId218" Type="http://schemas.openxmlformats.org/officeDocument/2006/relationships/image" Target="../media/image2374.png"/><Relationship Id="rId271" Type="http://schemas.openxmlformats.org/officeDocument/2006/relationships/customXml" Target="../ink/ink2367.xml"/></Relationships>
</file>

<file path=ppt/slides/_rels/slide4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455.xml"/><Relationship Id="rId21" Type="http://schemas.openxmlformats.org/officeDocument/2006/relationships/customXml" Target="../ink/ink2407.xml"/><Relationship Id="rId63" Type="http://schemas.openxmlformats.org/officeDocument/2006/relationships/customXml" Target="../ink/ink2428.xml"/><Relationship Id="rId159" Type="http://schemas.openxmlformats.org/officeDocument/2006/relationships/customXml" Target="../ink/ink2476.xml"/><Relationship Id="rId170" Type="http://schemas.openxmlformats.org/officeDocument/2006/relationships/image" Target="../media/image2510.png"/><Relationship Id="rId226" Type="http://schemas.openxmlformats.org/officeDocument/2006/relationships/image" Target="../media/image2538.png"/><Relationship Id="rId107" Type="http://schemas.openxmlformats.org/officeDocument/2006/relationships/customXml" Target="../ink/ink2450.xml"/><Relationship Id="rId11" Type="http://schemas.openxmlformats.org/officeDocument/2006/relationships/customXml" Target="../ink/ink2402.xml"/><Relationship Id="rId32" Type="http://schemas.openxmlformats.org/officeDocument/2006/relationships/image" Target="../media/image2441.png"/><Relationship Id="rId53" Type="http://schemas.openxmlformats.org/officeDocument/2006/relationships/customXml" Target="../ink/ink2423.xml"/><Relationship Id="rId74" Type="http://schemas.openxmlformats.org/officeDocument/2006/relationships/image" Target="../media/image2462.png"/><Relationship Id="rId128" Type="http://schemas.openxmlformats.org/officeDocument/2006/relationships/image" Target="../media/image2489.png"/><Relationship Id="rId149" Type="http://schemas.openxmlformats.org/officeDocument/2006/relationships/customXml" Target="../ink/ink2471.xml"/><Relationship Id="rId5" Type="http://schemas.openxmlformats.org/officeDocument/2006/relationships/image" Target="../media/image2429.png"/><Relationship Id="rId95" Type="http://schemas.openxmlformats.org/officeDocument/2006/relationships/customXml" Target="../ink/ink2444.xml"/><Relationship Id="rId160" Type="http://schemas.openxmlformats.org/officeDocument/2006/relationships/image" Target="../media/image2505.png"/><Relationship Id="rId181" Type="http://schemas.openxmlformats.org/officeDocument/2006/relationships/customXml" Target="../ink/ink2487.xml"/><Relationship Id="rId216" Type="http://schemas.openxmlformats.org/officeDocument/2006/relationships/image" Target="../media/image2533.png"/><Relationship Id="rId237" Type="http://schemas.openxmlformats.org/officeDocument/2006/relationships/customXml" Target="../ink/ink2515.xml"/><Relationship Id="rId258" Type="http://schemas.openxmlformats.org/officeDocument/2006/relationships/image" Target="../media/image2553.png"/><Relationship Id="rId22" Type="http://schemas.openxmlformats.org/officeDocument/2006/relationships/image" Target="../media/image2436.png"/><Relationship Id="rId43" Type="http://schemas.openxmlformats.org/officeDocument/2006/relationships/customXml" Target="../ink/ink2418.xml"/><Relationship Id="rId64" Type="http://schemas.openxmlformats.org/officeDocument/2006/relationships/image" Target="../media/image2457.png"/><Relationship Id="rId118" Type="http://schemas.openxmlformats.org/officeDocument/2006/relationships/image" Target="../media/image2484.png"/><Relationship Id="rId139" Type="http://schemas.openxmlformats.org/officeDocument/2006/relationships/customXml" Target="../ink/ink2466.xml"/><Relationship Id="rId85" Type="http://schemas.openxmlformats.org/officeDocument/2006/relationships/customXml" Target="../ink/ink2439.xml"/><Relationship Id="rId150" Type="http://schemas.openxmlformats.org/officeDocument/2006/relationships/image" Target="../media/image2500.png"/><Relationship Id="rId171" Type="http://schemas.openxmlformats.org/officeDocument/2006/relationships/customXml" Target="../ink/ink2482.xml"/><Relationship Id="rId192" Type="http://schemas.openxmlformats.org/officeDocument/2006/relationships/image" Target="../media/image2521.png"/><Relationship Id="rId206" Type="http://schemas.openxmlformats.org/officeDocument/2006/relationships/image" Target="../media/image2528.png"/><Relationship Id="rId227" Type="http://schemas.openxmlformats.org/officeDocument/2006/relationships/customXml" Target="../ink/ink2510.xml"/><Relationship Id="rId248" Type="http://schemas.openxmlformats.org/officeDocument/2006/relationships/customXml" Target="../ink/ink2521.xml"/><Relationship Id="rId12" Type="http://schemas.openxmlformats.org/officeDocument/2006/relationships/image" Target="../media/image2431.png"/><Relationship Id="rId33" Type="http://schemas.openxmlformats.org/officeDocument/2006/relationships/customXml" Target="../ink/ink2413.xml"/><Relationship Id="rId108" Type="http://schemas.openxmlformats.org/officeDocument/2006/relationships/image" Target="../media/image2479.png"/><Relationship Id="rId129" Type="http://schemas.openxmlformats.org/officeDocument/2006/relationships/customXml" Target="../ink/ink2461.xml"/><Relationship Id="rId54" Type="http://schemas.openxmlformats.org/officeDocument/2006/relationships/image" Target="../media/image2452.png"/><Relationship Id="rId75" Type="http://schemas.openxmlformats.org/officeDocument/2006/relationships/customXml" Target="../ink/ink2434.xml"/><Relationship Id="rId96" Type="http://schemas.openxmlformats.org/officeDocument/2006/relationships/image" Target="../media/image2473.png"/><Relationship Id="rId140" Type="http://schemas.openxmlformats.org/officeDocument/2006/relationships/image" Target="../media/image2495.png"/><Relationship Id="rId161" Type="http://schemas.openxmlformats.org/officeDocument/2006/relationships/customXml" Target="../ink/ink2477.xml"/><Relationship Id="rId182" Type="http://schemas.openxmlformats.org/officeDocument/2006/relationships/image" Target="../media/image2516.png"/><Relationship Id="rId217" Type="http://schemas.openxmlformats.org/officeDocument/2006/relationships/customXml" Target="../ink/ink2505.xml"/><Relationship Id="rId6" Type="http://schemas.openxmlformats.org/officeDocument/2006/relationships/customXml" Target="../ink/ink2399.xml"/><Relationship Id="rId238" Type="http://schemas.openxmlformats.org/officeDocument/2006/relationships/image" Target="../media/image2544.png"/><Relationship Id="rId259" Type="http://schemas.openxmlformats.org/officeDocument/2006/relationships/customXml" Target="../ink/ink2527.xml"/><Relationship Id="rId23" Type="http://schemas.openxmlformats.org/officeDocument/2006/relationships/customXml" Target="../ink/ink2408.xml"/><Relationship Id="rId119" Type="http://schemas.openxmlformats.org/officeDocument/2006/relationships/customXml" Target="../ink/ink2456.xml"/><Relationship Id="rId44" Type="http://schemas.openxmlformats.org/officeDocument/2006/relationships/image" Target="../media/image2447.png"/><Relationship Id="rId65" Type="http://schemas.openxmlformats.org/officeDocument/2006/relationships/customXml" Target="../ink/ink2429.xml"/><Relationship Id="rId86" Type="http://schemas.openxmlformats.org/officeDocument/2006/relationships/image" Target="../media/image2468.png"/><Relationship Id="rId130" Type="http://schemas.openxmlformats.org/officeDocument/2006/relationships/image" Target="../media/image2490.png"/><Relationship Id="rId151" Type="http://schemas.openxmlformats.org/officeDocument/2006/relationships/customXml" Target="../ink/ink2472.xml"/><Relationship Id="rId172" Type="http://schemas.openxmlformats.org/officeDocument/2006/relationships/image" Target="../media/image2511.png"/><Relationship Id="rId193" Type="http://schemas.openxmlformats.org/officeDocument/2006/relationships/customXml" Target="../ink/ink2493.xml"/><Relationship Id="rId207" Type="http://schemas.openxmlformats.org/officeDocument/2006/relationships/customXml" Target="../ink/ink2500.xml"/><Relationship Id="rId228" Type="http://schemas.openxmlformats.org/officeDocument/2006/relationships/image" Target="../media/image2539.png"/><Relationship Id="rId249" Type="http://schemas.openxmlformats.org/officeDocument/2006/relationships/customXml" Target="../ink/ink2522.xml"/><Relationship Id="rId13" Type="http://schemas.openxmlformats.org/officeDocument/2006/relationships/customXml" Target="../ink/ink2403.xml"/><Relationship Id="rId109" Type="http://schemas.openxmlformats.org/officeDocument/2006/relationships/customXml" Target="../ink/ink2451.xml"/><Relationship Id="rId260" Type="http://schemas.openxmlformats.org/officeDocument/2006/relationships/image" Target="../media/image2554.png"/><Relationship Id="rId34" Type="http://schemas.openxmlformats.org/officeDocument/2006/relationships/image" Target="../media/image2442.png"/><Relationship Id="rId55" Type="http://schemas.openxmlformats.org/officeDocument/2006/relationships/customXml" Target="../ink/ink2424.xml"/><Relationship Id="rId76" Type="http://schemas.openxmlformats.org/officeDocument/2006/relationships/image" Target="../media/image2463.png"/><Relationship Id="rId97" Type="http://schemas.openxmlformats.org/officeDocument/2006/relationships/customXml" Target="../ink/ink2445.xml"/><Relationship Id="rId120" Type="http://schemas.openxmlformats.org/officeDocument/2006/relationships/image" Target="../media/image2485.png"/><Relationship Id="rId141" Type="http://schemas.openxmlformats.org/officeDocument/2006/relationships/customXml" Target="../ink/ink2467.xml"/><Relationship Id="rId7" Type="http://schemas.openxmlformats.org/officeDocument/2006/relationships/image" Target="../media/image2430.png"/><Relationship Id="rId162" Type="http://schemas.openxmlformats.org/officeDocument/2006/relationships/image" Target="../media/image2506.png"/><Relationship Id="rId183" Type="http://schemas.openxmlformats.org/officeDocument/2006/relationships/customXml" Target="../ink/ink2488.xml"/><Relationship Id="rId218" Type="http://schemas.openxmlformats.org/officeDocument/2006/relationships/image" Target="../media/image2534.png"/><Relationship Id="rId239" Type="http://schemas.openxmlformats.org/officeDocument/2006/relationships/customXml" Target="../ink/ink2516.xml"/><Relationship Id="rId250" Type="http://schemas.openxmlformats.org/officeDocument/2006/relationships/image" Target="../media/image2549.png"/><Relationship Id="rId24" Type="http://schemas.openxmlformats.org/officeDocument/2006/relationships/image" Target="../media/image2437.png"/><Relationship Id="rId45" Type="http://schemas.openxmlformats.org/officeDocument/2006/relationships/customXml" Target="../ink/ink2419.xml"/><Relationship Id="rId66" Type="http://schemas.openxmlformats.org/officeDocument/2006/relationships/image" Target="../media/image2458.png"/><Relationship Id="rId87" Type="http://schemas.openxmlformats.org/officeDocument/2006/relationships/customXml" Target="../ink/ink2440.xml"/><Relationship Id="rId110" Type="http://schemas.openxmlformats.org/officeDocument/2006/relationships/image" Target="../media/image2480.png"/><Relationship Id="rId131" Type="http://schemas.openxmlformats.org/officeDocument/2006/relationships/customXml" Target="../ink/ink2462.xml"/><Relationship Id="rId152" Type="http://schemas.openxmlformats.org/officeDocument/2006/relationships/image" Target="../media/image2501.png"/><Relationship Id="rId173" Type="http://schemas.openxmlformats.org/officeDocument/2006/relationships/customXml" Target="../ink/ink2483.xml"/><Relationship Id="rId194" Type="http://schemas.openxmlformats.org/officeDocument/2006/relationships/image" Target="../media/image2522.png"/><Relationship Id="rId208" Type="http://schemas.openxmlformats.org/officeDocument/2006/relationships/image" Target="../media/image2529.png"/><Relationship Id="rId229" Type="http://schemas.openxmlformats.org/officeDocument/2006/relationships/customXml" Target="../ink/ink2511.xml"/><Relationship Id="rId240" Type="http://schemas.openxmlformats.org/officeDocument/2006/relationships/image" Target="../media/image2545.png"/><Relationship Id="rId261" Type="http://schemas.openxmlformats.org/officeDocument/2006/relationships/customXml" Target="../ink/ink2528.xml"/><Relationship Id="rId14" Type="http://schemas.openxmlformats.org/officeDocument/2006/relationships/image" Target="../media/image2432.png"/><Relationship Id="rId35" Type="http://schemas.openxmlformats.org/officeDocument/2006/relationships/customXml" Target="../ink/ink2414.xml"/><Relationship Id="rId56" Type="http://schemas.openxmlformats.org/officeDocument/2006/relationships/image" Target="../media/image2453.png"/><Relationship Id="rId77" Type="http://schemas.openxmlformats.org/officeDocument/2006/relationships/customXml" Target="../ink/ink2435.xml"/><Relationship Id="rId100" Type="http://schemas.openxmlformats.org/officeDocument/2006/relationships/image" Target="../media/image2475.png"/><Relationship Id="rId8" Type="http://schemas.openxmlformats.org/officeDocument/2006/relationships/customXml" Target="../ink/ink2400.xml"/><Relationship Id="rId98" Type="http://schemas.openxmlformats.org/officeDocument/2006/relationships/image" Target="../media/image2474.png"/><Relationship Id="rId121" Type="http://schemas.openxmlformats.org/officeDocument/2006/relationships/customXml" Target="../ink/ink2457.xml"/><Relationship Id="rId142" Type="http://schemas.openxmlformats.org/officeDocument/2006/relationships/image" Target="../media/image2496.png"/><Relationship Id="rId163" Type="http://schemas.openxmlformats.org/officeDocument/2006/relationships/customXml" Target="../ink/ink2478.xml"/><Relationship Id="rId184" Type="http://schemas.openxmlformats.org/officeDocument/2006/relationships/image" Target="../media/image2517.png"/><Relationship Id="rId219" Type="http://schemas.openxmlformats.org/officeDocument/2006/relationships/customXml" Target="../ink/ink2506.xml"/><Relationship Id="rId230" Type="http://schemas.openxmlformats.org/officeDocument/2006/relationships/image" Target="../media/image2540.png"/><Relationship Id="rId251" Type="http://schemas.openxmlformats.org/officeDocument/2006/relationships/customXml" Target="../ink/ink2523.xml"/><Relationship Id="rId25" Type="http://schemas.openxmlformats.org/officeDocument/2006/relationships/customXml" Target="../ink/ink2409.xml"/><Relationship Id="rId46" Type="http://schemas.openxmlformats.org/officeDocument/2006/relationships/image" Target="../media/image2448.png"/><Relationship Id="rId67" Type="http://schemas.openxmlformats.org/officeDocument/2006/relationships/customXml" Target="../ink/ink2430.xml"/><Relationship Id="rId88" Type="http://schemas.openxmlformats.org/officeDocument/2006/relationships/image" Target="../media/image2469.png"/><Relationship Id="rId111" Type="http://schemas.openxmlformats.org/officeDocument/2006/relationships/customXml" Target="../ink/ink2452.xml"/><Relationship Id="rId132" Type="http://schemas.openxmlformats.org/officeDocument/2006/relationships/image" Target="../media/image2491.png"/><Relationship Id="rId153" Type="http://schemas.openxmlformats.org/officeDocument/2006/relationships/customXml" Target="../ink/ink2473.xml"/><Relationship Id="rId174" Type="http://schemas.openxmlformats.org/officeDocument/2006/relationships/image" Target="../media/image2512.png"/><Relationship Id="rId195" Type="http://schemas.openxmlformats.org/officeDocument/2006/relationships/customXml" Target="../ink/ink2494.xml"/><Relationship Id="rId209" Type="http://schemas.openxmlformats.org/officeDocument/2006/relationships/customXml" Target="../ink/ink2501.xml"/><Relationship Id="rId220" Type="http://schemas.openxmlformats.org/officeDocument/2006/relationships/image" Target="../media/image2535.png"/><Relationship Id="rId241" Type="http://schemas.openxmlformats.org/officeDocument/2006/relationships/customXml" Target="../ink/ink2517.xml"/><Relationship Id="rId15" Type="http://schemas.openxmlformats.org/officeDocument/2006/relationships/customXml" Target="../ink/ink2404.xml"/><Relationship Id="rId36" Type="http://schemas.openxmlformats.org/officeDocument/2006/relationships/image" Target="../media/image2443.png"/><Relationship Id="rId57" Type="http://schemas.openxmlformats.org/officeDocument/2006/relationships/customXml" Target="../ink/ink2425.xml"/><Relationship Id="rId262" Type="http://schemas.openxmlformats.org/officeDocument/2006/relationships/image" Target="../media/image2555.png"/><Relationship Id="rId78" Type="http://schemas.openxmlformats.org/officeDocument/2006/relationships/image" Target="../media/image2464.png"/><Relationship Id="rId99" Type="http://schemas.openxmlformats.org/officeDocument/2006/relationships/customXml" Target="../ink/ink2446.xml"/><Relationship Id="rId101" Type="http://schemas.openxmlformats.org/officeDocument/2006/relationships/customXml" Target="../ink/ink2447.xml"/><Relationship Id="rId122" Type="http://schemas.openxmlformats.org/officeDocument/2006/relationships/image" Target="../media/image2486.png"/><Relationship Id="rId143" Type="http://schemas.openxmlformats.org/officeDocument/2006/relationships/customXml" Target="../ink/ink2468.xml"/><Relationship Id="rId164" Type="http://schemas.openxmlformats.org/officeDocument/2006/relationships/image" Target="../media/image2507.png"/><Relationship Id="rId185" Type="http://schemas.openxmlformats.org/officeDocument/2006/relationships/customXml" Target="../ink/ink2489.xml"/><Relationship Id="rId9" Type="http://schemas.openxmlformats.org/officeDocument/2006/relationships/image" Target="../media/image50.png"/><Relationship Id="rId210" Type="http://schemas.openxmlformats.org/officeDocument/2006/relationships/image" Target="../media/image2530.png"/><Relationship Id="rId26" Type="http://schemas.openxmlformats.org/officeDocument/2006/relationships/image" Target="../media/image2438.png"/><Relationship Id="rId231" Type="http://schemas.openxmlformats.org/officeDocument/2006/relationships/customXml" Target="../ink/ink2512.xml"/><Relationship Id="rId252" Type="http://schemas.openxmlformats.org/officeDocument/2006/relationships/image" Target="../media/image2550.png"/><Relationship Id="rId47" Type="http://schemas.openxmlformats.org/officeDocument/2006/relationships/customXml" Target="../ink/ink2420.xml"/><Relationship Id="rId68" Type="http://schemas.openxmlformats.org/officeDocument/2006/relationships/image" Target="../media/image2459.png"/><Relationship Id="rId89" Type="http://schemas.openxmlformats.org/officeDocument/2006/relationships/customXml" Target="../ink/ink2441.xml"/><Relationship Id="rId112" Type="http://schemas.openxmlformats.org/officeDocument/2006/relationships/image" Target="../media/image2481.png"/><Relationship Id="rId133" Type="http://schemas.openxmlformats.org/officeDocument/2006/relationships/customXml" Target="../ink/ink2463.xml"/><Relationship Id="rId154" Type="http://schemas.openxmlformats.org/officeDocument/2006/relationships/image" Target="../media/image2502.png"/><Relationship Id="rId175" Type="http://schemas.openxmlformats.org/officeDocument/2006/relationships/customXml" Target="../ink/ink2484.xml"/><Relationship Id="rId196" Type="http://schemas.openxmlformats.org/officeDocument/2006/relationships/image" Target="../media/image2523.png"/><Relationship Id="rId200" Type="http://schemas.openxmlformats.org/officeDocument/2006/relationships/image" Target="../media/image2525.png"/><Relationship Id="rId16" Type="http://schemas.openxmlformats.org/officeDocument/2006/relationships/image" Target="../media/image2433.png"/><Relationship Id="rId221" Type="http://schemas.openxmlformats.org/officeDocument/2006/relationships/customXml" Target="../ink/ink2507.xml"/><Relationship Id="rId242" Type="http://schemas.openxmlformats.org/officeDocument/2006/relationships/image" Target="../media/image2546.png"/><Relationship Id="rId263" Type="http://schemas.openxmlformats.org/officeDocument/2006/relationships/customXml" Target="../ink/ink2529.xml"/><Relationship Id="rId37" Type="http://schemas.openxmlformats.org/officeDocument/2006/relationships/customXml" Target="../ink/ink2415.xml"/><Relationship Id="rId58" Type="http://schemas.openxmlformats.org/officeDocument/2006/relationships/image" Target="../media/image2454.png"/><Relationship Id="rId79" Type="http://schemas.openxmlformats.org/officeDocument/2006/relationships/customXml" Target="../ink/ink2436.xml"/><Relationship Id="rId102" Type="http://schemas.openxmlformats.org/officeDocument/2006/relationships/image" Target="../media/image2476.png"/><Relationship Id="rId123" Type="http://schemas.openxmlformats.org/officeDocument/2006/relationships/customXml" Target="../ink/ink2458.xml"/><Relationship Id="rId144" Type="http://schemas.openxmlformats.org/officeDocument/2006/relationships/image" Target="../media/image2497.png"/><Relationship Id="rId90" Type="http://schemas.openxmlformats.org/officeDocument/2006/relationships/image" Target="../media/image2470.png"/><Relationship Id="rId165" Type="http://schemas.openxmlformats.org/officeDocument/2006/relationships/customXml" Target="../ink/ink2479.xml"/><Relationship Id="rId186" Type="http://schemas.openxmlformats.org/officeDocument/2006/relationships/image" Target="../media/image2518.png"/><Relationship Id="rId211" Type="http://schemas.openxmlformats.org/officeDocument/2006/relationships/customXml" Target="../ink/ink2502.xml"/><Relationship Id="rId232" Type="http://schemas.openxmlformats.org/officeDocument/2006/relationships/image" Target="../media/image2541.png"/><Relationship Id="rId253" Type="http://schemas.openxmlformats.org/officeDocument/2006/relationships/customXml" Target="../ink/ink2524.xml"/><Relationship Id="rId27" Type="http://schemas.openxmlformats.org/officeDocument/2006/relationships/customXml" Target="../ink/ink2410.xml"/><Relationship Id="rId48" Type="http://schemas.openxmlformats.org/officeDocument/2006/relationships/image" Target="../media/image2449.png"/><Relationship Id="rId69" Type="http://schemas.openxmlformats.org/officeDocument/2006/relationships/customXml" Target="../ink/ink2431.xml"/><Relationship Id="rId113" Type="http://schemas.openxmlformats.org/officeDocument/2006/relationships/customXml" Target="../ink/ink2453.xml"/><Relationship Id="rId134" Type="http://schemas.openxmlformats.org/officeDocument/2006/relationships/image" Target="../media/image2492.png"/><Relationship Id="rId80" Type="http://schemas.openxmlformats.org/officeDocument/2006/relationships/image" Target="../media/image2465.png"/><Relationship Id="rId155" Type="http://schemas.openxmlformats.org/officeDocument/2006/relationships/customXml" Target="../ink/ink2474.xml"/><Relationship Id="rId176" Type="http://schemas.openxmlformats.org/officeDocument/2006/relationships/image" Target="../media/image2513.png"/><Relationship Id="rId197" Type="http://schemas.openxmlformats.org/officeDocument/2006/relationships/customXml" Target="../ink/ink2495.xml"/><Relationship Id="rId201" Type="http://schemas.openxmlformats.org/officeDocument/2006/relationships/customXml" Target="../ink/ink2497.xml"/><Relationship Id="rId222" Type="http://schemas.openxmlformats.org/officeDocument/2006/relationships/image" Target="../media/image2536.png"/><Relationship Id="rId243" Type="http://schemas.openxmlformats.org/officeDocument/2006/relationships/customXml" Target="../ink/ink2518.xml"/><Relationship Id="rId264" Type="http://schemas.openxmlformats.org/officeDocument/2006/relationships/image" Target="../media/image2556.png"/><Relationship Id="rId17" Type="http://schemas.openxmlformats.org/officeDocument/2006/relationships/customXml" Target="../ink/ink2405.xml"/><Relationship Id="rId38" Type="http://schemas.openxmlformats.org/officeDocument/2006/relationships/image" Target="../media/image2444.png"/><Relationship Id="rId59" Type="http://schemas.openxmlformats.org/officeDocument/2006/relationships/customXml" Target="../ink/ink2426.xml"/><Relationship Id="rId103" Type="http://schemas.openxmlformats.org/officeDocument/2006/relationships/customXml" Target="../ink/ink2448.xml"/><Relationship Id="rId124" Type="http://schemas.openxmlformats.org/officeDocument/2006/relationships/image" Target="../media/image2487.png"/><Relationship Id="rId70" Type="http://schemas.openxmlformats.org/officeDocument/2006/relationships/image" Target="../media/image2460.png"/><Relationship Id="rId91" Type="http://schemas.openxmlformats.org/officeDocument/2006/relationships/customXml" Target="../ink/ink2442.xml"/><Relationship Id="rId145" Type="http://schemas.openxmlformats.org/officeDocument/2006/relationships/customXml" Target="../ink/ink2469.xml"/><Relationship Id="rId166" Type="http://schemas.openxmlformats.org/officeDocument/2006/relationships/image" Target="../media/image2508.png"/><Relationship Id="rId187" Type="http://schemas.openxmlformats.org/officeDocument/2006/relationships/customXml" Target="../ink/ink2490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531.png"/><Relationship Id="rId233" Type="http://schemas.openxmlformats.org/officeDocument/2006/relationships/customXml" Target="../ink/ink2513.xml"/><Relationship Id="rId254" Type="http://schemas.openxmlformats.org/officeDocument/2006/relationships/image" Target="../media/image2551.png"/><Relationship Id="rId28" Type="http://schemas.openxmlformats.org/officeDocument/2006/relationships/image" Target="../media/image2439.png"/><Relationship Id="rId49" Type="http://schemas.openxmlformats.org/officeDocument/2006/relationships/customXml" Target="../ink/ink2421.xml"/><Relationship Id="rId114" Type="http://schemas.openxmlformats.org/officeDocument/2006/relationships/image" Target="../media/image2482.png"/><Relationship Id="rId60" Type="http://schemas.openxmlformats.org/officeDocument/2006/relationships/image" Target="../media/image2455.png"/><Relationship Id="rId81" Type="http://schemas.openxmlformats.org/officeDocument/2006/relationships/customXml" Target="../ink/ink2437.xml"/><Relationship Id="rId135" Type="http://schemas.openxmlformats.org/officeDocument/2006/relationships/customXml" Target="../ink/ink2464.xml"/><Relationship Id="rId156" Type="http://schemas.openxmlformats.org/officeDocument/2006/relationships/image" Target="../media/image2503.png"/><Relationship Id="rId177" Type="http://schemas.openxmlformats.org/officeDocument/2006/relationships/customXml" Target="../ink/ink2485.xml"/><Relationship Id="rId198" Type="http://schemas.openxmlformats.org/officeDocument/2006/relationships/image" Target="../media/image2524.png"/><Relationship Id="rId202" Type="http://schemas.openxmlformats.org/officeDocument/2006/relationships/image" Target="../media/image2526.png"/><Relationship Id="rId223" Type="http://schemas.openxmlformats.org/officeDocument/2006/relationships/customXml" Target="../ink/ink2508.xml"/><Relationship Id="rId244" Type="http://schemas.openxmlformats.org/officeDocument/2006/relationships/image" Target="../media/image2547.png"/><Relationship Id="rId18" Type="http://schemas.openxmlformats.org/officeDocument/2006/relationships/image" Target="../media/image2434.png"/><Relationship Id="rId39" Type="http://schemas.openxmlformats.org/officeDocument/2006/relationships/customXml" Target="../ink/ink2416.xml"/><Relationship Id="rId265" Type="http://schemas.openxmlformats.org/officeDocument/2006/relationships/customXml" Target="../ink/ink2530.xml"/><Relationship Id="rId50" Type="http://schemas.openxmlformats.org/officeDocument/2006/relationships/image" Target="../media/image2450.png"/><Relationship Id="rId104" Type="http://schemas.openxmlformats.org/officeDocument/2006/relationships/image" Target="../media/image2477.png"/><Relationship Id="rId125" Type="http://schemas.openxmlformats.org/officeDocument/2006/relationships/customXml" Target="../ink/ink2459.xml"/><Relationship Id="rId146" Type="http://schemas.openxmlformats.org/officeDocument/2006/relationships/image" Target="../media/image2498.png"/><Relationship Id="rId167" Type="http://schemas.openxmlformats.org/officeDocument/2006/relationships/customXml" Target="../ink/ink2480.xml"/><Relationship Id="rId188" Type="http://schemas.openxmlformats.org/officeDocument/2006/relationships/image" Target="../media/image2519.png"/><Relationship Id="rId71" Type="http://schemas.openxmlformats.org/officeDocument/2006/relationships/customXml" Target="../ink/ink2432.xml"/><Relationship Id="rId92" Type="http://schemas.openxmlformats.org/officeDocument/2006/relationships/image" Target="../media/image2471.png"/><Relationship Id="rId213" Type="http://schemas.openxmlformats.org/officeDocument/2006/relationships/customXml" Target="../ink/ink2503.xml"/><Relationship Id="rId234" Type="http://schemas.openxmlformats.org/officeDocument/2006/relationships/image" Target="../media/image2542.png"/><Relationship Id="rId2" Type="http://schemas.openxmlformats.org/officeDocument/2006/relationships/image" Target="../media/image5.jpeg"/><Relationship Id="rId29" Type="http://schemas.openxmlformats.org/officeDocument/2006/relationships/customXml" Target="../ink/ink2411.xml"/><Relationship Id="rId255" Type="http://schemas.openxmlformats.org/officeDocument/2006/relationships/customXml" Target="../ink/ink2525.xml"/><Relationship Id="rId40" Type="http://schemas.openxmlformats.org/officeDocument/2006/relationships/image" Target="../media/image2445.png"/><Relationship Id="rId115" Type="http://schemas.openxmlformats.org/officeDocument/2006/relationships/customXml" Target="../ink/ink2454.xml"/><Relationship Id="rId136" Type="http://schemas.openxmlformats.org/officeDocument/2006/relationships/image" Target="../media/image2493.png"/><Relationship Id="rId157" Type="http://schemas.openxmlformats.org/officeDocument/2006/relationships/customXml" Target="../ink/ink2475.xml"/><Relationship Id="rId178" Type="http://schemas.openxmlformats.org/officeDocument/2006/relationships/image" Target="../media/image2514.png"/><Relationship Id="rId61" Type="http://schemas.openxmlformats.org/officeDocument/2006/relationships/customXml" Target="../ink/ink2427.xml"/><Relationship Id="rId82" Type="http://schemas.openxmlformats.org/officeDocument/2006/relationships/image" Target="../media/image2466.png"/><Relationship Id="rId199" Type="http://schemas.openxmlformats.org/officeDocument/2006/relationships/customXml" Target="../ink/ink2496.xml"/><Relationship Id="rId203" Type="http://schemas.openxmlformats.org/officeDocument/2006/relationships/customXml" Target="../ink/ink2498.xml"/><Relationship Id="rId19" Type="http://schemas.openxmlformats.org/officeDocument/2006/relationships/customXml" Target="../ink/ink2406.xml"/><Relationship Id="rId224" Type="http://schemas.openxmlformats.org/officeDocument/2006/relationships/image" Target="../media/image2537.png"/><Relationship Id="rId245" Type="http://schemas.openxmlformats.org/officeDocument/2006/relationships/customXml" Target="../ink/ink2519.xml"/><Relationship Id="rId266" Type="http://schemas.openxmlformats.org/officeDocument/2006/relationships/image" Target="../media/image2557.png"/><Relationship Id="rId30" Type="http://schemas.openxmlformats.org/officeDocument/2006/relationships/image" Target="../media/image2440.png"/><Relationship Id="rId105" Type="http://schemas.openxmlformats.org/officeDocument/2006/relationships/customXml" Target="../ink/ink2449.xml"/><Relationship Id="rId126" Type="http://schemas.openxmlformats.org/officeDocument/2006/relationships/image" Target="../media/image2488.png"/><Relationship Id="rId147" Type="http://schemas.openxmlformats.org/officeDocument/2006/relationships/customXml" Target="../ink/ink2470.xml"/><Relationship Id="rId168" Type="http://schemas.openxmlformats.org/officeDocument/2006/relationships/image" Target="../media/image2509.png"/><Relationship Id="rId51" Type="http://schemas.openxmlformats.org/officeDocument/2006/relationships/customXml" Target="../ink/ink2422.xml"/><Relationship Id="rId72" Type="http://schemas.openxmlformats.org/officeDocument/2006/relationships/image" Target="../media/image2461.png"/><Relationship Id="rId93" Type="http://schemas.openxmlformats.org/officeDocument/2006/relationships/customXml" Target="../ink/ink2443.xml"/><Relationship Id="rId189" Type="http://schemas.openxmlformats.org/officeDocument/2006/relationships/customXml" Target="../ink/ink2491.xml"/><Relationship Id="rId3" Type="http://schemas.openxmlformats.org/officeDocument/2006/relationships/image" Target="../media/image6.png"/><Relationship Id="rId214" Type="http://schemas.openxmlformats.org/officeDocument/2006/relationships/image" Target="../media/image2532.png"/><Relationship Id="rId235" Type="http://schemas.openxmlformats.org/officeDocument/2006/relationships/customXml" Target="../ink/ink2514.xml"/><Relationship Id="rId256" Type="http://schemas.openxmlformats.org/officeDocument/2006/relationships/image" Target="../media/image2552.png"/><Relationship Id="rId116" Type="http://schemas.openxmlformats.org/officeDocument/2006/relationships/image" Target="../media/image2483.png"/><Relationship Id="rId137" Type="http://schemas.openxmlformats.org/officeDocument/2006/relationships/customXml" Target="../ink/ink2465.xml"/><Relationship Id="rId158" Type="http://schemas.openxmlformats.org/officeDocument/2006/relationships/image" Target="../media/image2504.png"/><Relationship Id="rId20" Type="http://schemas.openxmlformats.org/officeDocument/2006/relationships/image" Target="../media/image2435.png"/><Relationship Id="rId41" Type="http://schemas.openxmlformats.org/officeDocument/2006/relationships/customXml" Target="../ink/ink2417.xml"/><Relationship Id="rId62" Type="http://schemas.openxmlformats.org/officeDocument/2006/relationships/image" Target="../media/image2456.png"/><Relationship Id="rId83" Type="http://schemas.openxmlformats.org/officeDocument/2006/relationships/customXml" Target="../ink/ink2438.xml"/><Relationship Id="rId179" Type="http://schemas.openxmlformats.org/officeDocument/2006/relationships/customXml" Target="../ink/ink2486.xml"/><Relationship Id="rId190" Type="http://schemas.openxmlformats.org/officeDocument/2006/relationships/image" Target="../media/image2520.png"/><Relationship Id="rId204" Type="http://schemas.openxmlformats.org/officeDocument/2006/relationships/image" Target="../media/image2527.png"/><Relationship Id="rId225" Type="http://schemas.openxmlformats.org/officeDocument/2006/relationships/customXml" Target="../ink/ink2509.xml"/><Relationship Id="rId246" Type="http://schemas.openxmlformats.org/officeDocument/2006/relationships/image" Target="../media/image2548.png"/><Relationship Id="rId106" Type="http://schemas.openxmlformats.org/officeDocument/2006/relationships/image" Target="../media/image2478.png"/><Relationship Id="rId127" Type="http://schemas.openxmlformats.org/officeDocument/2006/relationships/customXml" Target="../ink/ink2460.xml"/><Relationship Id="rId10" Type="http://schemas.openxmlformats.org/officeDocument/2006/relationships/customXml" Target="../ink/ink2401.xml"/><Relationship Id="rId31" Type="http://schemas.openxmlformats.org/officeDocument/2006/relationships/customXml" Target="../ink/ink2412.xml"/><Relationship Id="rId52" Type="http://schemas.openxmlformats.org/officeDocument/2006/relationships/image" Target="../media/image2451.png"/><Relationship Id="rId73" Type="http://schemas.openxmlformats.org/officeDocument/2006/relationships/customXml" Target="../ink/ink2433.xml"/><Relationship Id="rId94" Type="http://schemas.openxmlformats.org/officeDocument/2006/relationships/image" Target="../media/image2472.png"/><Relationship Id="rId148" Type="http://schemas.openxmlformats.org/officeDocument/2006/relationships/image" Target="../media/image2499.png"/><Relationship Id="rId169" Type="http://schemas.openxmlformats.org/officeDocument/2006/relationships/customXml" Target="../ink/ink2481.xml"/><Relationship Id="rId4" Type="http://schemas.openxmlformats.org/officeDocument/2006/relationships/image" Target="../media/image7.png"/><Relationship Id="rId180" Type="http://schemas.openxmlformats.org/officeDocument/2006/relationships/image" Target="../media/image2515.png"/><Relationship Id="rId215" Type="http://schemas.openxmlformats.org/officeDocument/2006/relationships/customXml" Target="../ink/ink2504.xml"/><Relationship Id="rId236" Type="http://schemas.openxmlformats.org/officeDocument/2006/relationships/image" Target="../media/image2543.png"/><Relationship Id="rId257" Type="http://schemas.openxmlformats.org/officeDocument/2006/relationships/customXml" Target="../ink/ink2526.xml"/><Relationship Id="rId42" Type="http://schemas.openxmlformats.org/officeDocument/2006/relationships/image" Target="../media/image2446.png"/><Relationship Id="rId84" Type="http://schemas.openxmlformats.org/officeDocument/2006/relationships/image" Target="../media/image2467.png"/><Relationship Id="rId138" Type="http://schemas.openxmlformats.org/officeDocument/2006/relationships/image" Target="../media/image2494.png"/><Relationship Id="rId191" Type="http://schemas.openxmlformats.org/officeDocument/2006/relationships/customXml" Target="../ink/ink2492.xml"/><Relationship Id="rId205" Type="http://schemas.openxmlformats.org/officeDocument/2006/relationships/customXml" Target="../ink/ink2499.xml"/><Relationship Id="rId247" Type="http://schemas.openxmlformats.org/officeDocument/2006/relationships/customXml" Target="../ink/ink25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Nona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91295C7-F07B-C1E6-66C7-1392CFD445C3}"/>
                  </a:ext>
                </a:extLst>
              </p14:cNvPr>
              <p14:cNvContentPartPr/>
              <p14:nvPr/>
            </p14:nvContentPartPr>
            <p14:xfrm>
              <a:off x="2601051" y="1064760"/>
              <a:ext cx="36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91295C7-F07B-C1E6-66C7-1392CFD445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6731" y="1060440"/>
                <a:ext cx="9000" cy="9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812CD-CD07-8D69-51BA-576BF2E3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66D858-B3B2-E7FE-6487-9616E9FDE07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98C7B6-F249-F04A-4357-377488A9D0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C34EF-367D-AC90-5A5F-AEBB9E02F21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D9CF12B-05CE-4581-A8DD-F45DAD82FBC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EEA13CE-F367-05A0-EDBC-5CB674717CB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B163C81-8050-9B62-C940-4619184649D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EECBC12-3068-E5E4-8C57-1836052F2E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5F1BB6B-DA8C-F592-120C-2463897F19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EFD639D-896B-BA20-4E87-907E5ED0A3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FAD4FC-0243-EC55-4DED-5DF9E86E4C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6C50C30-A6C8-750F-582A-0DF8C3A249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C88F70-61E4-FE5C-CD59-E659396B37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226C0D1-D9A6-E225-14D1-FA7F71AE104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0DB6A4-F409-EA5B-3AF7-FE59C950D4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8FD7C77-B16F-6F67-196F-961905152BE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949B6B5-3162-E4FD-7C6D-D08626807B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FFA1DB7-BF32-08DF-E478-D5975038331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CAC4D1A-3C3F-DC00-8B00-0DB5B8AC7A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ECB9D1A-2F34-FD71-F01C-830391FD64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AD92AC-2407-AD49-052D-9776B12BDE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CFE45B2-4830-4930-2EAE-4A59830D09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82DF735-5892-4183-7CE0-06569D4D9D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2B84CC-D99B-1A37-A4AC-8DFC67E82D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A66715C-CC9D-312B-9363-CD1F8413E2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CD45BB-8134-DF0A-FD7B-2788133299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98BFF2E-A03A-F468-D73C-13321064DCE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0C86216-3DF8-BC1E-1E60-4911B9B5EC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74C086C-DAF0-45B0-2D0B-97DD604D84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E4FE8B5-80C4-A878-5BFA-5CEE89DA523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0984D1-E839-BE51-F7B7-DC33BB08607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B1BB926-3D8C-2126-8BCB-3B397CFADFF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715ED62-AC7F-16B1-7D46-0DB0809E86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1CDF156-72C8-121A-AD55-E369F7111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A268F6-71F9-4971-7870-313C3B53107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463865-1345-92D1-FC19-BD766765E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76C808A-4789-287C-55E1-0FE6BFC1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9037A2A-BBF8-321F-CAC0-4BDECAB7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50" y="1879600"/>
            <a:ext cx="6769100" cy="30988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6435B95F-437A-EEC5-6785-53EB4EE28B68}"/>
              </a:ext>
            </a:extLst>
          </p:cNvPr>
          <p:cNvGrpSpPr/>
          <p:nvPr/>
        </p:nvGrpSpPr>
        <p:grpSpPr>
          <a:xfrm>
            <a:off x="5105657" y="2136720"/>
            <a:ext cx="1785600" cy="124920"/>
            <a:chOff x="5105657" y="2136720"/>
            <a:chExt cx="1785600" cy="12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A34BD56-CA3D-1E92-7479-8E136E6CB476}"/>
                    </a:ext>
                  </a:extLst>
                </p14:cNvPr>
                <p14:cNvContentPartPr/>
                <p14:nvPr/>
              </p14:nvContentPartPr>
              <p14:xfrm>
                <a:off x="5105657" y="2217360"/>
                <a:ext cx="534240" cy="44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A34BD56-CA3D-1E92-7479-8E136E6CB47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98097" y="2209800"/>
                  <a:ext cx="5490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6786E4D-1444-D306-7D1D-CFA0CFC98B54}"/>
                    </a:ext>
                  </a:extLst>
                </p14:cNvPr>
                <p14:cNvContentPartPr/>
                <p14:nvPr/>
              </p14:nvContentPartPr>
              <p14:xfrm>
                <a:off x="6019337" y="2136720"/>
                <a:ext cx="871920" cy="101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6786E4D-1444-D306-7D1D-CFA0CFC98B5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12137" y="2129160"/>
                  <a:ext cx="88704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7BAB3BD-9E4A-DD9B-E60A-0D4DA7A762DC}"/>
                  </a:ext>
                </a:extLst>
              </p14:cNvPr>
              <p14:cNvContentPartPr/>
              <p14:nvPr/>
            </p14:nvContentPartPr>
            <p14:xfrm>
              <a:off x="4744577" y="4852920"/>
              <a:ext cx="1696320" cy="1558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7BAB3BD-9E4A-DD9B-E60A-0D4DA7A762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37017" y="4845360"/>
                <a:ext cx="1711440" cy="17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5A273394-389F-7828-48B5-30D1B86AEFD1}"/>
              </a:ext>
            </a:extLst>
          </p:cNvPr>
          <p:cNvGrpSpPr/>
          <p:nvPr/>
        </p:nvGrpSpPr>
        <p:grpSpPr>
          <a:xfrm>
            <a:off x="7308137" y="4607760"/>
            <a:ext cx="1796040" cy="261000"/>
            <a:chOff x="7308137" y="4607760"/>
            <a:chExt cx="179604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941C50-7537-2906-80D5-C182233893B3}"/>
                    </a:ext>
                  </a:extLst>
                </p14:cNvPr>
                <p14:cNvContentPartPr/>
                <p14:nvPr/>
              </p14:nvContentPartPr>
              <p14:xfrm>
                <a:off x="7308137" y="4607760"/>
                <a:ext cx="113040" cy="173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941C50-7537-2906-80D5-C182233893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00577" y="4600200"/>
                  <a:ext cx="1281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ED10256-6350-4D15-F0AC-C827F8812CA0}"/>
                    </a:ext>
                  </a:extLst>
                </p14:cNvPr>
                <p14:cNvContentPartPr/>
                <p14:nvPr/>
              </p14:nvContentPartPr>
              <p14:xfrm>
                <a:off x="7468697" y="4649160"/>
                <a:ext cx="163080" cy="174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ED10256-6350-4D15-F0AC-C827F8812CA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61137" y="4641600"/>
                  <a:ext cx="17820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BC51463-3F01-02DB-D401-7946CADF7746}"/>
                    </a:ext>
                  </a:extLst>
                </p14:cNvPr>
                <p14:cNvContentPartPr/>
                <p14:nvPr/>
              </p14:nvContentPartPr>
              <p14:xfrm>
                <a:off x="7994657" y="4755360"/>
                <a:ext cx="182520" cy="2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BC51463-3F01-02DB-D401-7946CADF774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87097" y="4748160"/>
                  <a:ext cx="197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160D561-804F-187A-8B20-BFE8D119FA47}"/>
                    </a:ext>
                  </a:extLst>
                </p14:cNvPr>
                <p14:cNvContentPartPr/>
                <p14:nvPr/>
              </p14:nvContentPartPr>
              <p14:xfrm>
                <a:off x="8193377" y="4687680"/>
                <a:ext cx="54000" cy="135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160D561-804F-187A-8B20-BFE8D119FA4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185817" y="4680120"/>
                  <a:ext cx="69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D37DE94-DF2C-BFB7-AB65-EFBA7D4687D1}"/>
                    </a:ext>
                  </a:extLst>
                </p14:cNvPr>
                <p14:cNvContentPartPr/>
                <p14:nvPr/>
              </p14:nvContentPartPr>
              <p14:xfrm>
                <a:off x="8528177" y="4663560"/>
                <a:ext cx="244440" cy="189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D37DE94-DF2C-BFB7-AB65-EFBA7D4687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20617" y="4656000"/>
                  <a:ext cx="2595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7AAF260-0154-8E1F-BAEA-637882D4E9AA}"/>
                    </a:ext>
                  </a:extLst>
                </p14:cNvPr>
                <p14:cNvContentPartPr/>
                <p14:nvPr/>
              </p14:nvContentPartPr>
              <p14:xfrm>
                <a:off x="8645177" y="4707480"/>
                <a:ext cx="244440" cy="135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7AAF260-0154-8E1F-BAEA-637882D4E9A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37617" y="4699920"/>
                  <a:ext cx="2595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D6FAEC4-8E0B-B638-CE51-53A7A4612677}"/>
                    </a:ext>
                  </a:extLst>
                </p14:cNvPr>
                <p14:cNvContentPartPr/>
                <p14:nvPr/>
              </p14:nvContentPartPr>
              <p14:xfrm>
                <a:off x="8868017" y="4672200"/>
                <a:ext cx="236160" cy="196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D6FAEC4-8E0B-B638-CE51-53A7A461267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860817" y="4664640"/>
                  <a:ext cx="251280" cy="21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F66F4224-0EE9-B3A9-0E1C-079D9209F8DC}"/>
              </a:ext>
            </a:extLst>
          </p:cNvPr>
          <p:cNvGrpSpPr/>
          <p:nvPr/>
        </p:nvGrpSpPr>
        <p:grpSpPr>
          <a:xfrm>
            <a:off x="5134457" y="1285680"/>
            <a:ext cx="465480" cy="474120"/>
            <a:chOff x="5134457" y="1285680"/>
            <a:chExt cx="465480" cy="47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076E2E7-1E6E-AA5C-F5FA-5D544A392F40}"/>
                    </a:ext>
                  </a:extLst>
                </p14:cNvPr>
                <p14:cNvContentPartPr/>
                <p14:nvPr/>
              </p14:nvContentPartPr>
              <p14:xfrm>
                <a:off x="5269817" y="1458120"/>
                <a:ext cx="135000" cy="232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076E2E7-1E6E-AA5C-F5FA-5D544A392F4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62257" y="1450560"/>
                  <a:ext cx="1501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96B4250-AAF7-0647-01F4-84F508ADB162}"/>
                    </a:ext>
                  </a:extLst>
                </p14:cNvPr>
                <p14:cNvContentPartPr/>
                <p14:nvPr/>
              </p14:nvContentPartPr>
              <p14:xfrm>
                <a:off x="5134457" y="1285680"/>
                <a:ext cx="465480" cy="474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96B4250-AAF7-0647-01F4-84F508ADB16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26897" y="1278120"/>
                  <a:ext cx="480600" cy="48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36FFCD09-C7CE-46E8-B1E7-037FFD72EB22}"/>
              </a:ext>
            </a:extLst>
          </p:cNvPr>
          <p:cNvGrpSpPr/>
          <p:nvPr/>
        </p:nvGrpSpPr>
        <p:grpSpPr>
          <a:xfrm>
            <a:off x="6155417" y="635520"/>
            <a:ext cx="737280" cy="1131120"/>
            <a:chOff x="6155417" y="635520"/>
            <a:chExt cx="737280" cy="113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C0EAB31-D8C9-9601-4BB2-488AFA216462}"/>
                    </a:ext>
                  </a:extLst>
                </p14:cNvPr>
                <p14:cNvContentPartPr/>
                <p14:nvPr/>
              </p14:nvContentPartPr>
              <p14:xfrm>
                <a:off x="6377537" y="1419240"/>
                <a:ext cx="243720" cy="244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C0EAB31-D8C9-9601-4BB2-488AFA21646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69977" y="1411680"/>
                  <a:ext cx="2584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C3DEF7B-91D6-8943-83BB-D7C3E54EE2E8}"/>
                    </a:ext>
                  </a:extLst>
                </p14:cNvPr>
                <p14:cNvContentPartPr/>
                <p14:nvPr/>
              </p14:nvContentPartPr>
              <p14:xfrm>
                <a:off x="6155417" y="1210800"/>
                <a:ext cx="625680" cy="555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C3DEF7B-91D6-8943-83BB-D7C3E54EE2E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147857" y="1203240"/>
                  <a:ext cx="64080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13BC6DF9-EA7E-F5B1-B22F-10BFF085D61F}"/>
                    </a:ext>
                  </a:extLst>
                </p14:cNvPr>
                <p14:cNvContentPartPr/>
                <p14:nvPr/>
              </p14:nvContentPartPr>
              <p14:xfrm>
                <a:off x="6206897" y="757200"/>
                <a:ext cx="609840" cy="4046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13BC6DF9-EA7E-F5B1-B22F-10BFF085D61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199337" y="749640"/>
                  <a:ext cx="62496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873FCAB-DF84-1446-6AB6-59E2283F9910}"/>
                    </a:ext>
                  </a:extLst>
                </p14:cNvPr>
                <p14:cNvContentPartPr/>
                <p14:nvPr/>
              </p14:nvContentPartPr>
              <p14:xfrm>
                <a:off x="6279617" y="635520"/>
                <a:ext cx="137160" cy="1350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873FCAB-DF84-1446-6AB6-59E2283F991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72057" y="627960"/>
                  <a:ext cx="1522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FE826AC-119B-5509-A5E8-9DF137148D39}"/>
                    </a:ext>
                  </a:extLst>
                </p14:cNvPr>
                <p14:cNvContentPartPr/>
                <p14:nvPr/>
              </p14:nvContentPartPr>
              <p14:xfrm>
                <a:off x="6493097" y="678360"/>
                <a:ext cx="176040" cy="126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FE826AC-119B-5509-A5E8-9DF137148D3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85897" y="670800"/>
                  <a:ext cx="1911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F7D38BF-CB90-454E-FF7A-45907A65F02E}"/>
                    </a:ext>
                  </a:extLst>
                </p14:cNvPr>
                <p14:cNvContentPartPr/>
                <p14:nvPr/>
              </p14:nvContentPartPr>
              <p14:xfrm>
                <a:off x="6790097" y="659640"/>
                <a:ext cx="102600" cy="122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F7D38BF-CB90-454E-FF7A-45907A65F02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82537" y="652080"/>
                  <a:ext cx="117720" cy="137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618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94A84-76D4-87EE-7FF0-348BDD1F6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5E66D6-60AC-7D78-EA93-BD41C9AE52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AA7C7-6A99-862B-45A7-2CA0685BCBD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21AE8D-5523-AC96-6C86-EFAA4D2BBC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6F748F-4BE8-353D-FF1E-7FA425B77C6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9CFEF26-69A4-D844-1223-D803CA78BAB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A54C9C5-0E5D-8A97-2047-C1BE94020DD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1A47480-2E56-1690-8C13-1CE3D8F5AAF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A3BFF20-D0BE-EEE8-BDAE-58715E6A57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4F8499D-EFD5-2792-A34A-1B8AAB813D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40D488-463C-0304-2323-593595010F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1E85729-9467-2CBC-E6D2-F20E63E64F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CB12E1-E7F6-0EDD-AEAD-1C37C02729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96CB27B-4613-B573-0A89-851C975700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B689A3C-329D-BEEF-4DB2-156C02B4DC5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3C1D0D-7F65-4FC4-4A2C-37CE8CB153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25525AD-AA28-39AB-3B56-210DE375AC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D205DAE-AEF7-E1A4-5EE0-5E3C5FB548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95A741-CCBD-0660-F489-07CF8CB9BDF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FD42DC7-F06B-6861-9E1F-C64B8CFD7B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AE9EEDC-140F-4D9E-E0BB-B6E40BE881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FAFC48-EC4A-927A-BF25-A2AB761B5D9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FAA4FF-FBC2-D9FD-75C4-413F9859350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5D8791-9074-A5A3-5581-84E0E003FD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E5CF42F-AEBF-B6C4-5257-4E4D2D7E28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AD92FED-43B8-AFB7-5BE5-650238F4E5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B96965-4DB4-DA31-CBD4-FB89CEB55F8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83E33E-EB7C-9658-E719-517D0C2F294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C5AADA6-CEE4-CDDE-8A68-11C23036FA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F3D6A21-FF2F-D49B-4211-DA8E2C185B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BB1D117-32F7-3D55-30A4-430C077D8C0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964FBF5-A314-7A83-557F-9F462B1AB68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D8F5FDD-BDD7-CCAA-FE8C-B0E5F7BBD5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EB8907-21A0-7482-2B47-3651084BE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6A14FE-99E2-A05C-23CB-5339B680DDB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23D313A-A986-503D-567E-242D15710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E3D304-3327-43C3-5EC1-BB840535B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3B86BD3-8854-D41C-3111-FE2C4EB788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50" y="990600"/>
            <a:ext cx="6489700" cy="4876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6EF2EA0-7221-21FA-8CEB-F825AB16F9EB}"/>
                  </a:ext>
                </a:extLst>
              </p14:cNvPr>
              <p14:cNvContentPartPr/>
              <p14:nvPr/>
            </p14:nvContentPartPr>
            <p14:xfrm>
              <a:off x="3688697" y="1652160"/>
              <a:ext cx="1813320" cy="162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6EF2EA0-7221-21FA-8CEB-F825AB16F9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81137" y="1644600"/>
                <a:ext cx="18284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FDC5BCC2-301D-65AC-7DE2-D102DFE90DEE}"/>
                  </a:ext>
                </a:extLst>
              </p14:cNvPr>
              <p14:cNvContentPartPr/>
              <p14:nvPr/>
            </p14:nvContentPartPr>
            <p14:xfrm>
              <a:off x="6400577" y="1728840"/>
              <a:ext cx="3012840" cy="1263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FDC5BCC2-301D-65AC-7DE2-D102DFE90D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93017" y="1721280"/>
                <a:ext cx="302796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BA9F61A-9289-5A8D-31C4-A63E77C53D66}"/>
                  </a:ext>
                </a:extLst>
              </p14:cNvPr>
              <p14:cNvContentPartPr/>
              <p14:nvPr/>
            </p14:nvContentPartPr>
            <p14:xfrm>
              <a:off x="2926577" y="2220240"/>
              <a:ext cx="821520" cy="324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BA9F61A-9289-5A8D-31C4-A63E77C53D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19017" y="2212680"/>
                <a:ext cx="83664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3D96B705-CDDD-7780-F08C-DCA316B9348A}"/>
              </a:ext>
            </a:extLst>
          </p:cNvPr>
          <p:cNvGrpSpPr/>
          <p:nvPr/>
        </p:nvGrpSpPr>
        <p:grpSpPr>
          <a:xfrm>
            <a:off x="2696897" y="2556840"/>
            <a:ext cx="176400" cy="221760"/>
            <a:chOff x="2696897" y="2556840"/>
            <a:chExt cx="17640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00D0C51-B70F-9DA0-8427-9C93BBABD3BD}"/>
                    </a:ext>
                  </a:extLst>
                </p14:cNvPr>
                <p14:cNvContentPartPr/>
                <p14:nvPr/>
              </p14:nvContentPartPr>
              <p14:xfrm>
                <a:off x="2696897" y="2635680"/>
                <a:ext cx="145440" cy="47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00D0C51-B70F-9DA0-8427-9C93BBABD3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89337" y="2628120"/>
                  <a:ext cx="160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58DE9C6-AD6E-F929-5D91-F73B9FC4A60E}"/>
                    </a:ext>
                  </a:extLst>
                </p14:cNvPr>
                <p14:cNvContentPartPr/>
                <p14:nvPr/>
              </p14:nvContentPartPr>
              <p14:xfrm>
                <a:off x="2853857" y="2556840"/>
                <a:ext cx="19440" cy="221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58DE9C6-AD6E-F929-5D91-F73B9FC4A60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46297" y="2549280"/>
                  <a:ext cx="3456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77702FC9-4DE3-883A-FE4D-23B343C0FF22}"/>
              </a:ext>
            </a:extLst>
          </p:cNvPr>
          <p:cNvGrpSpPr/>
          <p:nvPr/>
        </p:nvGrpSpPr>
        <p:grpSpPr>
          <a:xfrm>
            <a:off x="2737577" y="3369720"/>
            <a:ext cx="141840" cy="227160"/>
            <a:chOff x="2737577" y="3369720"/>
            <a:chExt cx="14184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EAB9C8B-BAAA-5B2C-46FA-4B4D377FE70D}"/>
                    </a:ext>
                  </a:extLst>
                </p14:cNvPr>
                <p14:cNvContentPartPr/>
                <p14:nvPr/>
              </p14:nvContentPartPr>
              <p14:xfrm>
                <a:off x="2737577" y="3518760"/>
                <a:ext cx="105840" cy="2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EAB9C8B-BAAA-5B2C-46FA-4B4D377FE70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30017" y="3511200"/>
                  <a:ext cx="1209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5CEBB17-1FBE-40D2-115A-92CE70B833AD}"/>
                    </a:ext>
                  </a:extLst>
                </p14:cNvPr>
                <p14:cNvContentPartPr/>
                <p14:nvPr/>
              </p14:nvContentPartPr>
              <p14:xfrm>
                <a:off x="2858177" y="3369720"/>
                <a:ext cx="21240" cy="227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5CEBB17-1FBE-40D2-115A-92CE70B833A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850617" y="3362160"/>
                  <a:ext cx="3636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6F71B75A-FC5C-DB21-77A0-1F649CCD823D}"/>
              </a:ext>
            </a:extLst>
          </p:cNvPr>
          <p:cNvGrpSpPr/>
          <p:nvPr/>
        </p:nvGrpSpPr>
        <p:grpSpPr>
          <a:xfrm>
            <a:off x="9766217" y="2395920"/>
            <a:ext cx="630000" cy="279720"/>
            <a:chOff x="9766217" y="2395920"/>
            <a:chExt cx="630000" cy="27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B8F3C34-ED5C-4CF8-6AD6-FE9EF5131703}"/>
                    </a:ext>
                  </a:extLst>
                </p14:cNvPr>
                <p14:cNvContentPartPr/>
                <p14:nvPr/>
              </p14:nvContentPartPr>
              <p14:xfrm>
                <a:off x="9766217" y="2399160"/>
                <a:ext cx="20520" cy="276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B8F3C34-ED5C-4CF8-6AD6-FE9EF51317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758657" y="2391600"/>
                  <a:ext cx="352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D30D898-AD99-8F4C-E6C8-AF79E7B42DF8}"/>
                    </a:ext>
                  </a:extLst>
                </p14:cNvPr>
                <p14:cNvContentPartPr/>
                <p14:nvPr/>
              </p14:nvContentPartPr>
              <p14:xfrm>
                <a:off x="9779897" y="2395920"/>
                <a:ext cx="250920" cy="234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D30D898-AD99-8F4C-E6C8-AF79E7B42DF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772337" y="2388360"/>
                  <a:ext cx="2660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64A10EC-7565-A245-C020-2522B5850C98}"/>
                    </a:ext>
                  </a:extLst>
                </p14:cNvPr>
                <p14:cNvContentPartPr/>
                <p14:nvPr/>
              </p14:nvContentPartPr>
              <p14:xfrm>
                <a:off x="10020017" y="2424720"/>
                <a:ext cx="137160" cy="175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64A10EC-7565-A245-C020-2522B5850C9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012457" y="2417520"/>
                  <a:ext cx="1522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8FAEED4-7481-5343-314B-0543C9CD63E6}"/>
                    </a:ext>
                  </a:extLst>
                </p14:cNvPr>
                <p14:cNvContentPartPr/>
                <p14:nvPr/>
              </p14:nvContentPartPr>
              <p14:xfrm>
                <a:off x="10223057" y="2458200"/>
                <a:ext cx="173160" cy="162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8FAEED4-7481-5343-314B-0543C9CD63E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215497" y="2451000"/>
                  <a:ext cx="18792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95DFF2E0-B626-5803-5CE8-5FE509FEDD2A}"/>
              </a:ext>
            </a:extLst>
          </p:cNvPr>
          <p:cNvGrpSpPr/>
          <p:nvPr/>
        </p:nvGrpSpPr>
        <p:grpSpPr>
          <a:xfrm>
            <a:off x="9432497" y="3068400"/>
            <a:ext cx="766800" cy="205200"/>
            <a:chOff x="9432497" y="3068400"/>
            <a:chExt cx="76680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0FD053E-B985-854F-FDB3-CEC961157DAE}"/>
                    </a:ext>
                  </a:extLst>
                </p14:cNvPr>
                <p14:cNvContentPartPr/>
                <p14:nvPr/>
              </p14:nvContentPartPr>
              <p14:xfrm>
                <a:off x="9432497" y="3123120"/>
                <a:ext cx="424440" cy="106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0FD053E-B985-854F-FDB3-CEC961157DA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24937" y="3115920"/>
                  <a:ext cx="439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5A0DE5D-2066-26E5-7F52-67E9BCDC1DB8}"/>
                    </a:ext>
                  </a:extLst>
                </p14:cNvPr>
                <p14:cNvContentPartPr/>
                <p14:nvPr/>
              </p14:nvContentPartPr>
              <p14:xfrm>
                <a:off x="9929297" y="3068400"/>
                <a:ext cx="265680" cy="22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5A0DE5D-2066-26E5-7F52-67E9BCDC1DB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22097" y="3060840"/>
                  <a:ext cx="280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662B8E9-9831-2E0D-5D9A-D6B371E0F69F}"/>
                    </a:ext>
                  </a:extLst>
                </p14:cNvPr>
                <p14:cNvContentPartPr/>
                <p14:nvPr/>
              </p14:nvContentPartPr>
              <p14:xfrm>
                <a:off x="9955937" y="3123120"/>
                <a:ext cx="70920" cy="127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662B8E9-9831-2E0D-5D9A-D6B371E0F69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948377" y="3115920"/>
                  <a:ext cx="860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DFC0D04-A0C6-F5DC-767C-289E6A1A622F}"/>
                    </a:ext>
                  </a:extLst>
                </p14:cNvPr>
                <p14:cNvContentPartPr/>
                <p14:nvPr/>
              </p14:nvContentPartPr>
              <p14:xfrm>
                <a:off x="10010657" y="3136440"/>
                <a:ext cx="60480" cy="96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DFC0D04-A0C6-F5DC-767C-289E6A1A622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03097" y="3128880"/>
                  <a:ext cx="756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C5F78A3-3FE2-8D35-7228-6F8B66E055CD}"/>
                    </a:ext>
                  </a:extLst>
                </p14:cNvPr>
                <p14:cNvContentPartPr/>
                <p14:nvPr/>
              </p14:nvContentPartPr>
              <p14:xfrm>
                <a:off x="10187417" y="3120960"/>
                <a:ext cx="11880" cy="152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C5F78A3-3FE2-8D35-7228-6F8B66E055C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179857" y="3113760"/>
                  <a:ext cx="2700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09AE3B80-CF00-C931-E463-E67DB264C493}"/>
              </a:ext>
            </a:extLst>
          </p:cNvPr>
          <p:cNvGrpSpPr/>
          <p:nvPr/>
        </p:nvGrpSpPr>
        <p:grpSpPr>
          <a:xfrm>
            <a:off x="10569017" y="2992800"/>
            <a:ext cx="1161000" cy="477000"/>
            <a:chOff x="10569017" y="2992800"/>
            <a:chExt cx="1161000" cy="47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DDC4BD9-2DDF-E0DC-D2A2-55B304262AE4}"/>
                    </a:ext>
                  </a:extLst>
                </p14:cNvPr>
                <p14:cNvContentPartPr/>
                <p14:nvPr/>
              </p14:nvContentPartPr>
              <p14:xfrm>
                <a:off x="10569017" y="3035640"/>
                <a:ext cx="180000" cy="127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DDC4BD9-2DDF-E0DC-D2A2-55B304262AE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561457" y="3028080"/>
                  <a:ext cx="195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5B0A768-722F-4224-F0D7-629082953412}"/>
                    </a:ext>
                  </a:extLst>
                </p14:cNvPr>
                <p14:cNvContentPartPr/>
                <p14:nvPr/>
              </p14:nvContentPartPr>
              <p14:xfrm>
                <a:off x="10805537" y="3019080"/>
                <a:ext cx="67680" cy="211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5B0A768-722F-4224-F0D7-62908295341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797977" y="3011880"/>
                  <a:ext cx="828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6185A10-FF4B-7C4E-0024-FA7E379F91CF}"/>
                    </a:ext>
                  </a:extLst>
                </p14:cNvPr>
                <p14:cNvContentPartPr/>
                <p14:nvPr/>
              </p14:nvContentPartPr>
              <p14:xfrm>
                <a:off x="10839017" y="3118800"/>
                <a:ext cx="102600" cy="30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6185A10-FF4B-7C4E-0024-FA7E379F91C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831457" y="3111240"/>
                  <a:ext cx="1177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C1CDD74-706E-16AC-8796-DD3A2630FDE3}"/>
                    </a:ext>
                  </a:extLst>
                </p14:cNvPr>
                <p14:cNvContentPartPr/>
                <p14:nvPr/>
              </p14:nvContentPartPr>
              <p14:xfrm>
                <a:off x="10623377" y="3299520"/>
                <a:ext cx="144720" cy="170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C1CDD74-706E-16AC-8796-DD3A2630FDE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615817" y="3292320"/>
                  <a:ext cx="1598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D1034C1-35E4-E386-6C01-C27327365FDF}"/>
                    </a:ext>
                  </a:extLst>
                </p14:cNvPr>
                <p14:cNvContentPartPr/>
                <p14:nvPr/>
              </p14:nvContentPartPr>
              <p14:xfrm>
                <a:off x="10784297" y="3226440"/>
                <a:ext cx="90720" cy="14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D1034C1-35E4-E386-6C01-C27327365FD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776737" y="3218880"/>
                  <a:ext cx="105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97D8123-DE4F-F10C-EDDD-10970A418FD4}"/>
                    </a:ext>
                  </a:extLst>
                </p14:cNvPr>
                <p14:cNvContentPartPr/>
                <p14:nvPr/>
              </p14:nvContentPartPr>
              <p14:xfrm>
                <a:off x="10810577" y="3276840"/>
                <a:ext cx="62280" cy="5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97D8123-DE4F-F10C-EDDD-10970A418FD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803017" y="3269280"/>
                  <a:ext cx="774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6391468-C3D6-4F77-1FB2-F64D37620B9E}"/>
                    </a:ext>
                  </a:extLst>
                </p14:cNvPr>
                <p14:cNvContentPartPr/>
                <p14:nvPr/>
              </p14:nvContentPartPr>
              <p14:xfrm>
                <a:off x="10810577" y="3282240"/>
                <a:ext cx="360" cy="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6391468-C3D6-4F77-1FB2-F64D37620B9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803017" y="3274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265A3E7-5DB0-CB92-CE52-A4E6096DA980}"/>
                    </a:ext>
                  </a:extLst>
                </p14:cNvPr>
                <p14:cNvContentPartPr/>
                <p14:nvPr/>
              </p14:nvContentPartPr>
              <p14:xfrm>
                <a:off x="10810577" y="3282240"/>
                <a:ext cx="360" cy="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265A3E7-5DB0-CB92-CE52-A4E6096DA98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803017" y="3274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88F2393-D409-AFED-8440-0C706CC9060D}"/>
                    </a:ext>
                  </a:extLst>
                </p14:cNvPr>
                <p14:cNvContentPartPr/>
                <p14:nvPr/>
              </p14:nvContentPartPr>
              <p14:xfrm>
                <a:off x="11037017" y="3016920"/>
                <a:ext cx="100440" cy="211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88F2393-D409-AFED-8440-0C706CC9060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029457" y="3009360"/>
                  <a:ext cx="1155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4BB1A6E-9DB6-9BD5-CBBE-F85C42DD0326}"/>
                    </a:ext>
                  </a:extLst>
                </p14:cNvPr>
                <p14:cNvContentPartPr/>
                <p14:nvPr/>
              </p14:nvContentPartPr>
              <p14:xfrm>
                <a:off x="10806617" y="3333720"/>
                <a:ext cx="117360" cy="135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4BB1A6E-9DB6-9BD5-CBBE-F85C42DD032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799057" y="3326160"/>
                  <a:ext cx="132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4114526-5EEF-212E-518F-A694683A6D9E}"/>
                    </a:ext>
                  </a:extLst>
                </p14:cNvPr>
                <p14:cNvContentPartPr/>
                <p14:nvPr/>
              </p14:nvContentPartPr>
              <p14:xfrm>
                <a:off x="11175977" y="2992800"/>
                <a:ext cx="6480" cy="340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4114526-5EEF-212E-518F-A694683A6D9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168417" y="2985600"/>
                  <a:ext cx="2160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42FE8BA-11AD-24A8-4497-D3EF487D9E82}"/>
                    </a:ext>
                  </a:extLst>
                </p14:cNvPr>
                <p14:cNvContentPartPr/>
                <p14:nvPr/>
              </p14:nvContentPartPr>
              <p14:xfrm>
                <a:off x="11193977" y="3194400"/>
                <a:ext cx="140400" cy="34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42FE8BA-11AD-24A8-4497-D3EF487D9E8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186417" y="3186840"/>
                  <a:ext cx="1555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058E5D8-B821-ED74-4364-313E96C4B0EF}"/>
                    </a:ext>
                  </a:extLst>
                </p14:cNvPr>
                <p14:cNvContentPartPr/>
                <p14:nvPr/>
              </p14:nvContentPartPr>
              <p14:xfrm>
                <a:off x="11411777" y="3030600"/>
                <a:ext cx="117360" cy="169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058E5D8-B821-ED74-4364-313E96C4B0E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404217" y="3023040"/>
                  <a:ext cx="1324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C4ECFD9-E33F-1B8D-F168-5221257BEDC0}"/>
                    </a:ext>
                  </a:extLst>
                </p14:cNvPr>
                <p14:cNvContentPartPr/>
                <p14:nvPr/>
              </p14:nvContentPartPr>
              <p14:xfrm>
                <a:off x="11405297" y="3235080"/>
                <a:ext cx="360" cy="142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C4ECFD9-E33F-1B8D-F168-5221257BEDC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398097" y="3227520"/>
                  <a:ext cx="15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14EC688-7E12-11D8-8F12-B83FEE9F8442}"/>
                    </a:ext>
                  </a:extLst>
                </p14:cNvPr>
                <p14:cNvContentPartPr/>
                <p14:nvPr/>
              </p14:nvContentPartPr>
              <p14:xfrm>
                <a:off x="11499257" y="3271080"/>
                <a:ext cx="26640" cy="115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14EC688-7E12-11D8-8F12-B83FEE9F844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491697" y="3263520"/>
                  <a:ext cx="41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317DD26-5AA9-AF33-8885-421B6AB56434}"/>
                    </a:ext>
                  </a:extLst>
                </p14:cNvPr>
                <p14:cNvContentPartPr/>
                <p14:nvPr/>
              </p14:nvContentPartPr>
              <p14:xfrm>
                <a:off x="11286497" y="3421200"/>
                <a:ext cx="443520" cy="26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317DD26-5AA9-AF33-8885-421B6AB5643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278937" y="3413640"/>
                  <a:ext cx="45864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252B898A-2CCC-F785-4EDE-0A3A09A92E81}"/>
              </a:ext>
            </a:extLst>
          </p:cNvPr>
          <p:cNvGrpSpPr/>
          <p:nvPr/>
        </p:nvGrpSpPr>
        <p:grpSpPr>
          <a:xfrm>
            <a:off x="9486497" y="3840960"/>
            <a:ext cx="1091880" cy="556560"/>
            <a:chOff x="9486497" y="3840960"/>
            <a:chExt cx="1091880" cy="55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8B3074F-6DA2-F61F-F9D0-C9C2677E6C21}"/>
                    </a:ext>
                  </a:extLst>
                </p14:cNvPr>
                <p14:cNvContentPartPr/>
                <p14:nvPr/>
              </p14:nvContentPartPr>
              <p14:xfrm>
                <a:off x="9486497" y="4022760"/>
                <a:ext cx="405360" cy="1350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8B3074F-6DA2-F61F-F9D0-C9C2677E6C2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478937" y="4015200"/>
                  <a:ext cx="4204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4DE2608-F4BD-B444-0185-18173A638F60}"/>
                    </a:ext>
                  </a:extLst>
                </p14:cNvPr>
                <p14:cNvContentPartPr/>
                <p14:nvPr/>
              </p14:nvContentPartPr>
              <p14:xfrm>
                <a:off x="10093817" y="3891360"/>
                <a:ext cx="240480" cy="164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4DE2608-F4BD-B444-0185-18173A638F6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086257" y="3883800"/>
                  <a:ext cx="255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296C759-FEC9-2A8A-F42D-EB437279D357}"/>
                    </a:ext>
                  </a:extLst>
                </p14:cNvPr>
                <p14:cNvContentPartPr/>
                <p14:nvPr/>
              </p14:nvContentPartPr>
              <p14:xfrm>
                <a:off x="10442297" y="3840960"/>
                <a:ext cx="36000" cy="300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296C759-FEC9-2A8A-F42D-EB437279D35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434737" y="3833400"/>
                  <a:ext cx="5112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3DFEBC8-41B8-4DF7-0AE9-DFB6DB646335}"/>
                    </a:ext>
                  </a:extLst>
                </p14:cNvPr>
                <p14:cNvContentPartPr/>
                <p14:nvPr/>
              </p14:nvContentPartPr>
              <p14:xfrm>
                <a:off x="10486217" y="4032480"/>
                <a:ext cx="88920" cy="144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3DFEBC8-41B8-4DF7-0AE9-DFB6DB64633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479017" y="4024920"/>
                  <a:ext cx="104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0999A36-5080-D06B-5388-2C8A86FE264E}"/>
                    </a:ext>
                  </a:extLst>
                </p14:cNvPr>
                <p14:cNvContentPartPr/>
                <p14:nvPr/>
              </p14:nvContentPartPr>
              <p14:xfrm>
                <a:off x="10286417" y="4234080"/>
                <a:ext cx="291960" cy="163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0999A36-5080-D06B-5388-2C8A86FE264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78857" y="4226520"/>
                  <a:ext cx="30708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92FCE024-EBA6-E201-1769-C5794526864C}"/>
              </a:ext>
            </a:extLst>
          </p:cNvPr>
          <p:cNvGrpSpPr/>
          <p:nvPr/>
        </p:nvGrpSpPr>
        <p:grpSpPr>
          <a:xfrm>
            <a:off x="355817" y="399000"/>
            <a:ext cx="2768760" cy="587520"/>
            <a:chOff x="355817" y="399000"/>
            <a:chExt cx="2768760" cy="58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7281188-D2AE-4B1B-9F80-D0441699DEDD}"/>
                    </a:ext>
                  </a:extLst>
                </p14:cNvPr>
                <p14:cNvContentPartPr/>
                <p14:nvPr/>
              </p14:nvContentPartPr>
              <p14:xfrm>
                <a:off x="355817" y="531480"/>
                <a:ext cx="184680" cy="453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7281188-D2AE-4B1B-9F80-D0441699DE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48257" y="523920"/>
                  <a:ext cx="199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148E101-6B44-D227-CA03-C2F52BDD9FFE}"/>
                    </a:ext>
                  </a:extLst>
                </p14:cNvPr>
                <p14:cNvContentPartPr/>
                <p14:nvPr/>
              </p14:nvContentPartPr>
              <p14:xfrm>
                <a:off x="385697" y="576480"/>
                <a:ext cx="190440" cy="2228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148E101-6B44-D227-CA03-C2F52BDD9FF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78137" y="568920"/>
                  <a:ext cx="2055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2641661-0436-C767-856B-5951D6821008}"/>
                    </a:ext>
                  </a:extLst>
                </p14:cNvPr>
                <p14:cNvContentPartPr/>
                <p14:nvPr/>
              </p14:nvContentPartPr>
              <p14:xfrm>
                <a:off x="609257" y="525000"/>
                <a:ext cx="33120" cy="288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2641661-0436-C767-856B-5951D682100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01697" y="517440"/>
                  <a:ext cx="478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E1E2BCE-A948-F4C1-2604-B83DBA7044C0}"/>
                    </a:ext>
                  </a:extLst>
                </p14:cNvPr>
                <p14:cNvContentPartPr/>
                <p14:nvPr/>
              </p14:nvContentPartPr>
              <p14:xfrm>
                <a:off x="653537" y="658560"/>
                <a:ext cx="77400" cy="70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E1E2BCE-A948-F4C1-2604-B83DBA7044C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45977" y="651000"/>
                  <a:ext cx="92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503AAD6-13E0-3D92-7FBA-8E09689979C4}"/>
                    </a:ext>
                  </a:extLst>
                </p14:cNvPr>
                <p14:cNvContentPartPr/>
                <p14:nvPr/>
              </p14:nvContentPartPr>
              <p14:xfrm>
                <a:off x="705017" y="509520"/>
                <a:ext cx="91800" cy="316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503AAD6-13E0-3D92-7FBA-8E09689979C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7817" y="501960"/>
                  <a:ext cx="1069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2CC5F48-77A1-23CA-4290-CFAA996B1A9C}"/>
                    </a:ext>
                  </a:extLst>
                </p14:cNvPr>
                <p14:cNvContentPartPr/>
                <p14:nvPr/>
              </p14:nvContentPartPr>
              <p14:xfrm>
                <a:off x="896897" y="575400"/>
                <a:ext cx="125640" cy="111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2CC5F48-77A1-23CA-4290-CFAA996B1A9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89337" y="567840"/>
                  <a:ext cx="140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E9B1A30-060B-AB27-A9FB-B31C5759E6A7}"/>
                    </a:ext>
                  </a:extLst>
                </p14:cNvPr>
                <p14:cNvContentPartPr/>
                <p14:nvPr/>
              </p14:nvContentPartPr>
              <p14:xfrm>
                <a:off x="868457" y="590520"/>
                <a:ext cx="127800" cy="181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E9B1A30-060B-AB27-A9FB-B31C5759E6A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60897" y="582960"/>
                  <a:ext cx="1429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56E219F-9416-C883-18D6-51CF600DAADF}"/>
                    </a:ext>
                  </a:extLst>
                </p14:cNvPr>
                <p14:cNvContentPartPr/>
                <p14:nvPr/>
              </p14:nvContentPartPr>
              <p14:xfrm>
                <a:off x="1067177" y="555600"/>
                <a:ext cx="15120" cy="1908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56E219F-9416-C883-18D6-51CF600DAA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59617" y="548040"/>
                  <a:ext cx="302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C1D9667-7A95-C0C1-6FC2-AA0D51ED7A6D}"/>
                    </a:ext>
                  </a:extLst>
                </p14:cNvPr>
                <p14:cNvContentPartPr/>
                <p14:nvPr/>
              </p14:nvContentPartPr>
              <p14:xfrm>
                <a:off x="1081937" y="674040"/>
                <a:ext cx="64440" cy="432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C1D9667-7A95-C0C1-6FC2-AA0D51ED7A6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74377" y="666480"/>
                  <a:ext cx="79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15D3734-0AC7-C5B5-6090-A747B1CA8CC8}"/>
                    </a:ext>
                  </a:extLst>
                </p14:cNvPr>
                <p14:cNvContentPartPr/>
                <p14:nvPr/>
              </p14:nvContentPartPr>
              <p14:xfrm>
                <a:off x="926417" y="735240"/>
                <a:ext cx="173160" cy="251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15D3734-0AC7-C5B5-6090-A747B1CA8CC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18857" y="727680"/>
                  <a:ext cx="1879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DD3FACF-AC9B-4A78-431D-E0CA49D2E135}"/>
                    </a:ext>
                  </a:extLst>
                </p14:cNvPr>
                <p14:cNvContentPartPr/>
                <p14:nvPr/>
              </p14:nvContentPartPr>
              <p14:xfrm>
                <a:off x="954497" y="868800"/>
                <a:ext cx="135000" cy="158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DD3FACF-AC9B-4A78-431D-E0CA49D2E13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47297" y="861240"/>
                  <a:ext cx="150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E6D676A-BC25-7887-64FD-E5E1473F2FCB}"/>
                    </a:ext>
                  </a:extLst>
                </p14:cNvPr>
                <p14:cNvContentPartPr/>
                <p14:nvPr/>
              </p14:nvContentPartPr>
              <p14:xfrm>
                <a:off x="1372457" y="616800"/>
                <a:ext cx="142560" cy="111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E6D676A-BC25-7887-64FD-E5E1473F2FC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364897" y="609240"/>
                  <a:ext cx="1576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E4881DE-5DE3-31AE-1C5D-5CFEE8A1F845}"/>
                    </a:ext>
                  </a:extLst>
                </p14:cNvPr>
                <p14:cNvContentPartPr/>
                <p14:nvPr/>
              </p14:nvContentPartPr>
              <p14:xfrm>
                <a:off x="1381097" y="743880"/>
                <a:ext cx="196200" cy="223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E4881DE-5DE3-31AE-1C5D-5CFEE8A1F84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73537" y="736320"/>
                  <a:ext cx="2113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16500E3-7884-C62E-9566-CC719CE44FF6}"/>
                    </a:ext>
                  </a:extLst>
                </p14:cNvPr>
                <p14:cNvContentPartPr/>
                <p14:nvPr/>
              </p14:nvContentPartPr>
              <p14:xfrm>
                <a:off x="1732817" y="460200"/>
                <a:ext cx="263520" cy="343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16500E3-7884-C62E-9566-CC719CE44FF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725257" y="452640"/>
                  <a:ext cx="2786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6C0D0C3-AAFA-48AF-29CB-FE2AEC09FA01}"/>
                    </a:ext>
                  </a:extLst>
                </p14:cNvPr>
                <p14:cNvContentPartPr/>
                <p14:nvPr/>
              </p14:nvContentPartPr>
              <p14:xfrm>
                <a:off x="2066537" y="507360"/>
                <a:ext cx="23400" cy="2149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6C0D0C3-AAFA-48AF-29CB-FE2AEC09FA0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058977" y="499800"/>
                  <a:ext cx="385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D974C2E-D249-ACC8-A0D4-D1804ADB45A3}"/>
                    </a:ext>
                  </a:extLst>
                </p14:cNvPr>
                <p14:cNvContentPartPr/>
                <p14:nvPr/>
              </p14:nvContentPartPr>
              <p14:xfrm>
                <a:off x="2162297" y="529320"/>
                <a:ext cx="93960" cy="2512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D974C2E-D249-ACC8-A0D4-D1804ADB45A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154737" y="521760"/>
                  <a:ext cx="1090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6209D0B-2345-3762-882F-9135B8F4A082}"/>
                    </a:ext>
                  </a:extLst>
                </p14:cNvPr>
                <p14:cNvContentPartPr/>
                <p14:nvPr/>
              </p14:nvContentPartPr>
              <p14:xfrm>
                <a:off x="2339057" y="483240"/>
                <a:ext cx="140040" cy="3164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6209D0B-2345-3762-882F-9135B8F4A08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331497" y="475680"/>
                  <a:ext cx="1551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16F1531D-62B1-F7C2-A0BB-561B782F0442}"/>
                    </a:ext>
                  </a:extLst>
                </p14:cNvPr>
                <p14:cNvContentPartPr/>
                <p14:nvPr/>
              </p14:nvContentPartPr>
              <p14:xfrm>
                <a:off x="2480177" y="537960"/>
                <a:ext cx="115200" cy="1328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16F1531D-62B1-F7C2-A0BB-561B782F044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472617" y="530400"/>
                  <a:ext cx="130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DA97C2A-7094-466D-0BC1-6E9126D5A7A6}"/>
                    </a:ext>
                  </a:extLst>
                </p14:cNvPr>
                <p14:cNvContentPartPr/>
                <p14:nvPr/>
              </p14:nvContentPartPr>
              <p14:xfrm>
                <a:off x="2637137" y="498720"/>
                <a:ext cx="119160" cy="2160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DA97C2A-7094-466D-0BC1-6E9126D5A7A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629577" y="491160"/>
                  <a:ext cx="1342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51FDF39-94A8-A874-3429-DA89B75779DC}"/>
                    </a:ext>
                  </a:extLst>
                </p14:cNvPr>
                <p14:cNvContentPartPr/>
                <p14:nvPr/>
              </p14:nvContentPartPr>
              <p14:xfrm>
                <a:off x="2831897" y="399000"/>
                <a:ext cx="8280" cy="234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51FDF39-94A8-A874-3429-DA89B75779D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824337" y="391440"/>
                  <a:ext cx="234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28F453A-0E1D-F013-90E0-E0A07E3807CD}"/>
                    </a:ext>
                  </a:extLst>
                </p14:cNvPr>
                <p14:cNvContentPartPr/>
                <p14:nvPr/>
              </p14:nvContentPartPr>
              <p14:xfrm>
                <a:off x="2817137" y="559920"/>
                <a:ext cx="100440" cy="47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28F453A-0E1D-F013-90E0-E0A07E3807C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809577" y="552360"/>
                  <a:ext cx="115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1F3760B-AD92-4EA4-3AFE-C24770D93770}"/>
                    </a:ext>
                  </a:extLst>
                </p14:cNvPr>
                <p14:cNvContentPartPr/>
                <p14:nvPr/>
              </p14:nvContentPartPr>
              <p14:xfrm>
                <a:off x="2964377" y="544440"/>
                <a:ext cx="160200" cy="142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1F3760B-AD92-4EA4-3AFE-C24770D9377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956817" y="537240"/>
                  <a:ext cx="175320" cy="15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272B83AA-DB16-8FDA-ECFD-261C2D07EED6}"/>
                  </a:ext>
                </a:extLst>
              </p14:cNvPr>
              <p14:cNvContentPartPr/>
              <p14:nvPr/>
            </p14:nvContentPartPr>
            <p14:xfrm>
              <a:off x="4215017" y="3028080"/>
              <a:ext cx="11880" cy="1515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272B83AA-DB16-8FDA-ECFD-261C2D07EED6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4207457" y="3020520"/>
                <a:ext cx="27000" cy="16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136D3A98-3AA7-AC72-52D9-35487FCC7E99}"/>
              </a:ext>
            </a:extLst>
          </p:cNvPr>
          <p:cNvGrpSpPr/>
          <p:nvPr/>
        </p:nvGrpSpPr>
        <p:grpSpPr>
          <a:xfrm>
            <a:off x="2625257" y="4485000"/>
            <a:ext cx="186840" cy="214920"/>
            <a:chOff x="2625257" y="4485000"/>
            <a:chExt cx="18684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095AA91-958F-2917-797F-B82E9AE00B75}"/>
                    </a:ext>
                  </a:extLst>
                </p14:cNvPr>
                <p14:cNvContentPartPr/>
                <p14:nvPr/>
              </p14:nvContentPartPr>
              <p14:xfrm>
                <a:off x="2625257" y="4605600"/>
                <a:ext cx="160200" cy="43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095AA91-958F-2917-797F-B82E9AE00B7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617697" y="4598040"/>
                  <a:ext cx="175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61DFCCD-DED7-8620-918E-180EB1F64DE1}"/>
                    </a:ext>
                  </a:extLst>
                </p14:cNvPr>
                <p14:cNvContentPartPr/>
                <p14:nvPr/>
              </p14:nvContentPartPr>
              <p14:xfrm>
                <a:off x="2796977" y="4485000"/>
                <a:ext cx="15120" cy="214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61DFCCD-DED7-8620-918E-180EB1F64DE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789417" y="4477440"/>
                  <a:ext cx="30240" cy="23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E250A3D2-6FB6-F315-17D4-79F92A4FA5CB}"/>
              </a:ext>
            </a:extLst>
          </p:cNvPr>
          <p:cNvGrpSpPr/>
          <p:nvPr/>
        </p:nvGrpSpPr>
        <p:grpSpPr>
          <a:xfrm>
            <a:off x="7936697" y="4066320"/>
            <a:ext cx="1138320" cy="291600"/>
            <a:chOff x="7936697" y="4066320"/>
            <a:chExt cx="113832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B2E8B56-DB48-FDA7-3FD3-8422EF59AA07}"/>
                    </a:ext>
                  </a:extLst>
                </p14:cNvPr>
                <p14:cNvContentPartPr/>
                <p14:nvPr/>
              </p14:nvContentPartPr>
              <p14:xfrm>
                <a:off x="7936697" y="4141920"/>
                <a:ext cx="128880" cy="2160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B2E8B56-DB48-FDA7-3FD3-8422EF59AA0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929137" y="4134720"/>
                  <a:ext cx="1440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D797DD23-B44F-E976-FEB0-B1FBF88B9497}"/>
                    </a:ext>
                  </a:extLst>
                </p14:cNvPr>
                <p14:cNvContentPartPr/>
                <p14:nvPr/>
              </p14:nvContentPartPr>
              <p14:xfrm>
                <a:off x="8092937" y="4155240"/>
                <a:ext cx="109440" cy="1580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D797DD23-B44F-E976-FEB0-B1FBF88B949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085377" y="4147680"/>
                  <a:ext cx="1242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66526C-873B-F045-F83D-7F19E27CB3F0}"/>
                    </a:ext>
                  </a:extLst>
                </p14:cNvPr>
                <p14:cNvContentPartPr/>
                <p14:nvPr/>
              </p14:nvContentPartPr>
              <p14:xfrm>
                <a:off x="8240897" y="4173960"/>
                <a:ext cx="118440" cy="1087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66526C-873B-F045-F83D-7F19E27CB3F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233337" y="4166400"/>
                  <a:ext cx="1332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BA951FA-C799-4217-213D-0952CB72ACEB}"/>
                    </a:ext>
                  </a:extLst>
                </p14:cNvPr>
                <p14:cNvContentPartPr/>
                <p14:nvPr/>
              </p14:nvContentPartPr>
              <p14:xfrm>
                <a:off x="8409377" y="4122480"/>
                <a:ext cx="104760" cy="1404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BA951FA-C799-4217-213D-0952CB72ACE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401817" y="4114920"/>
                  <a:ext cx="119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3AC9AA6B-7E1D-91CF-F4E9-1A35C1944589}"/>
                    </a:ext>
                  </a:extLst>
                </p14:cNvPr>
                <p14:cNvContentPartPr/>
                <p14:nvPr/>
              </p14:nvContentPartPr>
              <p14:xfrm>
                <a:off x="8752457" y="4088640"/>
                <a:ext cx="132840" cy="2059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3AC9AA6B-7E1D-91CF-F4E9-1A35C194458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744897" y="4081080"/>
                  <a:ext cx="1479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97227EF-ED6C-6C04-4F60-6E0971DB2E45}"/>
                    </a:ext>
                  </a:extLst>
                </p14:cNvPr>
                <p14:cNvContentPartPr/>
                <p14:nvPr/>
              </p14:nvContentPartPr>
              <p14:xfrm>
                <a:off x="8919857" y="4112400"/>
                <a:ext cx="95040" cy="127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97227EF-ED6C-6C04-4F60-6E0971DB2E4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912297" y="4104840"/>
                  <a:ext cx="110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7F569DF-CC02-AE02-EEB4-1E3FB8F896D3}"/>
                    </a:ext>
                  </a:extLst>
                </p14:cNvPr>
                <p14:cNvContentPartPr/>
                <p14:nvPr/>
              </p14:nvContentPartPr>
              <p14:xfrm>
                <a:off x="9052697" y="4066320"/>
                <a:ext cx="22320" cy="249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7F569DF-CC02-AE02-EEB4-1E3FB8F896D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045137" y="4059120"/>
                  <a:ext cx="37440" cy="26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35EB2F4E-074E-58A1-A9F0-1EA32CA0103C}"/>
                  </a:ext>
                </a:extLst>
              </p14:cNvPr>
              <p14:cNvContentPartPr/>
              <p14:nvPr/>
            </p14:nvContentPartPr>
            <p14:xfrm>
              <a:off x="8018417" y="4428120"/>
              <a:ext cx="1240920" cy="6300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35EB2F4E-074E-58A1-A9F0-1EA32CA0103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8010857" y="4420560"/>
                <a:ext cx="125568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C91FE25C-B5FC-C8E1-3D57-83436D75A6AF}"/>
                  </a:ext>
                </a:extLst>
              </p14:cNvPr>
              <p14:cNvContentPartPr/>
              <p14:nvPr/>
            </p14:nvContentPartPr>
            <p14:xfrm>
              <a:off x="8193017" y="4868400"/>
              <a:ext cx="895680" cy="4752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C91FE25C-B5FC-C8E1-3D57-83436D75A6AF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8185457" y="4860840"/>
                <a:ext cx="91080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B9618D0B-158B-69C1-AE3B-DED04BA4DCA5}"/>
              </a:ext>
            </a:extLst>
          </p:cNvPr>
          <p:cNvGrpSpPr/>
          <p:nvPr/>
        </p:nvGrpSpPr>
        <p:grpSpPr>
          <a:xfrm>
            <a:off x="4513097" y="1494480"/>
            <a:ext cx="149760" cy="77040"/>
            <a:chOff x="4513097" y="1494480"/>
            <a:chExt cx="149760" cy="7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6241A2A-4CA1-2EC7-1557-BE13B8D3B1EF}"/>
                    </a:ext>
                  </a:extLst>
                </p14:cNvPr>
                <p14:cNvContentPartPr/>
                <p14:nvPr/>
              </p14:nvContentPartPr>
              <p14:xfrm>
                <a:off x="4513097" y="1519680"/>
                <a:ext cx="47880" cy="518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6241A2A-4CA1-2EC7-1557-BE13B8D3B1E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505537" y="1512120"/>
                  <a:ext cx="62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180EDCCD-38DA-4EC5-75D9-3E533C050E80}"/>
                    </a:ext>
                  </a:extLst>
                </p14:cNvPr>
                <p14:cNvContentPartPr/>
                <p14:nvPr/>
              </p14:nvContentPartPr>
              <p14:xfrm>
                <a:off x="4590857" y="1494480"/>
                <a:ext cx="72000" cy="18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180EDCCD-38DA-4EC5-75D9-3E533C050E8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583297" y="1486920"/>
                  <a:ext cx="8712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48884955-E8AD-F6DA-E72E-39197A6212BF}"/>
              </a:ext>
            </a:extLst>
          </p:cNvPr>
          <p:cNvGrpSpPr/>
          <p:nvPr/>
        </p:nvGrpSpPr>
        <p:grpSpPr>
          <a:xfrm>
            <a:off x="5834297" y="1376040"/>
            <a:ext cx="81360" cy="135000"/>
            <a:chOff x="5834297" y="1376040"/>
            <a:chExt cx="8136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7D7414D-D1AE-3734-33D6-C68425B66D04}"/>
                    </a:ext>
                  </a:extLst>
                </p14:cNvPr>
                <p14:cNvContentPartPr/>
                <p14:nvPr/>
              </p14:nvContentPartPr>
              <p14:xfrm>
                <a:off x="5834297" y="1376040"/>
                <a:ext cx="59400" cy="615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7D7414D-D1AE-3734-33D6-C68425B66D0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826737" y="1368480"/>
                  <a:ext cx="745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7AFCA519-C65E-42E4-1DD1-9EDE07E8B527}"/>
                    </a:ext>
                  </a:extLst>
                </p14:cNvPr>
                <p14:cNvContentPartPr/>
                <p14:nvPr/>
              </p14:nvContentPartPr>
              <p14:xfrm>
                <a:off x="5893337" y="1459200"/>
                <a:ext cx="22320" cy="518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7AFCA519-C65E-42E4-1DD1-9EDE07E8B52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885777" y="1451640"/>
                  <a:ext cx="37440" cy="66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3463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BF935-6B45-F60C-9FDB-3E509A97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1E9E74-CB27-65C9-1F11-2AB1A17B1B0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86B96-EA12-C530-C03A-6F1BB97CE5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CBC660-0FEE-D822-1988-D6B47696022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9FB25A9-083C-67CA-E845-C0C662C5EA8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903CB3-B5EA-CF2F-1C3D-A552518732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1E3AFC6-A3D5-9FBD-04C3-0BDC805C62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B0BC216-8B30-4703-8D9B-BA4756E670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0A137F0-E8D3-915B-A15C-5E15E6F37F1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BAFB238-AFB1-0915-658D-1ECF465E6E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42E726F-0119-0F4C-8EFE-7849EA577F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5874B8E-5F5C-9BAC-8C45-4FFEB084C3B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2FCD434-8B4E-5034-B493-CC8E07530C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9AD8569-14E5-8EC7-F02F-8FFAD9252D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0F798BD-9099-DF0A-34B2-C2F8E6E0AF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A6C1B98-B168-8C2D-5C05-F2D07C26E10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894637-01F2-89F8-A032-0FAA210BFBD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C725B81-F0AD-48D9-B9E1-BFE6EE49CC0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491D59A-8F28-92BD-4ACA-9A0E4E9934F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8F93369-4675-971B-1AEA-3063984BD69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71E377-C701-612D-B074-B7A41137CC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0F8C562-99FD-9522-9965-2691637E5ED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833BA32-005D-98FE-08BA-5C63F266B7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2C3DB9-6089-573B-5C73-F2DF07BCFE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0F67C0F-3B37-DAA2-4D64-635BC2D781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5E8F7F-EAC4-6C17-EC73-928D74D388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0308B3-26CE-8EA4-6102-A63026CA1E7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1BB8A76-31D6-F8F0-32E7-1154ED296A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14E0A43-CCBE-B334-559C-B57F016A65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B4ED942-3166-E6F0-BCE6-3F14F2DEEF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1709145-0699-0B67-3374-0F97B4C1E28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3906094-1DD3-2648-1DEB-2A17F54CFEF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C94584B-7480-F45B-CCB9-250E2D7C6A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49EADC-B238-DF8F-81B7-0D1405C52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F5C6D1F-9C54-3D38-2914-8822D97F409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66DF9C6-AB18-405E-181F-0AB6DEB37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63CE842-4FB3-47DA-AB9A-1CD4DD0F1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EA99488-C2FA-ADBE-B1B0-E11769710C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381000"/>
            <a:ext cx="6540500" cy="6096000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13ED1EB3-5D15-5E5A-6CAA-86EC4C73DB91}"/>
              </a:ext>
            </a:extLst>
          </p:cNvPr>
          <p:cNvGrpSpPr/>
          <p:nvPr/>
        </p:nvGrpSpPr>
        <p:grpSpPr>
          <a:xfrm>
            <a:off x="8185097" y="2213040"/>
            <a:ext cx="142560" cy="165960"/>
            <a:chOff x="8185097" y="2213040"/>
            <a:chExt cx="14256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6B47195-6EA6-2E97-CEA9-01EB882AF548}"/>
                    </a:ext>
                  </a:extLst>
                </p14:cNvPr>
                <p14:cNvContentPartPr/>
                <p14:nvPr/>
              </p14:nvContentPartPr>
              <p14:xfrm>
                <a:off x="8185097" y="2213040"/>
                <a:ext cx="23400" cy="148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6B47195-6EA6-2E97-CEA9-01EB882AF54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77537" y="2205480"/>
                  <a:ext cx="385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34971CD-4CAF-9D43-2D43-8A6DE5BF441C}"/>
                    </a:ext>
                  </a:extLst>
                </p14:cNvPr>
                <p14:cNvContentPartPr/>
                <p14:nvPr/>
              </p14:nvContentPartPr>
              <p14:xfrm>
                <a:off x="8237657" y="2255880"/>
                <a:ext cx="90000" cy="123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34971CD-4CAF-9D43-2D43-8A6DE5BF441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30097" y="2248320"/>
                  <a:ext cx="10476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41E37B9-47CA-A29C-693D-4C9CE3CBE4F7}"/>
              </a:ext>
            </a:extLst>
          </p:cNvPr>
          <p:cNvGrpSpPr/>
          <p:nvPr/>
        </p:nvGrpSpPr>
        <p:grpSpPr>
          <a:xfrm>
            <a:off x="8636537" y="2112240"/>
            <a:ext cx="347400" cy="276480"/>
            <a:chOff x="8636537" y="2112240"/>
            <a:chExt cx="34740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20A2B29-D48B-FEDE-EF0B-BE505C3744F9}"/>
                    </a:ext>
                  </a:extLst>
                </p14:cNvPr>
                <p14:cNvContentPartPr/>
                <p14:nvPr/>
              </p14:nvContentPartPr>
              <p14:xfrm>
                <a:off x="8636537" y="2216280"/>
                <a:ext cx="82440" cy="155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20A2B29-D48B-FEDE-EF0B-BE505C3744F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629337" y="2208720"/>
                  <a:ext cx="975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30A66C5-9FB3-0E2A-6908-5C136D54C239}"/>
                    </a:ext>
                  </a:extLst>
                </p14:cNvPr>
                <p14:cNvContentPartPr/>
                <p14:nvPr/>
              </p14:nvContentPartPr>
              <p14:xfrm>
                <a:off x="8747057" y="2112240"/>
                <a:ext cx="113040" cy="196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30A66C5-9FB3-0E2A-6908-5C136D54C23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39857" y="2104680"/>
                  <a:ext cx="128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55368F8-4B32-E72A-CCEF-309A91909AFF}"/>
                    </a:ext>
                  </a:extLst>
                </p14:cNvPr>
                <p14:cNvContentPartPr/>
                <p14:nvPr/>
              </p14:nvContentPartPr>
              <p14:xfrm>
                <a:off x="8858657" y="2216280"/>
                <a:ext cx="125280" cy="172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55368F8-4B32-E72A-CCEF-309A91909AF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51457" y="2208720"/>
                  <a:ext cx="14040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7C5B9F7-0CFA-EB8F-F6D2-8FB610474298}"/>
              </a:ext>
            </a:extLst>
          </p:cNvPr>
          <p:cNvGrpSpPr/>
          <p:nvPr/>
        </p:nvGrpSpPr>
        <p:grpSpPr>
          <a:xfrm>
            <a:off x="9250337" y="2098920"/>
            <a:ext cx="673200" cy="298440"/>
            <a:chOff x="9250337" y="2098920"/>
            <a:chExt cx="67320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2719749-ABB0-6CB5-DA59-1A1A6D062CA4}"/>
                    </a:ext>
                  </a:extLst>
                </p14:cNvPr>
                <p14:cNvContentPartPr/>
                <p14:nvPr/>
              </p14:nvContentPartPr>
              <p14:xfrm>
                <a:off x="9250337" y="2236080"/>
                <a:ext cx="113040" cy="145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2719749-ABB0-6CB5-DA59-1A1A6D062CA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242777" y="2228520"/>
                  <a:ext cx="1281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A63E0FF-1889-CA20-2154-64D85A7B9675}"/>
                    </a:ext>
                  </a:extLst>
                </p14:cNvPr>
                <p14:cNvContentPartPr/>
                <p14:nvPr/>
              </p14:nvContentPartPr>
              <p14:xfrm>
                <a:off x="9252497" y="2216280"/>
                <a:ext cx="201600" cy="181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A63E0FF-1889-CA20-2154-64D85A7B96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44937" y="2208720"/>
                  <a:ext cx="216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BBEDD60-BCF2-B0FD-1A5F-59E6970A5215}"/>
                    </a:ext>
                  </a:extLst>
                </p14:cNvPr>
                <p14:cNvContentPartPr/>
                <p14:nvPr/>
              </p14:nvContentPartPr>
              <p14:xfrm>
                <a:off x="9517817" y="2235000"/>
                <a:ext cx="100440" cy="126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BBEDD60-BCF2-B0FD-1A5F-59E6970A521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510257" y="2227440"/>
                  <a:ext cx="115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83486ED-C1AF-160C-6C01-6B211E03B636}"/>
                    </a:ext>
                  </a:extLst>
                </p14:cNvPr>
                <p14:cNvContentPartPr/>
                <p14:nvPr/>
              </p14:nvContentPartPr>
              <p14:xfrm>
                <a:off x="9667217" y="2098920"/>
                <a:ext cx="111960" cy="245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83486ED-C1AF-160C-6C01-6B211E03B63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659657" y="2091360"/>
                  <a:ext cx="1270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E2E8A54-9719-4D2E-1954-E1834412BA21}"/>
                    </a:ext>
                  </a:extLst>
                </p14:cNvPr>
                <p14:cNvContentPartPr/>
                <p14:nvPr/>
              </p14:nvContentPartPr>
              <p14:xfrm>
                <a:off x="9756857" y="2215200"/>
                <a:ext cx="166680" cy="146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E2E8A54-9719-4D2E-1954-E1834412BA2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749297" y="2207640"/>
                  <a:ext cx="18180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19401F50-8252-2C7B-535D-5436802F72DF}"/>
              </a:ext>
            </a:extLst>
          </p:cNvPr>
          <p:cNvGrpSpPr/>
          <p:nvPr/>
        </p:nvGrpSpPr>
        <p:grpSpPr>
          <a:xfrm>
            <a:off x="2589617" y="2597520"/>
            <a:ext cx="172800" cy="166680"/>
            <a:chOff x="2589617" y="2597520"/>
            <a:chExt cx="17280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A98DFEC-45EE-FB07-E93C-8CCDCBB10223}"/>
                    </a:ext>
                  </a:extLst>
                </p14:cNvPr>
                <p14:cNvContentPartPr/>
                <p14:nvPr/>
              </p14:nvContentPartPr>
              <p14:xfrm>
                <a:off x="2589617" y="2667720"/>
                <a:ext cx="158400" cy="33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A98DFEC-45EE-FB07-E93C-8CCDCBB102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82057" y="2660160"/>
                  <a:ext cx="173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A16B8FB-DB54-8C6E-9FE4-F731866F185F}"/>
                    </a:ext>
                  </a:extLst>
                </p14:cNvPr>
                <p14:cNvContentPartPr/>
                <p14:nvPr/>
              </p14:nvContentPartPr>
              <p14:xfrm>
                <a:off x="2749457" y="2597520"/>
                <a:ext cx="12960" cy="166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A16B8FB-DB54-8C6E-9FE4-F731866F185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741897" y="2589960"/>
                  <a:ext cx="2808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3DD6E41C-7F69-1BF1-7E60-89630579CA15}"/>
              </a:ext>
            </a:extLst>
          </p:cNvPr>
          <p:cNvGrpSpPr/>
          <p:nvPr/>
        </p:nvGrpSpPr>
        <p:grpSpPr>
          <a:xfrm>
            <a:off x="2573777" y="3705960"/>
            <a:ext cx="232200" cy="163440"/>
            <a:chOff x="2573777" y="3705960"/>
            <a:chExt cx="23220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F6704C2-0AA8-9D89-D9EC-FE574145EDD3}"/>
                    </a:ext>
                  </a:extLst>
                </p14:cNvPr>
                <p14:cNvContentPartPr/>
                <p14:nvPr/>
              </p14:nvContentPartPr>
              <p14:xfrm>
                <a:off x="2573777" y="3822240"/>
                <a:ext cx="171000" cy="41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F6704C2-0AA8-9D89-D9EC-FE574145EDD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66217" y="3814680"/>
                  <a:ext cx="186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3E4D6C8-9334-628C-72EF-3C89833C3899}"/>
                    </a:ext>
                  </a:extLst>
                </p14:cNvPr>
                <p14:cNvContentPartPr/>
                <p14:nvPr/>
              </p14:nvContentPartPr>
              <p14:xfrm>
                <a:off x="2785457" y="3705960"/>
                <a:ext cx="20520" cy="163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3E4D6C8-9334-628C-72EF-3C89833C389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77897" y="3698400"/>
                  <a:ext cx="35280" cy="17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C9FFAE8E-7EB6-E336-ED77-90282E630090}"/>
                  </a:ext>
                </a:extLst>
              </p14:cNvPr>
              <p14:cNvContentPartPr/>
              <p14:nvPr/>
            </p14:nvContentPartPr>
            <p14:xfrm>
              <a:off x="2877926" y="1502846"/>
              <a:ext cx="1165680" cy="8244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C9FFAE8E-7EB6-E336-ED77-90282E63009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870366" y="1495286"/>
                <a:ext cx="118080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130F95F2-2AC8-7FFE-96DB-072F391EFCFA}"/>
                  </a:ext>
                </a:extLst>
              </p14:cNvPr>
              <p14:cNvContentPartPr/>
              <p14:nvPr/>
            </p14:nvContentPartPr>
            <p14:xfrm>
              <a:off x="2605766" y="1107566"/>
              <a:ext cx="240840" cy="45324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130F95F2-2AC8-7FFE-96DB-072F391EFCF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598206" y="1100006"/>
                <a:ext cx="255960" cy="46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4B8D83A1-0F5A-A432-ADC3-794D495F3258}"/>
              </a:ext>
            </a:extLst>
          </p:cNvPr>
          <p:cNvGrpSpPr/>
          <p:nvPr/>
        </p:nvGrpSpPr>
        <p:grpSpPr>
          <a:xfrm>
            <a:off x="4972046" y="6460046"/>
            <a:ext cx="3159720" cy="136080"/>
            <a:chOff x="4972046" y="6460046"/>
            <a:chExt cx="315972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8C0EFBE-4011-A2B2-74ED-A75CC8668B4B}"/>
                    </a:ext>
                  </a:extLst>
                </p14:cNvPr>
                <p14:cNvContentPartPr/>
                <p14:nvPr/>
              </p14:nvContentPartPr>
              <p14:xfrm>
                <a:off x="4972046" y="6537806"/>
                <a:ext cx="1137960" cy="583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8C0EFBE-4011-A2B2-74ED-A75CC8668B4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64486" y="6530246"/>
                  <a:ext cx="1153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9FADB07-228B-7230-242F-628C4CF0F105}"/>
                    </a:ext>
                  </a:extLst>
                </p14:cNvPr>
                <p14:cNvContentPartPr/>
                <p14:nvPr/>
              </p14:nvContentPartPr>
              <p14:xfrm>
                <a:off x="6650006" y="6460046"/>
                <a:ext cx="1481760" cy="119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9FADB07-228B-7230-242F-628C4CF0F1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42446" y="6452486"/>
                  <a:ext cx="149652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4D3665E8-C806-44E6-C2F9-6F26CBFF010A}"/>
              </a:ext>
            </a:extLst>
          </p:cNvPr>
          <p:cNvGrpSpPr/>
          <p:nvPr/>
        </p:nvGrpSpPr>
        <p:grpSpPr>
          <a:xfrm>
            <a:off x="8491046" y="5949566"/>
            <a:ext cx="1514520" cy="430920"/>
            <a:chOff x="8491046" y="5949566"/>
            <a:chExt cx="151452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171551E-A9EC-7489-DBE6-CB0A95D90287}"/>
                    </a:ext>
                  </a:extLst>
                </p14:cNvPr>
                <p14:cNvContentPartPr/>
                <p14:nvPr/>
              </p14:nvContentPartPr>
              <p14:xfrm>
                <a:off x="8491046" y="6161246"/>
                <a:ext cx="234360" cy="219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171551E-A9EC-7489-DBE6-CB0A95D9028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483846" y="6154046"/>
                  <a:ext cx="2491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53A88FA-B994-259B-F80C-69CD4C17F4F2}"/>
                    </a:ext>
                  </a:extLst>
                </p14:cNvPr>
                <p14:cNvContentPartPr/>
                <p14:nvPr/>
              </p14:nvContentPartPr>
              <p14:xfrm>
                <a:off x="8979926" y="6133526"/>
                <a:ext cx="178200" cy="1231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53A88FA-B994-259B-F80C-69CD4C17F4F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972366" y="6125966"/>
                  <a:ext cx="1933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013C436-7D71-309E-5A21-B8E3C02D9DA9}"/>
                    </a:ext>
                  </a:extLst>
                </p14:cNvPr>
                <p14:cNvContentPartPr/>
                <p14:nvPr/>
              </p14:nvContentPartPr>
              <p14:xfrm>
                <a:off x="9249206" y="5949566"/>
                <a:ext cx="121320" cy="288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013C436-7D71-309E-5A21-B8E3C02D9DA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241646" y="5942006"/>
                  <a:ext cx="13644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7122B9D-76CA-D81F-9363-4EA01EFEB18A}"/>
                    </a:ext>
                  </a:extLst>
                </p14:cNvPr>
                <p14:cNvContentPartPr/>
                <p14:nvPr/>
              </p14:nvContentPartPr>
              <p14:xfrm>
                <a:off x="9414446" y="6078806"/>
                <a:ext cx="122400" cy="168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7122B9D-76CA-D81F-9363-4EA01EFEB18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407246" y="6071246"/>
                  <a:ext cx="1375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8D93CF7-27BB-C798-2D3E-5B83766D71A9}"/>
                    </a:ext>
                  </a:extLst>
                </p14:cNvPr>
                <p14:cNvContentPartPr/>
                <p14:nvPr/>
              </p14:nvContentPartPr>
              <p14:xfrm>
                <a:off x="9596606" y="6104726"/>
                <a:ext cx="45720" cy="1508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8D93CF7-27BB-C798-2D3E-5B83766D71A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589046" y="6097166"/>
                  <a:ext cx="60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BF8B7DB-28A5-3BF0-ACA4-AAECE3E4E74C}"/>
                    </a:ext>
                  </a:extLst>
                </p14:cNvPr>
                <p14:cNvContentPartPr/>
                <p14:nvPr/>
              </p14:nvContentPartPr>
              <p14:xfrm>
                <a:off x="9742046" y="6098606"/>
                <a:ext cx="38160" cy="1504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BF8B7DB-28A5-3BF0-ACA4-AAECE3E4E74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734486" y="6091046"/>
                  <a:ext cx="53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A9BFE7C-EDCA-627D-B682-1A02F0004DAC}"/>
                    </a:ext>
                  </a:extLst>
                </p14:cNvPr>
                <p14:cNvContentPartPr/>
                <p14:nvPr/>
              </p14:nvContentPartPr>
              <p14:xfrm>
                <a:off x="9895766" y="6074486"/>
                <a:ext cx="109800" cy="175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A9BFE7C-EDCA-627D-B682-1A02F0004DA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88206" y="6066926"/>
                  <a:ext cx="12492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A2083F40-05FE-72AC-4F9C-1D290E05DFFC}"/>
              </a:ext>
            </a:extLst>
          </p:cNvPr>
          <p:cNvGrpSpPr/>
          <p:nvPr/>
        </p:nvGrpSpPr>
        <p:grpSpPr>
          <a:xfrm>
            <a:off x="5795006" y="4035806"/>
            <a:ext cx="664920" cy="691920"/>
            <a:chOff x="5795006" y="4035806"/>
            <a:chExt cx="664920" cy="69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E5E91EF-43D2-DBF1-A9A5-993FB10C2AA3}"/>
                    </a:ext>
                  </a:extLst>
                </p14:cNvPr>
                <p14:cNvContentPartPr/>
                <p14:nvPr/>
              </p14:nvContentPartPr>
              <p14:xfrm>
                <a:off x="6084806" y="4291766"/>
                <a:ext cx="163440" cy="300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E5E91EF-43D2-DBF1-A9A5-993FB10C2AA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077246" y="4284206"/>
                  <a:ext cx="1785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8084819-837C-091C-D952-A818558F7EA0}"/>
                    </a:ext>
                  </a:extLst>
                </p14:cNvPr>
                <p14:cNvContentPartPr/>
                <p14:nvPr/>
              </p14:nvContentPartPr>
              <p14:xfrm>
                <a:off x="5795006" y="4035806"/>
                <a:ext cx="664920" cy="6919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8084819-837C-091C-D952-A818558F7EA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787446" y="4028246"/>
                  <a:ext cx="679680" cy="70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E19CB217-C2D8-3B40-E399-4C34EF7192DA}"/>
              </a:ext>
            </a:extLst>
          </p:cNvPr>
          <p:cNvGrpSpPr/>
          <p:nvPr/>
        </p:nvGrpSpPr>
        <p:grpSpPr>
          <a:xfrm>
            <a:off x="7021526" y="4120046"/>
            <a:ext cx="535320" cy="574200"/>
            <a:chOff x="7021526" y="4120046"/>
            <a:chExt cx="535320" cy="57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4A161B8-B6E1-87FF-6AF2-2EC5B6D7B1D1}"/>
                    </a:ext>
                  </a:extLst>
                </p14:cNvPr>
                <p14:cNvContentPartPr/>
                <p14:nvPr/>
              </p14:nvContentPartPr>
              <p14:xfrm>
                <a:off x="7021526" y="4321646"/>
                <a:ext cx="226800" cy="286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4A161B8-B6E1-87FF-6AF2-2EC5B6D7B1D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013966" y="4314086"/>
                  <a:ext cx="2419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B53567A3-EBC9-BA94-88AB-B1F25E91EC32}"/>
                    </a:ext>
                  </a:extLst>
                </p14:cNvPr>
                <p14:cNvContentPartPr/>
                <p14:nvPr/>
              </p14:nvContentPartPr>
              <p14:xfrm>
                <a:off x="7193246" y="4120046"/>
                <a:ext cx="237240" cy="5742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B53567A3-EBC9-BA94-88AB-B1F25E91EC3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85686" y="4112486"/>
                  <a:ext cx="252360" cy="58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5A1538D-AC61-CD7F-9640-B33B74953C97}"/>
                    </a:ext>
                  </a:extLst>
                </p14:cNvPr>
                <p14:cNvContentPartPr/>
                <p14:nvPr/>
              </p14:nvContentPartPr>
              <p14:xfrm>
                <a:off x="7357406" y="4367726"/>
                <a:ext cx="27000" cy="2260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5A1538D-AC61-CD7F-9640-B33B74953C9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49846" y="4360166"/>
                  <a:ext cx="421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E23CB6C-1391-1079-ECA7-C9896EA3E373}"/>
                    </a:ext>
                  </a:extLst>
                </p14:cNvPr>
                <p14:cNvContentPartPr/>
                <p14:nvPr/>
              </p14:nvContentPartPr>
              <p14:xfrm>
                <a:off x="7409966" y="4410566"/>
                <a:ext cx="84600" cy="124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E23CB6C-1391-1079-ECA7-C9896EA3E37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402766" y="4403006"/>
                  <a:ext cx="997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691DC77-ADC0-9B90-64E0-C8AAA4AA78D6}"/>
                    </a:ext>
                  </a:extLst>
                </p14:cNvPr>
                <p14:cNvContentPartPr/>
                <p14:nvPr/>
              </p14:nvContentPartPr>
              <p14:xfrm>
                <a:off x="7418606" y="4368806"/>
                <a:ext cx="138240" cy="835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691DC77-ADC0-9B90-64E0-C8AAA4AA78D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411046" y="4361246"/>
                  <a:ext cx="15336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21843322-06FE-F1E5-91E8-5F5C4E5875D8}"/>
              </a:ext>
            </a:extLst>
          </p:cNvPr>
          <p:cNvGrpSpPr/>
          <p:nvPr/>
        </p:nvGrpSpPr>
        <p:grpSpPr>
          <a:xfrm>
            <a:off x="7866086" y="4259366"/>
            <a:ext cx="910800" cy="346320"/>
            <a:chOff x="7866086" y="4259366"/>
            <a:chExt cx="91080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9C7E3ED-F73B-22AB-A10A-078BFF6D726E}"/>
                    </a:ext>
                  </a:extLst>
                </p14:cNvPr>
                <p14:cNvContentPartPr/>
                <p14:nvPr/>
              </p14:nvContentPartPr>
              <p14:xfrm>
                <a:off x="7982726" y="4259366"/>
                <a:ext cx="38160" cy="273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9C7E3ED-F73B-22AB-A10A-078BFF6D726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975166" y="4251806"/>
                  <a:ext cx="532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D20AFB0-FD87-F1F8-05D8-2D48E9E4D364}"/>
                    </a:ext>
                  </a:extLst>
                </p14:cNvPr>
                <p14:cNvContentPartPr/>
                <p14:nvPr/>
              </p14:nvContentPartPr>
              <p14:xfrm>
                <a:off x="7866086" y="4421366"/>
                <a:ext cx="291960" cy="550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D20AFB0-FD87-F1F8-05D8-2D48E9E4D36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58526" y="4413806"/>
                  <a:ext cx="3070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29C970C-F235-1DB0-E887-E5F8EB2E92BB}"/>
                    </a:ext>
                  </a:extLst>
                </p14:cNvPr>
                <p14:cNvContentPartPr/>
                <p14:nvPr/>
              </p14:nvContentPartPr>
              <p14:xfrm>
                <a:off x="8273606" y="4356566"/>
                <a:ext cx="52920" cy="249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29C970C-F235-1DB0-E887-E5F8EB2E92B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266046" y="4349006"/>
                  <a:ext cx="680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15A22B5-BD8F-A32B-C93C-4EA5F55F21BB}"/>
                    </a:ext>
                  </a:extLst>
                </p14:cNvPr>
                <p14:cNvContentPartPr/>
                <p14:nvPr/>
              </p14:nvContentPartPr>
              <p14:xfrm>
                <a:off x="8301686" y="4450886"/>
                <a:ext cx="111960" cy="12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15A22B5-BD8F-A32B-C93C-4EA5F55F21B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94126" y="4443326"/>
                  <a:ext cx="127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68DF8BF-B5D5-3B08-8CCD-A9E90BF91FED}"/>
                    </a:ext>
                  </a:extLst>
                </p14:cNvPr>
                <p14:cNvContentPartPr/>
                <p14:nvPr/>
              </p14:nvContentPartPr>
              <p14:xfrm>
                <a:off x="8398526" y="4328126"/>
                <a:ext cx="74160" cy="2628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68DF8BF-B5D5-3B08-8CCD-A9E90BF91FE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391326" y="4320566"/>
                  <a:ext cx="892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5CD74BA-55DE-602A-78D0-B2768DB877F0}"/>
                    </a:ext>
                  </a:extLst>
                </p14:cNvPr>
                <p14:cNvContentPartPr/>
                <p14:nvPr/>
              </p14:nvContentPartPr>
              <p14:xfrm>
                <a:off x="8546126" y="4332806"/>
                <a:ext cx="230760" cy="239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5CD74BA-55DE-602A-78D0-B2768DB877F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538566" y="4325246"/>
                  <a:ext cx="24588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93B9503E-AA98-B5E7-0D70-792177A71DE8}"/>
              </a:ext>
            </a:extLst>
          </p:cNvPr>
          <p:cNvGrpSpPr/>
          <p:nvPr/>
        </p:nvGrpSpPr>
        <p:grpSpPr>
          <a:xfrm>
            <a:off x="9184046" y="4207886"/>
            <a:ext cx="625680" cy="452520"/>
            <a:chOff x="9184046" y="4207886"/>
            <a:chExt cx="625680" cy="45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6E6FBE7-B964-D1FF-65DD-1411AA19990B}"/>
                    </a:ext>
                  </a:extLst>
                </p14:cNvPr>
                <p14:cNvContentPartPr/>
                <p14:nvPr/>
              </p14:nvContentPartPr>
              <p14:xfrm>
                <a:off x="9184046" y="4251446"/>
                <a:ext cx="3600" cy="4089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6E6FBE7-B964-D1FF-65DD-1411AA19990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176486" y="4243886"/>
                  <a:ext cx="1872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9CD55D7-F692-4B22-C410-7798F7D6B833}"/>
                    </a:ext>
                  </a:extLst>
                </p14:cNvPr>
                <p14:cNvContentPartPr/>
                <p14:nvPr/>
              </p14:nvContentPartPr>
              <p14:xfrm>
                <a:off x="9204926" y="4390766"/>
                <a:ext cx="141480" cy="200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9CD55D7-F692-4B22-C410-7798F7D6B83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197726" y="4383206"/>
                  <a:ext cx="1566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321E879-A231-8D1E-19BB-7EFC66E0E990}"/>
                    </a:ext>
                  </a:extLst>
                </p14:cNvPr>
                <p14:cNvContentPartPr/>
                <p14:nvPr/>
              </p14:nvContentPartPr>
              <p14:xfrm>
                <a:off x="9213566" y="4362326"/>
                <a:ext cx="171000" cy="540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321E879-A231-8D1E-19BB-7EFC66E0E99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206006" y="4354766"/>
                  <a:ext cx="186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8575120-8246-8FF4-7907-758147435F38}"/>
                    </a:ext>
                  </a:extLst>
                </p14:cNvPr>
                <p14:cNvContentPartPr/>
                <p14:nvPr/>
              </p14:nvContentPartPr>
              <p14:xfrm>
                <a:off x="9490406" y="4207886"/>
                <a:ext cx="11880" cy="3639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8575120-8246-8FF4-7907-758147435F3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482846" y="4200326"/>
                  <a:ext cx="2700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08D98D6-8068-C148-3452-5F3A68516CD7}"/>
                    </a:ext>
                  </a:extLst>
                </p14:cNvPr>
                <p14:cNvContentPartPr/>
                <p14:nvPr/>
              </p14:nvContentPartPr>
              <p14:xfrm>
                <a:off x="9469526" y="4410566"/>
                <a:ext cx="156240" cy="2340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08D98D6-8068-C148-3452-5F3A68516CD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461966" y="4403006"/>
                  <a:ext cx="1713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E07C9B2-C04A-AE97-F9E6-9D160DF56BF0}"/>
                    </a:ext>
                  </a:extLst>
                </p14:cNvPr>
                <p14:cNvContentPartPr/>
                <p14:nvPr/>
              </p14:nvContentPartPr>
              <p14:xfrm>
                <a:off x="9649526" y="4372046"/>
                <a:ext cx="160200" cy="2174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E07C9B2-C04A-AE97-F9E6-9D160DF56BF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41966" y="4364486"/>
                  <a:ext cx="175320" cy="232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341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1D5A-A956-5F31-F62C-AE8C873E3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735AFB-16CB-D642-65BD-106042B1739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11920-C0CF-D0D3-6F9E-BB4CADD2529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7B254-9354-41AC-AD08-0EE5C7A52F6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476806D-2FCE-02EA-D873-8AD1BC351C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E566659-D503-72BF-D56B-A57A27A2FF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162937-F651-1B71-D0BE-FF67B1E95F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99D20DF-343D-5A7B-DBA3-56017F7AB0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7BF51AD-B8A6-03EC-7BFB-6112FD5079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2E03692-7912-72FF-6FE4-89E01719D4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F8266B-31FE-CDF1-5F5A-99F0C8993B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DACD9A9-A39B-4055-FA85-86AB26F1E15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D171DFB-4BC4-9924-F83E-751ABF402C8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2505D28-42DB-A0AC-105F-37350C4BBC3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0B00AA6-4530-6D2B-62F5-CBCF76C437C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905F85-E4DC-5D63-E823-693F8A23BA1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08FA630-7650-5D36-F4F4-849356CC4FE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E6C5982-FD77-F374-D98A-ECDA775EDE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C1D4D8A-7E58-29A1-5392-9DC15B69449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9B8F9B-5139-A404-BC31-21730CB7A4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0959BA-E7FD-B6A1-403F-9D82C499288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D56FCE7-B7B3-C127-E326-9EAFA23711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1E9DBEC-B3F1-12EB-3E60-B8C834C9D39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FFECC93-33A4-9C8B-BE18-D6D1E8E5F1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44FF04-1EB5-D820-9740-33D6D8440AC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A19010C-2C97-4E63-3195-8210E578253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0DC324-D30A-C540-5036-51DA23F4F5F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7738E5B-685F-84B3-2A7D-EBD987DABB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2B86C1B-BE88-FE3C-342E-0E5D1E149C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868017F-6D09-410A-154B-53F9B97A5DD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1BBC31-398C-6817-1CF5-F511C1C9F0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82463B-DFD6-64FE-3D19-5DC4B04CCB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7B05754-EDCB-681D-041F-3B82838965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929DA57-D3A7-9693-56EE-2BB9060EC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9191FC-340A-5575-65E9-AB5153A2449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5DB840-6C8C-350D-29C7-A8B57EC54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B971780-CD49-9CD1-185D-6FD69CF32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70" name="Gruppo 69">
            <a:extLst>
              <a:ext uri="{FF2B5EF4-FFF2-40B4-BE49-F238E27FC236}">
                <a16:creationId xmlns:a16="http://schemas.microsoft.com/office/drawing/2014/main" id="{383CF6A3-0C2C-4F70-7627-C549118DE7F2}"/>
              </a:ext>
            </a:extLst>
          </p:cNvPr>
          <p:cNvGrpSpPr/>
          <p:nvPr/>
        </p:nvGrpSpPr>
        <p:grpSpPr>
          <a:xfrm>
            <a:off x="600926" y="377126"/>
            <a:ext cx="1016280" cy="372600"/>
            <a:chOff x="600926" y="377126"/>
            <a:chExt cx="1016280" cy="37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819EE2C-3652-1FD5-AB89-8D6E17A8AD68}"/>
                    </a:ext>
                  </a:extLst>
                </p14:cNvPr>
                <p14:cNvContentPartPr/>
                <p14:nvPr/>
              </p14:nvContentPartPr>
              <p14:xfrm>
                <a:off x="600926" y="377126"/>
                <a:ext cx="291960" cy="359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819EE2C-3652-1FD5-AB89-8D6E17A8AD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3366" y="369566"/>
                  <a:ext cx="30708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9585DF8-1756-CFB4-FE6E-C9ADF75D8B02}"/>
                    </a:ext>
                  </a:extLst>
                </p14:cNvPr>
                <p14:cNvContentPartPr/>
                <p14:nvPr/>
              </p14:nvContentPartPr>
              <p14:xfrm>
                <a:off x="897206" y="500606"/>
                <a:ext cx="307440" cy="249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9585DF8-1756-CFB4-FE6E-C9ADF75D8B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89646" y="493046"/>
                  <a:ext cx="3222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FF2016D-721F-617C-F1E6-4D975649FAED}"/>
                    </a:ext>
                  </a:extLst>
                </p14:cNvPr>
                <p14:cNvContentPartPr/>
                <p14:nvPr/>
              </p14:nvContentPartPr>
              <p14:xfrm>
                <a:off x="1202126" y="474326"/>
                <a:ext cx="173160" cy="240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FF2016D-721F-617C-F1E6-4D975649FAE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94566" y="466766"/>
                  <a:ext cx="1879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7079325-A4AA-24F4-9C6B-75F2C8145329}"/>
                    </a:ext>
                  </a:extLst>
                </p14:cNvPr>
                <p14:cNvContentPartPr/>
                <p14:nvPr/>
              </p14:nvContentPartPr>
              <p14:xfrm>
                <a:off x="1399046" y="491966"/>
                <a:ext cx="218160" cy="210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7079325-A4AA-24F4-9C6B-75F2C814532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91486" y="484406"/>
                  <a:ext cx="233280" cy="22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EA12061A-D3C4-1207-C362-DB37AA0CEFF3}"/>
              </a:ext>
            </a:extLst>
          </p:cNvPr>
          <p:cNvGrpSpPr/>
          <p:nvPr/>
        </p:nvGrpSpPr>
        <p:grpSpPr>
          <a:xfrm>
            <a:off x="1878206" y="480086"/>
            <a:ext cx="11520" cy="118440"/>
            <a:chOff x="1878206" y="480086"/>
            <a:chExt cx="1152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F3950CE-5840-B04F-7EFE-7C0F1E4ECA3B}"/>
                    </a:ext>
                  </a:extLst>
                </p14:cNvPr>
                <p14:cNvContentPartPr/>
                <p14:nvPr/>
              </p14:nvContentPartPr>
              <p14:xfrm>
                <a:off x="1881446" y="480086"/>
                <a:ext cx="8280" cy="19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F3950CE-5840-B04F-7EFE-7C0F1E4ECA3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73886" y="472526"/>
                  <a:ext cx="23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F133B8-9A62-5CC6-47E7-E7909356B680}"/>
                    </a:ext>
                  </a:extLst>
                </p14:cNvPr>
                <p14:cNvContentPartPr/>
                <p14:nvPr/>
              </p14:nvContentPartPr>
              <p14:xfrm>
                <a:off x="1878206" y="592766"/>
                <a:ext cx="6480" cy="5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F133B8-9A62-5CC6-47E7-E7909356B68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70646" y="585206"/>
                  <a:ext cx="2160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9D6A0ECB-0013-5AA3-0A1A-2E5C84CED816}"/>
              </a:ext>
            </a:extLst>
          </p:cNvPr>
          <p:cNvGrpSpPr/>
          <p:nvPr/>
        </p:nvGrpSpPr>
        <p:grpSpPr>
          <a:xfrm>
            <a:off x="2505686" y="395486"/>
            <a:ext cx="798120" cy="466920"/>
            <a:chOff x="2505686" y="395486"/>
            <a:chExt cx="798120" cy="46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D72E50A-9022-71C1-87C3-87FD6FF91490}"/>
                    </a:ext>
                  </a:extLst>
                </p14:cNvPr>
                <p14:cNvContentPartPr/>
                <p14:nvPr/>
              </p14:nvContentPartPr>
              <p14:xfrm>
                <a:off x="2505686" y="395486"/>
                <a:ext cx="462960" cy="466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D72E50A-9022-71C1-87C3-87FD6FF9149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98126" y="387926"/>
                  <a:ext cx="47808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35DC232-8FAD-8BFE-1A19-BF9944D4BEEB}"/>
                    </a:ext>
                  </a:extLst>
                </p14:cNvPr>
                <p14:cNvContentPartPr/>
                <p14:nvPr/>
              </p14:nvContentPartPr>
              <p14:xfrm>
                <a:off x="3034886" y="546686"/>
                <a:ext cx="181440" cy="49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35DC232-8FAD-8BFE-1A19-BF9944D4BEE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27326" y="539126"/>
                  <a:ext cx="196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F6B99CC-D407-B6F0-BFA4-D33C698B2D89}"/>
                    </a:ext>
                  </a:extLst>
                </p14:cNvPr>
                <p14:cNvContentPartPr/>
                <p14:nvPr/>
              </p14:nvContentPartPr>
              <p14:xfrm>
                <a:off x="3191126" y="398726"/>
                <a:ext cx="112680" cy="434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F6B99CC-D407-B6F0-BFA4-D33C698B2D8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83566" y="391166"/>
                  <a:ext cx="127800" cy="44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AD3A383B-5E9E-19FC-65F2-8CC9C6CF7808}"/>
              </a:ext>
            </a:extLst>
          </p:cNvPr>
          <p:cNvGrpSpPr/>
          <p:nvPr/>
        </p:nvGrpSpPr>
        <p:grpSpPr>
          <a:xfrm>
            <a:off x="3681446" y="385766"/>
            <a:ext cx="657000" cy="784440"/>
            <a:chOff x="3681446" y="385766"/>
            <a:chExt cx="657000" cy="78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46503B2-FF87-CCAB-B6D2-071243FBEF92}"/>
                    </a:ext>
                  </a:extLst>
                </p14:cNvPr>
                <p14:cNvContentPartPr/>
                <p14:nvPr/>
              </p14:nvContentPartPr>
              <p14:xfrm>
                <a:off x="3696926" y="405566"/>
                <a:ext cx="183600" cy="38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46503B2-FF87-CCAB-B6D2-071243FBEF9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89366" y="398006"/>
                  <a:ext cx="1987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660B6B-FD1E-5EB7-306B-2BD10397281C}"/>
                    </a:ext>
                  </a:extLst>
                </p14:cNvPr>
                <p14:cNvContentPartPr/>
                <p14:nvPr/>
              </p14:nvContentPartPr>
              <p14:xfrm>
                <a:off x="3681446" y="412046"/>
                <a:ext cx="252000" cy="314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660B6B-FD1E-5EB7-306B-2BD10397281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73886" y="404486"/>
                  <a:ext cx="2671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8A3CA33-BB9A-7B8F-F8A6-C583572DD29C}"/>
                    </a:ext>
                  </a:extLst>
                </p14:cNvPr>
                <p14:cNvContentPartPr/>
                <p14:nvPr/>
              </p14:nvContentPartPr>
              <p14:xfrm>
                <a:off x="3951806" y="415286"/>
                <a:ext cx="208800" cy="19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8A3CA33-BB9A-7B8F-F8A6-C583572DD29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44246" y="407726"/>
                  <a:ext cx="223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E75B9F4-F4C6-947E-9CDA-BBAC8D5DCBDB}"/>
                    </a:ext>
                  </a:extLst>
                </p14:cNvPr>
                <p14:cNvContentPartPr/>
                <p14:nvPr/>
              </p14:nvContentPartPr>
              <p14:xfrm>
                <a:off x="3909686" y="414206"/>
                <a:ext cx="217080" cy="350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E75B9F4-F4C6-947E-9CDA-BBAC8D5DCBD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02126" y="406646"/>
                  <a:ext cx="23220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D7AA931-F801-FF66-DD8B-C1D0E332B876}"/>
                    </a:ext>
                  </a:extLst>
                </p14:cNvPr>
                <p14:cNvContentPartPr/>
                <p14:nvPr/>
              </p14:nvContentPartPr>
              <p14:xfrm>
                <a:off x="4143326" y="531566"/>
                <a:ext cx="141480" cy="73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D7AA931-F801-FF66-DD8B-C1D0E332B87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35766" y="524006"/>
                  <a:ext cx="1566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C5E97D5-D6CF-7259-43DA-261B9C151294}"/>
                    </a:ext>
                  </a:extLst>
                </p14:cNvPr>
                <p14:cNvContentPartPr/>
                <p14:nvPr/>
              </p14:nvContentPartPr>
              <p14:xfrm>
                <a:off x="4305686" y="385766"/>
                <a:ext cx="32040" cy="282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C5E97D5-D6CF-7259-43DA-261B9C15129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98126" y="378206"/>
                  <a:ext cx="4716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8559F3C-A177-AE94-02A4-12772F9B6EDD}"/>
                    </a:ext>
                  </a:extLst>
                </p14:cNvPr>
                <p14:cNvContentPartPr/>
                <p14:nvPr/>
              </p14:nvContentPartPr>
              <p14:xfrm>
                <a:off x="3879086" y="818486"/>
                <a:ext cx="459360" cy="24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8559F3C-A177-AE94-02A4-12772F9B6ED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71526" y="810926"/>
                  <a:ext cx="474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5FA9FC8-7FC0-6E9D-F39E-A422282FA902}"/>
                    </a:ext>
                  </a:extLst>
                </p14:cNvPr>
                <p14:cNvContentPartPr/>
                <p14:nvPr/>
              </p14:nvContentPartPr>
              <p14:xfrm>
                <a:off x="3985646" y="933326"/>
                <a:ext cx="209880" cy="21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5FA9FC8-7FC0-6E9D-F39E-A422282FA90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78086" y="925766"/>
                  <a:ext cx="2250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A8E831B-8D5D-67E2-727C-EEB7710E955F}"/>
                    </a:ext>
                  </a:extLst>
                </p14:cNvPr>
                <p14:cNvContentPartPr/>
                <p14:nvPr/>
              </p14:nvContentPartPr>
              <p14:xfrm>
                <a:off x="4036046" y="1012166"/>
                <a:ext cx="204480" cy="158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A8E831B-8D5D-67E2-727C-EEB7710E955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28486" y="1004606"/>
                  <a:ext cx="21960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551EA2A9-7E91-F0E6-EDAC-D6D72ADE8CFF}"/>
              </a:ext>
            </a:extLst>
          </p:cNvPr>
          <p:cNvGrpSpPr/>
          <p:nvPr/>
        </p:nvGrpSpPr>
        <p:grpSpPr>
          <a:xfrm>
            <a:off x="4577126" y="510686"/>
            <a:ext cx="584640" cy="474840"/>
            <a:chOff x="4577126" y="510686"/>
            <a:chExt cx="584640" cy="47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2F65223-CBBA-553C-94AF-D1A132D52CA0}"/>
                    </a:ext>
                  </a:extLst>
                </p14:cNvPr>
                <p14:cNvContentPartPr/>
                <p14:nvPr/>
              </p14:nvContentPartPr>
              <p14:xfrm>
                <a:off x="4577126" y="513206"/>
                <a:ext cx="224640" cy="372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2F65223-CBBA-553C-94AF-D1A132D52CA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569566" y="505646"/>
                  <a:ext cx="23976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23C661D-E3C7-0157-22EE-1533E83B9977}"/>
                    </a:ext>
                  </a:extLst>
                </p14:cNvPr>
                <p14:cNvContentPartPr/>
                <p14:nvPr/>
              </p14:nvContentPartPr>
              <p14:xfrm>
                <a:off x="4838126" y="667286"/>
                <a:ext cx="148680" cy="49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23C661D-E3C7-0157-22EE-1533E83B997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30566" y="659726"/>
                  <a:ext cx="163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FF4517C-4C7C-22C5-480B-71A2A21E56E1}"/>
                    </a:ext>
                  </a:extLst>
                </p14:cNvPr>
                <p14:cNvContentPartPr/>
                <p14:nvPr/>
              </p14:nvContentPartPr>
              <p14:xfrm>
                <a:off x="4952966" y="552086"/>
                <a:ext cx="56160" cy="359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FF4517C-4C7C-22C5-480B-71A2A21E56E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45406" y="544526"/>
                  <a:ext cx="7128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96F2E70-B210-3F81-3F7E-C99856EE361E}"/>
                    </a:ext>
                  </a:extLst>
                </p14:cNvPr>
                <p14:cNvContentPartPr/>
                <p14:nvPr/>
              </p14:nvContentPartPr>
              <p14:xfrm>
                <a:off x="5084006" y="510686"/>
                <a:ext cx="77760" cy="474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96F2E70-B210-3F81-3F7E-C99856EE361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76446" y="503126"/>
                  <a:ext cx="92880" cy="48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E8D9FF1B-0BF9-FD4B-D4CA-AB15596B68BE}"/>
              </a:ext>
            </a:extLst>
          </p:cNvPr>
          <p:cNvGrpSpPr/>
          <p:nvPr/>
        </p:nvGrpSpPr>
        <p:grpSpPr>
          <a:xfrm>
            <a:off x="6113246" y="313406"/>
            <a:ext cx="734040" cy="793800"/>
            <a:chOff x="6113246" y="313406"/>
            <a:chExt cx="734040" cy="79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70DC079-7528-443B-7A89-2F4B758DF449}"/>
                    </a:ext>
                  </a:extLst>
                </p14:cNvPr>
                <p14:cNvContentPartPr/>
                <p14:nvPr/>
              </p14:nvContentPartPr>
              <p14:xfrm>
                <a:off x="6113246" y="313406"/>
                <a:ext cx="303480" cy="7938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70DC079-7528-443B-7A89-2F4B758DF44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105686" y="305846"/>
                  <a:ext cx="318600" cy="80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9230DF5-B72E-6799-0966-7B49A716F2EC}"/>
                    </a:ext>
                  </a:extLst>
                </p14:cNvPr>
                <p14:cNvContentPartPr/>
                <p14:nvPr/>
              </p14:nvContentPartPr>
              <p14:xfrm>
                <a:off x="6482606" y="540206"/>
                <a:ext cx="364680" cy="201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9230DF5-B72E-6799-0966-7B49A716F2E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75046" y="532646"/>
                  <a:ext cx="379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B96849A-E65E-EED3-48E4-6C55E571ADA7}"/>
                    </a:ext>
                  </a:extLst>
                </p14:cNvPr>
                <p14:cNvContentPartPr/>
                <p14:nvPr/>
              </p14:nvContentPartPr>
              <p14:xfrm>
                <a:off x="6519686" y="679166"/>
                <a:ext cx="243720" cy="19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B96849A-E65E-EED3-48E4-6C55E571ADA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512126" y="671606"/>
                  <a:ext cx="258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6E56A8A-4D4D-CF4D-1326-691FFE261299}"/>
                    </a:ext>
                  </a:extLst>
                </p14:cNvPr>
                <p14:cNvContentPartPr/>
                <p14:nvPr/>
              </p14:nvContentPartPr>
              <p14:xfrm>
                <a:off x="6547046" y="733886"/>
                <a:ext cx="212040" cy="223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6E56A8A-4D4D-CF4D-1326-691FFE26129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39486" y="726686"/>
                  <a:ext cx="22716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1D5388BD-B8BA-A686-7AC7-40594B2EC56D}"/>
              </a:ext>
            </a:extLst>
          </p:cNvPr>
          <p:cNvGrpSpPr/>
          <p:nvPr/>
        </p:nvGrpSpPr>
        <p:grpSpPr>
          <a:xfrm>
            <a:off x="7118366" y="552086"/>
            <a:ext cx="258480" cy="362880"/>
            <a:chOff x="7118366" y="552086"/>
            <a:chExt cx="25848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2280812-FDAD-ECAA-2787-DCE30035010F}"/>
                    </a:ext>
                  </a:extLst>
                </p14:cNvPr>
                <p14:cNvContentPartPr/>
                <p14:nvPr/>
              </p14:nvContentPartPr>
              <p14:xfrm>
                <a:off x="7231046" y="552086"/>
                <a:ext cx="17280" cy="3628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2280812-FDAD-ECAA-2787-DCE30035010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23486" y="544526"/>
                  <a:ext cx="3240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34CDE6F-E362-1DED-9F2B-FB82C354BFB8}"/>
                    </a:ext>
                  </a:extLst>
                </p14:cNvPr>
                <p14:cNvContentPartPr/>
                <p14:nvPr/>
              </p14:nvContentPartPr>
              <p14:xfrm>
                <a:off x="7118366" y="748286"/>
                <a:ext cx="258480" cy="19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34CDE6F-E362-1DED-9F2B-FB82C354BFB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111166" y="740726"/>
                  <a:ext cx="27324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B1E95EA8-11AB-3F85-1058-B740C0F3EBCF}"/>
                  </a:ext>
                </a:extLst>
              </p14:cNvPr>
              <p14:cNvContentPartPr/>
              <p14:nvPr/>
            </p14:nvContentPartPr>
            <p14:xfrm>
              <a:off x="7665926" y="507446"/>
              <a:ext cx="232920" cy="3384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B1E95EA8-11AB-3F85-1058-B740C0F3EBCF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658366" y="499886"/>
                <a:ext cx="24804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B16F2FDD-3AF2-933F-CF41-B9FA492B1A38}"/>
                  </a:ext>
                </a:extLst>
              </p14:cNvPr>
              <p14:cNvContentPartPr/>
              <p14:nvPr/>
            </p14:nvContentPartPr>
            <p14:xfrm>
              <a:off x="8146166" y="142406"/>
              <a:ext cx="93960" cy="90432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B16F2FDD-3AF2-933F-CF41-B9FA492B1A38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138606" y="134846"/>
                <a:ext cx="109080" cy="9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3DAEC1A0-D7CB-9F1A-0452-F7C54BCACE7E}"/>
                  </a:ext>
                </a:extLst>
              </p14:cNvPr>
              <p14:cNvContentPartPr/>
              <p14:nvPr/>
            </p14:nvContentPartPr>
            <p14:xfrm>
              <a:off x="357566" y="1324646"/>
              <a:ext cx="6059160" cy="17136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3DAEC1A0-D7CB-9F1A-0452-F7C54BCACE7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50006" y="1317086"/>
                <a:ext cx="6073920" cy="18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0297EDD2-0618-5581-D4B5-56FA5B5615C9}"/>
              </a:ext>
            </a:extLst>
          </p:cNvPr>
          <p:cNvGrpSpPr/>
          <p:nvPr/>
        </p:nvGrpSpPr>
        <p:grpSpPr>
          <a:xfrm>
            <a:off x="205286" y="2178926"/>
            <a:ext cx="1891800" cy="520920"/>
            <a:chOff x="205286" y="2178926"/>
            <a:chExt cx="189180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0F9CD2A-3859-8804-BA0A-388E7C00DE54}"/>
                    </a:ext>
                  </a:extLst>
                </p14:cNvPr>
                <p14:cNvContentPartPr/>
                <p14:nvPr/>
              </p14:nvContentPartPr>
              <p14:xfrm>
                <a:off x="205286" y="2330126"/>
                <a:ext cx="237240" cy="330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0F9CD2A-3859-8804-BA0A-388E7C00DE5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7726" y="2322566"/>
                  <a:ext cx="25236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1869904-18C5-89BA-AF35-2088C9BF5B0B}"/>
                    </a:ext>
                  </a:extLst>
                </p14:cNvPr>
                <p14:cNvContentPartPr/>
                <p14:nvPr/>
              </p14:nvContentPartPr>
              <p14:xfrm>
                <a:off x="490406" y="2349926"/>
                <a:ext cx="69840" cy="3499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1869904-18C5-89BA-AF35-2088C9BF5B0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82846" y="2342366"/>
                  <a:ext cx="849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8EF5D84-9F68-2ABB-318A-CE041C0A3881}"/>
                    </a:ext>
                  </a:extLst>
                </p14:cNvPr>
                <p14:cNvContentPartPr/>
                <p14:nvPr/>
              </p14:nvContentPartPr>
              <p14:xfrm>
                <a:off x="630446" y="2365046"/>
                <a:ext cx="174960" cy="294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8EF5D84-9F68-2ABB-318A-CE041C0A388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22886" y="2357846"/>
                  <a:ext cx="1900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A4EB79E-219B-432F-9261-893086AD19BC}"/>
                    </a:ext>
                  </a:extLst>
                </p14:cNvPr>
                <p14:cNvContentPartPr/>
                <p14:nvPr/>
              </p14:nvContentPartPr>
              <p14:xfrm>
                <a:off x="834926" y="2178926"/>
                <a:ext cx="63000" cy="4690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A4EB79E-219B-432F-9261-893086AD19B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7366" y="2171366"/>
                  <a:ext cx="7812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F3D0E90-5213-62CD-9846-07F95E86D3FA}"/>
                    </a:ext>
                  </a:extLst>
                </p14:cNvPr>
                <p14:cNvContentPartPr/>
                <p14:nvPr/>
              </p14:nvContentPartPr>
              <p14:xfrm>
                <a:off x="920966" y="2440646"/>
                <a:ext cx="127800" cy="221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F3D0E90-5213-62CD-9846-07F95E86D3F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13406" y="2433086"/>
                  <a:ext cx="142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EFEB1E1-2F89-A1D8-76F4-FA7EACBD2CA8}"/>
                    </a:ext>
                  </a:extLst>
                </p14:cNvPr>
                <p14:cNvContentPartPr/>
                <p14:nvPr/>
              </p14:nvContentPartPr>
              <p14:xfrm>
                <a:off x="1172606" y="2485646"/>
                <a:ext cx="123480" cy="1155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EFEB1E1-2F89-A1D8-76F4-FA7EACBD2CA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65046" y="2478086"/>
                  <a:ext cx="138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A78CB86-FCA2-8B09-329E-B753A58EA9E8}"/>
                    </a:ext>
                  </a:extLst>
                </p14:cNvPr>
                <p14:cNvContentPartPr/>
                <p14:nvPr/>
              </p14:nvContentPartPr>
              <p14:xfrm>
                <a:off x="1346126" y="2513726"/>
                <a:ext cx="93960" cy="92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A78CB86-FCA2-8B09-329E-B753A58EA9E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338566" y="2506166"/>
                  <a:ext cx="1090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2CE8247-BA5B-4D83-0402-702EF0CA5A39}"/>
                    </a:ext>
                  </a:extLst>
                </p14:cNvPr>
                <p14:cNvContentPartPr/>
                <p14:nvPr/>
              </p14:nvContentPartPr>
              <p14:xfrm>
                <a:off x="1523246" y="2436326"/>
                <a:ext cx="93960" cy="174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2CE8247-BA5B-4D83-0402-702EF0CA5A3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15686" y="2428766"/>
                  <a:ext cx="109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99A72DD-B5B2-8809-088A-27A77208E9F6}"/>
                    </a:ext>
                  </a:extLst>
                </p14:cNvPr>
                <p14:cNvContentPartPr/>
                <p14:nvPr/>
              </p14:nvContentPartPr>
              <p14:xfrm>
                <a:off x="1678766" y="2452886"/>
                <a:ext cx="10800" cy="106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99A72DD-B5B2-8809-088A-27A77208E9F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671206" y="2445326"/>
                  <a:ext cx="25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1ABB89B-F1C7-2CC0-C2BF-EED8C5FD9E8D}"/>
                    </a:ext>
                  </a:extLst>
                </p14:cNvPr>
                <p14:cNvContentPartPr/>
                <p14:nvPr/>
              </p14:nvContentPartPr>
              <p14:xfrm>
                <a:off x="1764086" y="2433086"/>
                <a:ext cx="75240" cy="1440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1ABB89B-F1C7-2CC0-C2BF-EED8C5FD9E8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56526" y="2425526"/>
                  <a:ext cx="900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582E234-426C-777A-B5A5-54E5599BF93C}"/>
                    </a:ext>
                  </a:extLst>
                </p14:cNvPr>
                <p14:cNvContentPartPr/>
                <p14:nvPr/>
              </p14:nvContentPartPr>
              <p14:xfrm>
                <a:off x="1864166" y="2463686"/>
                <a:ext cx="107640" cy="77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582E234-426C-777A-B5A5-54E5599BF93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56606" y="2456126"/>
                  <a:ext cx="122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04BC133-A523-DE3B-0BB3-C12EA26727E7}"/>
                    </a:ext>
                  </a:extLst>
                </p14:cNvPr>
                <p14:cNvContentPartPr/>
                <p14:nvPr/>
              </p14:nvContentPartPr>
              <p14:xfrm>
                <a:off x="1989446" y="2451806"/>
                <a:ext cx="107640" cy="1494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04BC133-A523-DE3B-0BB3-C12EA26727E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81886" y="2444246"/>
                  <a:ext cx="12276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46808DE4-2B16-9F3C-9C48-7A4A3B308186}"/>
              </a:ext>
            </a:extLst>
          </p:cNvPr>
          <p:cNvGrpSpPr/>
          <p:nvPr/>
        </p:nvGrpSpPr>
        <p:grpSpPr>
          <a:xfrm>
            <a:off x="2863166" y="2233646"/>
            <a:ext cx="830160" cy="271800"/>
            <a:chOff x="2863166" y="2233646"/>
            <a:chExt cx="83016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934A82E-E7B2-88AB-AE37-BB02ABED4771}"/>
                    </a:ext>
                  </a:extLst>
                </p14:cNvPr>
                <p14:cNvContentPartPr/>
                <p14:nvPr/>
              </p14:nvContentPartPr>
              <p14:xfrm>
                <a:off x="2863166" y="2236886"/>
                <a:ext cx="266760" cy="2685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934A82E-E7B2-88AB-AE37-BB02ABED477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855606" y="2229686"/>
                  <a:ext cx="2818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CBB5DE5-7091-58C1-753B-8B5CDE1B8FF0}"/>
                    </a:ext>
                  </a:extLst>
                </p14:cNvPr>
                <p14:cNvContentPartPr/>
                <p14:nvPr/>
              </p14:nvContentPartPr>
              <p14:xfrm>
                <a:off x="3119846" y="2267846"/>
                <a:ext cx="167040" cy="188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CBB5DE5-7091-58C1-753B-8B5CDE1B8F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112286" y="2260286"/>
                  <a:ext cx="1821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D64592E-E332-61C3-6DCC-6221A428CF2B}"/>
                    </a:ext>
                  </a:extLst>
                </p14:cNvPr>
                <p14:cNvContentPartPr/>
                <p14:nvPr/>
              </p14:nvContentPartPr>
              <p14:xfrm>
                <a:off x="3350606" y="2240486"/>
                <a:ext cx="198360" cy="1692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D64592E-E332-61C3-6DCC-6221A428CF2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343046" y="2232926"/>
                  <a:ext cx="2134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557E9CB-602F-DBE9-8880-3F02CAF696C8}"/>
                    </a:ext>
                  </a:extLst>
                </p14:cNvPr>
                <p14:cNvContentPartPr/>
                <p14:nvPr/>
              </p14:nvContentPartPr>
              <p14:xfrm>
                <a:off x="3524846" y="2233646"/>
                <a:ext cx="168480" cy="268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557E9CB-602F-DBE9-8880-3F02CAF696C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517286" y="2226086"/>
                  <a:ext cx="183600" cy="28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44B5A01C-60DA-709E-9493-BCE21D8160C3}"/>
              </a:ext>
            </a:extLst>
          </p:cNvPr>
          <p:cNvGrpSpPr/>
          <p:nvPr/>
        </p:nvGrpSpPr>
        <p:grpSpPr>
          <a:xfrm>
            <a:off x="4047566" y="2257766"/>
            <a:ext cx="517680" cy="286200"/>
            <a:chOff x="4047566" y="2257766"/>
            <a:chExt cx="517680" cy="28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EEE510D0-2867-4E1A-59EE-187047214B45}"/>
                    </a:ext>
                  </a:extLst>
                </p14:cNvPr>
                <p14:cNvContentPartPr/>
                <p14:nvPr/>
              </p14:nvContentPartPr>
              <p14:xfrm>
                <a:off x="4047566" y="2279726"/>
                <a:ext cx="230040" cy="2030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EEE510D0-2867-4E1A-59EE-187047214B4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40006" y="2272166"/>
                  <a:ext cx="244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E7443AE-3ABC-AFFD-3FAE-E3E2BED00484}"/>
                    </a:ext>
                  </a:extLst>
                </p14:cNvPr>
                <p14:cNvContentPartPr/>
                <p14:nvPr/>
              </p14:nvContentPartPr>
              <p14:xfrm>
                <a:off x="4321166" y="2308166"/>
                <a:ext cx="100440" cy="1371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E7443AE-3ABC-AFFD-3FAE-E3E2BED0048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313966" y="2300606"/>
                  <a:ext cx="1155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D1F109D-E653-9D2D-7019-C2F40C13FD9E}"/>
                    </a:ext>
                  </a:extLst>
                </p14:cNvPr>
                <p14:cNvContentPartPr/>
                <p14:nvPr/>
              </p14:nvContentPartPr>
              <p14:xfrm>
                <a:off x="4509806" y="2257766"/>
                <a:ext cx="20520" cy="1515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D1F109D-E653-9D2D-7019-C2F40C13FD9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502246" y="2250206"/>
                  <a:ext cx="352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D86B1F5-B86C-B2B0-F507-675BA5B192C9}"/>
                    </a:ext>
                  </a:extLst>
                </p14:cNvPr>
                <p14:cNvContentPartPr/>
                <p14:nvPr/>
              </p14:nvContentPartPr>
              <p14:xfrm>
                <a:off x="4529966" y="2480246"/>
                <a:ext cx="35280" cy="637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D86B1F5-B86C-B2B0-F507-675BA5B192C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522406" y="2472686"/>
                  <a:ext cx="50040" cy="7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39F61DAF-52F8-BF13-2004-C8EF555CEBB1}"/>
                  </a:ext>
                </a:extLst>
              </p14:cNvPr>
              <p14:cNvContentPartPr/>
              <p14:nvPr/>
            </p14:nvContentPartPr>
            <p14:xfrm>
              <a:off x="5228726" y="2318246"/>
              <a:ext cx="127800" cy="2181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39F61DAF-52F8-BF13-2004-C8EF555CEBB1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221166" y="2310686"/>
                <a:ext cx="142920" cy="23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ABA39FD1-1A6C-5B04-73A5-A614DCC64D16}"/>
              </a:ext>
            </a:extLst>
          </p:cNvPr>
          <p:cNvGrpSpPr/>
          <p:nvPr/>
        </p:nvGrpSpPr>
        <p:grpSpPr>
          <a:xfrm>
            <a:off x="5903726" y="2171366"/>
            <a:ext cx="1072080" cy="399600"/>
            <a:chOff x="5903726" y="2171366"/>
            <a:chExt cx="1072080" cy="39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33C6F50-8453-539E-2372-AC916B9AB853}"/>
                    </a:ext>
                  </a:extLst>
                </p14:cNvPr>
                <p14:cNvContentPartPr/>
                <p14:nvPr/>
              </p14:nvContentPartPr>
              <p14:xfrm>
                <a:off x="5903726" y="2414366"/>
                <a:ext cx="182520" cy="147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33C6F50-8453-539E-2372-AC916B9AB85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896166" y="2406806"/>
                  <a:ext cx="1976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416786A-2ED4-1015-C3F5-E6E1EBCFDC80}"/>
                    </a:ext>
                  </a:extLst>
                </p14:cNvPr>
                <p14:cNvContentPartPr/>
                <p14:nvPr/>
              </p14:nvContentPartPr>
              <p14:xfrm>
                <a:off x="6130166" y="2171366"/>
                <a:ext cx="196920" cy="399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416786A-2ED4-1015-C3F5-E6E1EBCFDC8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122606" y="2163806"/>
                  <a:ext cx="21204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A1AE51E-F665-EF52-99B9-85DFC50F50FB}"/>
                    </a:ext>
                  </a:extLst>
                </p14:cNvPr>
                <p14:cNvContentPartPr/>
                <p14:nvPr/>
              </p14:nvContentPartPr>
              <p14:xfrm>
                <a:off x="6350126" y="2296286"/>
                <a:ext cx="164520" cy="203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A1AE51E-F665-EF52-99B9-85DFC50F50F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342566" y="2288726"/>
                  <a:ext cx="1796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7EDA96A-B204-99D8-4BE4-62741DE99BF3}"/>
                    </a:ext>
                  </a:extLst>
                </p14:cNvPr>
                <p14:cNvContentPartPr/>
                <p14:nvPr/>
              </p14:nvContentPartPr>
              <p14:xfrm>
                <a:off x="6558926" y="2347766"/>
                <a:ext cx="100800" cy="1756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7EDA96A-B204-99D8-4BE4-62741DE99BF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51366" y="2340206"/>
                  <a:ext cx="1159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6033880-6C44-2548-E979-E8CE6CD75388}"/>
                    </a:ext>
                  </a:extLst>
                </p14:cNvPr>
                <p14:cNvContentPartPr/>
                <p14:nvPr/>
              </p14:nvContentPartPr>
              <p14:xfrm>
                <a:off x="6762686" y="2354246"/>
                <a:ext cx="60480" cy="1821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6033880-6C44-2548-E979-E8CE6CD7538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755126" y="2346686"/>
                  <a:ext cx="756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8B7F3BE9-C0F9-9338-A04F-3E662864EFF4}"/>
                    </a:ext>
                  </a:extLst>
                </p14:cNvPr>
                <p14:cNvContentPartPr/>
                <p14:nvPr/>
              </p14:nvContentPartPr>
              <p14:xfrm>
                <a:off x="6908126" y="2380526"/>
                <a:ext cx="67680" cy="1087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8B7F3BE9-C0F9-9338-A04F-3E662864EFF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00566" y="2372966"/>
                  <a:ext cx="82800" cy="12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3ED5A8A8-C6F6-9136-2343-8549CA38E3FF}"/>
                  </a:ext>
                </a:extLst>
              </p14:cNvPr>
              <p14:cNvContentPartPr/>
              <p14:nvPr/>
            </p14:nvContentPartPr>
            <p14:xfrm>
              <a:off x="7255526" y="1987406"/>
              <a:ext cx="154080" cy="31248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3ED5A8A8-C6F6-9136-2343-8549CA38E3FF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7247966" y="1979846"/>
                <a:ext cx="16920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26E79622-1B55-B1E6-A283-FC3DE52097F3}"/>
                  </a:ext>
                </a:extLst>
              </p14:cNvPr>
              <p14:cNvContentPartPr/>
              <p14:nvPr/>
            </p14:nvContentPartPr>
            <p14:xfrm>
              <a:off x="7316366" y="2501126"/>
              <a:ext cx="60480" cy="1584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26E79622-1B55-B1E6-A283-FC3DE52097F3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7308806" y="2493566"/>
                <a:ext cx="75600" cy="3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6E82C008-B200-595A-9C91-1B74CA595E3A}"/>
              </a:ext>
            </a:extLst>
          </p:cNvPr>
          <p:cNvGrpSpPr/>
          <p:nvPr/>
        </p:nvGrpSpPr>
        <p:grpSpPr>
          <a:xfrm>
            <a:off x="2477966" y="3135754"/>
            <a:ext cx="642600" cy="493920"/>
            <a:chOff x="2477966" y="3135754"/>
            <a:chExt cx="642600" cy="49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80EFD0A-72ED-1B65-27B3-57D54D5F460B}"/>
                    </a:ext>
                  </a:extLst>
                </p14:cNvPr>
                <p14:cNvContentPartPr/>
                <p14:nvPr/>
              </p14:nvContentPartPr>
              <p14:xfrm>
                <a:off x="2477966" y="3135754"/>
                <a:ext cx="414720" cy="4939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80EFD0A-72ED-1B65-27B3-57D54D5F460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470406" y="3128554"/>
                  <a:ext cx="429840" cy="5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0D54709-A32B-3D5F-F6E9-600CFB06B258}"/>
                    </a:ext>
                  </a:extLst>
                </p14:cNvPr>
                <p14:cNvContentPartPr/>
                <p14:nvPr/>
              </p14:nvContentPartPr>
              <p14:xfrm>
                <a:off x="2879006" y="3309994"/>
                <a:ext cx="221400" cy="770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0D54709-A32B-3D5F-F6E9-600CFB06B25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871446" y="3302434"/>
                  <a:ext cx="2365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A950B51-BE4E-3B60-E8D3-CE7DBF6019C0}"/>
                    </a:ext>
                  </a:extLst>
                </p14:cNvPr>
                <p14:cNvContentPartPr/>
                <p14:nvPr/>
              </p14:nvContentPartPr>
              <p14:xfrm>
                <a:off x="3032726" y="3169954"/>
                <a:ext cx="87840" cy="4460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A950B51-BE4E-3B60-E8D3-CE7DBF6019C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025166" y="3162394"/>
                  <a:ext cx="102960" cy="46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7E9D706D-0AA0-CE0C-8C89-DA4479E899FA}"/>
              </a:ext>
            </a:extLst>
          </p:cNvPr>
          <p:cNvGrpSpPr/>
          <p:nvPr/>
        </p:nvGrpSpPr>
        <p:grpSpPr>
          <a:xfrm>
            <a:off x="3511886" y="3203794"/>
            <a:ext cx="700560" cy="354240"/>
            <a:chOff x="3511886" y="3203794"/>
            <a:chExt cx="70056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7332FF0-A1C4-3018-432B-29EB0E74AF19}"/>
                    </a:ext>
                  </a:extLst>
                </p14:cNvPr>
                <p14:cNvContentPartPr/>
                <p14:nvPr/>
              </p14:nvContentPartPr>
              <p14:xfrm>
                <a:off x="3539246" y="3268594"/>
                <a:ext cx="236160" cy="180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7332FF0-A1C4-3018-432B-29EB0E74AF1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531686" y="3261034"/>
                  <a:ext cx="251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6835B92-8140-7477-C970-23B9D83FFF94}"/>
                    </a:ext>
                  </a:extLst>
                </p14:cNvPr>
                <p14:cNvContentPartPr/>
                <p14:nvPr/>
              </p14:nvContentPartPr>
              <p14:xfrm>
                <a:off x="3511886" y="3283714"/>
                <a:ext cx="295200" cy="2642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6835B92-8140-7477-C970-23B9D83FFF9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504326" y="3276154"/>
                  <a:ext cx="3103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772433B-5017-D75C-3FB0-2FD8282F0D83}"/>
                    </a:ext>
                  </a:extLst>
                </p14:cNvPr>
                <p14:cNvContentPartPr/>
                <p14:nvPr/>
              </p14:nvContentPartPr>
              <p14:xfrm>
                <a:off x="3826526" y="3203794"/>
                <a:ext cx="199440" cy="496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772433B-5017-D75C-3FB0-2FD8282F0D8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18966" y="3196234"/>
                  <a:ext cx="214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71833B7-254B-10DE-F11F-882F1E1CB947}"/>
                    </a:ext>
                  </a:extLst>
                </p14:cNvPr>
                <p14:cNvContentPartPr/>
                <p14:nvPr/>
              </p14:nvContentPartPr>
              <p14:xfrm>
                <a:off x="3775046" y="3243394"/>
                <a:ext cx="205560" cy="2905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71833B7-254B-10DE-F11F-882F1E1CB94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767486" y="3235834"/>
                  <a:ext cx="2206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9B0C4DA-CDE3-E382-48A6-DE83642BD1AD}"/>
                    </a:ext>
                  </a:extLst>
                </p14:cNvPr>
                <p14:cNvContentPartPr/>
                <p14:nvPr/>
              </p14:nvContentPartPr>
              <p14:xfrm>
                <a:off x="4029926" y="3307834"/>
                <a:ext cx="137160" cy="475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9B0C4DA-CDE3-E382-48A6-DE83642BD1A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022366" y="3300274"/>
                  <a:ext cx="152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886BF3EB-C18A-B8B7-C170-FF105FAE816D}"/>
                    </a:ext>
                  </a:extLst>
                </p14:cNvPr>
                <p14:cNvContentPartPr/>
                <p14:nvPr/>
              </p14:nvContentPartPr>
              <p14:xfrm>
                <a:off x="4109846" y="3212434"/>
                <a:ext cx="102600" cy="3456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886BF3EB-C18A-B8B7-C170-FF105FAE816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102286" y="3205234"/>
                  <a:ext cx="117720" cy="36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1576F3C5-7D48-0B34-1EB5-16BF77CCEE4C}"/>
                  </a:ext>
                </a:extLst>
              </p14:cNvPr>
              <p14:cNvContentPartPr/>
              <p14:nvPr/>
            </p14:nvContentPartPr>
            <p14:xfrm>
              <a:off x="3665606" y="3736234"/>
              <a:ext cx="484560" cy="36072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1576F3C5-7D48-0B34-1EB5-16BF77CCEE4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3658046" y="3728674"/>
                <a:ext cx="499680" cy="37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6319D380-12C6-D7B2-E6E0-C4FA92D112AA}"/>
              </a:ext>
            </a:extLst>
          </p:cNvPr>
          <p:cNvGrpSpPr/>
          <p:nvPr/>
        </p:nvGrpSpPr>
        <p:grpSpPr>
          <a:xfrm>
            <a:off x="4532846" y="3298474"/>
            <a:ext cx="232920" cy="497160"/>
            <a:chOff x="4532846" y="3298474"/>
            <a:chExt cx="232920" cy="49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292E88CE-14B3-D8D9-681B-FAC56C7D457E}"/>
                    </a:ext>
                  </a:extLst>
                </p14:cNvPr>
                <p14:cNvContentPartPr/>
                <p14:nvPr/>
              </p14:nvContentPartPr>
              <p14:xfrm>
                <a:off x="4532846" y="3298474"/>
                <a:ext cx="232920" cy="241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292E88CE-14B3-D8D9-681B-FAC56C7D457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525286" y="3290914"/>
                  <a:ext cx="2480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B062CD4B-BD1D-2C51-E49C-0C2ED6A8EA16}"/>
                    </a:ext>
                  </a:extLst>
                </p14:cNvPr>
                <p14:cNvContentPartPr/>
                <p14:nvPr/>
              </p14:nvContentPartPr>
              <p14:xfrm>
                <a:off x="4553006" y="3441394"/>
                <a:ext cx="178920" cy="342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B062CD4B-BD1D-2C51-E49C-0C2ED6A8EA1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545806" y="3433834"/>
                  <a:ext cx="194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CDD355C-860D-E799-AFEB-C633C35E79FF}"/>
                    </a:ext>
                  </a:extLst>
                </p14:cNvPr>
                <p14:cNvContentPartPr/>
                <p14:nvPr/>
              </p14:nvContentPartPr>
              <p14:xfrm>
                <a:off x="4544366" y="3557674"/>
                <a:ext cx="196200" cy="237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CDD355C-860D-E799-AFEB-C633C35E79F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537166" y="3550114"/>
                  <a:ext cx="211320" cy="25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4A829E75-A275-83FB-0F5D-B8BA8E15F833}"/>
              </a:ext>
            </a:extLst>
          </p:cNvPr>
          <p:cNvGrpSpPr/>
          <p:nvPr/>
        </p:nvGrpSpPr>
        <p:grpSpPr>
          <a:xfrm>
            <a:off x="4803566" y="3276154"/>
            <a:ext cx="238320" cy="601920"/>
            <a:chOff x="4803566" y="3276154"/>
            <a:chExt cx="238320" cy="60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6B41F35-9016-0476-B6B1-89BC4798D4F4}"/>
                    </a:ext>
                  </a:extLst>
                </p14:cNvPr>
                <p14:cNvContentPartPr/>
                <p14:nvPr/>
              </p14:nvContentPartPr>
              <p14:xfrm>
                <a:off x="4803566" y="3312154"/>
                <a:ext cx="88920" cy="5580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6B41F35-9016-0476-B6B1-89BC4798D4F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796006" y="3304594"/>
                  <a:ext cx="103680" cy="57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B17FCA56-917D-037D-0CE2-89B634F0A413}"/>
                    </a:ext>
                  </a:extLst>
                </p14:cNvPr>
                <p14:cNvContentPartPr/>
                <p14:nvPr/>
              </p14:nvContentPartPr>
              <p14:xfrm>
                <a:off x="4867646" y="3553354"/>
                <a:ext cx="123480" cy="277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B17FCA56-917D-037D-0CE2-89B634F0A41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860086" y="3545794"/>
                  <a:ext cx="138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9CAF7A92-E560-FE8A-E6D4-1CE0C34C9812}"/>
                    </a:ext>
                  </a:extLst>
                </p14:cNvPr>
                <p14:cNvContentPartPr/>
                <p14:nvPr/>
              </p14:nvContentPartPr>
              <p14:xfrm>
                <a:off x="4918406" y="3276154"/>
                <a:ext cx="123480" cy="6019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9CAF7A92-E560-FE8A-E6D4-1CE0C34C981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910846" y="3268594"/>
                  <a:ext cx="138600" cy="61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4B138906-C2F2-98D6-ABF7-3297188F2EF0}"/>
                  </a:ext>
                </a:extLst>
              </p14:cNvPr>
              <p14:cNvContentPartPr/>
              <p14:nvPr/>
            </p14:nvContentPartPr>
            <p14:xfrm>
              <a:off x="5774126" y="3256354"/>
              <a:ext cx="352800" cy="76932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4B138906-C2F2-98D6-ABF7-3297188F2EF0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5766566" y="3248794"/>
                <a:ext cx="36792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5DA94959-A994-7BA5-D6BD-B17CA1B66159}"/>
                  </a:ext>
                </a:extLst>
              </p14:cNvPr>
              <p14:cNvContentPartPr/>
              <p14:nvPr/>
            </p14:nvContentPartPr>
            <p14:xfrm>
              <a:off x="6203966" y="3488554"/>
              <a:ext cx="335160" cy="50004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5DA94959-A994-7BA5-D6BD-B17CA1B66159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6196406" y="3480994"/>
                <a:ext cx="350280" cy="51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C9E07207-BE62-8C5E-5B83-71210B3BDBFC}"/>
              </a:ext>
            </a:extLst>
          </p:cNvPr>
          <p:cNvGrpSpPr/>
          <p:nvPr/>
        </p:nvGrpSpPr>
        <p:grpSpPr>
          <a:xfrm>
            <a:off x="6779606" y="3463354"/>
            <a:ext cx="294120" cy="468000"/>
            <a:chOff x="6779606" y="3463354"/>
            <a:chExt cx="294120" cy="46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F0F91182-A4BB-D791-CBCE-C54FBADA539C}"/>
                    </a:ext>
                  </a:extLst>
                </p14:cNvPr>
                <p14:cNvContentPartPr/>
                <p14:nvPr/>
              </p14:nvContentPartPr>
              <p14:xfrm>
                <a:off x="6913166" y="3463354"/>
                <a:ext cx="32040" cy="4680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F0F91182-A4BB-D791-CBCE-C54FBADA539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905606" y="3455794"/>
                  <a:ext cx="4716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E4CC6D25-D637-802A-B005-92B280B77D76}"/>
                    </a:ext>
                  </a:extLst>
                </p14:cNvPr>
                <p14:cNvContentPartPr/>
                <p14:nvPr/>
              </p14:nvContentPartPr>
              <p14:xfrm>
                <a:off x="6779606" y="3719674"/>
                <a:ext cx="294120" cy="309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E4CC6D25-D637-802A-B005-92B280B77D7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772046" y="3712114"/>
                  <a:ext cx="30924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CE0790E8-633E-8ADF-E286-8078504D998A}"/>
              </a:ext>
            </a:extLst>
          </p:cNvPr>
          <p:cNvGrpSpPr/>
          <p:nvPr/>
        </p:nvGrpSpPr>
        <p:grpSpPr>
          <a:xfrm>
            <a:off x="7308086" y="3504034"/>
            <a:ext cx="441360" cy="405360"/>
            <a:chOff x="7308086" y="3504034"/>
            <a:chExt cx="441360" cy="40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CA29807-3CD0-BB2D-1816-F1BAF51C3BA6}"/>
                    </a:ext>
                  </a:extLst>
                </p14:cNvPr>
                <p14:cNvContentPartPr/>
                <p14:nvPr/>
              </p14:nvContentPartPr>
              <p14:xfrm>
                <a:off x="7308086" y="3504034"/>
                <a:ext cx="441360" cy="24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CA29807-3CD0-BB2D-1816-F1BAF51C3BA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300526" y="3496474"/>
                  <a:ext cx="456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F3702E7-065A-A8D3-0027-AACC275A61C2}"/>
                    </a:ext>
                  </a:extLst>
                </p14:cNvPr>
                <p14:cNvContentPartPr/>
                <p14:nvPr/>
              </p14:nvContentPartPr>
              <p14:xfrm>
                <a:off x="7402766" y="3663874"/>
                <a:ext cx="272880" cy="180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F3702E7-065A-A8D3-0027-AACC275A61C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395206" y="3656314"/>
                  <a:ext cx="288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3CC973D9-1F6A-E24D-3E64-E6814C8AC173}"/>
                    </a:ext>
                  </a:extLst>
                </p14:cNvPr>
                <p14:cNvContentPartPr/>
                <p14:nvPr/>
              </p14:nvContentPartPr>
              <p14:xfrm>
                <a:off x="7478726" y="3707794"/>
                <a:ext cx="211680" cy="201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3CC973D9-1F6A-E24D-3E64-E6814C8AC17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471166" y="3700234"/>
                  <a:ext cx="226440" cy="21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D91D002B-DE89-85DE-4588-FB169B39134D}"/>
                  </a:ext>
                </a:extLst>
              </p14:cNvPr>
              <p14:cNvContentPartPr/>
              <p14:nvPr/>
            </p14:nvContentPartPr>
            <p14:xfrm>
              <a:off x="8021606" y="3258514"/>
              <a:ext cx="52920" cy="97452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D91D002B-DE89-85DE-4588-FB169B39134D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8014406" y="3250954"/>
                <a:ext cx="68040" cy="9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59" name="Input penna 158">
                <a:extLst>
                  <a:ext uri="{FF2B5EF4-FFF2-40B4-BE49-F238E27FC236}">
                    <a16:creationId xmlns:a16="http://schemas.microsoft.com/office/drawing/2014/main" id="{462792C2-53B7-7C82-7DEF-EE9FE412C9EC}"/>
                  </a:ext>
                </a:extLst>
              </p14:cNvPr>
              <p14:cNvContentPartPr/>
              <p14:nvPr/>
            </p14:nvContentPartPr>
            <p14:xfrm>
              <a:off x="2700086" y="2698714"/>
              <a:ext cx="2140560" cy="139680"/>
            </p14:xfrm>
          </p:contentPart>
        </mc:Choice>
        <mc:Fallback>
          <p:pic>
            <p:nvPicPr>
              <p:cNvPr id="159" name="Input penna 158">
                <a:extLst>
                  <a:ext uri="{FF2B5EF4-FFF2-40B4-BE49-F238E27FC236}">
                    <a16:creationId xmlns:a16="http://schemas.microsoft.com/office/drawing/2014/main" id="{462792C2-53B7-7C82-7DEF-EE9FE412C9EC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2692526" y="2691154"/>
                <a:ext cx="21556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DF97BB61-82C6-61C4-7599-BD34D8D0DB5F}"/>
                  </a:ext>
                </a:extLst>
              </p14:cNvPr>
              <p14:cNvContentPartPr/>
              <p14:nvPr/>
            </p14:nvContentPartPr>
            <p14:xfrm>
              <a:off x="2301926" y="4238074"/>
              <a:ext cx="3288240" cy="8136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DF97BB61-82C6-61C4-7599-BD34D8D0DB5F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2294366" y="4230514"/>
                <a:ext cx="3303360" cy="9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B8DC0B29-98BA-8FD7-84A2-9A238B51743A}"/>
              </a:ext>
            </a:extLst>
          </p:cNvPr>
          <p:cNvGrpSpPr/>
          <p:nvPr/>
        </p:nvGrpSpPr>
        <p:grpSpPr>
          <a:xfrm>
            <a:off x="4630766" y="2804914"/>
            <a:ext cx="501840" cy="339480"/>
            <a:chOff x="4630766" y="2804914"/>
            <a:chExt cx="50184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AA11D5C4-C998-7503-01B7-B12F9D02AFA3}"/>
                    </a:ext>
                  </a:extLst>
                </p14:cNvPr>
                <p14:cNvContentPartPr/>
                <p14:nvPr/>
              </p14:nvContentPartPr>
              <p14:xfrm>
                <a:off x="4630766" y="2835874"/>
                <a:ext cx="49680" cy="2894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AA11D5C4-C998-7503-01B7-B12F9D02AFA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623206" y="2828314"/>
                  <a:ext cx="648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A6814E1-D426-7AD7-CB25-627EA9598CBD}"/>
                    </a:ext>
                  </a:extLst>
                </p14:cNvPr>
                <p14:cNvContentPartPr/>
                <p14:nvPr/>
              </p14:nvContentPartPr>
              <p14:xfrm>
                <a:off x="4645526" y="2968354"/>
                <a:ext cx="105480" cy="421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A6814E1-D426-7AD7-CB25-627EA9598CB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637966" y="2960794"/>
                  <a:ext cx="1206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FF358481-B7AC-FF9C-4D26-40AB783B07D9}"/>
                    </a:ext>
                  </a:extLst>
                </p14:cNvPr>
                <p14:cNvContentPartPr/>
                <p14:nvPr/>
              </p14:nvContentPartPr>
              <p14:xfrm>
                <a:off x="4736246" y="2804914"/>
                <a:ext cx="74160" cy="3394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FF358481-B7AC-FF9C-4D26-40AB783B07D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728686" y="2797354"/>
                  <a:ext cx="892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82C32E14-42C3-CE8B-B063-8C5741C4499A}"/>
                    </a:ext>
                  </a:extLst>
                </p14:cNvPr>
                <p14:cNvContentPartPr/>
                <p14:nvPr/>
              </p14:nvContentPartPr>
              <p14:xfrm>
                <a:off x="4893206" y="2819314"/>
                <a:ext cx="239400" cy="2563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82C32E14-42C3-CE8B-B063-8C5741C4499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885646" y="2811754"/>
                  <a:ext cx="254520" cy="27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DBC5ED8E-085A-C6EB-F2BE-602A51A4978F}"/>
                  </a:ext>
                </a:extLst>
              </p14:cNvPr>
              <p14:cNvContentPartPr/>
              <p14:nvPr/>
            </p14:nvContentPartPr>
            <p14:xfrm>
              <a:off x="4610966" y="123274"/>
              <a:ext cx="313200" cy="25020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DBC5ED8E-085A-C6EB-F2BE-602A51A4978F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4603406" y="116074"/>
                <a:ext cx="32796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1AFFB653-F509-FD64-C7A9-0768528F2F4D}"/>
                  </a:ext>
                </a:extLst>
              </p14:cNvPr>
              <p14:cNvContentPartPr/>
              <p14:nvPr/>
            </p14:nvContentPartPr>
            <p14:xfrm>
              <a:off x="242006" y="3077794"/>
              <a:ext cx="2226960" cy="46800"/>
            </p14:xfrm>
          </p:contentPart>
        </mc:Choice>
        <mc:Fallback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1AFFB653-F509-FD64-C7A9-0768528F2F4D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234446" y="3070234"/>
                <a:ext cx="224172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923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10C3-B6D8-C2E9-9F0B-D901B773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040E0F-EC15-3A46-0BB6-9D6ADE404FF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4D6603-C827-D3C0-070C-7FCD325D69E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D0EB9-EF8F-97E8-9B73-F69FECBB06F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2BDCA9D-04FF-D211-EF1F-432A1C1E447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BCABE6-74DE-8A45-74D3-7431C99339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CFE801B-EB8C-E2E3-257D-C5A86EEA673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C79257A-38D2-2635-3B76-ED8A1001CC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B445DB1-E9BB-0472-F293-FBC507507D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B4BD55-492F-EC5E-E36D-5104FCB450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70379-DBA8-5AAF-DD43-61D1C5F494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89215F-7EBD-D769-6AFE-9A6EBB3F35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C70B9B5-3A9F-04FA-73E6-335952633FE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DBE7B3-618D-BB1B-BA26-7668E58454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C80C962-68B3-695A-3E34-20C9D44AC24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B2A7228-7D80-5A6E-AD28-55A1F8BC9FD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6A1120B-88CB-37B7-BA29-DE931615AE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97C429C-8A1C-9D89-1CD0-43BE1EDD519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991C2CE-DDBC-B2E1-875C-5FBA8876A20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BCD25E7-FA8F-90F2-343E-D66EEB78CAD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4A52BA1-B35F-3B0B-8D98-DB854A1E4EA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61C48DC-9FF5-4F37-A601-2235BD68FF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FCDBD23-DF3A-1345-78D5-943A8CB4DC0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6D1F3B-9D34-4D65-4F99-A7AEE66EE8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20EEA93-E1DF-196E-EC1C-AA3B1FAEDD7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494659E-AD25-3A11-D237-871851C33D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9389805-C58F-92AC-BA6A-068C0A9F7E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5DC23FB-B57B-1060-4679-18C6500224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E333179-3EAF-1D75-C9C0-DA73A36F49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2F70DC3-F472-BBD5-D2B9-8CA095659F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993AE43-19CA-D689-3AE9-E5CE1A0A260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61BADBA-B731-7389-BA41-881C9669D6C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3B68725-82C3-3969-DA73-5195D66CE3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E0345E3-207E-E3DB-7FCC-5E2C8E1BD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77DC4F-9105-7186-2B6E-31A553743B5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52DD47-3BC7-6DCE-7350-638B9FD78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E4DD49-75C3-C7A0-243F-319A5B33C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A3374A9-3F5B-B766-118C-23E14B2932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69850"/>
            <a:ext cx="7061200" cy="6718300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FC9180A3-0849-F9C9-9058-00F0026273FC}"/>
              </a:ext>
            </a:extLst>
          </p:cNvPr>
          <p:cNvGrpSpPr/>
          <p:nvPr/>
        </p:nvGrpSpPr>
        <p:grpSpPr>
          <a:xfrm>
            <a:off x="6138994" y="1167651"/>
            <a:ext cx="329760" cy="142920"/>
            <a:chOff x="6138994" y="1167651"/>
            <a:chExt cx="329760" cy="14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4E90765-56A3-B6F7-86BF-CB5B8E5204DB}"/>
                    </a:ext>
                  </a:extLst>
                </p14:cNvPr>
                <p14:cNvContentPartPr/>
                <p14:nvPr/>
              </p14:nvContentPartPr>
              <p14:xfrm>
                <a:off x="6138994" y="1192851"/>
                <a:ext cx="137160" cy="117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4E90765-56A3-B6F7-86BF-CB5B8E5204D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31434" y="1185291"/>
                  <a:ext cx="152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AC35F8-0443-6B41-FF8B-49ADF7F4680D}"/>
                    </a:ext>
                  </a:extLst>
                </p14:cNvPr>
                <p14:cNvContentPartPr/>
                <p14:nvPr/>
              </p14:nvContentPartPr>
              <p14:xfrm>
                <a:off x="6296674" y="1167651"/>
                <a:ext cx="172080" cy="48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AC35F8-0443-6B41-FF8B-49ADF7F4680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89114" y="1160091"/>
                  <a:ext cx="18684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6F3196EA-9540-5BD9-30FD-6B99D8CD44F3}"/>
              </a:ext>
            </a:extLst>
          </p:cNvPr>
          <p:cNvGrpSpPr/>
          <p:nvPr/>
        </p:nvGrpSpPr>
        <p:grpSpPr>
          <a:xfrm>
            <a:off x="7330594" y="1097451"/>
            <a:ext cx="108000" cy="236160"/>
            <a:chOff x="7330594" y="1097451"/>
            <a:chExt cx="10800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651F71F-0475-7116-55F9-7AD38912EB7C}"/>
                    </a:ext>
                  </a:extLst>
                </p14:cNvPr>
                <p14:cNvContentPartPr/>
                <p14:nvPr/>
              </p14:nvContentPartPr>
              <p14:xfrm>
                <a:off x="7330594" y="1097451"/>
                <a:ext cx="63360" cy="96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651F71F-0475-7116-55F9-7AD38912EB7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23034" y="1089891"/>
                  <a:ext cx="78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164C4CE-663E-E1FB-DAE5-5BE301D19D1C}"/>
                    </a:ext>
                  </a:extLst>
                </p14:cNvPr>
                <p14:cNvContentPartPr/>
                <p14:nvPr/>
              </p14:nvContentPartPr>
              <p14:xfrm>
                <a:off x="7365514" y="1156851"/>
                <a:ext cx="73080" cy="176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164C4CE-663E-E1FB-DAE5-5BE301D19D1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7954" y="1149291"/>
                  <a:ext cx="88200" cy="19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BD5950E0-131A-FB4D-F7C5-C825AE8E19AA}"/>
                  </a:ext>
                </a:extLst>
              </p14:cNvPr>
              <p14:cNvContentPartPr/>
              <p14:nvPr/>
            </p14:nvContentPartPr>
            <p14:xfrm>
              <a:off x="4862794" y="1995651"/>
              <a:ext cx="1599840" cy="903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BD5950E0-131A-FB4D-F7C5-C825AE8E19A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55234" y="1988091"/>
                <a:ext cx="161496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1E0C0994-3304-D101-D5F0-2BAD45BEE823}"/>
                  </a:ext>
                </a:extLst>
              </p14:cNvPr>
              <p14:cNvContentPartPr/>
              <p14:nvPr/>
            </p14:nvContentPartPr>
            <p14:xfrm>
              <a:off x="3772354" y="2674971"/>
              <a:ext cx="2309040" cy="943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1E0C0994-3304-D101-D5F0-2BAD45BEE82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64794" y="2667411"/>
                <a:ext cx="2324160" cy="10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uppo 98">
            <a:extLst>
              <a:ext uri="{FF2B5EF4-FFF2-40B4-BE49-F238E27FC236}">
                <a16:creationId xmlns:a16="http://schemas.microsoft.com/office/drawing/2014/main" id="{F790CF2C-F363-25DD-48BE-899C7BAEDF41}"/>
              </a:ext>
            </a:extLst>
          </p:cNvPr>
          <p:cNvGrpSpPr/>
          <p:nvPr/>
        </p:nvGrpSpPr>
        <p:grpSpPr>
          <a:xfrm>
            <a:off x="4936594" y="4209651"/>
            <a:ext cx="864360" cy="455040"/>
            <a:chOff x="4936594" y="4209651"/>
            <a:chExt cx="864360" cy="45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40FF598-49FF-7532-95B2-722E98712FE0}"/>
                    </a:ext>
                  </a:extLst>
                </p14:cNvPr>
                <p14:cNvContentPartPr/>
                <p14:nvPr/>
              </p14:nvContentPartPr>
              <p14:xfrm>
                <a:off x="4936594" y="4308291"/>
                <a:ext cx="195120" cy="3564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40FF598-49FF-7532-95B2-722E98712FE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29034" y="4300731"/>
                  <a:ext cx="21024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0323D43-AC81-2D8F-CC86-4FF4F75D7FA7}"/>
                    </a:ext>
                  </a:extLst>
                </p14:cNvPr>
                <p14:cNvContentPartPr/>
                <p14:nvPr/>
              </p14:nvContentPartPr>
              <p14:xfrm>
                <a:off x="5149354" y="4395771"/>
                <a:ext cx="143640" cy="1756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0323D43-AC81-2D8F-CC86-4FF4F75D7FA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41794" y="4388571"/>
                  <a:ext cx="158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D09704E-71EB-F637-AE09-B187D7AAA344}"/>
                    </a:ext>
                  </a:extLst>
                </p14:cNvPr>
                <p14:cNvContentPartPr/>
                <p14:nvPr/>
              </p14:nvContentPartPr>
              <p14:xfrm>
                <a:off x="5359954" y="4298571"/>
                <a:ext cx="116280" cy="2019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D09704E-71EB-F637-AE09-B187D7AAA34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52394" y="4291011"/>
                  <a:ext cx="1314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B8CCF64-48C1-CB0F-3575-6CDD24DE28E0}"/>
                    </a:ext>
                  </a:extLst>
                </p14:cNvPr>
                <p14:cNvContentPartPr/>
                <p14:nvPr/>
              </p14:nvContentPartPr>
              <p14:xfrm>
                <a:off x="5516554" y="4302891"/>
                <a:ext cx="64440" cy="2206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B8CCF64-48C1-CB0F-3575-6CDD24DE28E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09354" y="4295331"/>
                  <a:ext cx="795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38AE7EA-54B3-A92C-5AD6-855D56FD8926}"/>
                    </a:ext>
                  </a:extLst>
                </p14:cNvPr>
                <p14:cNvContentPartPr/>
                <p14:nvPr/>
              </p14:nvContentPartPr>
              <p14:xfrm>
                <a:off x="5628154" y="4209651"/>
                <a:ext cx="34200" cy="2401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38AE7EA-54B3-A92C-5AD6-855D56FD892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620594" y="4202091"/>
                  <a:ext cx="493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A3BE011-A738-2E3D-992D-8FDFE3DC524A}"/>
                    </a:ext>
                  </a:extLst>
                </p14:cNvPr>
                <p14:cNvContentPartPr/>
                <p14:nvPr/>
              </p14:nvContentPartPr>
              <p14:xfrm>
                <a:off x="5633554" y="4344291"/>
                <a:ext cx="59400" cy="38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A3BE011-A738-2E3D-992D-8FDFE3DC524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25994" y="4337091"/>
                  <a:ext cx="745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3E29841-BB9E-1442-DC57-DA187FBC7A51}"/>
                    </a:ext>
                  </a:extLst>
                </p14:cNvPr>
                <p14:cNvContentPartPr/>
                <p14:nvPr/>
              </p14:nvContentPartPr>
              <p14:xfrm>
                <a:off x="5701954" y="4290651"/>
                <a:ext cx="99000" cy="222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3E29841-BB9E-1442-DC57-DA187FBC7A5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94394" y="4283091"/>
                  <a:ext cx="113760" cy="23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540F8FF4-A734-4DE3-E2A1-83FB5C2548CB}"/>
              </a:ext>
            </a:extLst>
          </p:cNvPr>
          <p:cNvGrpSpPr/>
          <p:nvPr/>
        </p:nvGrpSpPr>
        <p:grpSpPr>
          <a:xfrm>
            <a:off x="162446" y="383880"/>
            <a:ext cx="385200" cy="687960"/>
            <a:chOff x="162446" y="383880"/>
            <a:chExt cx="385200" cy="68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5BEB56C-B85E-E23E-62B2-A1B1B8D3E67C}"/>
                    </a:ext>
                  </a:extLst>
                </p14:cNvPr>
                <p14:cNvContentPartPr/>
                <p14:nvPr/>
              </p14:nvContentPartPr>
              <p14:xfrm>
                <a:off x="257846" y="383880"/>
                <a:ext cx="233640" cy="277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5BEB56C-B85E-E23E-62B2-A1B1B8D3E67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0286" y="376320"/>
                  <a:ext cx="248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599CC154-286B-8F10-2C3C-AD3192DC98FF}"/>
                    </a:ext>
                  </a:extLst>
                </p14:cNvPr>
                <p14:cNvContentPartPr/>
                <p14:nvPr/>
              </p14:nvContentPartPr>
              <p14:xfrm>
                <a:off x="270446" y="412320"/>
                <a:ext cx="244440" cy="185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599CC154-286B-8F10-2C3C-AD3192DC98F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2886" y="404760"/>
                  <a:ext cx="2595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C41A5153-0F9D-EB2B-B770-E1780FDE3C32}"/>
                    </a:ext>
                  </a:extLst>
                </p14:cNvPr>
                <p14:cNvContentPartPr/>
                <p14:nvPr/>
              </p14:nvContentPartPr>
              <p14:xfrm>
                <a:off x="162446" y="687360"/>
                <a:ext cx="336600" cy="60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C41A5153-0F9D-EB2B-B770-E1780FDE3C3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54886" y="679800"/>
                  <a:ext cx="3517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0A3853E-802E-3CBB-0980-3137B439A254}"/>
                    </a:ext>
                  </a:extLst>
                </p14:cNvPr>
                <p14:cNvContentPartPr/>
                <p14:nvPr/>
              </p14:nvContentPartPr>
              <p14:xfrm>
                <a:off x="271526" y="859440"/>
                <a:ext cx="276120" cy="2124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0A3853E-802E-3CBB-0980-3137B439A25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63966" y="851880"/>
                  <a:ext cx="29124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FE47B4E8-773C-C1B8-8E12-FFF0380FEF59}"/>
              </a:ext>
            </a:extLst>
          </p:cNvPr>
          <p:cNvGrpSpPr/>
          <p:nvPr/>
        </p:nvGrpSpPr>
        <p:grpSpPr>
          <a:xfrm>
            <a:off x="940766" y="283080"/>
            <a:ext cx="547920" cy="847080"/>
            <a:chOff x="940766" y="283080"/>
            <a:chExt cx="547920" cy="84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75C9739-3F4D-A4B5-1C9B-C18BC98AFAA0}"/>
                    </a:ext>
                  </a:extLst>
                </p14:cNvPr>
                <p14:cNvContentPartPr/>
                <p14:nvPr/>
              </p14:nvContentPartPr>
              <p14:xfrm>
                <a:off x="1031486" y="308280"/>
                <a:ext cx="285480" cy="8089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75C9739-3F4D-A4B5-1C9B-C18BC98AFAA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23926" y="300720"/>
                  <a:ext cx="300600" cy="82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137E02F6-B686-A0E8-12F3-AAA7956C6F5C}"/>
                    </a:ext>
                  </a:extLst>
                </p14:cNvPr>
                <p14:cNvContentPartPr/>
                <p14:nvPr/>
              </p14:nvContentPartPr>
              <p14:xfrm>
                <a:off x="940766" y="283080"/>
                <a:ext cx="547920" cy="8470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137E02F6-B686-A0E8-12F3-AAA7956C6F5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33566" y="275520"/>
                  <a:ext cx="563040" cy="86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C3E64ACF-364B-DB61-6AC4-AB8E3D05B50D}"/>
                  </a:ext>
                </a:extLst>
              </p14:cNvPr>
              <p14:cNvContentPartPr/>
              <p14:nvPr/>
            </p14:nvContentPartPr>
            <p14:xfrm>
              <a:off x="3641126" y="2047800"/>
              <a:ext cx="2436480" cy="75240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C3E64ACF-364B-DB61-6AC4-AB8E3D05B50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633566" y="2040240"/>
                <a:ext cx="2451600" cy="76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403CCE8B-AE7F-E504-22C2-0616D925F87D}"/>
              </a:ext>
            </a:extLst>
          </p:cNvPr>
          <p:cNvGrpSpPr/>
          <p:nvPr/>
        </p:nvGrpSpPr>
        <p:grpSpPr>
          <a:xfrm>
            <a:off x="221846" y="4482291"/>
            <a:ext cx="735120" cy="405720"/>
            <a:chOff x="221846" y="4482291"/>
            <a:chExt cx="735120" cy="40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226E72F-49BE-0D92-1A8C-2D2A496E7803}"/>
                    </a:ext>
                  </a:extLst>
                </p14:cNvPr>
                <p14:cNvContentPartPr/>
                <p14:nvPr/>
              </p14:nvContentPartPr>
              <p14:xfrm>
                <a:off x="221846" y="4690371"/>
                <a:ext cx="163440" cy="1976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226E72F-49BE-0D92-1A8C-2D2A496E780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14286" y="4682811"/>
                  <a:ext cx="1785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BC6DBDF-DFF5-CD32-7F33-79F73937E3DB}"/>
                    </a:ext>
                  </a:extLst>
                </p14:cNvPr>
                <p14:cNvContentPartPr/>
                <p14:nvPr/>
              </p14:nvContentPartPr>
              <p14:xfrm>
                <a:off x="449366" y="4749411"/>
                <a:ext cx="109800" cy="918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BC6DBDF-DFF5-CD32-7F33-79F73937E3D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1806" y="4741851"/>
                  <a:ext cx="124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05B53889-37B0-FB97-B8BD-4143793E92E9}"/>
                    </a:ext>
                  </a:extLst>
                </p14:cNvPr>
                <p14:cNvContentPartPr/>
                <p14:nvPr/>
              </p14:nvContentPartPr>
              <p14:xfrm>
                <a:off x="615686" y="4677411"/>
                <a:ext cx="86760" cy="103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05B53889-37B0-FB97-B8BD-4143793E92E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8126" y="4669851"/>
                  <a:ext cx="1018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250A6B2-20F2-5A4F-A8E4-7E16082E6BFA}"/>
                    </a:ext>
                  </a:extLst>
                </p14:cNvPr>
                <p14:cNvContentPartPr/>
                <p14:nvPr/>
              </p14:nvContentPartPr>
              <p14:xfrm>
                <a:off x="742046" y="4482291"/>
                <a:ext cx="75960" cy="2469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250A6B2-20F2-5A4F-A8E4-7E16082E6BF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4486" y="4474731"/>
                  <a:ext cx="9108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15B4F30-DC06-0DED-80EB-46E8CC0A5D19}"/>
                    </a:ext>
                  </a:extLst>
                </p14:cNvPr>
                <p14:cNvContentPartPr/>
                <p14:nvPr/>
              </p14:nvContentPartPr>
              <p14:xfrm>
                <a:off x="851846" y="4598931"/>
                <a:ext cx="105120" cy="201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15B4F30-DC06-0DED-80EB-46E8CC0A5D1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4286" y="4591371"/>
                  <a:ext cx="11988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8F155114-7567-7276-BBA6-C228654C37AD}"/>
              </a:ext>
            </a:extLst>
          </p:cNvPr>
          <p:cNvGrpSpPr/>
          <p:nvPr/>
        </p:nvGrpSpPr>
        <p:grpSpPr>
          <a:xfrm>
            <a:off x="1359806" y="4524771"/>
            <a:ext cx="417240" cy="386280"/>
            <a:chOff x="1359806" y="4524771"/>
            <a:chExt cx="417240" cy="38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6B5FC83-D14D-B6C3-652E-DE630ED0BF77}"/>
                    </a:ext>
                  </a:extLst>
                </p14:cNvPr>
                <p14:cNvContentPartPr/>
                <p14:nvPr/>
              </p14:nvContentPartPr>
              <p14:xfrm>
                <a:off x="1359806" y="4524771"/>
                <a:ext cx="147960" cy="3862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6B5FC83-D14D-B6C3-652E-DE630ED0BF7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352246" y="4517211"/>
                  <a:ext cx="16308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BDDF0681-42F9-242B-7AF1-55F4BFF48672}"/>
                    </a:ext>
                  </a:extLst>
                </p14:cNvPr>
                <p14:cNvContentPartPr/>
                <p14:nvPr/>
              </p14:nvContentPartPr>
              <p14:xfrm>
                <a:off x="1554566" y="4577691"/>
                <a:ext cx="99360" cy="1742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BDDF0681-42F9-242B-7AF1-55F4BFF4867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47006" y="4570131"/>
                  <a:ext cx="1144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C1F505A-72DE-1DEB-2E17-15EB22B71087}"/>
                    </a:ext>
                  </a:extLst>
                </p14:cNvPr>
                <p14:cNvContentPartPr/>
                <p14:nvPr/>
              </p14:nvContentPartPr>
              <p14:xfrm>
                <a:off x="1724126" y="4600731"/>
                <a:ext cx="52920" cy="127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C1F505A-72DE-1DEB-2E17-15EB22B7108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16566" y="4593171"/>
                  <a:ext cx="680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FF7E89A3-C39B-1055-3CEA-9F5BA14434D5}"/>
              </a:ext>
            </a:extLst>
          </p:cNvPr>
          <p:cNvGrpSpPr/>
          <p:nvPr/>
        </p:nvGrpSpPr>
        <p:grpSpPr>
          <a:xfrm>
            <a:off x="285206" y="5129571"/>
            <a:ext cx="932760" cy="587160"/>
            <a:chOff x="285206" y="5129571"/>
            <a:chExt cx="932760" cy="58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AF3E93C-2ADD-F303-EA90-90822E6A974A}"/>
                    </a:ext>
                  </a:extLst>
                </p14:cNvPr>
                <p14:cNvContentPartPr/>
                <p14:nvPr/>
              </p14:nvContentPartPr>
              <p14:xfrm>
                <a:off x="285206" y="5339811"/>
                <a:ext cx="125640" cy="3769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AF3E93C-2ADD-F303-EA90-90822E6A974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77646" y="5332251"/>
                  <a:ext cx="14076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22A423E-3BB5-5FDF-7FD4-5254D248A853}"/>
                    </a:ext>
                  </a:extLst>
                </p14:cNvPr>
                <p14:cNvContentPartPr/>
                <p14:nvPr/>
              </p14:nvContentPartPr>
              <p14:xfrm>
                <a:off x="487166" y="5253411"/>
                <a:ext cx="45720" cy="2412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22A423E-3BB5-5FDF-7FD4-5254D248A85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9606" y="5245851"/>
                  <a:ext cx="608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13DD101-92EE-10C3-E4CA-3D0DFD0D9966}"/>
                    </a:ext>
                  </a:extLst>
                </p14:cNvPr>
                <p14:cNvContentPartPr/>
                <p14:nvPr/>
              </p14:nvContentPartPr>
              <p14:xfrm>
                <a:off x="569246" y="5370771"/>
                <a:ext cx="167760" cy="2052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13DD101-92EE-10C3-E4CA-3D0DFD0D996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61686" y="5363211"/>
                  <a:ext cx="1828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B3497D8-9AAF-BE1F-925B-9ADAC3F0F4B1}"/>
                    </a:ext>
                  </a:extLst>
                </p14:cNvPr>
                <p14:cNvContentPartPr/>
                <p14:nvPr/>
              </p14:nvContentPartPr>
              <p14:xfrm>
                <a:off x="735566" y="5356371"/>
                <a:ext cx="65520" cy="2390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B3497D8-9AAF-BE1F-925B-9ADAC3F0F4B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8006" y="5348811"/>
                  <a:ext cx="806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E02C08E-9728-B450-7FB1-278CEA00534A}"/>
                    </a:ext>
                  </a:extLst>
                </p14:cNvPr>
                <p14:cNvContentPartPr/>
                <p14:nvPr/>
              </p14:nvContentPartPr>
              <p14:xfrm>
                <a:off x="881006" y="5358531"/>
                <a:ext cx="104760" cy="1378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E02C08E-9728-B450-7FB1-278CEA00534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3446" y="5350971"/>
                  <a:ext cx="1195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3793E66-C2E2-BFEE-70BE-8044EB43CC8F}"/>
                    </a:ext>
                  </a:extLst>
                </p14:cNvPr>
                <p14:cNvContentPartPr/>
                <p14:nvPr/>
              </p14:nvContentPartPr>
              <p14:xfrm>
                <a:off x="1103126" y="5129571"/>
                <a:ext cx="5760" cy="262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3793E66-C2E2-BFEE-70BE-8044EB43CC8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95566" y="5122011"/>
                  <a:ext cx="205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523F26C-2B3A-48A9-254D-C3CEB44D031C}"/>
                    </a:ext>
                  </a:extLst>
                </p14:cNvPr>
                <p14:cNvContentPartPr/>
                <p14:nvPr/>
              </p14:nvContentPartPr>
              <p14:xfrm>
                <a:off x="1095566" y="5320371"/>
                <a:ext cx="122400" cy="210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523F26C-2B3A-48A9-254D-C3CEB44D031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88006" y="5312811"/>
                  <a:ext cx="13752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BEA4E022-5E8F-7BC0-7A55-146FC55C5501}"/>
              </a:ext>
            </a:extLst>
          </p:cNvPr>
          <p:cNvGrpSpPr/>
          <p:nvPr/>
        </p:nvGrpSpPr>
        <p:grpSpPr>
          <a:xfrm>
            <a:off x="1495886" y="5152611"/>
            <a:ext cx="1016280" cy="457200"/>
            <a:chOff x="1495886" y="5152611"/>
            <a:chExt cx="101628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79B2A94-BB09-59A2-9CE3-55BA2A9588FF}"/>
                    </a:ext>
                  </a:extLst>
                </p14:cNvPr>
                <p14:cNvContentPartPr/>
                <p14:nvPr/>
              </p14:nvContentPartPr>
              <p14:xfrm>
                <a:off x="1495886" y="5327931"/>
                <a:ext cx="138240" cy="169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79B2A94-BB09-59A2-9CE3-55BA2A9588F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488326" y="5320371"/>
                  <a:ext cx="153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8E76759-3897-29F7-759F-750D78ADEE89}"/>
                    </a:ext>
                  </a:extLst>
                </p14:cNvPr>
                <p14:cNvContentPartPr/>
                <p14:nvPr/>
              </p14:nvContentPartPr>
              <p14:xfrm>
                <a:off x="1609286" y="5262051"/>
                <a:ext cx="179280" cy="2052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8E76759-3897-29F7-759F-750D78ADEE8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01726" y="5254851"/>
                  <a:ext cx="1944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F7DD940-6603-632D-7A8C-7BC8F9E5BE47}"/>
                    </a:ext>
                  </a:extLst>
                </p14:cNvPr>
                <p14:cNvContentPartPr/>
                <p14:nvPr/>
              </p14:nvContentPartPr>
              <p14:xfrm>
                <a:off x="1867406" y="5156931"/>
                <a:ext cx="102600" cy="1598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F7DD940-6603-632D-7A8C-7BC8F9E5BE4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859846" y="5149371"/>
                  <a:ext cx="1173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CABEEFDE-2567-2FCA-A459-DF71DDFD704E}"/>
                    </a:ext>
                  </a:extLst>
                </p14:cNvPr>
                <p14:cNvContentPartPr/>
                <p14:nvPr/>
              </p14:nvContentPartPr>
              <p14:xfrm>
                <a:off x="1969286" y="5156931"/>
                <a:ext cx="360" cy="3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CABEEFDE-2567-2FCA-A459-DF71DDFD704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962086" y="51493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2B3A441B-CA69-2CC6-112A-E1453F7B2082}"/>
                    </a:ext>
                  </a:extLst>
                </p14:cNvPr>
                <p14:cNvContentPartPr/>
                <p14:nvPr/>
              </p14:nvContentPartPr>
              <p14:xfrm>
                <a:off x="1969286" y="5156931"/>
                <a:ext cx="360" cy="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2B3A441B-CA69-2CC6-112A-E1453F7B208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962086" y="51493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239A46B-E369-555E-4C79-1B0233BFAD0D}"/>
                    </a:ext>
                  </a:extLst>
                </p14:cNvPr>
                <p14:cNvContentPartPr/>
                <p14:nvPr/>
              </p14:nvContentPartPr>
              <p14:xfrm>
                <a:off x="2104286" y="5152611"/>
                <a:ext cx="9720" cy="122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239A46B-E369-555E-4C79-1B0233BFAD0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96726" y="5145051"/>
                  <a:ext cx="248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BE7A8FF-FD54-5E75-CA60-49A5CA5B4AA6}"/>
                    </a:ext>
                  </a:extLst>
                </p14:cNvPr>
                <p14:cNvContentPartPr/>
                <p14:nvPr/>
              </p14:nvContentPartPr>
              <p14:xfrm>
                <a:off x="1907366" y="5412171"/>
                <a:ext cx="131760" cy="1976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BE7A8FF-FD54-5E75-CA60-49A5CA5B4AA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99806" y="5404611"/>
                  <a:ext cx="1468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1DECE1C-5F45-8219-A742-ECACBF9A3C82}"/>
                    </a:ext>
                  </a:extLst>
                </p14:cNvPr>
                <p14:cNvContentPartPr/>
                <p14:nvPr/>
              </p14:nvContentPartPr>
              <p14:xfrm>
                <a:off x="2007446" y="5238291"/>
                <a:ext cx="70920" cy="122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1DECE1C-5F45-8219-A742-ECACBF9A3C8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99886" y="5230731"/>
                  <a:ext cx="86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B49CECE-AF93-D68A-ACEA-8C03C035142F}"/>
                    </a:ext>
                  </a:extLst>
                </p14:cNvPr>
                <p14:cNvContentPartPr/>
                <p14:nvPr/>
              </p14:nvContentPartPr>
              <p14:xfrm>
                <a:off x="2177006" y="5197611"/>
                <a:ext cx="8640" cy="159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B49CECE-AF93-D68A-ACEA-8C03C035142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69446" y="5190051"/>
                  <a:ext cx="237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CC63134-ADE0-75DC-C448-49B60377392D}"/>
                    </a:ext>
                  </a:extLst>
                </p14:cNvPr>
                <p14:cNvContentPartPr/>
                <p14:nvPr/>
              </p14:nvContentPartPr>
              <p14:xfrm>
                <a:off x="2174846" y="5195451"/>
                <a:ext cx="88920" cy="235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CC63134-ADE0-75DC-C448-49B60377392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167286" y="5187891"/>
                  <a:ext cx="1040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E7B9862-B460-BFF4-381B-A0426690C214}"/>
                    </a:ext>
                  </a:extLst>
                </p14:cNvPr>
                <p14:cNvContentPartPr/>
                <p14:nvPr/>
              </p14:nvContentPartPr>
              <p14:xfrm>
                <a:off x="2347286" y="5167011"/>
                <a:ext cx="13320" cy="2095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E7B9862-B460-BFF4-381B-A0426690C21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339726" y="5159451"/>
                  <a:ext cx="284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085AF3C-ED49-6988-EC74-99A363B9C48C}"/>
                    </a:ext>
                  </a:extLst>
                </p14:cNvPr>
                <p14:cNvContentPartPr/>
                <p14:nvPr/>
              </p14:nvContentPartPr>
              <p14:xfrm>
                <a:off x="2359166" y="5206251"/>
                <a:ext cx="153000" cy="1162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085AF3C-ED49-6988-EC74-99A363B9C48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51606" y="5198691"/>
                  <a:ext cx="16812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93BFDF2E-B15C-DE4C-1E46-19C2637B72D9}"/>
              </a:ext>
            </a:extLst>
          </p:cNvPr>
          <p:cNvGrpSpPr/>
          <p:nvPr/>
        </p:nvGrpSpPr>
        <p:grpSpPr>
          <a:xfrm>
            <a:off x="5118034" y="-70389"/>
            <a:ext cx="3426240" cy="797040"/>
            <a:chOff x="5118034" y="-70389"/>
            <a:chExt cx="3426240" cy="79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420E6ED-F273-1638-1C3D-64374088A4CF}"/>
                    </a:ext>
                  </a:extLst>
                </p14:cNvPr>
                <p14:cNvContentPartPr/>
                <p14:nvPr/>
              </p14:nvContentPartPr>
              <p14:xfrm>
                <a:off x="5118034" y="-70389"/>
                <a:ext cx="1771560" cy="797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420E6ED-F273-1638-1C3D-64374088A4C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10474" y="-77949"/>
                  <a:ext cx="1786680" cy="81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C62EB3D-B3B4-521D-E988-5270CFD0D9BA}"/>
                    </a:ext>
                  </a:extLst>
                </p14:cNvPr>
                <p14:cNvContentPartPr/>
                <p14:nvPr/>
              </p14:nvContentPartPr>
              <p14:xfrm>
                <a:off x="7130434" y="163251"/>
                <a:ext cx="276480" cy="2386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C62EB3D-B3B4-521D-E988-5270CFD0D9B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122874" y="155691"/>
                  <a:ext cx="2912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06A10E4-99DC-092E-0AA7-8CC939633E6C}"/>
                    </a:ext>
                  </a:extLst>
                </p14:cNvPr>
                <p14:cNvContentPartPr/>
                <p14:nvPr/>
              </p14:nvContentPartPr>
              <p14:xfrm>
                <a:off x="7434994" y="213651"/>
                <a:ext cx="95040" cy="213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06A10E4-99DC-092E-0AA7-8CC939633E6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427434" y="206091"/>
                  <a:ext cx="1101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CB13AE6-44A7-BEB6-44FC-BDB68449CB41}"/>
                    </a:ext>
                  </a:extLst>
                </p14:cNvPr>
                <p14:cNvContentPartPr/>
                <p14:nvPr/>
              </p14:nvContentPartPr>
              <p14:xfrm>
                <a:off x="7625434" y="257211"/>
                <a:ext cx="114120" cy="1130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CB13AE6-44A7-BEB6-44FC-BDB68449CB4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617874" y="249651"/>
                  <a:ext cx="129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F9F7D49-FE79-AD17-4549-969FEE0243AA}"/>
                    </a:ext>
                  </a:extLst>
                </p14:cNvPr>
                <p14:cNvContentPartPr/>
                <p14:nvPr/>
              </p14:nvContentPartPr>
              <p14:xfrm>
                <a:off x="7846834" y="220131"/>
                <a:ext cx="94680" cy="164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F9F7D49-FE79-AD17-4549-969FEE0243A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839274" y="212571"/>
                  <a:ext cx="109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BE2C0B3-F38C-7D05-F9D0-FFD4501DD2C2}"/>
                    </a:ext>
                  </a:extLst>
                </p14:cNvPr>
                <p14:cNvContentPartPr/>
                <p14:nvPr/>
              </p14:nvContentPartPr>
              <p14:xfrm>
                <a:off x="8050594" y="140211"/>
                <a:ext cx="39240" cy="254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BE2C0B3-F38C-7D05-F9D0-FFD4501DD2C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043034" y="132651"/>
                  <a:ext cx="543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2A900B9F-931B-08F7-BF50-F9CEED0E42FD}"/>
                    </a:ext>
                  </a:extLst>
                </p14:cNvPr>
                <p14:cNvContentPartPr/>
                <p14:nvPr/>
              </p14:nvContentPartPr>
              <p14:xfrm>
                <a:off x="8058154" y="252891"/>
                <a:ext cx="80280" cy="47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2A900B9F-931B-08F7-BF50-F9CEED0E42F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050594" y="245331"/>
                  <a:ext cx="95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3373216-6357-13B1-31E2-30A095B3E7E1}"/>
                    </a:ext>
                  </a:extLst>
                </p14:cNvPr>
                <p14:cNvContentPartPr/>
                <p14:nvPr/>
              </p14:nvContentPartPr>
              <p14:xfrm>
                <a:off x="8178034" y="133731"/>
                <a:ext cx="12960" cy="267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3373216-6357-13B1-31E2-30A095B3E7E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170474" y="126171"/>
                  <a:ext cx="28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45E769D-0159-9294-C1E1-438A5D40DB6F}"/>
                    </a:ext>
                  </a:extLst>
                </p14:cNvPr>
                <p14:cNvContentPartPr/>
                <p14:nvPr/>
              </p14:nvContentPartPr>
              <p14:xfrm>
                <a:off x="8157154" y="288171"/>
                <a:ext cx="68760" cy="464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45E769D-0159-9294-C1E1-438A5D40DB6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149594" y="280611"/>
                  <a:ext cx="83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1E5E492-2290-36BA-5B06-C1DE541513E5}"/>
                    </a:ext>
                  </a:extLst>
                </p14:cNvPr>
                <p14:cNvContentPartPr/>
                <p14:nvPr/>
              </p14:nvContentPartPr>
              <p14:xfrm>
                <a:off x="8268754" y="248571"/>
                <a:ext cx="7920" cy="139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1E5E492-2290-36BA-5B06-C1DE541513E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261194" y="241011"/>
                  <a:ext cx="226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FF00D1B-DD7A-FF2D-BE4D-FF4FB874EF09}"/>
                    </a:ext>
                  </a:extLst>
                </p14:cNvPr>
                <p14:cNvContentPartPr/>
                <p14:nvPr/>
              </p14:nvContentPartPr>
              <p14:xfrm>
                <a:off x="8388634" y="302211"/>
                <a:ext cx="68760" cy="968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FF00D1B-DD7A-FF2D-BE4D-FF4FB874EF0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381074" y="294651"/>
                  <a:ext cx="838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CA8CC4B-048E-789E-CB65-9B0CE7DD0F53}"/>
                    </a:ext>
                  </a:extLst>
                </p14:cNvPr>
                <p14:cNvContentPartPr/>
                <p14:nvPr/>
              </p14:nvContentPartPr>
              <p14:xfrm>
                <a:off x="8406634" y="266211"/>
                <a:ext cx="125640" cy="1440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CA8CC4B-048E-789E-CB65-9B0CE7DD0F5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399074" y="258651"/>
                  <a:ext cx="140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674043B2-18A8-E2FE-055A-09633E963B2A}"/>
                    </a:ext>
                  </a:extLst>
                </p14:cNvPr>
                <p14:cNvContentPartPr/>
                <p14:nvPr/>
              </p14:nvContentPartPr>
              <p14:xfrm>
                <a:off x="7246114" y="487371"/>
                <a:ext cx="1298160" cy="1900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674043B2-18A8-E2FE-055A-09633E963B2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238554" y="479811"/>
                  <a:ext cx="1313280" cy="20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3540E8A3-CE0F-5861-79DC-C6EEFA8EC01A}"/>
              </a:ext>
            </a:extLst>
          </p:cNvPr>
          <p:cNvGrpSpPr/>
          <p:nvPr/>
        </p:nvGrpSpPr>
        <p:grpSpPr>
          <a:xfrm>
            <a:off x="8841154" y="2074851"/>
            <a:ext cx="2870932" cy="2353800"/>
            <a:chOff x="8841154" y="2074851"/>
            <a:chExt cx="2870932" cy="23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3B2615D-4AA8-BA3F-86D4-2FC31C3A0F65}"/>
                    </a:ext>
                  </a:extLst>
                </p14:cNvPr>
                <p14:cNvContentPartPr/>
                <p14:nvPr/>
              </p14:nvContentPartPr>
              <p14:xfrm>
                <a:off x="8973994" y="2282571"/>
                <a:ext cx="171000" cy="239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3B2615D-4AA8-BA3F-86D4-2FC31C3A0F6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966434" y="2275011"/>
                  <a:ext cx="1861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989CEA1-7FCA-9472-CC46-BCD0D8E69C87}"/>
                    </a:ext>
                  </a:extLst>
                </p14:cNvPr>
                <p14:cNvContentPartPr/>
                <p14:nvPr/>
              </p14:nvContentPartPr>
              <p14:xfrm>
                <a:off x="9196114" y="2367171"/>
                <a:ext cx="139320" cy="127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989CEA1-7FCA-9472-CC46-BCD0D8E69C8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188554" y="2359611"/>
                  <a:ext cx="154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8B1D8CA-98CB-2FDB-7E99-D686DED12858}"/>
                    </a:ext>
                  </a:extLst>
                </p14:cNvPr>
                <p14:cNvContentPartPr/>
                <p14:nvPr/>
              </p14:nvContentPartPr>
              <p14:xfrm>
                <a:off x="9369994" y="2358531"/>
                <a:ext cx="81360" cy="116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8B1D8CA-98CB-2FDB-7E99-D686DED1285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362434" y="2350971"/>
                  <a:ext cx="964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59BE2B0-9F7A-B9B8-A841-77E84D77D467}"/>
                    </a:ext>
                  </a:extLst>
                </p14:cNvPr>
                <p14:cNvContentPartPr/>
                <p14:nvPr/>
              </p14:nvContentPartPr>
              <p14:xfrm>
                <a:off x="9519394" y="2209491"/>
                <a:ext cx="33120" cy="237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59BE2B0-9F7A-B9B8-A841-77E84D77D46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511834" y="2201931"/>
                  <a:ext cx="478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0C33738-6E8D-7A9C-BB8F-A7385D2422DA}"/>
                    </a:ext>
                  </a:extLst>
                </p14:cNvPr>
                <p14:cNvContentPartPr/>
                <p14:nvPr/>
              </p14:nvContentPartPr>
              <p14:xfrm>
                <a:off x="9528754" y="2371491"/>
                <a:ext cx="83520" cy="44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0C33738-6E8D-7A9C-BB8F-A7385D2422D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521194" y="2363931"/>
                  <a:ext cx="986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9442990-7EBB-7691-5934-BBB9EDC83EE7}"/>
                    </a:ext>
                  </a:extLst>
                </p14:cNvPr>
                <p14:cNvContentPartPr/>
                <p14:nvPr/>
              </p14:nvContentPartPr>
              <p14:xfrm>
                <a:off x="9627754" y="2329011"/>
                <a:ext cx="80280" cy="112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9442990-7EBB-7691-5934-BBB9EDC83EE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620194" y="2321451"/>
                  <a:ext cx="95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4A98C10-2039-417C-E617-C2FE8F2AA0C5}"/>
                    </a:ext>
                  </a:extLst>
                </p14:cNvPr>
                <p14:cNvContentPartPr/>
                <p14:nvPr/>
              </p14:nvContentPartPr>
              <p14:xfrm>
                <a:off x="9745834" y="2334411"/>
                <a:ext cx="27720" cy="126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4A98C10-2039-417C-E617-C2FE8F2AA0C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738274" y="2326851"/>
                  <a:ext cx="428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B0546A7-B83E-3218-7D64-D0212D68E278}"/>
                    </a:ext>
                  </a:extLst>
                </p14:cNvPr>
                <p14:cNvContentPartPr/>
                <p14:nvPr/>
              </p14:nvContentPartPr>
              <p14:xfrm>
                <a:off x="9843394" y="2315691"/>
                <a:ext cx="138240" cy="133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B0546A7-B83E-3218-7D64-D0212D68E27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836194" y="2308131"/>
                  <a:ext cx="153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53119CE-A494-8BF1-2EDB-02023429A327}"/>
                    </a:ext>
                  </a:extLst>
                </p14:cNvPr>
                <p14:cNvContentPartPr/>
                <p14:nvPr/>
              </p14:nvContentPartPr>
              <p14:xfrm>
                <a:off x="10038874" y="2074851"/>
                <a:ext cx="234720" cy="583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53119CE-A494-8BF1-2EDB-02023429A32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031314" y="2067291"/>
                  <a:ext cx="249840" cy="59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FA8DC94-CDC4-9B37-6C98-E5E6AEFF3D29}"/>
                    </a:ext>
                  </a:extLst>
                </p14:cNvPr>
                <p14:cNvContentPartPr/>
                <p14:nvPr/>
              </p14:nvContentPartPr>
              <p14:xfrm>
                <a:off x="10357474" y="2251971"/>
                <a:ext cx="178200" cy="268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FA8DC94-CDC4-9B37-6C98-E5E6AEFF3D2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349914" y="2244771"/>
                  <a:ext cx="1933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C8E1490-89C8-0E49-5C0B-E0F6C8587C88}"/>
                    </a:ext>
                  </a:extLst>
                </p14:cNvPr>
                <p14:cNvContentPartPr/>
                <p14:nvPr/>
              </p14:nvContentPartPr>
              <p14:xfrm>
                <a:off x="10622794" y="2295891"/>
                <a:ext cx="151920" cy="123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C8E1490-89C8-0E49-5C0B-E0F6C8587C8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615234" y="2288331"/>
                  <a:ext cx="1670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83D6B26-972D-09E6-ADF0-7B636706A232}"/>
                    </a:ext>
                  </a:extLst>
                </p14:cNvPr>
                <p14:cNvContentPartPr/>
                <p14:nvPr/>
              </p14:nvContentPartPr>
              <p14:xfrm>
                <a:off x="10861474" y="2107611"/>
                <a:ext cx="38160" cy="373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83D6B26-972D-09E6-ADF0-7B636706A23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853914" y="2100051"/>
                  <a:ext cx="5328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CD7345E-814B-50C9-0B23-E3453304BE1B}"/>
                    </a:ext>
                  </a:extLst>
                </p14:cNvPr>
                <p14:cNvContentPartPr/>
                <p14:nvPr/>
              </p14:nvContentPartPr>
              <p14:xfrm>
                <a:off x="10932034" y="2138211"/>
                <a:ext cx="176040" cy="309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CD7345E-814B-50C9-0B23-E3453304BE1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924474" y="2130651"/>
                  <a:ext cx="1911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72BF47B-EF10-1F1A-A3A8-9A225E0CC879}"/>
                    </a:ext>
                  </a:extLst>
                </p14:cNvPr>
                <p14:cNvContentPartPr/>
                <p14:nvPr/>
              </p14:nvContentPartPr>
              <p14:xfrm>
                <a:off x="11183674" y="2282931"/>
                <a:ext cx="34200" cy="213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72BF47B-EF10-1F1A-A3A8-9A225E0CC87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176114" y="2275371"/>
                  <a:ext cx="489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D695DDB-718A-50A8-E4D1-C044AA9B5832}"/>
                    </a:ext>
                  </a:extLst>
                </p14:cNvPr>
                <p14:cNvContentPartPr/>
                <p14:nvPr/>
              </p14:nvContentPartPr>
              <p14:xfrm>
                <a:off x="9479434" y="2830491"/>
                <a:ext cx="195120" cy="2412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D695DDB-718A-50A8-E4D1-C044AA9B583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471874" y="2822931"/>
                  <a:ext cx="2102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F85C027-D001-F43C-94B8-6C7DCB77A074}"/>
                    </a:ext>
                  </a:extLst>
                </p14:cNvPr>
                <p14:cNvContentPartPr/>
                <p14:nvPr/>
              </p14:nvContentPartPr>
              <p14:xfrm>
                <a:off x="9761314" y="2840571"/>
                <a:ext cx="90000" cy="125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F85C027-D001-F43C-94B8-6C7DCB77A07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753754" y="2833011"/>
                  <a:ext cx="1047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A2448E4-E828-D2DF-8A58-6D7501B68ED9}"/>
                    </a:ext>
                  </a:extLst>
                </p14:cNvPr>
                <p14:cNvContentPartPr/>
                <p14:nvPr/>
              </p14:nvContentPartPr>
              <p14:xfrm>
                <a:off x="9942394" y="2681451"/>
                <a:ext cx="46800" cy="315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A2448E4-E828-D2DF-8A58-6D7501B68ED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934834" y="2673891"/>
                  <a:ext cx="619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9ADCA07-7EB3-E6B3-9860-2E91204A3213}"/>
                    </a:ext>
                  </a:extLst>
                </p14:cNvPr>
                <p14:cNvContentPartPr/>
                <p14:nvPr/>
              </p14:nvContentPartPr>
              <p14:xfrm>
                <a:off x="9933034" y="2800971"/>
                <a:ext cx="82440" cy="103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9ADCA07-7EB3-E6B3-9860-2E91204A321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925474" y="2793411"/>
                  <a:ext cx="975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1843524-6314-571C-F0D4-5B418EF43B39}"/>
                    </a:ext>
                  </a:extLst>
                </p14:cNvPr>
                <p14:cNvContentPartPr/>
                <p14:nvPr/>
              </p14:nvContentPartPr>
              <p14:xfrm>
                <a:off x="10002514" y="2812851"/>
                <a:ext cx="123480" cy="1746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1843524-6314-571C-F0D4-5B418EF43B3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994954" y="2805651"/>
                  <a:ext cx="13860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D323339-BDF5-7542-B8D5-875D7AC7D811}"/>
                    </a:ext>
                  </a:extLst>
                </p14:cNvPr>
                <p14:cNvContentPartPr/>
                <p14:nvPr/>
              </p14:nvContentPartPr>
              <p14:xfrm>
                <a:off x="10182514" y="2825091"/>
                <a:ext cx="145800" cy="173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D323339-BDF5-7542-B8D5-875D7AC7D81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174954" y="2817531"/>
                  <a:ext cx="1605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4726CF6-452A-887D-4CAC-C15B56DD5F6E}"/>
                    </a:ext>
                  </a:extLst>
                </p14:cNvPr>
                <p14:cNvContentPartPr/>
                <p14:nvPr/>
              </p14:nvContentPartPr>
              <p14:xfrm>
                <a:off x="10329034" y="2844891"/>
                <a:ext cx="63720" cy="129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4726CF6-452A-887D-4CAC-C15B56DD5F6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321474" y="2837331"/>
                  <a:ext cx="784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906FD74-C1AF-02BF-A4C5-D21ED6A05C36}"/>
                    </a:ext>
                  </a:extLst>
                </p14:cNvPr>
                <p14:cNvContentPartPr/>
                <p14:nvPr/>
              </p14:nvContentPartPr>
              <p14:xfrm>
                <a:off x="10445674" y="2854611"/>
                <a:ext cx="133920" cy="123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906FD74-C1AF-02BF-A4C5-D21ED6A05C3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438114" y="2847051"/>
                  <a:ext cx="1490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79C2DC2-020B-EE84-26A1-B758E9F6DA86}"/>
                    </a:ext>
                  </a:extLst>
                </p14:cNvPr>
                <p14:cNvContentPartPr/>
                <p14:nvPr/>
              </p14:nvContentPartPr>
              <p14:xfrm>
                <a:off x="10658434" y="2722131"/>
                <a:ext cx="40320" cy="204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79C2DC2-020B-EE84-26A1-B758E9F6DA8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650874" y="2714571"/>
                  <a:ext cx="554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C867276-6460-404C-FB24-9C850923E2BE}"/>
                    </a:ext>
                  </a:extLst>
                </p14:cNvPr>
                <p14:cNvContentPartPr/>
                <p14:nvPr/>
              </p14:nvContentPartPr>
              <p14:xfrm>
                <a:off x="10736194" y="2792331"/>
                <a:ext cx="138240" cy="1954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C867276-6460-404C-FB24-9C850923E2B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728634" y="2784771"/>
                  <a:ext cx="1533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FCCE98C-4B56-9144-AD84-CC2436FB3E5C}"/>
                    </a:ext>
                  </a:extLst>
                </p14:cNvPr>
                <p14:cNvContentPartPr/>
                <p14:nvPr/>
              </p14:nvContentPartPr>
              <p14:xfrm>
                <a:off x="8888246" y="2385291"/>
                <a:ext cx="2823840" cy="336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FCCE98C-4B56-9144-AD84-CC2436FB3E5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880686" y="2377731"/>
                  <a:ext cx="283896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2F9BB0E1-6A39-0CFD-D91E-C488718A579F}"/>
                    </a:ext>
                  </a:extLst>
                </p14:cNvPr>
                <p14:cNvContentPartPr/>
                <p14:nvPr/>
              </p14:nvContentPartPr>
              <p14:xfrm>
                <a:off x="9089126" y="3341811"/>
                <a:ext cx="2094840" cy="1152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2F9BB0E1-6A39-0CFD-D91E-C488718A579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081566" y="3334251"/>
                  <a:ext cx="21099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B2EE187-5A0C-3C8A-9395-8E2D5253A6F9}"/>
                    </a:ext>
                  </a:extLst>
                </p14:cNvPr>
                <p14:cNvContentPartPr/>
                <p14:nvPr/>
              </p14:nvContentPartPr>
              <p14:xfrm>
                <a:off x="9396754" y="3631611"/>
                <a:ext cx="282600" cy="4042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B2EE187-5A0C-3C8A-9395-8E2D5253A6F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389194" y="3624051"/>
                  <a:ext cx="29772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7AE751FD-F15A-6E9C-202F-54B1779F48D2}"/>
                    </a:ext>
                  </a:extLst>
                </p14:cNvPr>
                <p14:cNvContentPartPr/>
                <p14:nvPr/>
              </p14:nvContentPartPr>
              <p14:xfrm>
                <a:off x="9685114" y="3679491"/>
                <a:ext cx="78120" cy="1918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7AE751FD-F15A-6E9C-202F-54B1779F48D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677554" y="3672291"/>
                  <a:ext cx="932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7ACE4F2-ADAC-745D-958F-DCA98C244893}"/>
                    </a:ext>
                  </a:extLst>
                </p14:cNvPr>
                <p14:cNvContentPartPr/>
                <p14:nvPr/>
              </p14:nvContentPartPr>
              <p14:xfrm>
                <a:off x="9855754" y="3439011"/>
                <a:ext cx="103680" cy="5180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7ACE4F2-ADAC-745D-958F-DCA98C24489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848194" y="3431451"/>
                  <a:ext cx="11880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0861458-1C77-A289-919C-7E3D1F3185C5}"/>
                    </a:ext>
                  </a:extLst>
                </p14:cNvPr>
                <p14:cNvContentPartPr/>
                <p14:nvPr/>
              </p14:nvContentPartPr>
              <p14:xfrm>
                <a:off x="9863314" y="3691731"/>
                <a:ext cx="76320" cy="388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0861458-1C77-A289-919C-7E3D1F3185C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855754" y="3684171"/>
                  <a:ext cx="91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8ED4D60-9C2F-1598-9A14-29310253FB24}"/>
                    </a:ext>
                  </a:extLst>
                </p14:cNvPr>
                <p14:cNvContentPartPr/>
                <p14:nvPr/>
              </p14:nvContentPartPr>
              <p14:xfrm>
                <a:off x="9953674" y="3678411"/>
                <a:ext cx="133920" cy="195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8ED4D60-9C2F-1598-9A14-29310253FB2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946114" y="3670851"/>
                  <a:ext cx="1490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2760083-4402-A5B8-81F9-282EA6615C95}"/>
                    </a:ext>
                  </a:extLst>
                </p14:cNvPr>
                <p14:cNvContentPartPr/>
                <p14:nvPr/>
              </p14:nvContentPartPr>
              <p14:xfrm>
                <a:off x="10141234" y="3714771"/>
                <a:ext cx="140400" cy="1306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2760083-4402-A5B8-81F9-282EA6615C9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133674" y="3707211"/>
                  <a:ext cx="1555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016F3BF-5EED-EFE3-5A39-45AD684376BB}"/>
                    </a:ext>
                  </a:extLst>
                </p14:cNvPr>
                <p14:cNvContentPartPr/>
                <p14:nvPr/>
              </p14:nvContentPartPr>
              <p14:xfrm>
                <a:off x="8841154" y="2934651"/>
                <a:ext cx="2255040" cy="14940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016F3BF-5EED-EFE3-5A39-45AD684376B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833594" y="2927091"/>
                  <a:ext cx="2269800" cy="1509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2838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930FE-7C4B-A86F-B158-98A07CCC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9986F4-DFC4-F186-24A4-69C2E06095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09C03-6DE0-6CCB-C99C-CE15490947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3BDF6B-47D5-1AC0-F57F-9A81D22B316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D3369AF-09F7-253D-89E1-DA997888505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05115C1-273C-E71A-5D56-F75EF1B781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86E258-CAEC-5149-BBD8-4E068F886BA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1675DD7-D77A-3687-D452-FE11D513F1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BA9BCE-48A3-47F7-A76D-7A36218835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EC52A8C-56D5-66B8-E0B1-5A37FADC89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BA836D7-AE46-026B-90E2-7723A44DA1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6AC970-5D2E-15DB-5D68-AAE26DCD816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2B677BB-D05A-E26B-A7AC-8387BA7E61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C98D890-1E77-31A6-C2F5-09B8EB124F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1D15EC5-3936-6149-A2A9-D1305B9BB0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AFEFA16-7616-9070-AECB-BFC5E8D992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16CFCBE-17B9-A210-70AE-C669B1AE4E3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8BA55BA-2083-F98B-C10C-E6EC28EFC0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5D5E46-A8E8-3D62-B385-948BA914F39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4411885-D3CB-80C0-205E-30C7BAF3312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6F8D93E-3C53-5F8E-E209-92FB13F625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81A215C-3F27-39A5-CAA8-8D3E89F20B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513A82E-B070-0BF3-AF70-86F34E3BA8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20C9AFA-782A-3AAB-9373-BE552424D6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9CB9A2-6C71-E334-4E30-B5ADEDF1221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D6EF26E-4AA3-5F17-8251-66192A4F81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75FC944-E399-1B3B-51D0-8C6BABEFEB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8A9FE75-0904-8656-3707-787ABF1C44F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88A798A-30C1-9DBA-EB49-EC1C1C14618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D9C89D1-6E46-F097-633D-C3A0BAEAE79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9F6DD2-494D-5DE9-1EAC-B736E31A59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C661E07-C280-C513-9F2D-33387C25D1F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8B059E8-C168-512C-B8CF-2CA5381401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68F984-33C9-ABDE-6589-073824EEE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588354-3513-8D70-2FD1-879DF023349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919942-CDC1-EDBE-8C1B-B4A5CB27D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A906A9-76F9-0CD8-FF8A-0A7AF0CCC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989067A-F84D-EA0C-7FC1-96152F92A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50" y="2609850"/>
            <a:ext cx="6464300" cy="1638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7E8F1BF-AF49-DD8A-AD72-824A28153926}"/>
                  </a:ext>
                </a:extLst>
              </p14:cNvPr>
              <p14:cNvContentPartPr/>
              <p14:nvPr/>
            </p14:nvContentPartPr>
            <p14:xfrm>
              <a:off x="4095926" y="4278531"/>
              <a:ext cx="440280" cy="421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7E8F1BF-AF49-DD8A-AD72-824A281539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8366" y="4270971"/>
                <a:ext cx="45540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1E4791F1-BC13-9D9A-131C-A8C2F7675D1E}"/>
              </a:ext>
            </a:extLst>
          </p:cNvPr>
          <p:cNvGrpSpPr/>
          <p:nvPr/>
        </p:nvGrpSpPr>
        <p:grpSpPr>
          <a:xfrm>
            <a:off x="3212674" y="4408131"/>
            <a:ext cx="1783800" cy="459000"/>
            <a:chOff x="3212674" y="4408131"/>
            <a:chExt cx="178380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0F8CD01-0008-9331-0651-499AE1662B91}"/>
                    </a:ext>
                  </a:extLst>
                </p14:cNvPr>
                <p14:cNvContentPartPr/>
                <p14:nvPr/>
              </p14:nvContentPartPr>
              <p14:xfrm>
                <a:off x="3212674" y="4408131"/>
                <a:ext cx="352080" cy="459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0F8CD01-0008-9331-0651-499AE1662B9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05114" y="4400571"/>
                  <a:ext cx="3672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1F436B8-ED1E-AF68-C4EA-F73F93416386}"/>
                    </a:ext>
                  </a:extLst>
                </p14:cNvPr>
                <p14:cNvContentPartPr/>
                <p14:nvPr/>
              </p14:nvContentPartPr>
              <p14:xfrm>
                <a:off x="3561154" y="4637091"/>
                <a:ext cx="228960" cy="139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1F436B8-ED1E-AF68-C4EA-F73F9341638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53954" y="4629531"/>
                  <a:ext cx="2440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B1DE05-3BD3-AE98-DD31-F12387A82FD5}"/>
                    </a:ext>
                  </a:extLst>
                </p14:cNvPr>
                <p14:cNvContentPartPr/>
                <p14:nvPr/>
              </p14:nvContentPartPr>
              <p14:xfrm>
                <a:off x="3832954" y="4619451"/>
                <a:ext cx="107640" cy="176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B1DE05-3BD3-AE98-DD31-F12387A82FD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25394" y="4611891"/>
                  <a:ext cx="1227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66E1B4E-8A90-6C12-69ED-346EFEC62F57}"/>
                    </a:ext>
                  </a:extLst>
                </p14:cNvPr>
                <p14:cNvContentPartPr/>
                <p14:nvPr/>
              </p14:nvContentPartPr>
              <p14:xfrm>
                <a:off x="4028794" y="4634931"/>
                <a:ext cx="99360" cy="164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66E1B4E-8A90-6C12-69ED-346EFEC62F5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21234" y="4627371"/>
                  <a:ext cx="1144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853D016-32F7-DFD3-8588-E83D607964B3}"/>
                    </a:ext>
                  </a:extLst>
                </p14:cNvPr>
                <p14:cNvContentPartPr/>
                <p14:nvPr/>
              </p14:nvContentPartPr>
              <p14:xfrm>
                <a:off x="4205554" y="4524051"/>
                <a:ext cx="158400" cy="279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853D016-32F7-DFD3-8588-E83D607964B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97994" y="4516491"/>
                  <a:ext cx="1735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0A06B87-920E-E6D0-85A3-9DC897F5932E}"/>
                    </a:ext>
                  </a:extLst>
                </p14:cNvPr>
                <p14:cNvContentPartPr/>
                <p14:nvPr/>
              </p14:nvContentPartPr>
              <p14:xfrm>
                <a:off x="4428754" y="4429011"/>
                <a:ext cx="22320" cy="285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0A06B87-920E-E6D0-85A3-9DC897F593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21194" y="4421451"/>
                  <a:ext cx="374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9332641-6814-4C06-DD5C-C24749BC6F2A}"/>
                    </a:ext>
                  </a:extLst>
                </p14:cNvPr>
                <p14:cNvContentPartPr/>
                <p14:nvPr/>
              </p14:nvContentPartPr>
              <p14:xfrm>
                <a:off x="4426594" y="4607571"/>
                <a:ext cx="70920" cy="46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9332641-6814-4C06-DD5C-C24749BC6F2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419034" y="4600011"/>
                  <a:ext cx="860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CEEC767-E7D7-54E7-783C-E1053B5E565C}"/>
                    </a:ext>
                  </a:extLst>
                </p14:cNvPr>
                <p14:cNvContentPartPr/>
                <p14:nvPr/>
              </p14:nvContentPartPr>
              <p14:xfrm>
                <a:off x="4548994" y="4412451"/>
                <a:ext cx="20520" cy="265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CEEC767-E7D7-54E7-783C-E1053B5E565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41434" y="4404891"/>
                  <a:ext cx="352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B4C16D1-90CE-6EE3-5552-DE18F63BCC1C}"/>
                    </a:ext>
                  </a:extLst>
                </p14:cNvPr>
                <p14:cNvContentPartPr/>
                <p14:nvPr/>
              </p14:nvContentPartPr>
              <p14:xfrm>
                <a:off x="4547914" y="4581291"/>
                <a:ext cx="79200" cy="54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B4C16D1-90CE-6EE3-5552-DE18F63BCC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40354" y="4573731"/>
                  <a:ext cx="94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EC1963C-ED53-D83F-5570-D04708F739D0}"/>
                    </a:ext>
                  </a:extLst>
                </p14:cNvPr>
                <p14:cNvContentPartPr/>
                <p14:nvPr/>
              </p14:nvContentPartPr>
              <p14:xfrm>
                <a:off x="4659514" y="4507851"/>
                <a:ext cx="22320" cy="181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EC1963C-ED53-D83F-5570-D04708F739D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51954" y="4500291"/>
                  <a:ext cx="374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8E4EA4A-7ED3-A831-D16C-521DE74667C2}"/>
                    </a:ext>
                  </a:extLst>
                </p14:cNvPr>
                <p14:cNvContentPartPr/>
                <p14:nvPr/>
              </p14:nvContentPartPr>
              <p14:xfrm>
                <a:off x="4765714" y="4546011"/>
                <a:ext cx="163440" cy="139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8E4EA4A-7ED3-A831-D16C-521DE74667C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58154" y="4538811"/>
                  <a:ext cx="1785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293C396-EC11-5B88-5B18-82A96D9A3A38}"/>
                    </a:ext>
                  </a:extLst>
                </p14:cNvPr>
                <p14:cNvContentPartPr/>
                <p14:nvPr/>
              </p14:nvContentPartPr>
              <p14:xfrm>
                <a:off x="4898194" y="4484811"/>
                <a:ext cx="98280" cy="222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293C396-EC11-5B88-5B18-82A96D9A3A3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90994" y="4477251"/>
                  <a:ext cx="113400" cy="23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623B6082-2994-91F3-0664-A6C572A62FDA}"/>
                  </a:ext>
                </a:extLst>
              </p14:cNvPr>
              <p14:cNvContentPartPr/>
              <p14:nvPr/>
            </p14:nvContentPartPr>
            <p14:xfrm>
              <a:off x="3153994" y="5090331"/>
              <a:ext cx="2199600" cy="2786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623B6082-2994-91F3-0664-A6C572A62FD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146434" y="5082771"/>
                <a:ext cx="221472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E27C4BF0-A1B5-F534-6ACF-38E705DDFFA8}"/>
                  </a:ext>
                </a:extLst>
              </p14:cNvPr>
              <p14:cNvContentPartPr/>
              <p14:nvPr/>
            </p14:nvContentPartPr>
            <p14:xfrm>
              <a:off x="5765794" y="4152531"/>
              <a:ext cx="488520" cy="12254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E27C4BF0-A1B5-F534-6ACF-38E705DDFFA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58234" y="4144971"/>
                <a:ext cx="503640" cy="12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A3A7DA9C-0605-BC1B-105B-C10CDEE2417B}"/>
                  </a:ext>
                </a:extLst>
              </p14:cNvPr>
              <p14:cNvContentPartPr/>
              <p14:nvPr/>
            </p14:nvContentPartPr>
            <p14:xfrm>
              <a:off x="6379594" y="4582371"/>
              <a:ext cx="307800" cy="2617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A3A7DA9C-0605-BC1B-105B-C10CDEE2417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372034" y="4574811"/>
                <a:ext cx="32292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BBA7AF0-4BC4-767A-8511-1BCB13C44B86}"/>
                  </a:ext>
                </a:extLst>
              </p14:cNvPr>
              <p14:cNvContentPartPr/>
              <p14:nvPr/>
            </p14:nvContentPartPr>
            <p14:xfrm>
              <a:off x="6719794" y="4597491"/>
              <a:ext cx="148680" cy="28080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9BBA7AF0-4BC4-767A-8511-1BCB13C44B8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712234" y="4589931"/>
                <a:ext cx="16380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3BB3BAF5-CCEE-7ACE-08F4-940E22A05834}"/>
                  </a:ext>
                </a:extLst>
              </p14:cNvPr>
              <p14:cNvContentPartPr/>
              <p14:nvPr/>
            </p14:nvContentPartPr>
            <p14:xfrm>
              <a:off x="6887914" y="4624131"/>
              <a:ext cx="136080" cy="19044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3BB3BAF5-CCEE-7ACE-08F4-940E22A0583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880354" y="4616571"/>
                <a:ext cx="15120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7F66A6A4-DE28-147F-2FAE-09E5D99716C1}"/>
                  </a:ext>
                </a:extLst>
              </p14:cNvPr>
              <p14:cNvContentPartPr/>
              <p14:nvPr/>
            </p14:nvContentPartPr>
            <p14:xfrm>
              <a:off x="7108234" y="4513251"/>
              <a:ext cx="111960" cy="36756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7F66A6A4-DE28-147F-2FAE-09E5D99716C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100674" y="4505691"/>
                <a:ext cx="12708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A8773CC1-D5DB-31BA-B4CE-51F178265010}"/>
                  </a:ext>
                </a:extLst>
              </p14:cNvPr>
              <p14:cNvContentPartPr/>
              <p14:nvPr/>
            </p14:nvContentPartPr>
            <p14:xfrm>
              <a:off x="7339714" y="4285371"/>
              <a:ext cx="51120" cy="4406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A8773CC1-D5DB-31BA-B4CE-51F1782650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332154" y="4277811"/>
                <a:ext cx="66240" cy="4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0BA8EF92-3C97-46CA-10BB-5AF04B85089B}"/>
                  </a:ext>
                </a:extLst>
              </p14:cNvPr>
              <p14:cNvContentPartPr/>
              <p14:nvPr/>
            </p14:nvContentPartPr>
            <p14:xfrm>
              <a:off x="7323874" y="4481571"/>
              <a:ext cx="91800" cy="14292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0BA8EF92-3C97-46CA-10BB-5AF04B85089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316314" y="4474011"/>
                <a:ext cx="10692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75F783EC-A5D6-17D5-D726-A9C1DB91AF23}"/>
                  </a:ext>
                </a:extLst>
              </p14:cNvPr>
              <p14:cNvContentPartPr/>
              <p14:nvPr/>
            </p14:nvContentPartPr>
            <p14:xfrm>
              <a:off x="7455634" y="4260171"/>
              <a:ext cx="92880" cy="49536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75F783EC-A5D6-17D5-D726-A9C1DB91AF2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448074" y="4252611"/>
                <a:ext cx="108000" cy="5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00EAF1E3-B6C7-A9F1-B08C-E12E1C3DBA79}"/>
                  </a:ext>
                </a:extLst>
              </p14:cNvPr>
              <p14:cNvContentPartPr/>
              <p14:nvPr/>
            </p14:nvContentPartPr>
            <p14:xfrm>
              <a:off x="7456714" y="4519731"/>
              <a:ext cx="109800" cy="9468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00EAF1E3-B6C7-A9F1-B08C-E12E1C3DBA7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449154" y="4512171"/>
                <a:ext cx="12492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7C76B9B7-58ED-7D20-ED22-6A1DE6BBF39A}"/>
                  </a:ext>
                </a:extLst>
              </p14:cNvPr>
              <p14:cNvContentPartPr/>
              <p14:nvPr/>
            </p14:nvContentPartPr>
            <p14:xfrm>
              <a:off x="7630234" y="4475091"/>
              <a:ext cx="19440" cy="15048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7C76B9B7-58ED-7D20-ED22-6A1DE6BBF39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622674" y="4467531"/>
                <a:ext cx="3420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E4AF75F5-BB32-CBA6-15BC-3D68EC5539B7}"/>
                  </a:ext>
                </a:extLst>
              </p14:cNvPr>
              <p14:cNvContentPartPr/>
              <p14:nvPr/>
            </p14:nvContentPartPr>
            <p14:xfrm>
              <a:off x="7797634" y="4535211"/>
              <a:ext cx="186840" cy="12636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E4AF75F5-BB32-CBA6-15BC-3D68EC5539B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790074" y="4527651"/>
                <a:ext cx="2016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00AA2D54-4A81-0D64-4409-0648DDBEC9DC}"/>
                  </a:ext>
                </a:extLst>
              </p14:cNvPr>
              <p14:cNvContentPartPr/>
              <p14:nvPr/>
            </p14:nvContentPartPr>
            <p14:xfrm>
              <a:off x="7929394" y="4486971"/>
              <a:ext cx="124200" cy="17244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00AA2D54-4A81-0D64-4409-0648DDBEC9D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921834" y="4479411"/>
                <a:ext cx="13932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BF95D99F-4969-FB84-9F82-7A81092F1F74}"/>
                  </a:ext>
                </a:extLst>
              </p14:cNvPr>
              <p14:cNvContentPartPr/>
              <p14:nvPr/>
            </p14:nvContentPartPr>
            <p14:xfrm>
              <a:off x="5767954" y="3137331"/>
              <a:ext cx="1274040" cy="4428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BF95D99F-4969-FB84-9F82-7A81092F1F7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760394" y="3129771"/>
                <a:ext cx="128916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uppo 98">
            <a:extLst>
              <a:ext uri="{FF2B5EF4-FFF2-40B4-BE49-F238E27FC236}">
                <a16:creationId xmlns:a16="http://schemas.microsoft.com/office/drawing/2014/main" id="{9D7D56CA-9C4F-098D-3536-1962B5CDEAB8}"/>
              </a:ext>
            </a:extLst>
          </p:cNvPr>
          <p:cNvGrpSpPr/>
          <p:nvPr/>
        </p:nvGrpSpPr>
        <p:grpSpPr>
          <a:xfrm>
            <a:off x="509846" y="351651"/>
            <a:ext cx="510480" cy="523080"/>
            <a:chOff x="509846" y="351651"/>
            <a:chExt cx="510480" cy="52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44EC79A-133F-8022-210F-AFCC05018FF1}"/>
                    </a:ext>
                  </a:extLst>
                </p14:cNvPr>
                <p14:cNvContentPartPr/>
                <p14:nvPr/>
              </p14:nvContentPartPr>
              <p14:xfrm>
                <a:off x="509846" y="351651"/>
                <a:ext cx="288000" cy="2815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44EC79A-133F-8022-210F-AFCC05018FF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2286" y="344091"/>
                  <a:ext cx="3031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59B5727-E131-3B1E-6D5E-2D331E255CFD}"/>
                    </a:ext>
                  </a:extLst>
                </p14:cNvPr>
                <p14:cNvContentPartPr/>
                <p14:nvPr/>
              </p14:nvContentPartPr>
              <p14:xfrm>
                <a:off x="848246" y="462171"/>
                <a:ext cx="133200" cy="54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59B5727-E131-3B1E-6D5E-2D331E255CF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0686" y="454971"/>
                  <a:ext cx="147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9ED89B9-B0B7-985F-D603-C7F09A939399}"/>
                    </a:ext>
                  </a:extLst>
                </p14:cNvPr>
                <p14:cNvContentPartPr/>
                <p14:nvPr/>
              </p14:nvContentPartPr>
              <p14:xfrm>
                <a:off x="989366" y="368211"/>
                <a:ext cx="16200" cy="196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9ED89B9-B0B7-985F-D603-C7F09A93939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81806" y="360651"/>
                  <a:ext cx="313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8B4C688-A41D-3755-1C6B-1B4FD3BD5BD3}"/>
                    </a:ext>
                  </a:extLst>
                </p14:cNvPr>
                <p14:cNvContentPartPr/>
                <p14:nvPr/>
              </p14:nvContentPartPr>
              <p14:xfrm>
                <a:off x="764006" y="681411"/>
                <a:ext cx="256320" cy="1933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8B4C688-A41D-3755-1C6B-1B4FD3BD5BD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56446" y="673851"/>
                  <a:ext cx="27108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3E0795FF-200B-8103-CE9C-93A3DC56EA7D}"/>
              </a:ext>
            </a:extLst>
          </p:cNvPr>
          <p:cNvGrpSpPr/>
          <p:nvPr/>
        </p:nvGrpSpPr>
        <p:grpSpPr>
          <a:xfrm>
            <a:off x="1296806" y="416451"/>
            <a:ext cx="377280" cy="330120"/>
            <a:chOff x="1296806" y="416451"/>
            <a:chExt cx="37728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E2DEB88-FB0F-6551-0BE0-7A8517D2EC0C}"/>
                    </a:ext>
                  </a:extLst>
                </p14:cNvPr>
                <p14:cNvContentPartPr/>
                <p14:nvPr/>
              </p14:nvContentPartPr>
              <p14:xfrm>
                <a:off x="1296806" y="416451"/>
                <a:ext cx="8640" cy="2786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E2DEB88-FB0F-6551-0BE0-7A8517D2EC0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289246" y="408891"/>
                  <a:ext cx="237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BFE3E13-51CA-22E6-8A2F-CCEFFF435370}"/>
                    </a:ext>
                  </a:extLst>
                </p14:cNvPr>
                <p14:cNvContentPartPr/>
                <p14:nvPr/>
              </p14:nvContentPartPr>
              <p14:xfrm>
                <a:off x="1307246" y="422211"/>
                <a:ext cx="141480" cy="3243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BFE3E13-51CA-22E6-8A2F-CCEFFF43537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299686" y="414651"/>
                  <a:ext cx="1566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9C6F9D0-AA01-B126-1596-0A810F4EB42E}"/>
                    </a:ext>
                  </a:extLst>
                </p14:cNvPr>
                <p14:cNvContentPartPr/>
                <p14:nvPr/>
              </p14:nvContentPartPr>
              <p14:xfrm>
                <a:off x="1526126" y="429411"/>
                <a:ext cx="32040" cy="259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9C6F9D0-AA01-B126-1596-0A810F4EB42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518566" y="421851"/>
                  <a:ext cx="471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C1ECCB8-28FF-757F-6CBA-70B70F425EE5}"/>
                    </a:ext>
                  </a:extLst>
                </p14:cNvPr>
                <p14:cNvContentPartPr/>
                <p14:nvPr/>
              </p14:nvContentPartPr>
              <p14:xfrm>
                <a:off x="1546286" y="543531"/>
                <a:ext cx="127800" cy="55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C1ECCB8-28FF-757F-6CBA-70B70F425EE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538726" y="535971"/>
                  <a:ext cx="142920" cy="7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2C987B78-A192-C8C6-1A79-76FB8B47B018}"/>
                  </a:ext>
                </a:extLst>
              </p14:cNvPr>
              <p14:cNvContentPartPr/>
              <p14:nvPr/>
            </p14:nvContentPartPr>
            <p14:xfrm>
              <a:off x="1999886" y="455691"/>
              <a:ext cx="90000" cy="1008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2C987B78-A192-C8C6-1A79-76FB8B47B01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992326" y="448131"/>
                <a:ext cx="1047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F80A6A25-1C90-4835-B661-2F09164CE691}"/>
                  </a:ext>
                </a:extLst>
              </p14:cNvPr>
              <p14:cNvContentPartPr/>
              <p14:nvPr/>
            </p14:nvContentPartPr>
            <p14:xfrm>
              <a:off x="1952726" y="602571"/>
              <a:ext cx="140400" cy="2016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F80A6A25-1C90-4835-B661-2F09164CE69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945166" y="595011"/>
                <a:ext cx="15552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o 94">
            <a:extLst>
              <a:ext uri="{FF2B5EF4-FFF2-40B4-BE49-F238E27FC236}">
                <a16:creationId xmlns:a16="http://schemas.microsoft.com/office/drawing/2014/main" id="{C8BA6726-528F-2B12-FD45-F170AA118E66}"/>
              </a:ext>
            </a:extLst>
          </p:cNvPr>
          <p:cNvGrpSpPr/>
          <p:nvPr/>
        </p:nvGrpSpPr>
        <p:grpSpPr>
          <a:xfrm>
            <a:off x="2504246" y="445971"/>
            <a:ext cx="996480" cy="302760"/>
            <a:chOff x="2504246" y="445971"/>
            <a:chExt cx="99648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D05F426-D39D-5444-1F99-ECACDBE77B65}"/>
                    </a:ext>
                  </a:extLst>
                </p14:cNvPr>
                <p14:cNvContentPartPr/>
                <p14:nvPr/>
              </p14:nvContentPartPr>
              <p14:xfrm>
                <a:off x="2504246" y="518331"/>
                <a:ext cx="144000" cy="226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D05F426-D39D-5444-1F99-ECACDBE77B6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496686" y="510771"/>
                  <a:ext cx="1591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DD9A847-8D9C-C71F-32FC-37CA9C1AAD24}"/>
                    </a:ext>
                  </a:extLst>
                </p14:cNvPr>
                <p14:cNvContentPartPr/>
                <p14:nvPr/>
              </p14:nvContentPartPr>
              <p14:xfrm>
                <a:off x="2758766" y="532371"/>
                <a:ext cx="171000" cy="1494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DD9A847-8D9C-C71F-32FC-37CA9C1AAD2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51206" y="524811"/>
                  <a:ext cx="186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9E96375-9D58-660A-D521-1BCD09947670}"/>
                    </a:ext>
                  </a:extLst>
                </p14:cNvPr>
                <p14:cNvContentPartPr/>
                <p14:nvPr/>
              </p14:nvContentPartPr>
              <p14:xfrm>
                <a:off x="2946326" y="521571"/>
                <a:ext cx="176040" cy="196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9E96375-9D58-660A-D521-1BCD0994767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938766" y="514011"/>
                  <a:ext cx="1911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F3F33CD-9765-05FC-3F97-F3A5096E2DF0}"/>
                    </a:ext>
                  </a:extLst>
                </p14:cNvPr>
                <p14:cNvContentPartPr/>
                <p14:nvPr/>
              </p14:nvContentPartPr>
              <p14:xfrm>
                <a:off x="3185366" y="445971"/>
                <a:ext cx="184320" cy="275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F3F33CD-9765-05FC-3F97-F3A5096E2DF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177806" y="438411"/>
                  <a:ext cx="1994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2D3F880A-3514-E8D4-75C1-96FDE85CFE89}"/>
                    </a:ext>
                  </a:extLst>
                </p14:cNvPr>
                <p14:cNvContentPartPr/>
                <p14:nvPr/>
              </p14:nvContentPartPr>
              <p14:xfrm>
                <a:off x="3402446" y="494211"/>
                <a:ext cx="98280" cy="254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2D3F880A-3514-E8D4-75C1-96FDE85CFE8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94886" y="486651"/>
                  <a:ext cx="113400" cy="26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491D17D9-FD97-0C00-B139-C9139F605208}"/>
              </a:ext>
            </a:extLst>
          </p:cNvPr>
          <p:cNvGrpSpPr/>
          <p:nvPr/>
        </p:nvGrpSpPr>
        <p:grpSpPr>
          <a:xfrm>
            <a:off x="440366" y="1605891"/>
            <a:ext cx="1004040" cy="608400"/>
            <a:chOff x="440366" y="1605891"/>
            <a:chExt cx="1004040" cy="60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2DE08AE-0B0B-3425-2A6A-8A2866DF28EA}"/>
                    </a:ext>
                  </a:extLst>
                </p14:cNvPr>
                <p14:cNvContentPartPr/>
                <p14:nvPr/>
              </p14:nvContentPartPr>
              <p14:xfrm>
                <a:off x="440366" y="1632171"/>
                <a:ext cx="272520" cy="216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2DE08AE-0B0B-3425-2A6A-8A2866DF28E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32806" y="1624611"/>
                  <a:ext cx="2876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28361FF-3E7F-0F0D-D126-C2C292C8F4F1}"/>
                    </a:ext>
                  </a:extLst>
                </p14:cNvPr>
                <p14:cNvContentPartPr/>
                <p14:nvPr/>
              </p14:nvContentPartPr>
              <p14:xfrm>
                <a:off x="712526" y="1699131"/>
                <a:ext cx="176040" cy="54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28361FF-3E7F-0F0D-D126-C2C292C8F4F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4966" y="1691571"/>
                  <a:ext cx="1911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29D3E4E-E899-A7F2-1348-F824F7B691C7}"/>
                    </a:ext>
                  </a:extLst>
                </p14:cNvPr>
                <p14:cNvContentPartPr/>
                <p14:nvPr/>
              </p14:nvContentPartPr>
              <p14:xfrm>
                <a:off x="897926" y="1605891"/>
                <a:ext cx="34200" cy="240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29D3E4E-E899-A7F2-1348-F824F7B691C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90366" y="1598331"/>
                  <a:ext cx="489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6F45DE2-4B86-7530-48B5-3F1F3AECFD7B}"/>
                    </a:ext>
                  </a:extLst>
                </p14:cNvPr>
                <p14:cNvContentPartPr/>
                <p14:nvPr/>
              </p14:nvContentPartPr>
              <p14:xfrm>
                <a:off x="662846" y="1920531"/>
                <a:ext cx="242640" cy="293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6F45DE2-4B86-7530-48B5-3F1F3AECFD7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5286" y="1912971"/>
                  <a:ext cx="2574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E9B8DC8-D2CB-C35A-C2B1-7B03319B005D}"/>
                    </a:ext>
                  </a:extLst>
                </p14:cNvPr>
                <p14:cNvContentPartPr/>
                <p14:nvPr/>
              </p14:nvContentPartPr>
              <p14:xfrm>
                <a:off x="1066046" y="1657371"/>
                <a:ext cx="10800" cy="213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E9B8DC8-D2CB-C35A-C2B1-7B03319B005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58486" y="1649811"/>
                  <a:ext cx="259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3755F3E-E3A5-A3E3-9889-AA855785E001}"/>
                    </a:ext>
                  </a:extLst>
                </p14:cNvPr>
                <p14:cNvContentPartPr/>
                <p14:nvPr/>
              </p14:nvContentPartPr>
              <p14:xfrm>
                <a:off x="1087286" y="1675011"/>
                <a:ext cx="93960" cy="286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3755F3E-E3A5-A3E3-9889-AA855785E00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79726" y="1667451"/>
                  <a:ext cx="1090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6E257620-B101-656A-3201-3E2C5F523C7D}"/>
                    </a:ext>
                  </a:extLst>
                </p14:cNvPr>
                <p14:cNvContentPartPr/>
                <p14:nvPr/>
              </p14:nvContentPartPr>
              <p14:xfrm>
                <a:off x="1285286" y="1626771"/>
                <a:ext cx="14040" cy="2512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6E257620-B101-656A-3201-3E2C5F523C7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277726" y="1619211"/>
                  <a:ext cx="291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8D85E78-B219-BD43-5760-A5BDD9E4DCE0}"/>
                    </a:ext>
                  </a:extLst>
                </p14:cNvPr>
                <p14:cNvContentPartPr/>
                <p14:nvPr/>
              </p14:nvContentPartPr>
              <p14:xfrm>
                <a:off x="1310486" y="1743051"/>
                <a:ext cx="133920" cy="410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8D85E78-B219-BD43-5760-A5BDD9E4DCE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302926" y="1735491"/>
                  <a:ext cx="14904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E115C5A1-A44E-1970-1772-8CA7577A20F6}"/>
              </a:ext>
            </a:extLst>
          </p:cNvPr>
          <p:cNvGrpSpPr/>
          <p:nvPr/>
        </p:nvGrpSpPr>
        <p:grpSpPr>
          <a:xfrm>
            <a:off x="1503086" y="1618131"/>
            <a:ext cx="492120" cy="383760"/>
            <a:chOff x="1503086" y="1618131"/>
            <a:chExt cx="492120" cy="38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D9698E6-599B-4DAB-9535-67A2A19341F1}"/>
                    </a:ext>
                  </a:extLst>
                </p14:cNvPr>
                <p14:cNvContentPartPr/>
                <p14:nvPr/>
              </p14:nvContentPartPr>
              <p14:xfrm>
                <a:off x="1503086" y="1618131"/>
                <a:ext cx="196200" cy="351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D9698E6-599B-4DAB-9535-67A2A19341F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495526" y="1610571"/>
                  <a:ext cx="2113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05DFB50-181F-AA82-5D69-8A58081EE328}"/>
                    </a:ext>
                  </a:extLst>
                </p14:cNvPr>
                <p14:cNvContentPartPr/>
                <p14:nvPr/>
              </p14:nvContentPartPr>
              <p14:xfrm>
                <a:off x="1776686" y="1649811"/>
                <a:ext cx="5760" cy="352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05DFB50-181F-AA82-5D69-8A58081EE32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769126" y="1642251"/>
                  <a:ext cx="205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0794597-7CE2-55B0-4D68-B10B1EF795CC}"/>
                    </a:ext>
                  </a:extLst>
                </p14:cNvPr>
                <p14:cNvContentPartPr/>
                <p14:nvPr/>
              </p14:nvContentPartPr>
              <p14:xfrm>
                <a:off x="1807286" y="1780131"/>
                <a:ext cx="187920" cy="309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0794597-7CE2-55B0-4D68-B10B1EF795C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99726" y="1772571"/>
                  <a:ext cx="202680" cy="4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E3BDF01C-D971-DB89-293A-C15677BB09B6}"/>
                  </a:ext>
                </a:extLst>
              </p14:cNvPr>
              <p14:cNvContentPartPr/>
              <p14:nvPr/>
            </p14:nvContentPartPr>
            <p14:xfrm>
              <a:off x="2233886" y="1805331"/>
              <a:ext cx="100440" cy="1224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E3BDF01C-D971-DB89-293A-C15677BB09B6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2226326" y="1797771"/>
                <a:ext cx="1155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9E2C7753-EB89-ECDE-80E7-E23C3021C3C4}"/>
                  </a:ext>
                </a:extLst>
              </p14:cNvPr>
              <p14:cNvContentPartPr/>
              <p14:nvPr/>
            </p14:nvContentPartPr>
            <p14:xfrm>
              <a:off x="2227406" y="1989291"/>
              <a:ext cx="156240" cy="147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9E2C7753-EB89-ECDE-80E7-E23C3021C3C4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219846" y="1981731"/>
                <a:ext cx="17136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318FA2A1-9008-8CA4-2840-FEB488DFA41F}"/>
              </a:ext>
            </a:extLst>
          </p:cNvPr>
          <p:cNvGrpSpPr/>
          <p:nvPr/>
        </p:nvGrpSpPr>
        <p:grpSpPr>
          <a:xfrm>
            <a:off x="2768486" y="1738731"/>
            <a:ext cx="777600" cy="259920"/>
            <a:chOff x="2768486" y="1738731"/>
            <a:chExt cx="77760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AA5D12F-DC6F-2D79-7392-2BFAF0A1AA61}"/>
                    </a:ext>
                  </a:extLst>
                </p14:cNvPr>
                <p14:cNvContentPartPr/>
                <p14:nvPr/>
              </p14:nvContentPartPr>
              <p14:xfrm>
                <a:off x="2768486" y="1738731"/>
                <a:ext cx="169920" cy="258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AA5D12F-DC6F-2D79-7392-2BFAF0A1AA6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760926" y="1731171"/>
                  <a:ext cx="1850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2C2B809-0680-C4D7-3179-F17D3762A997}"/>
                    </a:ext>
                  </a:extLst>
                </p14:cNvPr>
                <p14:cNvContentPartPr/>
                <p14:nvPr/>
              </p14:nvContentPartPr>
              <p14:xfrm>
                <a:off x="2917526" y="1757091"/>
                <a:ext cx="145080" cy="194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2C2B809-0680-C4D7-3179-F17D3762A99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909966" y="1749531"/>
                  <a:ext cx="1598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C2E70C1-E720-0905-AE82-155BB3A5EE03}"/>
                    </a:ext>
                  </a:extLst>
                </p14:cNvPr>
                <p14:cNvContentPartPr/>
                <p14:nvPr/>
              </p14:nvContentPartPr>
              <p14:xfrm>
                <a:off x="3104366" y="1785531"/>
                <a:ext cx="154080" cy="1461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C2E70C1-E720-0905-AE82-155BB3A5EE0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096806" y="1777971"/>
                  <a:ext cx="169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0E74B4C-E480-4C4F-B942-5DF0E847075D}"/>
                    </a:ext>
                  </a:extLst>
                </p14:cNvPr>
                <p14:cNvContentPartPr/>
                <p14:nvPr/>
              </p14:nvContentPartPr>
              <p14:xfrm>
                <a:off x="3336926" y="1776891"/>
                <a:ext cx="91800" cy="1504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0E74B4C-E480-4C4F-B942-5DF0E847075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329366" y="1769331"/>
                  <a:ext cx="1069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62E8C3A-0AA6-F782-8DA4-881258F1C3B5}"/>
                    </a:ext>
                  </a:extLst>
                </p14:cNvPr>
                <p14:cNvContentPartPr/>
                <p14:nvPr/>
              </p14:nvContentPartPr>
              <p14:xfrm>
                <a:off x="3499286" y="1877691"/>
                <a:ext cx="46800" cy="1209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62E8C3A-0AA6-F782-8DA4-881258F1C3B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491726" y="1870131"/>
                  <a:ext cx="6156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4C904EE1-F17B-FEB2-BF17-24BD566155B7}"/>
              </a:ext>
            </a:extLst>
          </p:cNvPr>
          <p:cNvGrpSpPr/>
          <p:nvPr/>
        </p:nvGrpSpPr>
        <p:grpSpPr>
          <a:xfrm>
            <a:off x="4045406" y="1675011"/>
            <a:ext cx="221400" cy="290520"/>
            <a:chOff x="4045406" y="1675011"/>
            <a:chExt cx="221400" cy="29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7C4AB3B-BDFA-50B7-D72E-E84FA718BA46}"/>
                    </a:ext>
                  </a:extLst>
                </p14:cNvPr>
                <p14:cNvContentPartPr/>
                <p14:nvPr/>
              </p14:nvContentPartPr>
              <p14:xfrm>
                <a:off x="4096166" y="1675011"/>
                <a:ext cx="163440" cy="2631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7C4AB3B-BDFA-50B7-D72E-E84FA718BA4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088606" y="1667451"/>
                  <a:ext cx="1785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C64B3E0-145D-1D05-BD39-9D703E601296}"/>
                    </a:ext>
                  </a:extLst>
                </p14:cNvPr>
                <p14:cNvContentPartPr/>
                <p14:nvPr/>
              </p14:nvContentPartPr>
              <p14:xfrm>
                <a:off x="4045406" y="1702371"/>
                <a:ext cx="221400" cy="2631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C64B3E0-145D-1D05-BD39-9D703E60129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037846" y="1694811"/>
                  <a:ext cx="23652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E73D9B0A-0B59-F74C-B6A3-D8368217D347}"/>
              </a:ext>
            </a:extLst>
          </p:cNvPr>
          <p:cNvGrpSpPr/>
          <p:nvPr/>
        </p:nvGrpSpPr>
        <p:grpSpPr>
          <a:xfrm>
            <a:off x="4614926" y="1486731"/>
            <a:ext cx="425880" cy="435240"/>
            <a:chOff x="4614926" y="1486731"/>
            <a:chExt cx="425880" cy="43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0B5D473C-AB42-D8B1-4393-C029A9958827}"/>
                    </a:ext>
                  </a:extLst>
                </p14:cNvPr>
                <p14:cNvContentPartPr/>
                <p14:nvPr/>
              </p14:nvContentPartPr>
              <p14:xfrm>
                <a:off x="4614926" y="1691571"/>
                <a:ext cx="163440" cy="2304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0B5D473C-AB42-D8B1-4393-C029A995882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607366" y="1684011"/>
                  <a:ext cx="1785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CA72915-658B-BDC8-0F94-15D8C0A4F794}"/>
                    </a:ext>
                  </a:extLst>
                </p14:cNvPr>
                <p14:cNvContentPartPr/>
                <p14:nvPr/>
              </p14:nvContentPartPr>
              <p14:xfrm>
                <a:off x="4883846" y="1486731"/>
                <a:ext cx="106200" cy="3708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CA72915-658B-BDC8-0F94-15D8C0A4F79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876286" y="1479171"/>
                  <a:ext cx="1213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A404A85-183F-770A-97B8-4236641A5F00}"/>
                    </a:ext>
                  </a:extLst>
                </p14:cNvPr>
                <p14:cNvContentPartPr/>
                <p14:nvPr/>
              </p14:nvContentPartPr>
              <p14:xfrm>
                <a:off x="4999406" y="1752771"/>
                <a:ext cx="41400" cy="1670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A404A85-183F-770A-97B8-4236641A5F0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991846" y="1745211"/>
                  <a:ext cx="5652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1774307C-D479-0DA3-5355-DD2B114A9359}"/>
              </a:ext>
            </a:extLst>
          </p:cNvPr>
          <p:cNvGrpSpPr/>
          <p:nvPr/>
        </p:nvGrpSpPr>
        <p:grpSpPr>
          <a:xfrm>
            <a:off x="5448686" y="1399971"/>
            <a:ext cx="1618560" cy="542160"/>
            <a:chOff x="5448686" y="1399971"/>
            <a:chExt cx="1618560" cy="54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9C31713-56DE-F836-57C4-1E2D24D9F389}"/>
                    </a:ext>
                  </a:extLst>
                </p14:cNvPr>
                <p14:cNvContentPartPr/>
                <p14:nvPr/>
              </p14:nvContentPartPr>
              <p14:xfrm>
                <a:off x="5448686" y="1600491"/>
                <a:ext cx="295200" cy="236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9C31713-56DE-F836-57C4-1E2D24D9F38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441486" y="1592931"/>
                  <a:ext cx="3103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5B23E1A-58FA-4D6D-BE59-1E8368716364}"/>
                    </a:ext>
                  </a:extLst>
                </p14:cNvPr>
                <p14:cNvContentPartPr/>
                <p14:nvPr/>
              </p14:nvContentPartPr>
              <p14:xfrm>
                <a:off x="5824526" y="1702371"/>
                <a:ext cx="128880" cy="168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5B23E1A-58FA-4D6D-BE59-1E836871636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817326" y="1694811"/>
                  <a:ext cx="144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36A03C4-8CDA-6DA4-65B9-2897C68B6AFC}"/>
                    </a:ext>
                  </a:extLst>
                </p14:cNvPr>
                <p14:cNvContentPartPr/>
                <p14:nvPr/>
              </p14:nvContentPartPr>
              <p14:xfrm>
                <a:off x="6075086" y="1673931"/>
                <a:ext cx="90000" cy="1692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36A03C4-8CDA-6DA4-65B9-2897C68B6AF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067526" y="1666371"/>
                  <a:ext cx="1047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A67293F5-34FA-7E1C-C12E-886D89223EB7}"/>
                    </a:ext>
                  </a:extLst>
                </p14:cNvPr>
                <p14:cNvContentPartPr/>
                <p14:nvPr/>
              </p14:nvContentPartPr>
              <p14:xfrm>
                <a:off x="6261566" y="1617411"/>
                <a:ext cx="164520" cy="3247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A67293F5-34FA-7E1C-C12E-886D89223EB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254006" y="1609851"/>
                  <a:ext cx="1796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56ED817-6573-AA9D-D3D4-B8E3F6AFF241}"/>
                    </a:ext>
                  </a:extLst>
                </p14:cNvPr>
                <p14:cNvContentPartPr/>
                <p14:nvPr/>
              </p14:nvContentPartPr>
              <p14:xfrm>
                <a:off x="6513206" y="1399971"/>
                <a:ext cx="43560" cy="4496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56ED817-6573-AA9D-D3D4-B8E3F6AFF24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505646" y="1392411"/>
                  <a:ext cx="5868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B284E58-8C0C-8090-4D99-2AD1C4DD4038}"/>
                    </a:ext>
                  </a:extLst>
                </p14:cNvPr>
                <p14:cNvContentPartPr/>
                <p14:nvPr/>
              </p14:nvContentPartPr>
              <p14:xfrm>
                <a:off x="6502766" y="1594011"/>
                <a:ext cx="75960" cy="658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B284E58-8C0C-8090-4D99-2AD1C4DD403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95206" y="1586451"/>
                  <a:ext cx="910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E21D8683-8272-103E-8894-021532D7B2D9}"/>
                    </a:ext>
                  </a:extLst>
                </p14:cNvPr>
                <p14:cNvContentPartPr/>
                <p14:nvPr/>
              </p14:nvContentPartPr>
              <p14:xfrm>
                <a:off x="6646766" y="1438491"/>
                <a:ext cx="33120" cy="3639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E21D8683-8272-103E-8894-021532D7B2D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639206" y="1430931"/>
                  <a:ext cx="4788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8C0950E-6784-FB25-ADCD-DEDCCF2184C5}"/>
                    </a:ext>
                  </a:extLst>
                </p14:cNvPr>
                <p14:cNvContentPartPr/>
                <p14:nvPr/>
              </p14:nvContentPartPr>
              <p14:xfrm>
                <a:off x="6641726" y="1709931"/>
                <a:ext cx="82440" cy="19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8C0950E-6784-FB25-ADCD-DEDCCF2184C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634166" y="1702371"/>
                  <a:ext cx="97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2D17DE1-079F-FD64-E59A-08F6CE8FE4CF}"/>
                    </a:ext>
                  </a:extLst>
                </p14:cNvPr>
                <p14:cNvContentPartPr/>
                <p14:nvPr/>
              </p14:nvContentPartPr>
              <p14:xfrm>
                <a:off x="6758366" y="1667451"/>
                <a:ext cx="22320" cy="1440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2D17DE1-079F-FD64-E59A-08F6CE8FE4C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750806" y="1659891"/>
                  <a:ext cx="374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C666CE5B-9C66-C2A0-5FEE-222FAF8512EF}"/>
                    </a:ext>
                  </a:extLst>
                </p14:cNvPr>
                <p14:cNvContentPartPr/>
                <p14:nvPr/>
              </p14:nvContentPartPr>
              <p14:xfrm>
                <a:off x="6893366" y="1663131"/>
                <a:ext cx="147600" cy="1382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C666CE5B-9C66-C2A0-5FEE-222FAF8512E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885806" y="1655571"/>
                  <a:ext cx="1627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EB9C3FA9-4B91-90D9-6794-763F91E93486}"/>
                    </a:ext>
                  </a:extLst>
                </p14:cNvPr>
                <p14:cNvContentPartPr/>
                <p14:nvPr/>
              </p14:nvContentPartPr>
              <p14:xfrm>
                <a:off x="7043846" y="1637571"/>
                <a:ext cx="23400" cy="1789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EB9C3FA9-4B91-90D9-6794-763F91E9348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036286" y="1630371"/>
                  <a:ext cx="38520" cy="194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373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36F9B-25DC-414E-F933-B6D9A1DF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31EFEC-AECB-7FE5-EA8A-15CD0072361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E7383C-2956-40E7-19A3-60F6AE10216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BD4677-4EF5-0B58-F2A5-E3AA6862853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AA8A7D-65C8-923D-D9D4-0E5B5707A7C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1A5513C-633A-4BFD-8F5C-114CC19EA6C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9D9B821-CBDA-3BA3-EEE9-23E9D35EEE6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0425280-FA51-51B4-E8C9-55676001953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0E872A3-A048-B245-E2B7-D309E185A9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3D7904-B82C-B7B4-712D-C0024C71730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F05C3DA-7D80-CB63-F7AE-E55D93D24FF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E6ABF7D-23B2-A1F1-1900-4901577F634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D164C0-5298-ABDB-FE37-900A7D57618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AD04AC7-33AD-0944-DF75-3787881F54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B94706C-EDFF-7047-5029-4CDBE538AC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25B59E-86B4-E6D0-A47D-10E8830C9B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C6A4DC9-AAEF-ED46-14A2-C1B5568E64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9360A4A-AF42-935F-08E0-060AFA054F8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431867-D33A-6B75-EF8E-DF4334E181D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D5B663D-0C2B-69B6-258E-C7FD6EA618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E007C04-2970-9E13-05A8-30579EFE76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C1EE5E-4718-6486-717D-C36B714D532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9F3231-C6A7-5781-FBDE-8D3109077C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8875574-B521-E644-4C1B-6DE25627238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7E549D-F954-F08B-7E17-020A652864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02D36CB-9878-9CD9-A83A-DFE0020A525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0E9E65F-A8DE-57F7-9A7B-A0312C37618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CDF442F-CD3C-C4B7-E5FF-869E96A2B1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88F681-217C-3D20-B348-462DA4137B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3F2C601-5479-CA05-2F6C-8308725F96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F6689B3-DFBA-4D6D-4444-BC5FD50FDF3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013B81-65A3-C635-B68B-9BC0D07320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CD6B68F-54C0-7B4B-4DB9-DE675B40B1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C4EB35-02C0-5E56-ABB8-17FDDAB44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713FCC-1A88-2C0F-AB67-81E1745E19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54F84A5-8297-BACE-8FA2-0671B1615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665541-EC51-DADF-C23A-E8934DE33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BFF378-0524-24BA-CF5C-CB479C651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63600"/>
            <a:ext cx="6248400" cy="5130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29300C6-7430-6CBE-17B5-74828C3BED81}"/>
                  </a:ext>
                </a:extLst>
              </p14:cNvPr>
              <p14:cNvContentPartPr/>
              <p14:nvPr/>
            </p14:nvContentPartPr>
            <p14:xfrm>
              <a:off x="6276274" y="1723251"/>
              <a:ext cx="1553040" cy="1155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29300C6-7430-6CBE-17B5-74828C3BED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68714" y="1715691"/>
                <a:ext cx="1568160" cy="13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D6742442-3D08-AC86-9FC8-7F00C52362D3}"/>
              </a:ext>
            </a:extLst>
          </p:cNvPr>
          <p:cNvGrpSpPr/>
          <p:nvPr/>
        </p:nvGrpSpPr>
        <p:grpSpPr>
          <a:xfrm>
            <a:off x="2701114" y="2793531"/>
            <a:ext cx="201240" cy="300600"/>
            <a:chOff x="2701114" y="2793531"/>
            <a:chExt cx="201240" cy="30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3D93B76-F248-A14E-B27F-14F893428B3F}"/>
                    </a:ext>
                  </a:extLst>
                </p14:cNvPr>
                <p14:cNvContentPartPr/>
                <p14:nvPr/>
              </p14:nvContentPartPr>
              <p14:xfrm>
                <a:off x="2701114" y="2893251"/>
                <a:ext cx="179280" cy="45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3D93B76-F248-A14E-B27F-14F893428B3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93554" y="2885691"/>
                  <a:ext cx="1944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2AF272-2736-0DFB-4D29-45BEEACE5646}"/>
                    </a:ext>
                  </a:extLst>
                </p14:cNvPr>
                <p14:cNvContentPartPr/>
                <p14:nvPr/>
              </p14:nvContentPartPr>
              <p14:xfrm>
                <a:off x="2849794" y="2793531"/>
                <a:ext cx="52560" cy="300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2AF272-2736-0DFB-4D29-45BEEACE564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42234" y="2785971"/>
                  <a:ext cx="67680" cy="31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E68C8454-310D-0C94-960A-4DC00E8FAD23}"/>
              </a:ext>
            </a:extLst>
          </p:cNvPr>
          <p:cNvGrpSpPr/>
          <p:nvPr/>
        </p:nvGrpSpPr>
        <p:grpSpPr>
          <a:xfrm>
            <a:off x="2921434" y="2596251"/>
            <a:ext cx="172800" cy="120960"/>
            <a:chOff x="2921434" y="2596251"/>
            <a:chExt cx="17280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912A030-0F9C-20F6-711A-6FA77EC21493}"/>
                    </a:ext>
                  </a:extLst>
                </p14:cNvPr>
                <p14:cNvContentPartPr/>
                <p14:nvPr/>
              </p14:nvContentPartPr>
              <p14:xfrm>
                <a:off x="2921434" y="2669691"/>
                <a:ext cx="78120" cy="47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912A030-0F9C-20F6-711A-6FA77EC214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13874" y="2662131"/>
                  <a:ext cx="932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0FBC61A-9D7A-AEB4-3D52-B5922E4AFD4F}"/>
                    </a:ext>
                  </a:extLst>
                </p14:cNvPr>
                <p14:cNvContentPartPr/>
                <p14:nvPr/>
              </p14:nvContentPartPr>
              <p14:xfrm>
                <a:off x="2995954" y="2596251"/>
                <a:ext cx="98280" cy="50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0FBC61A-9D7A-AEB4-3D52-B5922E4AFD4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988394" y="2588691"/>
                  <a:ext cx="11340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6BCE840-A103-0289-E07D-1659AD31A543}"/>
              </a:ext>
            </a:extLst>
          </p:cNvPr>
          <p:cNvGrpSpPr/>
          <p:nvPr/>
        </p:nvGrpSpPr>
        <p:grpSpPr>
          <a:xfrm>
            <a:off x="3942394" y="2536851"/>
            <a:ext cx="97200" cy="182160"/>
            <a:chOff x="3942394" y="2536851"/>
            <a:chExt cx="97200" cy="18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339FC74-7E80-8132-EF4B-5F0F6BF5E9E1}"/>
                    </a:ext>
                  </a:extLst>
                </p14:cNvPr>
                <p14:cNvContentPartPr/>
                <p14:nvPr/>
              </p14:nvContentPartPr>
              <p14:xfrm>
                <a:off x="3942394" y="2536851"/>
                <a:ext cx="58320" cy="103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339FC74-7E80-8132-EF4B-5F0F6BF5E9E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934834" y="2529291"/>
                  <a:ext cx="73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08DE72E-9B96-1796-E0B1-9C227F911B46}"/>
                    </a:ext>
                  </a:extLst>
                </p14:cNvPr>
                <p14:cNvContentPartPr/>
                <p14:nvPr/>
              </p14:nvContentPartPr>
              <p14:xfrm>
                <a:off x="3969754" y="2581851"/>
                <a:ext cx="69840" cy="137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08DE72E-9B96-1796-E0B1-9C227F911B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62194" y="2574651"/>
                  <a:ext cx="8496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A59B1B3A-48C1-B1F2-70D4-970A80C22175}"/>
              </a:ext>
            </a:extLst>
          </p:cNvPr>
          <p:cNvGrpSpPr/>
          <p:nvPr/>
        </p:nvGrpSpPr>
        <p:grpSpPr>
          <a:xfrm>
            <a:off x="2815954" y="3985131"/>
            <a:ext cx="150840" cy="237240"/>
            <a:chOff x="2815954" y="3985131"/>
            <a:chExt cx="15084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E854E1F-AAFB-A339-C030-68C6FAB4D4BA}"/>
                    </a:ext>
                  </a:extLst>
                </p14:cNvPr>
                <p14:cNvContentPartPr/>
                <p14:nvPr/>
              </p14:nvContentPartPr>
              <p14:xfrm>
                <a:off x="2815954" y="4141011"/>
                <a:ext cx="93960" cy="20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E854E1F-AAFB-A339-C030-68C6FAB4D4B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08394" y="4133451"/>
                  <a:ext cx="109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D72541C-F496-AEF5-18F8-1320126B6F59}"/>
                    </a:ext>
                  </a:extLst>
                </p14:cNvPr>
                <p14:cNvContentPartPr/>
                <p14:nvPr/>
              </p14:nvContentPartPr>
              <p14:xfrm>
                <a:off x="2928634" y="3985131"/>
                <a:ext cx="38160" cy="237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D72541C-F496-AEF5-18F8-1320126B6F5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21074" y="3977931"/>
                  <a:ext cx="53280" cy="25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81E9FA2C-965E-3B74-2336-337761D0A3B0}"/>
              </a:ext>
            </a:extLst>
          </p:cNvPr>
          <p:cNvGrpSpPr/>
          <p:nvPr/>
        </p:nvGrpSpPr>
        <p:grpSpPr>
          <a:xfrm>
            <a:off x="4250914" y="4320651"/>
            <a:ext cx="1320480" cy="331200"/>
            <a:chOff x="4250914" y="4320651"/>
            <a:chExt cx="132048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C749B9F-B561-9EB7-68A5-4C6BA011322E}"/>
                    </a:ext>
                  </a:extLst>
                </p14:cNvPr>
                <p14:cNvContentPartPr/>
                <p14:nvPr/>
              </p14:nvContentPartPr>
              <p14:xfrm>
                <a:off x="4250914" y="4450971"/>
                <a:ext cx="176040" cy="200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C749B9F-B561-9EB7-68A5-4C6BA01132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43354" y="4443411"/>
                  <a:ext cx="191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B0FE920-DF7E-F252-0FF4-764F291A5C08}"/>
                    </a:ext>
                  </a:extLst>
                </p14:cNvPr>
                <p14:cNvContentPartPr/>
                <p14:nvPr/>
              </p14:nvContentPartPr>
              <p14:xfrm>
                <a:off x="4468714" y="4492371"/>
                <a:ext cx="92880" cy="114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B0FE920-DF7E-F252-0FF4-764F291A5C0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61154" y="4484811"/>
                  <a:ext cx="108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80E00DA-F250-7011-B6F2-D65A3FACAA0D}"/>
                    </a:ext>
                  </a:extLst>
                </p14:cNvPr>
                <p14:cNvContentPartPr/>
                <p14:nvPr/>
              </p14:nvContentPartPr>
              <p14:xfrm>
                <a:off x="4639354" y="4449891"/>
                <a:ext cx="104760" cy="175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80E00DA-F250-7011-B6F2-D65A3FACAA0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31794" y="4442331"/>
                  <a:ext cx="1195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C99BCD4-817E-5F8C-324F-B8C854AF34A2}"/>
                    </a:ext>
                  </a:extLst>
                </p14:cNvPr>
                <p14:cNvContentPartPr/>
                <p14:nvPr/>
              </p14:nvContentPartPr>
              <p14:xfrm>
                <a:off x="4851034" y="4401651"/>
                <a:ext cx="90720" cy="212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C99BCD4-817E-5F8C-324F-B8C854AF34A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43474" y="4394091"/>
                  <a:ext cx="1058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14E99A8-D343-C945-AF9E-AE122899FA78}"/>
                    </a:ext>
                  </a:extLst>
                </p14:cNvPr>
                <p14:cNvContentPartPr/>
                <p14:nvPr/>
              </p14:nvContentPartPr>
              <p14:xfrm>
                <a:off x="5028874" y="4340091"/>
                <a:ext cx="27720" cy="222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14E99A8-D343-C945-AF9E-AE122899FA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021314" y="4332531"/>
                  <a:ext cx="428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23070F9-3FA9-5A7C-380C-04A467A1DB61}"/>
                    </a:ext>
                  </a:extLst>
                </p14:cNvPr>
                <p14:cNvContentPartPr/>
                <p14:nvPr/>
              </p14:nvContentPartPr>
              <p14:xfrm>
                <a:off x="5050834" y="4457451"/>
                <a:ext cx="51840" cy="47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23070F9-3FA9-5A7C-380C-04A467A1DB6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43634" y="4449891"/>
                  <a:ext cx="669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E0DB533-19A5-42F1-FCDF-F0A9CBB5F6B1}"/>
                    </a:ext>
                  </a:extLst>
                </p14:cNvPr>
                <p14:cNvContentPartPr/>
                <p14:nvPr/>
              </p14:nvContentPartPr>
              <p14:xfrm>
                <a:off x="5139394" y="4320651"/>
                <a:ext cx="37080" cy="214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E0DB533-19A5-42F1-FCDF-F0A9CBB5F6B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31834" y="4313091"/>
                  <a:ext cx="522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6BF473-5728-F8F7-208C-DB44A23955F4}"/>
                    </a:ext>
                  </a:extLst>
                </p14:cNvPr>
                <p14:cNvContentPartPr/>
                <p14:nvPr/>
              </p14:nvContentPartPr>
              <p14:xfrm>
                <a:off x="5139394" y="4422531"/>
                <a:ext cx="90000" cy="61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6BF473-5728-F8F7-208C-DB44A23955F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31834" y="4414971"/>
                  <a:ext cx="104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CFFAA1B-C1D1-3E6A-C1B5-E9BA9AAD65DA}"/>
                    </a:ext>
                  </a:extLst>
                </p14:cNvPr>
                <p14:cNvContentPartPr/>
                <p14:nvPr/>
              </p14:nvContentPartPr>
              <p14:xfrm>
                <a:off x="5242714" y="4411371"/>
                <a:ext cx="22320" cy="147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CFFAA1B-C1D1-3E6A-C1B5-E9BA9AAD65D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235154" y="4403811"/>
                  <a:ext cx="37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B636233-2056-EB20-9557-8A883EEB7E15}"/>
                    </a:ext>
                  </a:extLst>
                </p14:cNvPr>
                <p14:cNvContentPartPr/>
                <p14:nvPr/>
              </p14:nvContentPartPr>
              <p14:xfrm>
                <a:off x="5314354" y="4461771"/>
                <a:ext cx="102600" cy="1418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B636233-2056-EB20-9557-8A883EEB7E1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06794" y="4454211"/>
                  <a:ext cx="117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33046E0-4C1E-8A8E-EC38-09211BA9598A}"/>
                    </a:ext>
                  </a:extLst>
                </p14:cNvPr>
                <p14:cNvContentPartPr/>
                <p14:nvPr/>
              </p14:nvContentPartPr>
              <p14:xfrm>
                <a:off x="5464834" y="4399491"/>
                <a:ext cx="106560" cy="231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33046E0-4C1E-8A8E-EC38-09211BA9598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57274" y="4391931"/>
                  <a:ext cx="121680" cy="24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8DBA3927-7DE1-5F2B-2E45-E77370D01095}"/>
              </a:ext>
            </a:extLst>
          </p:cNvPr>
          <p:cNvGrpSpPr/>
          <p:nvPr/>
        </p:nvGrpSpPr>
        <p:grpSpPr>
          <a:xfrm>
            <a:off x="2707594" y="5245131"/>
            <a:ext cx="210960" cy="207360"/>
            <a:chOff x="2707594" y="5245131"/>
            <a:chExt cx="21096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452D182-5382-E968-A397-1006726C2401}"/>
                    </a:ext>
                  </a:extLst>
                </p14:cNvPr>
                <p14:cNvContentPartPr/>
                <p14:nvPr/>
              </p14:nvContentPartPr>
              <p14:xfrm>
                <a:off x="2707594" y="5245131"/>
                <a:ext cx="140400" cy="19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452D182-5382-E968-A397-1006726C240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700034" y="5237571"/>
                  <a:ext cx="155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A781A40-49FE-DE41-EF40-E90AB8885401}"/>
                    </a:ext>
                  </a:extLst>
                </p14:cNvPr>
                <p14:cNvContentPartPr/>
                <p14:nvPr/>
              </p14:nvContentPartPr>
              <p14:xfrm>
                <a:off x="2807674" y="5249451"/>
                <a:ext cx="110880" cy="2030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A781A40-49FE-DE41-EF40-E90AB888540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00114" y="5241891"/>
                  <a:ext cx="126000" cy="218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1548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3C67-CBCB-1D2F-353A-8DC5B4125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8C4523-5C40-D998-569B-D0C0B624C1E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0379478-A172-0845-232D-3B29096D9E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02542E-709C-79EA-50BC-A67AD6AF9C4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1D57314-D7DF-B4B9-D82C-9AD09CA4CC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6E311B-4161-BBE8-5008-F834E80A64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F3B7F20-7C5B-A719-60B6-709B9F49F8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6378609-96B2-4A5D-4E0A-D18A61A85A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74CC128-A2F6-0024-EF4E-09A6910F1E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DC3E61D-55C9-B23F-ED2D-7EF41646E2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C6C1ED-0963-B18B-AAB4-1D3D2E8FDE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C72E5BB-DB4A-335B-97C4-09BC8E47C1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C0E6914-37EC-9803-6DD9-D12B222635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F440188-5DEC-E930-2ADC-DA4B20BE19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3A3EB89-5F14-3194-F271-A5D2F96406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565210F-58DF-E68F-2213-12F35A7333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DA7877-B42B-AD35-9EE1-A8449E62B3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09320D-DB81-0578-0242-C7BEE2FED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E8BC2F2-7650-77A4-604E-3AF67766C7B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EEFDA35-3F9D-987B-1B97-9644A1B602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7D08C12-6669-EDC5-828E-3585073F0F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99AC701-59D3-B29B-D428-A7F2DEDA7E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90D25DD-39FE-C7EB-5257-3588CFFF71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EE77471-D9B6-9CAF-12D2-C33BBCA9CA9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575E62B-DB0C-15B0-3F66-87F53E2064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AF0D686-2119-AB36-AC3C-9A707D433B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8B7C73E-FEC1-FB9C-6C5C-E5D0F43FFC3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B0368F9-E72B-5EB1-5220-2883584E06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880EA69-F309-7EBA-1C39-7988D09C99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0DD4B2A-9807-E6D8-04DE-7F80133524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09711FD-601D-2C03-5EA6-D0EA265CC40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1E3E2C6-AAF7-8D1D-69C4-C355706676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8DA2702-E0AC-64F4-3253-496AAFB7018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5D671D8-813C-8D20-6459-8DA6ECD20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D05B19D-1B5F-692B-2024-D525C6BBDF1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44ACA73-88BE-A90E-F206-7B183A2E1B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107E2B1-8956-6DDD-4B33-31009B16FA8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5D1DA22-610C-ACDB-77A2-092AB288A58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716A451-BFAF-5A20-9D7A-1491817A3F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B2871E5-3B72-CA42-4CC7-37E827250E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2360328-BB61-0D49-E73A-96413E959D8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8933113-890E-CEC5-7CBC-CE0F11D9BC9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EB1B218-664C-ED61-9580-47A4E87998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8FDC02E-484B-20A2-B5D0-CAAF81BF20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7D3987E-36BE-6128-7B1E-41B133414D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81EE6C5-E0E3-9A2D-CF81-B9E0716382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2B74B20-2F21-C370-EC5B-F768372D27D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09642EA-9321-00E1-C128-E1FE0FFB9E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45D9780-412D-A36B-7491-99D948B60F6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D7ED35-FB90-1E86-4FD3-AFB93BA11E3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5156C7-B64B-54F9-07DE-01A84B15CC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CF4A2F9-557E-AFE0-9762-D4AE2BCA7A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384D438-747D-CAA3-CDDD-37C3ED1577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3542C94-830D-92D6-B1A0-090212A2C1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E4A9B3E-00FB-F582-6EFB-DE2A48BB8FB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13A74B6-1D80-DAEE-0D61-44A9007AD8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E26E9EC-1772-13CD-D606-AF6C630B37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1CEEDBB-9793-91E1-855C-0C86B3D85D5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BF8FC2D-2C9A-ABDE-E9AA-D0603994BB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423079F-C94C-2634-A3CE-C9C4F788E4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216FEED-720B-8211-BFA3-2C7DE088F3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7E27395-0DD8-182E-5DAE-123DB66138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90AD1BF-BF36-8743-D623-33A27CA0795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A9453549-39A7-E1EF-BFA9-000604247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1600200"/>
            <a:ext cx="6832600" cy="3657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C0E25FF-EE59-33C4-97ED-58B4D4542705}"/>
                  </a:ext>
                </a:extLst>
              </p14:cNvPr>
              <p14:cNvContentPartPr/>
              <p14:nvPr/>
            </p14:nvContentPartPr>
            <p14:xfrm>
              <a:off x="4707806" y="1931331"/>
              <a:ext cx="1120320" cy="936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C0E25FF-EE59-33C4-97ED-58B4D45427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0246" y="1923771"/>
                <a:ext cx="1135080" cy="10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F7DB0EB2-39B5-2855-73E1-7E0F77579654}"/>
              </a:ext>
            </a:extLst>
          </p:cNvPr>
          <p:cNvGrpSpPr/>
          <p:nvPr/>
        </p:nvGrpSpPr>
        <p:grpSpPr>
          <a:xfrm>
            <a:off x="8077046" y="2849640"/>
            <a:ext cx="1228680" cy="512640"/>
            <a:chOff x="8077046" y="2849640"/>
            <a:chExt cx="1228680" cy="51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4CAF516-6945-BBC7-1A3C-C08B56DE97FE}"/>
                    </a:ext>
                  </a:extLst>
                </p14:cNvPr>
                <p14:cNvContentPartPr/>
                <p14:nvPr/>
              </p14:nvContentPartPr>
              <p14:xfrm>
                <a:off x="8077046" y="2849640"/>
                <a:ext cx="252720" cy="512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4CAF516-6945-BBC7-1A3C-C08B56DE97F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69486" y="2842080"/>
                  <a:ext cx="26748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463E360-9C1F-33C2-F3D8-3F0CCF056479}"/>
                    </a:ext>
                  </a:extLst>
                </p14:cNvPr>
                <p14:cNvContentPartPr/>
                <p14:nvPr/>
              </p14:nvContentPartPr>
              <p14:xfrm>
                <a:off x="8461886" y="2943960"/>
                <a:ext cx="178200" cy="287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463E360-9C1F-33C2-F3D8-3F0CCF05647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454326" y="2936400"/>
                  <a:ext cx="1933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29DDFB3-0644-3878-1B3B-70D52726E42F}"/>
                    </a:ext>
                  </a:extLst>
                </p14:cNvPr>
                <p14:cNvContentPartPr/>
                <p14:nvPr/>
              </p14:nvContentPartPr>
              <p14:xfrm>
                <a:off x="8732246" y="2897880"/>
                <a:ext cx="203400" cy="237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29DDFB3-0644-3878-1B3B-70D52726E42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25046" y="2890320"/>
                  <a:ext cx="2185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F2BE8F7-D6CD-FC5F-6D7A-B93997490FD6}"/>
                    </a:ext>
                  </a:extLst>
                </p14:cNvPr>
                <p14:cNvContentPartPr/>
                <p14:nvPr/>
              </p14:nvContentPartPr>
              <p14:xfrm>
                <a:off x="8940326" y="2853960"/>
                <a:ext cx="365400" cy="3412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F2BE8F7-D6CD-FC5F-6D7A-B93997490FD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32766" y="2846400"/>
                  <a:ext cx="380520" cy="356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23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4842C-2544-E76D-C5ED-A43DAA5D4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EAA0A31-1C76-4FB0-4EFB-7C7C1132C49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519D840-62D8-8D7B-1CA3-42483C03430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2CE8956-391E-3FCC-0D97-AA54BF3D84D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E959F00-77C9-6B88-C45F-99B86AE12E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CA116CC-99B0-D5AC-4510-475B7B6841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95BF4B-C620-EC42-06C7-7BE8D81AC36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00C8872-E930-B021-C302-EDF3FEDE693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07D0DF7-9AB3-2F08-E557-62B9E43D4E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A8607A9-130B-BF71-CE4D-D6B5CEEDAA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CE7830F-0BF7-50B9-5B2E-9993B581DD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43F99AC-1732-794F-F236-66D7DDA3DE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06A999-C018-E630-E4FE-62A0D1D248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9840434-EC02-5614-A580-888BC166DB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259577C-97C3-1E0B-435E-9EBA1BBE1E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D5894D0-76DF-BCD7-1AD5-9C2FDFCCDD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35FCD05-4593-1476-6180-86EAEA91A5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9000B9-AC82-44F1-F5A9-0A4FAC3AE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93AF8BB-58CE-7E36-B6CC-9346CFB2A8F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B028AA8-3CBB-7654-544C-DA2EA188B2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D2470B7-7CEA-6D4F-B1BC-EAF9CE3EBF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0E5B298-C63C-181B-5862-4777D76C75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AAF385F-F9EB-47F8-EA26-69618B23BF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B839107-4880-CE90-7052-20C3127F57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EF37805-B0BE-2A1B-795A-830E00AF74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E7E42AF-305B-D6D2-412A-05CC598563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7D617E-5D77-EB56-E2A6-704741B925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BBBDF95-63A3-9ED8-FA25-51ACEC24C3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F20FC07-BD86-3CE6-5D1D-E5A9B020B4B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491A44F-279C-0C2E-20E8-B93827AC97B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F710DA-3380-95D1-6A12-C3A5ED413F5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BF89644-5434-FDFE-449E-AE2C93B295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D672C2A-64AD-8BC8-C204-7E74C883F7F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61264E2-67C3-2D29-D4F2-064C9BA4F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A55849B-745E-C52C-2514-BA3E3BC386C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D23AE5F-196B-1258-6BBE-1277E4C2ED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7703690-E90E-1252-7D0B-176957CD7C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499CF8B-DD75-83A5-1F7A-A0785BF70F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1AD41BF-091C-5036-70E9-09E4C694F5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80AD993-8791-2DB1-7818-36A7C47330B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A9D2F22-3A69-3C79-0607-8CCD213DE9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ED3C6AB-D2FE-5E45-70D8-E7A6B61F19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9C5170F-6DE5-7BC8-525F-D481787316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9C439E0-FD60-FA3A-F069-8E8E743DDE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6CE7FA4-63C2-64F8-80FB-CCC23E02AD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6E8A8D8-5BFD-9664-C178-7AB83B3840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67C04EC-CEE2-F961-D590-CB1A1B06E6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B8A9764-2AF4-C841-FEC2-3C0E8B00F9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9981447-FAAC-5155-B30A-139C70FF857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79B7E95-6084-ECBC-9873-4EC284DB1E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B0AED7-2707-41E3-69B5-5101B182B2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AB82BAF-EAED-41DE-975F-FA35D7927A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306DCB2-EB9A-EF83-15D5-932C9BCA63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3A934A8-2B7F-7C46-EC3F-1E04FBC754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BC5FF1A-AA16-B51D-CE76-B535F2217F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7B634C6-1E69-0192-30C9-4C1C3D1814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097D62-118A-1F05-E06A-C8C210E49A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BE1BB0F-A282-ADE3-5B82-454CCED17C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5AEB8C8-D04D-5987-34B6-09E104E736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F9E9185-7EE8-0CBA-CE6F-834D702233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4968495-BBA1-A175-7A82-10BCC242D1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249E887-01D6-9C06-9F0D-FC32CE8881E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7F82EEE-A80B-3A74-5C71-265F0B2D0EA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DF313D7-CC74-7D99-5329-11E996D50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50" y="1866900"/>
            <a:ext cx="6388100" cy="31242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E04167A5-4020-BA70-AED0-1E7A173223E9}"/>
              </a:ext>
            </a:extLst>
          </p:cNvPr>
          <p:cNvGrpSpPr/>
          <p:nvPr/>
        </p:nvGrpSpPr>
        <p:grpSpPr>
          <a:xfrm>
            <a:off x="2726694" y="2225065"/>
            <a:ext cx="106920" cy="115200"/>
            <a:chOff x="2726694" y="2225065"/>
            <a:chExt cx="106920" cy="1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E18268C-62C1-77E1-1D6E-535F7AB056C1}"/>
                    </a:ext>
                  </a:extLst>
                </p14:cNvPr>
                <p14:cNvContentPartPr/>
                <p14:nvPr/>
              </p14:nvContentPartPr>
              <p14:xfrm>
                <a:off x="2726694" y="2274745"/>
                <a:ext cx="58680" cy="19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E18268C-62C1-77E1-1D6E-535F7AB056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19134" y="2267185"/>
                  <a:ext cx="73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334DDDF-EA78-D600-9287-64CF911AB571}"/>
                    </a:ext>
                  </a:extLst>
                </p14:cNvPr>
                <p14:cNvContentPartPr/>
                <p14:nvPr/>
              </p14:nvContentPartPr>
              <p14:xfrm>
                <a:off x="2817774" y="2225065"/>
                <a:ext cx="15840" cy="115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334DDDF-EA78-D600-9287-64CF911AB57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10214" y="2217505"/>
                  <a:ext cx="3060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4D26C781-ECDE-A60B-947C-0924C05ACF3A}"/>
              </a:ext>
            </a:extLst>
          </p:cNvPr>
          <p:cNvGrpSpPr/>
          <p:nvPr/>
        </p:nvGrpSpPr>
        <p:grpSpPr>
          <a:xfrm>
            <a:off x="4237779" y="1478211"/>
            <a:ext cx="222120" cy="300960"/>
            <a:chOff x="4237779" y="1478211"/>
            <a:chExt cx="22212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E22B863-1D11-2486-E8CA-7BA77242B842}"/>
                    </a:ext>
                  </a:extLst>
                </p14:cNvPr>
                <p14:cNvContentPartPr/>
                <p14:nvPr/>
              </p14:nvContentPartPr>
              <p14:xfrm>
                <a:off x="4252899" y="1478211"/>
                <a:ext cx="156600" cy="187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E22B863-1D11-2486-E8CA-7BA77242B84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45339" y="1470651"/>
                  <a:ext cx="1717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1E7E945-4DFA-F394-1A4C-3D96D386BDB3}"/>
                    </a:ext>
                  </a:extLst>
                </p14:cNvPr>
                <p14:cNvContentPartPr/>
                <p14:nvPr/>
              </p14:nvContentPartPr>
              <p14:xfrm>
                <a:off x="4340379" y="1668651"/>
                <a:ext cx="4320" cy="889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1E7E945-4DFA-F394-1A4C-3D96D386BD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32819" y="1661091"/>
                  <a:ext cx="194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9B06BED-C62C-9AD4-AB3C-C157F5118A75}"/>
                    </a:ext>
                  </a:extLst>
                </p14:cNvPr>
                <p14:cNvContentPartPr/>
                <p14:nvPr/>
              </p14:nvContentPartPr>
              <p14:xfrm>
                <a:off x="4237779" y="1739571"/>
                <a:ext cx="222120" cy="39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9B06BED-C62C-9AD4-AB3C-C157F5118A7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30219" y="1732011"/>
                  <a:ext cx="23724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FEC9D8FD-1D07-C57A-E2BF-5A38F67B145D}"/>
              </a:ext>
            </a:extLst>
          </p:cNvPr>
          <p:cNvGrpSpPr/>
          <p:nvPr/>
        </p:nvGrpSpPr>
        <p:grpSpPr>
          <a:xfrm>
            <a:off x="4828179" y="1428891"/>
            <a:ext cx="1095480" cy="361080"/>
            <a:chOff x="4828179" y="1428891"/>
            <a:chExt cx="109548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040093D-55F1-9ABF-F1DB-39BF79DB70A1}"/>
                    </a:ext>
                  </a:extLst>
                </p14:cNvPr>
                <p14:cNvContentPartPr/>
                <p14:nvPr/>
              </p14:nvContentPartPr>
              <p14:xfrm>
                <a:off x="4830699" y="1475691"/>
                <a:ext cx="46800" cy="127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040093D-55F1-9ABF-F1DB-39BF79DB70A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23139" y="1468131"/>
                  <a:ext cx="619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8F25A37-38A7-837E-8602-1699AABB944B}"/>
                    </a:ext>
                  </a:extLst>
                </p14:cNvPr>
                <p14:cNvContentPartPr/>
                <p14:nvPr/>
              </p14:nvContentPartPr>
              <p14:xfrm>
                <a:off x="4830699" y="1526451"/>
                <a:ext cx="141840" cy="34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8F25A37-38A7-837E-8602-1699AABB944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23139" y="1518891"/>
                  <a:ext cx="156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0F45E31-CE12-1516-F704-A366092700C1}"/>
                    </a:ext>
                  </a:extLst>
                </p14:cNvPr>
                <p14:cNvContentPartPr/>
                <p14:nvPr/>
              </p14:nvContentPartPr>
              <p14:xfrm>
                <a:off x="5054979" y="1432851"/>
                <a:ext cx="11520" cy="109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0F45E31-CE12-1516-F704-A366092700C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47419" y="1425291"/>
                  <a:ext cx="266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47A5801-155E-935D-2954-E61D29F59ED5}"/>
                    </a:ext>
                  </a:extLst>
                </p14:cNvPr>
                <p14:cNvContentPartPr/>
                <p14:nvPr/>
              </p14:nvContentPartPr>
              <p14:xfrm>
                <a:off x="4831419" y="1608891"/>
                <a:ext cx="187560" cy="55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47A5801-155E-935D-2954-E61D29F59ED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23859" y="1601331"/>
                  <a:ext cx="2026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46CE4FD-023C-6FCF-855D-7D62311C2172}"/>
                    </a:ext>
                  </a:extLst>
                </p14:cNvPr>
                <p14:cNvContentPartPr/>
                <p14:nvPr/>
              </p14:nvContentPartPr>
              <p14:xfrm>
                <a:off x="4911339" y="1646691"/>
                <a:ext cx="12960" cy="90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46CE4FD-023C-6FCF-855D-7D62311C21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03779" y="1639131"/>
                  <a:ext cx="28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FD1D810-3D4A-E00D-D6F4-0B6B52C3191F}"/>
                    </a:ext>
                  </a:extLst>
                </p14:cNvPr>
                <p14:cNvContentPartPr/>
                <p14:nvPr/>
              </p14:nvContentPartPr>
              <p14:xfrm>
                <a:off x="4964259" y="1658931"/>
                <a:ext cx="19440" cy="84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FD1D810-3D4A-E00D-D6F4-0B6B52C3191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56699" y="1651371"/>
                  <a:ext cx="34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8270276-177F-B0D3-46DE-9D18B08ECD1E}"/>
                    </a:ext>
                  </a:extLst>
                </p14:cNvPr>
                <p14:cNvContentPartPr/>
                <p14:nvPr/>
              </p14:nvContentPartPr>
              <p14:xfrm>
                <a:off x="4828179" y="1714011"/>
                <a:ext cx="210240" cy="75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8270276-177F-B0D3-46DE-9D18B08ECD1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20619" y="1706451"/>
                  <a:ext cx="2253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9835554-701C-BEC4-15ED-29C3C99D0B25}"/>
                    </a:ext>
                  </a:extLst>
                </p14:cNvPr>
                <p14:cNvContentPartPr/>
                <p14:nvPr/>
              </p14:nvContentPartPr>
              <p14:xfrm>
                <a:off x="5125179" y="1504491"/>
                <a:ext cx="124920" cy="1105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9835554-701C-BEC4-15ED-29C3C99D0B2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17619" y="1496931"/>
                  <a:ext cx="1396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412090B-81AB-21DD-73D1-53C9683F3B16}"/>
                    </a:ext>
                  </a:extLst>
                </p14:cNvPr>
                <p14:cNvContentPartPr/>
                <p14:nvPr/>
              </p14:nvContentPartPr>
              <p14:xfrm>
                <a:off x="5284659" y="1528251"/>
                <a:ext cx="87840" cy="43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412090B-81AB-21DD-73D1-53C9683F3B1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77099" y="1520691"/>
                  <a:ext cx="102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F532EF6-1B90-594F-2908-03E97FE8DDA5}"/>
                    </a:ext>
                  </a:extLst>
                </p14:cNvPr>
                <p14:cNvContentPartPr/>
                <p14:nvPr/>
              </p14:nvContentPartPr>
              <p14:xfrm>
                <a:off x="5381859" y="1449411"/>
                <a:ext cx="20160" cy="204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F532EF6-1B90-594F-2908-03E97FE8DDA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74299" y="1441851"/>
                  <a:ext cx="35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849B568-3FFD-7FC1-9334-E09630DE3DC5}"/>
                    </a:ext>
                  </a:extLst>
                </p14:cNvPr>
                <p14:cNvContentPartPr/>
                <p14:nvPr/>
              </p14:nvContentPartPr>
              <p14:xfrm>
                <a:off x="5557899" y="1428891"/>
                <a:ext cx="111600" cy="152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849B568-3FFD-7FC1-9334-E09630DE3DC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550339" y="1421331"/>
                  <a:ext cx="126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C869A78-CA29-B071-CE66-91EE44F9DE2C}"/>
                    </a:ext>
                  </a:extLst>
                </p14:cNvPr>
                <p14:cNvContentPartPr/>
                <p14:nvPr/>
              </p14:nvContentPartPr>
              <p14:xfrm>
                <a:off x="5608299" y="1570011"/>
                <a:ext cx="5040" cy="849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C869A78-CA29-B071-CE66-91EE44F9DE2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00739" y="1562811"/>
                  <a:ext cx="20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39AF8AC-532E-BE6E-3B75-1980480CB0A2}"/>
                    </a:ext>
                  </a:extLst>
                </p14:cNvPr>
                <p14:cNvContentPartPr/>
                <p14:nvPr/>
              </p14:nvContentPartPr>
              <p14:xfrm>
                <a:off x="5655099" y="1563531"/>
                <a:ext cx="34920" cy="1450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39AF8AC-532E-BE6E-3B75-1980480CB0A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47539" y="1555971"/>
                  <a:ext cx="500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875F1DD-B4F6-077F-E668-F6F9AD3ED80C}"/>
                    </a:ext>
                  </a:extLst>
                </p14:cNvPr>
                <p14:cNvContentPartPr/>
                <p14:nvPr/>
              </p14:nvContentPartPr>
              <p14:xfrm>
                <a:off x="5419659" y="1681971"/>
                <a:ext cx="504000" cy="586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875F1DD-B4F6-077F-E668-F6F9AD3ED80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412099" y="1674411"/>
                  <a:ext cx="51912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982D18F-0376-A48D-24BE-51383D969246}"/>
                  </a:ext>
                </a:extLst>
              </p14:cNvPr>
              <p14:cNvContentPartPr/>
              <p14:nvPr/>
            </p14:nvContentPartPr>
            <p14:xfrm>
              <a:off x="7932099" y="2413131"/>
              <a:ext cx="875160" cy="817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982D18F-0376-A48D-24BE-51383D96924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924539" y="2405571"/>
                <a:ext cx="890280" cy="9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97CD6657-7784-DB46-C4CB-7D05616EBB21}"/>
              </a:ext>
            </a:extLst>
          </p:cNvPr>
          <p:cNvGrpSpPr/>
          <p:nvPr/>
        </p:nvGrpSpPr>
        <p:grpSpPr>
          <a:xfrm>
            <a:off x="2731899" y="3373971"/>
            <a:ext cx="137160" cy="132120"/>
            <a:chOff x="2731899" y="3373971"/>
            <a:chExt cx="137160" cy="13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B1C7C33-8BC3-C5C8-75BA-D09A58331A65}"/>
                    </a:ext>
                  </a:extLst>
                </p14:cNvPr>
                <p14:cNvContentPartPr/>
                <p14:nvPr/>
              </p14:nvContentPartPr>
              <p14:xfrm>
                <a:off x="2731899" y="3417891"/>
                <a:ext cx="119520" cy="43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B1C7C33-8BC3-C5C8-75BA-D09A58331A6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24339" y="3410331"/>
                  <a:ext cx="1346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B4F9756-2BE7-B951-046A-7E437DB44929}"/>
                    </a:ext>
                  </a:extLst>
                </p14:cNvPr>
                <p14:cNvContentPartPr/>
                <p14:nvPr/>
              </p14:nvContentPartPr>
              <p14:xfrm>
                <a:off x="2844219" y="3373971"/>
                <a:ext cx="24840" cy="132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B4F9756-2BE7-B951-046A-7E437DB4492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36659" y="3366411"/>
                  <a:ext cx="3996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D68728D8-0602-25EF-88BA-CB39253E4510}"/>
              </a:ext>
            </a:extLst>
          </p:cNvPr>
          <p:cNvGrpSpPr/>
          <p:nvPr/>
        </p:nvGrpSpPr>
        <p:grpSpPr>
          <a:xfrm>
            <a:off x="8262219" y="3271011"/>
            <a:ext cx="1280160" cy="315720"/>
            <a:chOff x="8262219" y="3271011"/>
            <a:chExt cx="128016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1CD8C53-4AC6-7BC3-80DF-D66DCE47516A}"/>
                    </a:ext>
                  </a:extLst>
                </p14:cNvPr>
                <p14:cNvContentPartPr/>
                <p14:nvPr/>
              </p14:nvContentPartPr>
              <p14:xfrm>
                <a:off x="8262219" y="3271011"/>
                <a:ext cx="166320" cy="300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1CD8C53-4AC6-7BC3-80DF-D66DCE47516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54659" y="3263451"/>
                  <a:ext cx="1810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2C5CA5B-A39A-E0FD-6EFC-C526CFF617A8}"/>
                    </a:ext>
                  </a:extLst>
                </p14:cNvPr>
                <p14:cNvContentPartPr/>
                <p14:nvPr/>
              </p14:nvContentPartPr>
              <p14:xfrm>
                <a:off x="8429619" y="3428691"/>
                <a:ext cx="79200" cy="107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2C5CA5B-A39A-E0FD-6EFC-C526CFF617A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22059" y="3421131"/>
                  <a:ext cx="943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C752ED2-2899-A052-ED06-14777C49AE87}"/>
                    </a:ext>
                  </a:extLst>
                </p14:cNvPr>
                <p14:cNvContentPartPr/>
                <p14:nvPr/>
              </p14:nvContentPartPr>
              <p14:xfrm>
                <a:off x="8596299" y="3412131"/>
                <a:ext cx="130680" cy="108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C752ED2-2899-A052-ED06-14777C49AE8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88739" y="3404571"/>
                  <a:ext cx="1458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90F2156-E866-4E0F-729D-7C2A84DE2A42}"/>
                    </a:ext>
                  </a:extLst>
                </p14:cNvPr>
                <p14:cNvContentPartPr/>
                <p14:nvPr/>
              </p14:nvContentPartPr>
              <p14:xfrm>
                <a:off x="8720499" y="3392331"/>
                <a:ext cx="87480" cy="125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90F2156-E866-4E0F-729D-7C2A84DE2A4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712939" y="3384771"/>
                  <a:ext cx="102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58BBB6D-5048-D008-B48A-F02E3A840EAB}"/>
                    </a:ext>
                  </a:extLst>
                </p14:cNvPr>
                <p14:cNvContentPartPr/>
                <p14:nvPr/>
              </p14:nvContentPartPr>
              <p14:xfrm>
                <a:off x="9081939" y="3395571"/>
                <a:ext cx="110160" cy="113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58BBB6D-5048-D008-B48A-F02E3A840EA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74379" y="3388011"/>
                  <a:ext cx="125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A4F1C87-9328-A25E-A5EB-A92907194A4B}"/>
                    </a:ext>
                  </a:extLst>
                </p14:cNvPr>
                <p14:cNvContentPartPr/>
                <p14:nvPr/>
              </p14:nvContentPartPr>
              <p14:xfrm>
                <a:off x="9243579" y="3319251"/>
                <a:ext cx="40680" cy="56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A4F1C87-9328-A25E-A5EB-A92907194A4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236019" y="3311691"/>
                  <a:ext cx="558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0B84F1B-AAE9-781B-E777-D6F6D1840887}"/>
                    </a:ext>
                  </a:extLst>
                </p14:cNvPr>
                <p14:cNvContentPartPr/>
                <p14:nvPr/>
              </p14:nvContentPartPr>
              <p14:xfrm>
                <a:off x="9308379" y="3408171"/>
                <a:ext cx="87120" cy="132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0B84F1B-AAE9-781B-E777-D6F6D184088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300819" y="3400611"/>
                  <a:ext cx="1022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F22D58C-2BBF-D7E0-3B2D-A8444889F390}"/>
                    </a:ext>
                  </a:extLst>
                </p14:cNvPr>
                <p14:cNvContentPartPr/>
                <p14:nvPr/>
              </p14:nvContentPartPr>
              <p14:xfrm>
                <a:off x="9445899" y="3357771"/>
                <a:ext cx="49320" cy="69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F22D58C-2BBF-D7E0-3B2D-A8444889F39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438339" y="3350211"/>
                  <a:ext cx="64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F6C6D80-67A5-1AB8-A6A3-D8D257D23751}"/>
                    </a:ext>
                  </a:extLst>
                </p14:cNvPr>
                <p14:cNvContentPartPr/>
                <p14:nvPr/>
              </p14:nvContentPartPr>
              <p14:xfrm>
                <a:off x="9034419" y="3533091"/>
                <a:ext cx="507960" cy="53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F6C6D80-67A5-1AB8-A6A3-D8D257D2375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26859" y="3525531"/>
                  <a:ext cx="52308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A8961221-5980-EE9A-8E07-84A012DA457F}"/>
                  </a:ext>
                </a:extLst>
              </p14:cNvPr>
              <p14:cNvContentPartPr/>
              <p14:nvPr/>
            </p14:nvContentPartPr>
            <p14:xfrm>
              <a:off x="7437819" y="3611931"/>
              <a:ext cx="385560" cy="3636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A8961221-5980-EE9A-8E07-84A012DA457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430259" y="3604371"/>
                <a:ext cx="40068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5EB283AB-E5CE-A307-5919-6A7251AB34CB}"/>
              </a:ext>
            </a:extLst>
          </p:cNvPr>
          <p:cNvGrpSpPr/>
          <p:nvPr/>
        </p:nvGrpSpPr>
        <p:grpSpPr>
          <a:xfrm>
            <a:off x="2725779" y="4166331"/>
            <a:ext cx="144720" cy="109800"/>
            <a:chOff x="2725779" y="4166331"/>
            <a:chExt cx="144720" cy="1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44708B3-D25B-D194-8CA4-5784444D92DD}"/>
                    </a:ext>
                  </a:extLst>
                </p14:cNvPr>
                <p14:cNvContentPartPr/>
                <p14:nvPr/>
              </p14:nvContentPartPr>
              <p14:xfrm>
                <a:off x="2725779" y="4217451"/>
                <a:ext cx="81000" cy="111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44708B3-D25B-D194-8CA4-5784444D92D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718219" y="4209891"/>
                  <a:ext cx="961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18D76B0-C51B-7915-6AE2-99FAD3C4A460}"/>
                    </a:ext>
                  </a:extLst>
                </p14:cNvPr>
                <p14:cNvContentPartPr/>
                <p14:nvPr/>
              </p14:nvContentPartPr>
              <p14:xfrm>
                <a:off x="2852139" y="4166331"/>
                <a:ext cx="18360" cy="1098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18D76B0-C51B-7915-6AE2-99FAD3C4A46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44579" y="4158771"/>
                  <a:ext cx="3348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42040234-E5A3-033D-CA80-49A906DD5964}"/>
              </a:ext>
            </a:extLst>
          </p:cNvPr>
          <p:cNvGrpSpPr/>
          <p:nvPr/>
        </p:nvGrpSpPr>
        <p:grpSpPr>
          <a:xfrm>
            <a:off x="427834" y="5091570"/>
            <a:ext cx="1066320" cy="760320"/>
            <a:chOff x="427834" y="5091570"/>
            <a:chExt cx="1066320" cy="76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16D9B0F-75AE-31EB-A568-D29EF1B7D712}"/>
                    </a:ext>
                  </a:extLst>
                </p14:cNvPr>
                <p14:cNvContentPartPr/>
                <p14:nvPr/>
              </p14:nvContentPartPr>
              <p14:xfrm>
                <a:off x="682714" y="5091570"/>
                <a:ext cx="13680" cy="188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16D9B0F-75AE-31EB-A568-D29EF1B7D71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75154" y="5084010"/>
                  <a:ext cx="288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8C0D6029-39FC-8859-EDD8-F224ABF843C9}"/>
                    </a:ext>
                  </a:extLst>
                </p14:cNvPr>
                <p14:cNvContentPartPr/>
                <p14:nvPr/>
              </p14:nvContentPartPr>
              <p14:xfrm>
                <a:off x="427834" y="5244930"/>
                <a:ext cx="501120" cy="644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8C0D6029-39FC-8859-EDD8-F224ABF843C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20274" y="5237370"/>
                  <a:ext cx="515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4B8C8BB-573C-1F6E-7C6E-B6F359D08DA2}"/>
                    </a:ext>
                  </a:extLst>
                </p14:cNvPr>
                <p14:cNvContentPartPr/>
                <p14:nvPr/>
              </p14:nvContentPartPr>
              <p14:xfrm>
                <a:off x="594154" y="5287050"/>
                <a:ext cx="91800" cy="200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4B8C8BB-573C-1F6E-7C6E-B6F359D08DA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6954" y="5279490"/>
                  <a:ext cx="1069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B284CDF-A499-B456-80EB-D91725E2BC04}"/>
                    </a:ext>
                  </a:extLst>
                </p14:cNvPr>
                <p14:cNvContentPartPr/>
                <p14:nvPr/>
              </p14:nvContentPartPr>
              <p14:xfrm>
                <a:off x="690634" y="5235210"/>
                <a:ext cx="87120" cy="2599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B284CDF-A499-B456-80EB-D91725E2BC0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83074" y="5227650"/>
                  <a:ext cx="1022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BD65AC1-CF7C-E743-871F-7475023EA1B1}"/>
                    </a:ext>
                  </a:extLst>
                </p14:cNvPr>
                <p14:cNvContentPartPr/>
                <p14:nvPr/>
              </p14:nvContentPartPr>
              <p14:xfrm>
                <a:off x="885034" y="5203170"/>
                <a:ext cx="20880" cy="2944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BD65AC1-CF7C-E743-871F-7475023EA1B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77474" y="5195610"/>
                  <a:ext cx="3600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E33AF3C-C250-A8E6-E1EC-F853FF09DB8B}"/>
                    </a:ext>
                  </a:extLst>
                </p14:cNvPr>
                <p14:cNvContentPartPr/>
                <p14:nvPr/>
              </p14:nvContentPartPr>
              <p14:xfrm>
                <a:off x="907714" y="5368410"/>
                <a:ext cx="128160" cy="201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E33AF3C-C250-A8E6-E1EC-F853FF09DB8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00154" y="5360850"/>
                  <a:ext cx="1432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11C3FA1-E9DA-2A16-83D0-BAC5D812EF5D}"/>
                    </a:ext>
                  </a:extLst>
                </p14:cNvPr>
                <p14:cNvContentPartPr/>
                <p14:nvPr/>
              </p14:nvContentPartPr>
              <p14:xfrm>
                <a:off x="583354" y="5616450"/>
                <a:ext cx="398160" cy="55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11C3FA1-E9DA-2A16-83D0-BAC5D812EF5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5794" y="5608890"/>
                  <a:ext cx="413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F08A53A-8728-C8CE-E631-E739D84E4173}"/>
                    </a:ext>
                  </a:extLst>
                </p14:cNvPr>
                <p14:cNvContentPartPr/>
                <p14:nvPr/>
              </p14:nvContentPartPr>
              <p14:xfrm>
                <a:off x="742834" y="5683770"/>
                <a:ext cx="88920" cy="168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F08A53A-8728-C8CE-E631-E739D84E417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35274" y="5676210"/>
                  <a:ext cx="1036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6DFDA12-6714-A823-C5A2-05DE84235899}"/>
                    </a:ext>
                  </a:extLst>
                </p14:cNvPr>
                <p14:cNvContentPartPr/>
                <p14:nvPr/>
              </p14:nvContentPartPr>
              <p14:xfrm>
                <a:off x="840034" y="5665770"/>
                <a:ext cx="82440" cy="159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6DFDA12-6714-A823-C5A2-05DE8423589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32474" y="5658210"/>
                  <a:ext cx="975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C8E0AFC-206A-3501-1401-152D5FC903D4}"/>
                    </a:ext>
                  </a:extLst>
                </p14:cNvPr>
                <p14:cNvContentPartPr/>
                <p14:nvPr/>
              </p14:nvContentPartPr>
              <p14:xfrm>
                <a:off x="1163674" y="5333850"/>
                <a:ext cx="175680" cy="4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C8E0AFC-206A-3501-1401-152D5FC903D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56114" y="5326290"/>
                  <a:ext cx="190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D014CAA-8901-4955-8E10-D1634BA1A671}"/>
                    </a:ext>
                  </a:extLst>
                </p14:cNvPr>
                <p14:cNvContentPartPr/>
                <p14:nvPr/>
              </p14:nvContentPartPr>
              <p14:xfrm>
                <a:off x="1159714" y="5374170"/>
                <a:ext cx="176400" cy="227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D014CAA-8901-4955-8E10-D1634BA1A67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52154" y="5366610"/>
                  <a:ext cx="1915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0507AAA-C1CA-BF95-CC59-369D861FF7CE}"/>
                    </a:ext>
                  </a:extLst>
                </p14:cNvPr>
                <p14:cNvContentPartPr/>
                <p14:nvPr/>
              </p14:nvContentPartPr>
              <p14:xfrm>
                <a:off x="1393354" y="5330610"/>
                <a:ext cx="13680" cy="2599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0507AAA-C1CA-BF95-CC59-369D861FF7C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385794" y="5323050"/>
                  <a:ext cx="288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B7F38541-F53A-E4FD-BA2D-C2DB7F88EFED}"/>
                    </a:ext>
                  </a:extLst>
                </p14:cNvPr>
                <p14:cNvContentPartPr/>
                <p14:nvPr/>
              </p14:nvContentPartPr>
              <p14:xfrm>
                <a:off x="1387954" y="5451930"/>
                <a:ext cx="106200" cy="529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B7F38541-F53A-E4FD-BA2D-C2DB7F88EFE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380394" y="5444730"/>
                  <a:ext cx="121320" cy="6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E92601B3-7CA6-E265-BAAD-EBB9587B2509}"/>
                  </a:ext>
                </a:extLst>
              </p14:cNvPr>
              <p14:cNvContentPartPr/>
              <p14:nvPr/>
            </p14:nvContentPartPr>
            <p14:xfrm>
              <a:off x="1708354" y="5361570"/>
              <a:ext cx="66600" cy="1260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E92601B3-7CA6-E265-BAAD-EBB9587B2509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700794" y="5354010"/>
                <a:ext cx="8172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09C63231-4524-14D1-D82E-9574EF0B72FD}"/>
                  </a:ext>
                </a:extLst>
              </p14:cNvPr>
              <p14:cNvContentPartPr/>
              <p14:nvPr/>
            </p14:nvContentPartPr>
            <p14:xfrm>
              <a:off x="1661194" y="5485770"/>
              <a:ext cx="127440" cy="2736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09C63231-4524-14D1-D82E-9574EF0B72FD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653634" y="5478210"/>
                <a:ext cx="142560" cy="4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C12F3080-A5C8-21AF-B1F2-68B9D0CDEF0E}"/>
              </a:ext>
            </a:extLst>
          </p:cNvPr>
          <p:cNvGrpSpPr/>
          <p:nvPr/>
        </p:nvGrpSpPr>
        <p:grpSpPr>
          <a:xfrm>
            <a:off x="2190754" y="5294610"/>
            <a:ext cx="1339560" cy="331920"/>
            <a:chOff x="2190754" y="5294610"/>
            <a:chExt cx="133956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BC31947-462D-928E-827E-C71B9808D2E1}"/>
                    </a:ext>
                  </a:extLst>
                </p14:cNvPr>
                <p14:cNvContentPartPr/>
                <p14:nvPr/>
              </p14:nvContentPartPr>
              <p14:xfrm>
                <a:off x="2190754" y="5294610"/>
                <a:ext cx="275760" cy="90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BC31947-462D-928E-827E-C71B9808D2E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183194" y="5287050"/>
                  <a:ext cx="290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E80F1A6-64D1-9C48-4E93-1EE0C89DF3E2}"/>
                    </a:ext>
                  </a:extLst>
                </p14:cNvPr>
                <p14:cNvContentPartPr/>
                <p14:nvPr/>
              </p14:nvContentPartPr>
              <p14:xfrm>
                <a:off x="2315314" y="5345370"/>
                <a:ext cx="45360" cy="252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E80F1A6-64D1-9C48-4E93-1EE0C89DF3E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307754" y="5337810"/>
                  <a:ext cx="604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5B52E6F-CFB7-C247-9615-9F5D77B9F28F}"/>
                    </a:ext>
                  </a:extLst>
                </p14:cNvPr>
                <p14:cNvContentPartPr/>
                <p14:nvPr/>
              </p14:nvContentPartPr>
              <p14:xfrm>
                <a:off x="2502874" y="5358330"/>
                <a:ext cx="163080" cy="2098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5B52E6F-CFB7-C247-9615-9F5D77B9F28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95314" y="5350770"/>
                  <a:ext cx="1782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F35872F-00CC-18C0-4202-BD33A2FBF1AE}"/>
                    </a:ext>
                  </a:extLst>
                </p14:cNvPr>
                <p14:cNvContentPartPr/>
                <p14:nvPr/>
              </p14:nvContentPartPr>
              <p14:xfrm>
                <a:off x="2684674" y="5397930"/>
                <a:ext cx="119160" cy="1400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F35872F-00CC-18C0-4202-BD33A2FBF1A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677114" y="5390370"/>
                  <a:ext cx="134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14B496E-7DF9-8093-2BFE-42365B7EB9FB}"/>
                    </a:ext>
                  </a:extLst>
                </p14:cNvPr>
                <p14:cNvContentPartPr/>
                <p14:nvPr/>
              </p14:nvContentPartPr>
              <p14:xfrm>
                <a:off x="2821834" y="5418450"/>
                <a:ext cx="101520" cy="1245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14B496E-7DF9-8093-2BFE-42365B7EB9F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814274" y="5410890"/>
                  <a:ext cx="116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F75BEEE-37E9-DBA4-ED1C-EBB8EEE7F226}"/>
                    </a:ext>
                  </a:extLst>
                </p14:cNvPr>
                <p14:cNvContentPartPr/>
                <p14:nvPr/>
              </p14:nvContentPartPr>
              <p14:xfrm>
                <a:off x="2954314" y="5390370"/>
                <a:ext cx="124200" cy="1450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F75BEEE-37E9-DBA4-ED1C-EBB8EEE7F22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946754" y="5382810"/>
                  <a:ext cx="1393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0F1A2D5-97BE-191B-18A6-41BD324E67AA}"/>
                    </a:ext>
                  </a:extLst>
                </p14:cNvPr>
                <p14:cNvContentPartPr/>
                <p14:nvPr/>
              </p14:nvContentPartPr>
              <p14:xfrm>
                <a:off x="3188674" y="5359410"/>
                <a:ext cx="57240" cy="2329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0F1A2D5-97BE-191B-18A6-41BD324E67A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81474" y="5351850"/>
                  <a:ext cx="723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8D983A10-A2EC-96AA-E306-48AB1DB84F4A}"/>
                    </a:ext>
                  </a:extLst>
                </p14:cNvPr>
                <p14:cNvContentPartPr/>
                <p14:nvPr/>
              </p14:nvContentPartPr>
              <p14:xfrm>
                <a:off x="3336634" y="5410890"/>
                <a:ext cx="193680" cy="2156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8D983A10-A2EC-96AA-E306-48AB1DB84F4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329074" y="5403330"/>
                  <a:ext cx="20880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FC4C1BF8-E230-C18F-BAA4-72ED3CE4BE31}"/>
              </a:ext>
            </a:extLst>
          </p:cNvPr>
          <p:cNvGrpSpPr/>
          <p:nvPr/>
        </p:nvGrpSpPr>
        <p:grpSpPr>
          <a:xfrm>
            <a:off x="4707874" y="5176710"/>
            <a:ext cx="1641600" cy="654120"/>
            <a:chOff x="4707874" y="5176710"/>
            <a:chExt cx="1641600" cy="65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1FD0734-A986-B023-8615-493AA9B6FD42}"/>
                    </a:ext>
                  </a:extLst>
                </p14:cNvPr>
                <p14:cNvContentPartPr/>
                <p14:nvPr/>
              </p14:nvContentPartPr>
              <p14:xfrm>
                <a:off x="4894354" y="5176710"/>
                <a:ext cx="16920" cy="120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1FD0734-A986-B023-8615-493AA9B6FD4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86794" y="5169150"/>
                  <a:ext cx="32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59AE45F-7FA7-DA2E-3E30-A52FA828181D}"/>
                    </a:ext>
                  </a:extLst>
                </p14:cNvPr>
                <p14:cNvContentPartPr/>
                <p14:nvPr/>
              </p14:nvContentPartPr>
              <p14:xfrm>
                <a:off x="4707874" y="5315670"/>
                <a:ext cx="326520" cy="651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59AE45F-7FA7-DA2E-3E30-A52FA828181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700314" y="5308110"/>
                  <a:ext cx="3416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BDE9344-53DE-4C52-BCBD-2A537C83CB51}"/>
                    </a:ext>
                  </a:extLst>
                </p14:cNvPr>
                <p14:cNvContentPartPr/>
                <p14:nvPr/>
              </p14:nvContentPartPr>
              <p14:xfrm>
                <a:off x="4785274" y="5360670"/>
                <a:ext cx="79200" cy="1900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BDE9344-53DE-4C52-BCBD-2A537C83CB5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777714" y="5353110"/>
                  <a:ext cx="943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1F2F38B-B10A-5C33-3A67-33733A2216D3}"/>
                    </a:ext>
                  </a:extLst>
                </p14:cNvPr>
                <p14:cNvContentPartPr/>
                <p14:nvPr/>
              </p14:nvContentPartPr>
              <p14:xfrm>
                <a:off x="4891114" y="5330430"/>
                <a:ext cx="36000" cy="1886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1F2F38B-B10A-5C33-3A67-33733A2216D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883554" y="5322870"/>
                  <a:ext cx="511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75C05B61-12A5-3DD1-7D33-806D013E5746}"/>
                    </a:ext>
                  </a:extLst>
                </p14:cNvPr>
                <p14:cNvContentPartPr/>
                <p14:nvPr/>
              </p14:nvContentPartPr>
              <p14:xfrm>
                <a:off x="5037274" y="5288670"/>
                <a:ext cx="19440" cy="199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75C05B61-12A5-3DD1-7D33-806D013E574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29714" y="5281110"/>
                  <a:ext cx="342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01A11B3-76C3-E903-C5E1-6584BAB6288A}"/>
                    </a:ext>
                  </a:extLst>
                </p14:cNvPr>
                <p14:cNvContentPartPr/>
                <p14:nvPr/>
              </p14:nvContentPartPr>
              <p14:xfrm>
                <a:off x="5068954" y="5408550"/>
                <a:ext cx="125280" cy="216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01A11B3-76C3-E903-C5E1-6584BAB6288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061394" y="5400990"/>
                  <a:ext cx="140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CF323BB-9BA7-C247-03D3-14074F21809C}"/>
                    </a:ext>
                  </a:extLst>
                </p14:cNvPr>
                <p14:cNvContentPartPr/>
                <p14:nvPr/>
              </p14:nvContentPartPr>
              <p14:xfrm>
                <a:off x="4826314" y="5584230"/>
                <a:ext cx="354240" cy="79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CF323BB-9BA7-C247-03D3-14074F21809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818754" y="5576670"/>
                  <a:ext cx="369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B40822A-A442-E718-A62C-7EFFC4808AB8}"/>
                    </a:ext>
                  </a:extLst>
                </p14:cNvPr>
                <p14:cNvContentPartPr/>
                <p14:nvPr/>
              </p14:nvContentPartPr>
              <p14:xfrm>
                <a:off x="4927114" y="5589990"/>
                <a:ext cx="115920" cy="2408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B40822A-A442-E718-A62C-7EFFC4808AB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19554" y="5582430"/>
                  <a:ext cx="1310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0A7E9659-0AC0-7BE2-BFE9-F53C22BB4B36}"/>
                    </a:ext>
                  </a:extLst>
                </p14:cNvPr>
                <p14:cNvContentPartPr/>
                <p14:nvPr/>
              </p14:nvContentPartPr>
              <p14:xfrm>
                <a:off x="5077594" y="5589270"/>
                <a:ext cx="33480" cy="216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0A7E9659-0AC0-7BE2-BFE9-F53C22BB4B3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70034" y="5581710"/>
                  <a:ext cx="486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1B5F228-9B24-459E-14BB-16BC8A79CCDE}"/>
                    </a:ext>
                  </a:extLst>
                </p14:cNvPr>
                <p14:cNvContentPartPr/>
                <p14:nvPr/>
              </p14:nvContentPartPr>
              <p14:xfrm>
                <a:off x="5275234" y="5357430"/>
                <a:ext cx="156240" cy="207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1B5F228-9B24-459E-14BB-16BC8A79CCD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267674" y="5349870"/>
                  <a:ext cx="1713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D6324A6-E11B-BF38-EB0E-FDF4039CAE7F}"/>
                    </a:ext>
                  </a:extLst>
                </p14:cNvPr>
                <p14:cNvContentPartPr/>
                <p14:nvPr/>
              </p14:nvContentPartPr>
              <p14:xfrm>
                <a:off x="5457394" y="5331150"/>
                <a:ext cx="51120" cy="2682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D6324A6-E11B-BF38-EB0E-FDF4039CAE7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449834" y="5323590"/>
                  <a:ext cx="658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B3EF0FC-DD0B-E006-4616-823E141071D8}"/>
                    </a:ext>
                  </a:extLst>
                </p14:cNvPr>
                <p14:cNvContentPartPr/>
                <p14:nvPr/>
              </p14:nvContentPartPr>
              <p14:xfrm>
                <a:off x="5480074" y="5488830"/>
                <a:ext cx="110880" cy="248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B3EF0FC-DD0B-E006-4616-823E141071D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472514" y="5481270"/>
                  <a:ext cx="126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C7885CD-EA9D-C066-BF37-1E48BBDB5160}"/>
                    </a:ext>
                  </a:extLst>
                </p14:cNvPr>
                <p14:cNvContentPartPr/>
                <p14:nvPr/>
              </p14:nvContentPartPr>
              <p14:xfrm>
                <a:off x="5725594" y="5312430"/>
                <a:ext cx="174960" cy="1573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C7885CD-EA9D-C066-BF37-1E48BBDB516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718394" y="5304870"/>
                  <a:ext cx="1900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6F86AAD-EAB8-A105-6D28-1D57E5D88D57}"/>
                    </a:ext>
                  </a:extLst>
                </p14:cNvPr>
                <p14:cNvContentPartPr/>
                <p14:nvPr/>
              </p14:nvContentPartPr>
              <p14:xfrm>
                <a:off x="5765914" y="5497830"/>
                <a:ext cx="23760" cy="131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6F86AAD-EAB8-A105-6D28-1D57E5D88D5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758354" y="5490630"/>
                  <a:ext cx="38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E452568-A413-5769-23E9-F04C2A9B4DE0}"/>
                    </a:ext>
                  </a:extLst>
                </p14:cNvPr>
                <p14:cNvContentPartPr/>
                <p14:nvPr/>
              </p14:nvContentPartPr>
              <p14:xfrm>
                <a:off x="5900194" y="5465070"/>
                <a:ext cx="26280" cy="1220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E452568-A413-5769-23E9-F04C2A9B4DE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892634" y="5457510"/>
                  <a:ext cx="41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F2D53CD-40D9-4BDA-550C-2F7AD4BE7948}"/>
                    </a:ext>
                  </a:extLst>
                </p14:cNvPr>
                <p14:cNvContentPartPr/>
                <p14:nvPr/>
              </p14:nvContentPartPr>
              <p14:xfrm>
                <a:off x="5620114" y="5631390"/>
                <a:ext cx="541080" cy="147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F2D53CD-40D9-4BDA-550C-2F7AD4BE794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612554" y="5623830"/>
                  <a:ext cx="556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DC4C57B-FCF9-25A9-4264-DBF4A6407B80}"/>
                    </a:ext>
                  </a:extLst>
                </p14:cNvPr>
                <p14:cNvContentPartPr/>
                <p14:nvPr/>
              </p14:nvContentPartPr>
              <p14:xfrm>
                <a:off x="6340114" y="5621310"/>
                <a:ext cx="9360" cy="36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DC4C57B-FCF9-25A9-4264-DBF4A6407B8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332554" y="5613750"/>
                  <a:ext cx="2412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8681FD70-9E41-F75C-8028-56E24AD38B08}"/>
              </a:ext>
            </a:extLst>
          </p:cNvPr>
          <p:cNvGrpSpPr/>
          <p:nvPr/>
        </p:nvGrpSpPr>
        <p:grpSpPr>
          <a:xfrm>
            <a:off x="6610551" y="5336190"/>
            <a:ext cx="671400" cy="465480"/>
            <a:chOff x="6610551" y="5336190"/>
            <a:chExt cx="671400" cy="46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FBA0DC0-C524-06D6-8746-869765DBE000}"/>
                    </a:ext>
                  </a:extLst>
                </p14:cNvPr>
                <p14:cNvContentPartPr/>
                <p14:nvPr/>
              </p14:nvContentPartPr>
              <p14:xfrm>
                <a:off x="6610551" y="5336190"/>
                <a:ext cx="188640" cy="4654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FBA0DC0-C524-06D6-8746-869765DBE00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602991" y="5328630"/>
                  <a:ext cx="20376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395EF75C-B943-294E-1AD3-1E176FB746AC}"/>
                    </a:ext>
                  </a:extLst>
                </p14:cNvPr>
                <p14:cNvContentPartPr/>
                <p14:nvPr/>
              </p14:nvContentPartPr>
              <p14:xfrm>
                <a:off x="6832671" y="5360670"/>
                <a:ext cx="114840" cy="2091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395EF75C-B943-294E-1AD3-1E176FB746A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825111" y="5353110"/>
                  <a:ext cx="1299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47AE694-DC8E-6B25-78E2-B865CDF00038}"/>
                    </a:ext>
                  </a:extLst>
                </p14:cNvPr>
                <p14:cNvContentPartPr/>
                <p14:nvPr/>
              </p14:nvContentPartPr>
              <p14:xfrm>
                <a:off x="7004751" y="5403510"/>
                <a:ext cx="126720" cy="1393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47AE694-DC8E-6B25-78E2-B865CDF0003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997191" y="5395950"/>
                  <a:ext cx="141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691F92A5-F869-5E9E-F4C1-5F08787F5D8E}"/>
                    </a:ext>
                  </a:extLst>
                </p14:cNvPr>
                <p14:cNvContentPartPr/>
                <p14:nvPr/>
              </p14:nvContentPartPr>
              <p14:xfrm>
                <a:off x="7273671" y="5577750"/>
                <a:ext cx="8280" cy="111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691F92A5-F869-5E9E-F4C1-5F08787F5D8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266471" y="5570190"/>
                  <a:ext cx="2340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295" name="Input penna 294">
                <a:extLst>
                  <a:ext uri="{FF2B5EF4-FFF2-40B4-BE49-F238E27FC236}">
                    <a16:creationId xmlns:a16="http://schemas.microsoft.com/office/drawing/2014/main" id="{02C36A99-03A9-E10E-7978-AF76044B5890}"/>
                  </a:ext>
                </a:extLst>
              </p14:cNvPr>
              <p14:cNvContentPartPr/>
              <p14:nvPr/>
            </p14:nvContentPartPr>
            <p14:xfrm>
              <a:off x="7677231" y="5040051"/>
              <a:ext cx="463320" cy="1178640"/>
            </p14:xfrm>
          </p:contentPart>
        </mc:Choice>
        <mc:Fallback>
          <p:pic>
            <p:nvPicPr>
              <p:cNvPr id="295" name="Input penna 294">
                <a:extLst>
                  <a:ext uri="{FF2B5EF4-FFF2-40B4-BE49-F238E27FC236}">
                    <a16:creationId xmlns:a16="http://schemas.microsoft.com/office/drawing/2014/main" id="{02C36A99-03A9-E10E-7978-AF76044B5890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7669671" y="5032491"/>
                <a:ext cx="478080" cy="119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F94C572B-8E7C-9A8B-5B30-F58AC7CD670A}"/>
              </a:ext>
            </a:extLst>
          </p:cNvPr>
          <p:cNvGrpSpPr/>
          <p:nvPr/>
        </p:nvGrpSpPr>
        <p:grpSpPr>
          <a:xfrm>
            <a:off x="8348271" y="5123931"/>
            <a:ext cx="1936800" cy="927000"/>
            <a:chOff x="8348271" y="5123931"/>
            <a:chExt cx="1936800" cy="92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9C3D282-652F-B258-AF7C-481DD33C705A}"/>
                    </a:ext>
                  </a:extLst>
                </p14:cNvPr>
                <p14:cNvContentPartPr/>
                <p14:nvPr/>
              </p14:nvContentPartPr>
              <p14:xfrm>
                <a:off x="8548791" y="5123931"/>
                <a:ext cx="29520" cy="2354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9C3D282-652F-B258-AF7C-481DD33C705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541231" y="5116371"/>
                  <a:ext cx="446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F69EF73A-86CF-F130-47E6-0C085D06CFC6}"/>
                    </a:ext>
                  </a:extLst>
                </p14:cNvPr>
                <p14:cNvContentPartPr/>
                <p14:nvPr/>
              </p14:nvContentPartPr>
              <p14:xfrm>
                <a:off x="8348271" y="5326971"/>
                <a:ext cx="444960" cy="356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F69EF73A-86CF-F130-47E6-0C085D06CFC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340711" y="5319411"/>
                  <a:ext cx="460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37A1F89-4FCF-AC3F-B15F-B21CD7ADED56}"/>
                    </a:ext>
                  </a:extLst>
                </p14:cNvPr>
                <p14:cNvContentPartPr/>
                <p14:nvPr/>
              </p14:nvContentPartPr>
              <p14:xfrm>
                <a:off x="8465991" y="5387811"/>
                <a:ext cx="106200" cy="2239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37A1F89-4FCF-AC3F-B15F-B21CD7ADED5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458431" y="5380251"/>
                  <a:ext cx="1213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63E6014-123B-4795-55A6-395082CB27C5}"/>
                    </a:ext>
                  </a:extLst>
                </p14:cNvPr>
                <p14:cNvContentPartPr/>
                <p14:nvPr/>
              </p14:nvContentPartPr>
              <p14:xfrm>
                <a:off x="8584431" y="5371971"/>
                <a:ext cx="60480" cy="2131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63E6014-123B-4795-55A6-395082CB27C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576871" y="5364411"/>
                  <a:ext cx="756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9C7D7938-AEAC-D148-824E-19839699A8F3}"/>
                    </a:ext>
                  </a:extLst>
                </p14:cNvPr>
                <p14:cNvContentPartPr/>
                <p14:nvPr/>
              </p14:nvContentPartPr>
              <p14:xfrm>
                <a:off x="8754351" y="5399331"/>
                <a:ext cx="26280" cy="2253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9C7D7938-AEAC-D148-824E-19839699A8F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746791" y="5391771"/>
                  <a:ext cx="414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51581FD5-60F7-20AB-DA79-533C6A710BB7}"/>
                    </a:ext>
                  </a:extLst>
                </p14:cNvPr>
                <p14:cNvContentPartPr/>
                <p14:nvPr/>
              </p14:nvContentPartPr>
              <p14:xfrm>
                <a:off x="8751111" y="5527491"/>
                <a:ext cx="96840" cy="208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51581FD5-60F7-20AB-DA79-533C6A710BB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743551" y="5519931"/>
                  <a:ext cx="111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53ADF5A9-067D-3C94-F008-0BFAD3DB101A}"/>
                    </a:ext>
                  </a:extLst>
                </p14:cNvPr>
                <p14:cNvContentPartPr/>
                <p14:nvPr/>
              </p14:nvContentPartPr>
              <p14:xfrm>
                <a:off x="8468511" y="5737731"/>
                <a:ext cx="279720" cy="144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53ADF5A9-067D-3C94-F008-0BFAD3DB101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460951" y="5730171"/>
                  <a:ext cx="294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BC65660-3521-6A71-57C8-34CC2C494ED5}"/>
                    </a:ext>
                  </a:extLst>
                </p14:cNvPr>
                <p14:cNvContentPartPr/>
                <p14:nvPr/>
              </p14:nvContentPartPr>
              <p14:xfrm>
                <a:off x="8498031" y="5734491"/>
                <a:ext cx="133560" cy="1900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BC65660-3521-6A71-57C8-34CC2C494ED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490471" y="5726931"/>
                  <a:ext cx="1486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9302DD5-DCF7-FC8F-74F2-EC514A16FFC9}"/>
                    </a:ext>
                  </a:extLst>
                </p14:cNvPr>
                <p14:cNvContentPartPr/>
                <p14:nvPr/>
              </p14:nvContentPartPr>
              <p14:xfrm>
                <a:off x="8625471" y="5751771"/>
                <a:ext cx="93600" cy="1393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9302DD5-DCF7-FC8F-74F2-EC514A16FFC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617911" y="5744211"/>
                  <a:ext cx="108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4A6103B-D3E2-D18C-35A5-DFA1B6E49EFE}"/>
                    </a:ext>
                  </a:extLst>
                </p14:cNvPr>
                <p14:cNvContentPartPr/>
                <p14:nvPr/>
              </p14:nvContentPartPr>
              <p14:xfrm>
                <a:off x="8915271" y="5414811"/>
                <a:ext cx="132840" cy="2106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4A6103B-D3E2-D18C-35A5-DFA1B6E49EF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907711" y="5407251"/>
                  <a:ext cx="1479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24A68E0-E35F-6D57-CE38-39CE757DD02C}"/>
                    </a:ext>
                  </a:extLst>
                </p14:cNvPr>
                <p14:cNvContentPartPr/>
                <p14:nvPr/>
              </p14:nvContentPartPr>
              <p14:xfrm>
                <a:off x="9161511" y="5403291"/>
                <a:ext cx="20160" cy="2066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24A68E0-E35F-6D57-CE38-39CE757DD02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153951" y="5395731"/>
                  <a:ext cx="352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1E86DB73-399B-C363-B1BD-8C2BB595157D}"/>
                    </a:ext>
                  </a:extLst>
                </p14:cNvPr>
                <p14:cNvContentPartPr/>
                <p14:nvPr/>
              </p14:nvContentPartPr>
              <p14:xfrm>
                <a:off x="9152151" y="5523171"/>
                <a:ext cx="202320" cy="356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1E86DB73-399B-C363-B1BD-8C2BB595157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144591" y="5515611"/>
                  <a:ext cx="217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0D695CDB-7E80-C2CF-F574-428B09CAF01F}"/>
                    </a:ext>
                  </a:extLst>
                </p14:cNvPr>
                <p14:cNvContentPartPr/>
                <p14:nvPr/>
              </p14:nvContentPartPr>
              <p14:xfrm>
                <a:off x="8886831" y="5770491"/>
                <a:ext cx="167760" cy="2804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0D695CDB-7E80-C2CF-F574-428B09CAF01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879271" y="5762931"/>
                  <a:ext cx="1828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6D79E1A-826D-4814-0956-6B78DBFAD47C}"/>
                    </a:ext>
                  </a:extLst>
                </p14:cNvPr>
                <p14:cNvContentPartPr/>
                <p14:nvPr/>
              </p14:nvContentPartPr>
              <p14:xfrm>
                <a:off x="8981511" y="5896851"/>
                <a:ext cx="97560" cy="849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6D79E1A-826D-4814-0956-6B78DBFAD47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973951" y="5889651"/>
                  <a:ext cx="112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A664F58-3F23-F256-DF2F-9CF0D975366F}"/>
                    </a:ext>
                  </a:extLst>
                </p14:cNvPr>
                <p14:cNvContentPartPr/>
                <p14:nvPr/>
              </p14:nvContentPartPr>
              <p14:xfrm>
                <a:off x="9105711" y="5731971"/>
                <a:ext cx="131400" cy="2419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A664F58-3F23-F256-DF2F-9CF0D975366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098151" y="5724411"/>
                  <a:ext cx="1465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B18F0A7-13EA-6ED2-A2B9-0C722DA93CFB}"/>
                    </a:ext>
                  </a:extLst>
                </p14:cNvPr>
                <p14:cNvContentPartPr/>
                <p14:nvPr/>
              </p14:nvContentPartPr>
              <p14:xfrm>
                <a:off x="9170151" y="5893611"/>
                <a:ext cx="69120" cy="939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B18F0A7-13EA-6ED2-A2B9-0C722DA93CF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162951" y="5886051"/>
                  <a:ext cx="84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802C4435-CB23-D2C6-55FE-AEA54CF100DF}"/>
                    </a:ext>
                  </a:extLst>
                </p14:cNvPr>
                <p14:cNvContentPartPr/>
                <p14:nvPr/>
              </p14:nvContentPartPr>
              <p14:xfrm>
                <a:off x="9458511" y="5542971"/>
                <a:ext cx="138600" cy="1987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802C4435-CB23-D2C6-55FE-AEA54CF100D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450951" y="5535411"/>
                  <a:ext cx="1537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5B93719-AB36-D0D0-883C-0C03449ECD24}"/>
                    </a:ext>
                  </a:extLst>
                </p14:cNvPr>
                <p14:cNvContentPartPr/>
                <p14:nvPr/>
              </p14:nvContentPartPr>
              <p14:xfrm>
                <a:off x="9620511" y="5651331"/>
                <a:ext cx="147240" cy="388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5B93719-AB36-D0D0-883C-0C03449ECD2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612951" y="5643771"/>
                  <a:ext cx="162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C28C00E-352D-9046-CB60-8FE780EBBD49}"/>
                    </a:ext>
                  </a:extLst>
                </p14:cNvPr>
                <p14:cNvContentPartPr/>
                <p14:nvPr/>
              </p14:nvContentPartPr>
              <p14:xfrm>
                <a:off x="9768831" y="5567451"/>
                <a:ext cx="66600" cy="2008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C28C00E-352D-9046-CB60-8FE780EBBD4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761271" y="5559891"/>
                  <a:ext cx="817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BB539FCA-781F-D719-2E41-E107B942BAC8}"/>
                    </a:ext>
                  </a:extLst>
                </p14:cNvPr>
                <p14:cNvContentPartPr/>
                <p14:nvPr/>
              </p14:nvContentPartPr>
              <p14:xfrm>
                <a:off x="10011471" y="5529651"/>
                <a:ext cx="100440" cy="1501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BB539FCA-781F-D719-2E41-E107B942BAC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003911" y="5522091"/>
                  <a:ext cx="115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40E49C5-E0BC-3761-11F8-F88E7BEC30ED}"/>
                    </a:ext>
                  </a:extLst>
                </p14:cNvPr>
                <p14:cNvContentPartPr/>
                <p14:nvPr/>
              </p14:nvContentPartPr>
              <p14:xfrm>
                <a:off x="9953511" y="5725491"/>
                <a:ext cx="38160" cy="1663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40E49C5-E0BC-3761-11F8-F88E7BEC30E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945951" y="5717931"/>
                  <a:ext cx="532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7F1DDAF2-0C6D-D408-BE51-4D3C57B4FF09}"/>
                    </a:ext>
                  </a:extLst>
                </p14:cNvPr>
                <p14:cNvContentPartPr/>
                <p14:nvPr/>
              </p14:nvContentPartPr>
              <p14:xfrm>
                <a:off x="10092471" y="5744211"/>
                <a:ext cx="30240" cy="1220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7F1DDAF2-0C6D-D408-BE51-4D3C57B4FF0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084911" y="5736651"/>
                  <a:ext cx="453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2D02A05-F9B9-55B1-A99C-DA1CF3E55FC6}"/>
                    </a:ext>
                  </a:extLst>
                </p14:cNvPr>
                <p14:cNvContentPartPr/>
                <p14:nvPr/>
              </p14:nvContentPartPr>
              <p14:xfrm>
                <a:off x="9836871" y="5787051"/>
                <a:ext cx="448200" cy="1177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2D02A05-F9B9-55B1-A99C-DA1CF3E55FC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829311" y="5779491"/>
                  <a:ext cx="46296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D5DEE3BE-2242-C4BB-7EC9-E5E9CBE334B6}"/>
              </a:ext>
            </a:extLst>
          </p:cNvPr>
          <p:cNvGrpSpPr/>
          <p:nvPr/>
        </p:nvGrpSpPr>
        <p:grpSpPr>
          <a:xfrm>
            <a:off x="10275711" y="4117011"/>
            <a:ext cx="1755720" cy="497880"/>
            <a:chOff x="10275711" y="4117011"/>
            <a:chExt cx="1755720" cy="49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ED4E8020-6F5C-0125-0527-B3074735D9BB}"/>
                    </a:ext>
                  </a:extLst>
                </p14:cNvPr>
                <p14:cNvContentPartPr/>
                <p14:nvPr/>
              </p14:nvContentPartPr>
              <p14:xfrm>
                <a:off x="10275711" y="4328691"/>
                <a:ext cx="171000" cy="2700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ED4E8020-6F5C-0125-0527-B3074735D9B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268151" y="4321131"/>
                  <a:ext cx="1861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3990C639-E44A-D1AD-DBFB-B527194ED38B}"/>
                    </a:ext>
                  </a:extLst>
                </p14:cNvPr>
                <p14:cNvContentPartPr/>
                <p14:nvPr/>
              </p14:nvContentPartPr>
              <p14:xfrm>
                <a:off x="10362471" y="4443531"/>
                <a:ext cx="113400" cy="1713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3990C639-E44A-D1AD-DBFB-B527194ED38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354911" y="4435971"/>
                  <a:ext cx="1285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F9648CB-7B56-90A9-55A0-1F52339ACC01}"/>
                    </a:ext>
                  </a:extLst>
                </p14:cNvPr>
                <p14:cNvContentPartPr/>
                <p14:nvPr/>
              </p14:nvContentPartPr>
              <p14:xfrm>
                <a:off x="10517991" y="4327971"/>
                <a:ext cx="109440" cy="1951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F9648CB-7B56-90A9-55A0-1F52339ACC0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510431" y="4320411"/>
                  <a:ext cx="1242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406FFE3C-5006-4ED8-FBC7-44195D58AAC6}"/>
                    </a:ext>
                  </a:extLst>
                </p14:cNvPr>
                <p14:cNvContentPartPr/>
                <p14:nvPr/>
              </p14:nvContentPartPr>
              <p14:xfrm>
                <a:off x="10594671" y="4446771"/>
                <a:ext cx="103680" cy="709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406FFE3C-5006-4ED8-FBC7-44195D58AAC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587111" y="4439571"/>
                  <a:ext cx="118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A5F6B5DE-85AA-03E3-E529-FA79BDCB7007}"/>
                    </a:ext>
                  </a:extLst>
                </p14:cNvPr>
                <p14:cNvContentPartPr/>
                <p14:nvPr/>
              </p14:nvContentPartPr>
              <p14:xfrm>
                <a:off x="10797351" y="4133211"/>
                <a:ext cx="154080" cy="1364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A5F6B5DE-85AA-03E3-E529-FA79BDCB700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789791" y="4125651"/>
                  <a:ext cx="169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2F4AFAD1-2533-E47D-A9A1-3F5CB4924B5E}"/>
                    </a:ext>
                  </a:extLst>
                </p14:cNvPr>
                <p14:cNvContentPartPr/>
                <p14:nvPr/>
              </p14:nvContentPartPr>
              <p14:xfrm>
                <a:off x="10979151" y="4219251"/>
                <a:ext cx="116280" cy="342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2F4AFAD1-2533-E47D-A9A1-3F5CB4924B5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971591" y="4211691"/>
                  <a:ext cx="131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126BBFE-83FD-D68F-B661-6D513DE2F568}"/>
                    </a:ext>
                  </a:extLst>
                </p14:cNvPr>
                <p14:cNvContentPartPr/>
                <p14:nvPr/>
              </p14:nvContentPartPr>
              <p14:xfrm>
                <a:off x="11092911" y="4156251"/>
                <a:ext cx="24120" cy="1670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126BBFE-83FD-D68F-B661-6D513DE2F56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1085351" y="4148691"/>
                  <a:ext cx="392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06F62A3D-8412-8760-A101-D11898E87426}"/>
                    </a:ext>
                  </a:extLst>
                </p14:cNvPr>
                <p14:cNvContentPartPr/>
                <p14:nvPr/>
              </p14:nvContentPartPr>
              <p14:xfrm>
                <a:off x="11303871" y="4117011"/>
                <a:ext cx="120240" cy="1389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06F62A3D-8412-8760-A101-D11898E8742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296311" y="4109451"/>
                  <a:ext cx="135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70B24EBF-FFBA-A1B7-0389-9F8A03245A4A}"/>
                    </a:ext>
                  </a:extLst>
                </p14:cNvPr>
                <p14:cNvContentPartPr/>
                <p14:nvPr/>
              </p14:nvContentPartPr>
              <p14:xfrm>
                <a:off x="11339151" y="4281891"/>
                <a:ext cx="9360" cy="874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70B24EBF-FFBA-A1B7-0389-9F8A03245A4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331591" y="4274331"/>
                  <a:ext cx="244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03A161DA-E43E-3723-0C44-AE8A534D1F5D}"/>
                    </a:ext>
                  </a:extLst>
                </p14:cNvPr>
                <p14:cNvContentPartPr/>
                <p14:nvPr/>
              </p14:nvContentPartPr>
              <p14:xfrm>
                <a:off x="11428431" y="4279371"/>
                <a:ext cx="16200" cy="1040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03A161DA-E43E-3723-0C44-AE8A534D1F5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420871" y="4271811"/>
                  <a:ext cx="313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1E14132-2ABB-621D-27C4-58FE4D4A2F53}"/>
                    </a:ext>
                  </a:extLst>
                </p14:cNvPr>
                <p14:cNvContentPartPr/>
                <p14:nvPr/>
              </p14:nvContentPartPr>
              <p14:xfrm>
                <a:off x="11125311" y="4381251"/>
                <a:ext cx="906120" cy="824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1E14132-2ABB-621D-27C4-58FE4D4A2F5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117751" y="4373691"/>
                  <a:ext cx="921240" cy="9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334" name="Input penna 333">
                <a:extLst>
                  <a:ext uri="{FF2B5EF4-FFF2-40B4-BE49-F238E27FC236}">
                    <a16:creationId xmlns:a16="http://schemas.microsoft.com/office/drawing/2014/main" id="{D53F08CE-2F63-9243-338A-E3AE3F93091E}"/>
                  </a:ext>
                </a:extLst>
              </p14:cNvPr>
              <p14:cNvContentPartPr/>
              <p14:nvPr/>
            </p14:nvContentPartPr>
            <p14:xfrm>
              <a:off x="10020831" y="4717131"/>
              <a:ext cx="1955520" cy="108000"/>
            </p14:xfrm>
          </p:contentPart>
        </mc:Choice>
        <mc:Fallback>
          <p:pic>
            <p:nvPicPr>
              <p:cNvPr id="334" name="Input penna 333">
                <a:extLst>
                  <a:ext uri="{FF2B5EF4-FFF2-40B4-BE49-F238E27FC236}">
                    <a16:creationId xmlns:a16="http://schemas.microsoft.com/office/drawing/2014/main" id="{D53F08CE-2F63-9243-338A-E3AE3F93091E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10013271" y="4709571"/>
                <a:ext cx="1970280" cy="1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569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60093-57A2-AA21-388F-591167567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77D66BD-C23A-196C-DFB5-CDE1EB08783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8A1042-2EE6-40AF-A72C-832A1E021DB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7188045-8D8D-9A05-F367-8AF76A2B823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4A02047-C1A6-16FF-02A3-F9519D04CFA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4B81B3E-39D0-3CBA-B478-A8418025BA1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8E818DA-A13E-8213-37B5-D1FE4E4ADA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A1A8A0-F316-B88A-433D-7F29D1CDED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B8A3D9E-4413-BE32-11B9-4C667313AA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254326C-C49B-5E72-483A-926117C237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92EBE92-954D-EE19-E8CF-109A2243A9A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BE65326-4331-BA5D-388B-DA0C150F67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EDC2CF-B36F-CA6E-CB80-D5AE1F80AC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BF43240-1A87-A602-F23C-488EEB47C1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EB9CA87-BDBB-6545-A777-BE244D7BA1F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0AE642B-9E54-26C0-BE09-86C87CF7C22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893E7F9-106C-5079-8C8A-09B13064A3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7E5D58F-EFA2-AAEA-AF2C-9117239A4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9903E41-5FAE-56BC-9CCE-AC0DD443C9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5B0019B-5272-67A6-A0DC-125408A17E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B77A32C-5159-5184-3035-D82EDDA570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6CA8909-B075-3189-EE59-3C27B736CA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93D60D3-ECCC-AB45-1D78-363E8F58D0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DAE9FB4-4721-0055-5429-1303273B0B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79889B-188A-FBC4-54B0-DBAA73491B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4BBBD4B-28B1-E10E-C2B0-6B8FA2ACCEF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71E7843-2E1D-0C47-39D0-91E12302CD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C545F9C-FCD7-EEB9-B549-DD1111226A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C25AB5A-24C7-2294-1578-DE43C6108D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45460A5-CB4B-31DB-E16C-FC093372FB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E6C0330-D08D-BD49-8B1E-FFEB842234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3DAA2C-2DBB-757A-C5D2-8CF99FA5AC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9550DE6-0DF3-7A7E-0769-3505D55454F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17AD434-78A4-E3D4-5086-9CB165355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A782AE7-DCAB-9065-6BA9-BC9EC07086A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5F8CE5B-3C1F-F176-827A-4116190416F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7A764D4-FBAA-A560-568A-93081DC48B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FA7E093-833A-D27F-020D-69DE01D84E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8D1E359-9E90-15C9-EE54-F9086C5FED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6300DF-927D-B4F8-74B6-9908EC566EB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5E7681D-5790-2EED-F201-A2CF34C8A1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300FA5-67A4-C78A-A451-1F240275B8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3ADEEA0-37A7-3C86-987C-650E355F4E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A5C1A89-5CDA-C7CF-5680-A2D769A239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3AC9CF5-ACB3-E88D-8860-76A85A2D40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53EB093-D11F-D21A-6410-90A2F9D2FD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9F3585E-AEA3-5888-6A7F-F4ABDD00CC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879C393-74A1-6AD8-D016-9A1759A4F8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4C7F28E-670A-8BFF-47CB-9FF957AF841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86C8C95-074F-143F-651B-373E53C823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C2D7EBA-BF61-4F55-A825-7A71FB2204D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0548F3A-5694-8B4B-28F9-65F65096DC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3F26BCD-B6A0-F956-E449-66B0DF98FC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D786E3B-596E-4ED6-1927-5CC45ED99E4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6BC8CCD-4273-E86E-3666-36A5F23270C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170094C-5A31-7F6C-31EC-2CC065A1EFB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49CFE51-5DF6-A307-88B4-A3DC4F43C0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9080870-E174-B3D4-5283-A3799EB7413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BB75E39-379F-9B0C-8F8F-F34709B2BCF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27851C3-3725-2DF8-AA48-317F546EE6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24A3BBD-6D11-4C67-9B0E-8C4F6B4E1FD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B9939B-2D4E-51BD-994A-B9AE47E5A8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52053B7-99CE-8583-D3C2-049653A0416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8D93C256-CFDE-DD84-AAE2-65CEF26D2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2317750"/>
            <a:ext cx="6908800" cy="2222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DFC84BB4-633F-807C-C78A-1A1ABFA3ACED}"/>
              </a:ext>
            </a:extLst>
          </p:cNvPr>
          <p:cNvGrpSpPr/>
          <p:nvPr/>
        </p:nvGrpSpPr>
        <p:grpSpPr>
          <a:xfrm>
            <a:off x="2749256" y="2991356"/>
            <a:ext cx="153360" cy="163800"/>
            <a:chOff x="2749256" y="2991356"/>
            <a:chExt cx="15336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429E857-C70E-493D-2978-C31257287E9A}"/>
                    </a:ext>
                  </a:extLst>
                </p14:cNvPr>
                <p14:cNvContentPartPr/>
                <p14:nvPr/>
              </p14:nvContentPartPr>
              <p14:xfrm>
                <a:off x="2749256" y="3037436"/>
                <a:ext cx="102960" cy="24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429E857-C70E-493D-2978-C31257287E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41696" y="3029876"/>
                  <a:ext cx="1180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E9503DB-9BD2-34B5-FA7C-92B8B75A0F6C}"/>
                    </a:ext>
                  </a:extLst>
                </p14:cNvPr>
                <p14:cNvContentPartPr/>
                <p14:nvPr/>
              </p14:nvContentPartPr>
              <p14:xfrm>
                <a:off x="2850776" y="2991356"/>
                <a:ext cx="51840" cy="163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E9503DB-9BD2-34B5-FA7C-92B8B75A0F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43216" y="2983796"/>
                  <a:ext cx="66600" cy="17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729B4F5-93E0-2EB0-C2F0-BB0B7F8CCD7B}"/>
                  </a:ext>
                </a:extLst>
              </p14:cNvPr>
              <p14:cNvContentPartPr/>
              <p14:nvPr/>
            </p14:nvContentPartPr>
            <p14:xfrm>
              <a:off x="3662676" y="3182007"/>
              <a:ext cx="700560" cy="55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729B4F5-93E0-2EB0-C2F0-BB0B7F8CCD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55116" y="3174447"/>
                <a:ext cx="715680" cy="7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78DF693B-A652-DF12-65F4-23601E57ADC2}"/>
              </a:ext>
            </a:extLst>
          </p:cNvPr>
          <p:cNvGrpSpPr/>
          <p:nvPr/>
        </p:nvGrpSpPr>
        <p:grpSpPr>
          <a:xfrm>
            <a:off x="2741796" y="4089207"/>
            <a:ext cx="143640" cy="147240"/>
            <a:chOff x="2741796" y="4089207"/>
            <a:chExt cx="14364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CAF831E-EDB8-E8A8-E127-F8B7B083EEB4}"/>
                    </a:ext>
                  </a:extLst>
                </p14:cNvPr>
                <p14:cNvContentPartPr/>
                <p14:nvPr/>
              </p14:nvContentPartPr>
              <p14:xfrm>
                <a:off x="2741796" y="4169847"/>
                <a:ext cx="73440" cy="19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CAF831E-EDB8-E8A8-E127-F8B7B083EEB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34236" y="4162287"/>
                  <a:ext cx="88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BAD2FD9-D6C0-6169-5DBE-6E9E77BB3391}"/>
                    </a:ext>
                  </a:extLst>
                </p14:cNvPr>
                <p14:cNvContentPartPr/>
                <p14:nvPr/>
              </p14:nvContentPartPr>
              <p14:xfrm>
                <a:off x="2811276" y="4089207"/>
                <a:ext cx="74160" cy="147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BAD2FD9-D6C0-6169-5DBE-6E9E77BB339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03716" y="4081647"/>
                  <a:ext cx="89280" cy="162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3980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E1F07-7370-8C76-F2AF-39890C8B5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3FC1A81-DC1E-36A8-BFBF-7D93FD7E0D1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AB198BD-FF74-3539-F90D-BC66EA4E76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C9B0B7-2AB8-A36F-9AC5-F5BB6F7409C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F06BDCB-6ACF-66C3-2C9D-AE95EFB2C5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520CD8-868F-F541-B34E-B0D0FC9792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6CA1AFA-A081-19A6-43FA-DD6DC33D037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73DB5FC-74D8-99C1-5EB9-05A43003A5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4C8FBF5-62EE-8BE8-74C2-E4CEDAD6619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35007C2-FDE3-078D-7384-02E251DA0B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00389BE-1543-8EA3-B198-AA7D05ED1D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5F98856-531C-18F0-4594-251F7DD928B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9D68B12-87D7-AB08-3CE4-0A286ACB7FD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20E4589-2C18-9C6F-7DE3-70F690BCCC4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025E829-2727-1EE6-C840-B53BC942B3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A74BBE7-18D0-8AF1-E19E-78F25F6DDEF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0C55340-3EBF-7715-532E-A29196A7C7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732616F-7013-4BA5-0FEF-28FB8E1D5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541EEDD-96DC-0496-4505-3380E5F7DDE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27021DD-BA16-2CDF-227A-EB8736E100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4667A86-59BF-DBF9-D6A2-60D104D3B0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A6CECB3-5D1E-3806-850E-8F3C6D5732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7BC5DC1-CD5C-4E9E-59BD-D7F593CA68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E67487A-5942-4105-0925-451272081E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19B923F-B684-39CD-C215-67E3632C6E3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544794D-8715-85B3-3026-8C0ABF361E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AB28F79-5667-AD5C-A48B-CA95E51786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E9B7DCA-2E01-3DBD-E280-131F876E4E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814EBEB-6777-C679-7D1D-3BA5041E98A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B006425-3F5C-CA00-4762-E9A9C952A5F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1E40315-69BB-6D19-D912-1E874421FC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91A7CC7-DB8D-EFAE-A19A-7E220A2EAF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989417-2016-4FCB-1CA7-E1F5A39B930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82BCA2E-66CE-4C9F-CA6E-C7BF70D0C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4DD8218-6771-B52E-E939-45DFCC0B5A5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8F7AC2-88A1-BDA2-E324-F918FB213D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9B818D3-8876-556D-E57A-D666046E88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D0FB5E-C464-89D9-1C3E-4696613ED2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6989DDB-94A8-0AEB-D278-26D98E2781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E3AE72B-C14C-F520-58EA-D07B026801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FB38502-201A-C2BE-1B9F-847D4883945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86F13D-3ADF-C4F3-0449-BAC40327D77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A20677C-87D8-5B82-0D52-632597E051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39312FD-32C0-70B6-6814-D200DE8E93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668E966-B6F8-9501-BE1C-35069CF972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EFF2382-1063-27C5-170D-A6C80A8D8E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F3C5BFB-6074-AFFA-8F39-A9A7738B31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C7B977D-8F3C-6CDC-4A06-4E1626D7611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C078D20-3477-5FD7-D283-E3F10E90C3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D3BDAF9-6336-A09E-F0A9-DAE207CC2E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50DFCD8-9800-E3D0-D387-425B0FA8E94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AB37702-0098-27B5-C837-AB0C65E06CA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ED20824-D076-028D-1CBC-2A853D845F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7851FBB-35E4-78BF-F7E6-58CF10654E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BDE2E3B-7C2A-99CC-84CC-8357D38656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C45C795-FD73-4511-2351-1F480A7CB9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F6277A6-2624-0C81-5A45-779019B288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05011E-9B5F-D96D-4784-443A9582F94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3CF066C-4A54-357A-732E-8A3E058557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8A69B37-1BA1-5EC3-E5F5-D7E4BF1CCD1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3263719-49E2-8A95-5295-1A7157F8459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3B8A37E-3CCC-AC18-4F18-6E91329F686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74F6CB6-1A6F-FCDB-09E7-754339E5315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18DE752-2676-B52C-F093-B2535A84C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0" y="577850"/>
            <a:ext cx="6692900" cy="5702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6F0AD59-6B53-A4B3-9153-9D58293BC0E0}"/>
                  </a:ext>
                </a:extLst>
              </p14:cNvPr>
              <p14:cNvContentPartPr/>
              <p14:nvPr/>
            </p14:nvContentPartPr>
            <p14:xfrm>
              <a:off x="8604756" y="1852245"/>
              <a:ext cx="467280" cy="47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6F0AD59-6B53-A4B3-9153-9D58293BC0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97196" y="1844685"/>
                <a:ext cx="48204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5A8DD43-4750-762F-9DF5-323F18B255C2}"/>
                  </a:ext>
                </a:extLst>
              </p14:cNvPr>
              <p14:cNvContentPartPr/>
              <p14:nvPr/>
            </p14:nvContentPartPr>
            <p14:xfrm>
              <a:off x="2945196" y="2221965"/>
              <a:ext cx="2657520" cy="1152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5A8DD43-4750-762F-9DF5-323F18B255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37636" y="2214405"/>
                <a:ext cx="26726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0A4E6371-BFC5-D9F0-E3DF-781B9F7A72F5}"/>
                  </a:ext>
                </a:extLst>
              </p14:cNvPr>
              <p14:cNvContentPartPr/>
              <p14:nvPr/>
            </p14:nvContentPartPr>
            <p14:xfrm>
              <a:off x="5524236" y="2929725"/>
              <a:ext cx="1479600" cy="360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0A4E6371-BFC5-D9F0-E3DF-781B9F7A72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16676" y="2922165"/>
                <a:ext cx="14947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0D1C5AFD-8366-942B-53C1-D17BE51DD2D3}"/>
                  </a:ext>
                </a:extLst>
              </p14:cNvPr>
              <p14:cNvContentPartPr/>
              <p14:nvPr/>
            </p14:nvContentPartPr>
            <p14:xfrm>
              <a:off x="8546436" y="1674405"/>
              <a:ext cx="411120" cy="262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0D1C5AFD-8366-942B-53C1-D17BE51DD2D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92436" y="1566405"/>
                <a:ext cx="51876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9AD9811-0351-0DD9-AFF5-C62305B80EE2}"/>
                  </a:ext>
                </a:extLst>
              </p14:cNvPr>
              <p14:cNvContentPartPr/>
              <p14:nvPr/>
            </p14:nvContentPartPr>
            <p14:xfrm>
              <a:off x="2837916" y="2065725"/>
              <a:ext cx="2135880" cy="80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9AD9811-0351-0DD9-AFF5-C62305B80EE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83916" y="1958085"/>
                <a:ext cx="224352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72A167D9-F613-4E13-D8BA-751BC1CF9FEB}"/>
                  </a:ext>
                </a:extLst>
              </p14:cNvPr>
              <p14:cNvContentPartPr/>
              <p14:nvPr/>
            </p14:nvContentPartPr>
            <p14:xfrm>
              <a:off x="2897685" y="4020846"/>
              <a:ext cx="899280" cy="406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72A167D9-F613-4E13-D8BA-751BC1CF9FE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890125" y="4013286"/>
                <a:ext cx="9144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55B469E-F7D6-4B22-97D2-2EF601DA3CD1}"/>
                  </a:ext>
                </a:extLst>
              </p14:cNvPr>
              <p14:cNvContentPartPr/>
              <p14:nvPr/>
            </p14:nvContentPartPr>
            <p14:xfrm>
              <a:off x="2849445" y="3513606"/>
              <a:ext cx="816120" cy="5576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55B469E-F7D6-4B22-97D2-2EF601DA3CD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841885" y="3506046"/>
                <a:ext cx="83088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4C20EEB0-BE02-5C0B-30DB-D5F45A43C8B3}"/>
                  </a:ext>
                </a:extLst>
              </p14:cNvPr>
              <p14:cNvContentPartPr/>
              <p14:nvPr/>
            </p14:nvContentPartPr>
            <p14:xfrm>
              <a:off x="4205205" y="4942378"/>
              <a:ext cx="280440" cy="49608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4C20EEB0-BE02-5C0B-30DB-D5F45A43C8B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97645" y="4934818"/>
                <a:ext cx="295200" cy="51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43BD2E92-3C21-B5AD-1BE3-3929BCAFC632}"/>
              </a:ext>
            </a:extLst>
          </p:cNvPr>
          <p:cNvGrpSpPr/>
          <p:nvPr/>
        </p:nvGrpSpPr>
        <p:grpSpPr>
          <a:xfrm>
            <a:off x="3613725" y="5319658"/>
            <a:ext cx="854640" cy="584280"/>
            <a:chOff x="3613725" y="5319658"/>
            <a:chExt cx="854640" cy="58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2F1B2F8-D25F-DE8E-C456-B47BFC614089}"/>
                    </a:ext>
                  </a:extLst>
                </p14:cNvPr>
                <p14:cNvContentPartPr/>
                <p14:nvPr/>
              </p14:nvContentPartPr>
              <p14:xfrm>
                <a:off x="3676005" y="5849578"/>
                <a:ext cx="792360" cy="54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2F1B2F8-D25F-DE8E-C456-B47BFC61408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68445" y="5842018"/>
                  <a:ext cx="8074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5536CA7-076A-BD5A-3FE6-21E151AA1842}"/>
                    </a:ext>
                  </a:extLst>
                </p14:cNvPr>
                <p14:cNvContentPartPr/>
                <p14:nvPr/>
              </p14:nvContentPartPr>
              <p14:xfrm>
                <a:off x="3613725" y="5319658"/>
                <a:ext cx="761040" cy="5356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5536CA7-076A-BD5A-3FE6-21E151AA184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06165" y="5312098"/>
                  <a:ext cx="776160" cy="55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5AACAB5F-4C1A-3221-65DE-CFFEAE6D0DF1}"/>
              </a:ext>
            </a:extLst>
          </p:cNvPr>
          <p:cNvGrpSpPr/>
          <p:nvPr/>
        </p:nvGrpSpPr>
        <p:grpSpPr>
          <a:xfrm>
            <a:off x="4653045" y="3447298"/>
            <a:ext cx="881280" cy="198720"/>
            <a:chOff x="4653045" y="3447298"/>
            <a:chExt cx="88128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3DCDD74-9021-6337-462F-285B204647BA}"/>
                    </a:ext>
                  </a:extLst>
                </p14:cNvPr>
                <p14:cNvContentPartPr/>
                <p14:nvPr/>
              </p14:nvContentPartPr>
              <p14:xfrm>
                <a:off x="4653045" y="3508138"/>
                <a:ext cx="112320" cy="100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3DCDD74-9021-6337-462F-285B204647B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45485" y="3500578"/>
                  <a:ext cx="127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D18FA04-C35B-3FBB-3B13-1D713E8D99E3}"/>
                    </a:ext>
                  </a:extLst>
                </p14:cNvPr>
                <p14:cNvContentPartPr/>
                <p14:nvPr/>
              </p14:nvContentPartPr>
              <p14:xfrm>
                <a:off x="4750965" y="3466378"/>
                <a:ext cx="133920" cy="109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D18FA04-C35B-3FBB-3B13-1D713E8D99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43405" y="3458818"/>
                  <a:ext cx="1490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A0C8047-6ECD-FB18-EEF8-F026DC9DC7CC}"/>
                    </a:ext>
                  </a:extLst>
                </p14:cNvPr>
                <p14:cNvContentPartPr/>
                <p14:nvPr/>
              </p14:nvContentPartPr>
              <p14:xfrm>
                <a:off x="5434245" y="3447298"/>
                <a:ext cx="30960" cy="1000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A0C8047-6ECD-FB18-EEF8-F026DC9DC7C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26685" y="3439738"/>
                  <a:ext cx="46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F6F6322-8F3D-D863-D866-94C9FA344DCD}"/>
                    </a:ext>
                  </a:extLst>
                </p14:cNvPr>
                <p14:cNvContentPartPr/>
                <p14:nvPr/>
              </p14:nvContentPartPr>
              <p14:xfrm>
                <a:off x="5490045" y="3522538"/>
                <a:ext cx="44280" cy="123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F6F6322-8F3D-D863-D866-94C9FA344DC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82485" y="3514978"/>
                  <a:ext cx="59400" cy="138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489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6C58D-09E7-7D45-E34D-E8413C9A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56DBAA-DD54-DF5C-BFE7-6EAE54A67EA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949005-72FF-8FDE-A540-5EE1445959E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1B120E-4914-CD52-5F05-782F9C9BEBD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FF61C0-F213-4010-CA45-AA8B4DEC928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E0DDEB5-7718-9C02-B49F-379FA8A331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C062EF-4AD7-660F-3191-99606D251FD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17EA6A0-A2BA-9584-D05D-044ED3DCEF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9F177C5-EF67-07E9-0581-817E0AFB4E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120AC6-7234-5C15-2830-49CD53D647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E659C99-5F57-021B-D9DF-918EF0C545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5869495-DF3B-7B35-411D-5DD214A7C9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9A1D734-8CC8-3E80-33A8-2B8DA090CB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E88F334-EFB9-600E-E7E2-6C442C4037E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68D21F-7E01-67E4-8B9A-C2629D03A0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1AC8083-C86E-F951-B771-C5F5152BD6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DCE46CA-CF2A-8DF4-89CE-176E67CA36B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01CF404-8F85-3663-BF8B-B9D4D25144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7704B9A-CC51-5B95-7D45-CD5869F4A9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ACFC33E-1FB9-DE18-6B61-3E365A68B67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35EE4F-9BCE-7CD1-94E5-EB19A6F50D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5018CB9-9CB5-04A8-6DD9-07D359960C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84A2AF9-D7E6-4B9D-9498-DD0F81E84AE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5798286-4A88-8E2A-671C-2DC53A2339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E0EDF56-07FF-2EA8-EE59-41BB2F8D73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664D53F-7341-C5D7-FCF5-AC19212743D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8E8A11-805B-8B5D-A041-AC02656590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86AA7DC-732D-DF6E-A2C5-37252CA9BA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492172-F69E-A33E-7765-01D7E8E13C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5BB2104-820E-7074-8D28-2AFA5A245C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CED05C-FFC5-1FFF-0BDA-450F9CCC68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0206C35-D3C3-BAB6-DD8E-97A1717547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A2A761-D717-FE25-359C-563FAFAF09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401120-8F70-EF72-A2B6-5F246484D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3E1A4FC-CD12-6159-F316-BB75540C7F9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B9ABB2-1457-D172-60D4-0346485BA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8F40F0-4F9B-2823-FDA0-61CC6537A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2B2DA33-5553-E758-DF9F-06C8BDE02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89" y="525060"/>
            <a:ext cx="6040261" cy="5956601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28EC073-9064-3D53-F9B2-B969EF2CF3E4}"/>
              </a:ext>
            </a:extLst>
          </p:cNvPr>
          <p:cNvGrpSpPr/>
          <p:nvPr/>
        </p:nvGrpSpPr>
        <p:grpSpPr>
          <a:xfrm>
            <a:off x="5458055" y="1376659"/>
            <a:ext cx="1869480" cy="800280"/>
            <a:chOff x="5458055" y="1376659"/>
            <a:chExt cx="1869480" cy="80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AA581F7-044D-A2A6-8AD3-4AD44FA3C7DF}"/>
                    </a:ext>
                  </a:extLst>
                </p14:cNvPr>
                <p14:cNvContentPartPr/>
                <p14:nvPr/>
              </p14:nvContentPartPr>
              <p14:xfrm>
                <a:off x="5467415" y="2027539"/>
                <a:ext cx="1736640" cy="39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AA581F7-044D-A2A6-8AD3-4AD44FA3C7D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59855" y="2019979"/>
                  <a:ext cx="17517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D7D201F-D93F-AB29-3B4E-BF28E8B84268}"/>
                    </a:ext>
                  </a:extLst>
                </p14:cNvPr>
                <p14:cNvContentPartPr/>
                <p14:nvPr/>
              </p14:nvContentPartPr>
              <p14:xfrm>
                <a:off x="5458055" y="1376659"/>
                <a:ext cx="1869480" cy="800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D7D201F-D93F-AB29-3B4E-BF28E8B8426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50855" y="1369099"/>
                  <a:ext cx="1884600" cy="81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8235AC5-E7A9-5BE9-7E94-ECF9A5102482}"/>
                  </a:ext>
                </a:extLst>
              </p14:cNvPr>
              <p14:cNvContentPartPr/>
              <p14:nvPr/>
            </p14:nvContentPartPr>
            <p14:xfrm>
              <a:off x="6111815" y="4608966"/>
              <a:ext cx="1839600" cy="507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8235AC5-E7A9-5BE9-7E94-ECF9A51024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04255" y="4601406"/>
                <a:ext cx="18547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B1A6D4B5-AE76-63AE-9A93-FA923F1FB684}"/>
                  </a:ext>
                </a:extLst>
              </p14:cNvPr>
              <p14:cNvContentPartPr/>
              <p14:nvPr/>
            </p14:nvContentPartPr>
            <p14:xfrm>
              <a:off x="4600895" y="4966086"/>
              <a:ext cx="939600" cy="648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B1A6D4B5-AE76-63AE-9A93-FA923F1FB68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93335" y="4958526"/>
                <a:ext cx="9547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03D50CD6-9DD3-513D-0538-6315A2723F58}"/>
                  </a:ext>
                </a:extLst>
              </p14:cNvPr>
              <p14:cNvContentPartPr/>
              <p14:nvPr/>
            </p14:nvContentPartPr>
            <p14:xfrm>
              <a:off x="4130735" y="5742246"/>
              <a:ext cx="30240" cy="226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03D50CD6-9DD3-513D-0538-6315A2723F5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23175" y="5734686"/>
                <a:ext cx="4536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712905E4-723A-3352-C0C4-88DCE12C6B76}"/>
              </a:ext>
            </a:extLst>
          </p:cNvPr>
          <p:cNvGrpSpPr/>
          <p:nvPr/>
        </p:nvGrpSpPr>
        <p:grpSpPr>
          <a:xfrm>
            <a:off x="310796" y="4715036"/>
            <a:ext cx="1207080" cy="408960"/>
            <a:chOff x="310796" y="4715036"/>
            <a:chExt cx="1207080" cy="40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04E2FC5-323B-7E2F-4BA4-46BC2B2924D3}"/>
                    </a:ext>
                  </a:extLst>
                </p14:cNvPr>
                <p14:cNvContentPartPr/>
                <p14:nvPr/>
              </p14:nvContentPartPr>
              <p14:xfrm>
                <a:off x="310796" y="4878116"/>
                <a:ext cx="446040" cy="222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04E2FC5-323B-7E2F-4BA4-46BC2B2924D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3236" y="4870556"/>
                  <a:ext cx="4611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E09DA0B-1239-4A90-FE54-81ED2697F9EE}"/>
                    </a:ext>
                  </a:extLst>
                </p14:cNvPr>
                <p14:cNvContentPartPr/>
                <p14:nvPr/>
              </p14:nvContentPartPr>
              <p14:xfrm>
                <a:off x="839996" y="4768316"/>
                <a:ext cx="325440" cy="71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E09DA0B-1239-4A90-FE54-81ED2697F9E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2436" y="4760756"/>
                  <a:ext cx="3405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4B0ED68-6A00-0421-7A40-21E633DE9240}"/>
                    </a:ext>
                  </a:extLst>
                </p14:cNvPr>
                <p14:cNvContentPartPr/>
                <p14:nvPr/>
              </p14:nvContentPartPr>
              <p14:xfrm>
                <a:off x="866996" y="4807556"/>
                <a:ext cx="301320" cy="263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4B0ED68-6A00-0421-7A40-21E633DE924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9436" y="4799996"/>
                  <a:ext cx="3164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B4F35FC-D311-3B32-9714-91065B6ECA87}"/>
                    </a:ext>
                  </a:extLst>
                </p14:cNvPr>
                <p14:cNvContentPartPr/>
                <p14:nvPr/>
              </p14:nvContentPartPr>
              <p14:xfrm>
                <a:off x="1254356" y="4715036"/>
                <a:ext cx="17640" cy="408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B4F35FC-D311-3B32-9714-91065B6ECA8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246796" y="4707476"/>
                  <a:ext cx="3276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6029A50-985C-840D-30ED-E53327EDC009}"/>
                    </a:ext>
                  </a:extLst>
                </p14:cNvPr>
                <p14:cNvContentPartPr/>
                <p14:nvPr/>
              </p14:nvContentPartPr>
              <p14:xfrm>
                <a:off x="1317716" y="4870196"/>
                <a:ext cx="200160" cy="30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6029A50-985C-840D-30ED-E53327EDC00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10156" y="4862636"/>
                  <a:ext cx="215280" cy="4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9C56FF40-8EB4-7A1A-D2AF-A891AAEE05D3}"/>
                  </a:ext>
                </a:extLst>
              </p14:cNvPr>
              <p14:cNvContentPartPr/>
              <p14:nvPr/>
            </p14:nvContentPartPr>
            <p14:xfrm>
              <a:off x="9192902" y="5515316"/>
              <a:ext cx="4680" cy="33300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9C56FF40-8EB4-7A1A-D2AF-A891AAEE05D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185702" y="5508116"/>
                <a:ext cx="1980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5970809-D2FA-09CA-9546-36D7EFE4FB9E}"/>
                  </a:ext>
                </a:extLst>
              </p14:cNvPr>
              <p14:cNvContentPartPr/>
              <p14:nvPr/>
            </p14:nvContentPartPr>
            <p14:xfrm>
              <a:off x="9212342" y="5676596"/>
              <a:ext cx="158760" cy="1512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35970809-D2FA-09CA-9546-36D7EFE4FB9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204782" y="5669036"/>
                <a:ext cx="17388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B8A0C5F2-57ED-6775-37DF-18E8B019B2E8}"/>
              </a:ext>
            </a:extLst>
          </p:cNvPr>
          <p:cNvGrpSpPr/>
          <p:nvPr/>
        </p:nvGrpSpPr>
        <p:grpSpPr>
          <a:xfrm>
            <a:off x="9618782" y="5610356"/>
            <a:ext cx="400320" cy="160560"/>
            <a:chOff x="9618782" y="5610356"/>
            <a:chExt cx="400320" cy="16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2B7BD9E-4440-BF2F-160D-1E4F5D0CD2D6}"/>
                    </a:ext>
                  </a:extLst>
                </p14:cNvPr>
                <p14:cNvContentPartPr/>
                <p14:nvPr/>
              </p14:nvContentPartPr>
              <p14:xfrm>
                <a:off x="9763142" y="5610356"/>
                <a:ext cx="23040" cy="160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2B7BD9E-4440-BF2F-160D-1E4F5D0CD2D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755582" y="5602796"/>
                  <a:ext cx="378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AC2634F-8C9F-FCEC-4640-09868F8987EC}"/>
                    </a:ext>
                  </a:extLst>
                </p14:cNvPr>
                <p14:cNvContentPartPr/>
                <p14:nvPr/>
              </p14:nvContentPartPr>
              <p14:xfrm>
                <a:off x="9618782" y="5741756"/>
                <a:ext cx="400320" cy="7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AC2634F-8C9F-FCEC-4640-09868F8987E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11222" y="5734196"/>
                  <a:ext cx="41544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9E2071EF-BABA-CB55-1D3A-E0DC4D8880D7}"/>
                  </a:ext>
                </a:extLst>
              </p14:cNvPr>
              <p14:cNvContentPartPr/>
              <p14:nvPr/>
            </p14:nvContentPartPr>
            <p14:xfrm>
              <a:off x="5682461" y="6443756"/>
              <a:ext cx="2919960" cy="7452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9E2071EF-BABA-CB55-1D3A-E0DC4D8880D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74901" y="6436556"/>
                <a:ext cx="2935080" cy="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970C0358-2D34-687E-AE93-8F22065C295A}"/>
              </a:ext>
            </a:extLst>
          </p:cNvPr>
          <p:cNvGrpSpPr/>
          <p:nvPr/>
        </p:nvGrpSpPr>
        <p:grpSpPr>
          <a:xfrm>
            <a:off x="8887541" y="6101036"/>
            <a:ext cx="1609200" cy="574560"/>
            <a:chOff x="8887541" y="6101036"/>
            <a:chExt cx="1609200" cy="57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C78330F-D072-9BA5-E60F-27A2789D8B6B}"/>
                    </a:ext>
                  </a:extLst>
                </p14:cNvPr>
                <p14:cNvContentPartPr/>
                <p14:nvPr/>
              </p14:nvContentPartPr>
              <p14:xfrm>
                <a:off x="8887541" y="6225956"/>
                <a:ext cx="163440" cy="221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C78330F-D072-9BA5-E60F-27A2789D8B6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79981" y="6218396"/>
                  <a:ext cx="1785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355549F-65B0-D952-297F-DA07449F56D4}"/>
                    </a:ext>
                  </a:extLst>
                </p14:cNvPr>
                <p14:cNvContentPartPr/>
                <p14:nvPr/>
              </p14:nvContentPartPr>
              <p14:xfrm>
                <a:off x="9096341" y="6225596"/>
                <a:ext cx="6120" cy="263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355549F-65B0-D952-297F-DA07449F56D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088781" y="6218036"/>
                  <a:ext cx="212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FFA2AF6-BA44-1FD6-ECFD-DB6224565BDB}"/>
                    </a:ext>
                  </a:extLst>
                </p14:cNvPr>
                <p14:cNvContentPartPr/>
                <p14:nvPr/>
              </p14:nvContentPartPr>
              <p14:xfrm>
                <a:off x="9084101" y="6374636"/>
                <a:ext cx="126720" cy="54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FFA2AF6-BA44-1FD6-ECFD-DB6224565BD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076541" y="6367436"/>
                  <a:ext cx="1418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5FDBBB9-2C7E-20E6-FD98-42FF875E8CEA}"/>
                    </a:ext>
                  </a:extLst>
                </p14:cNvPr>
                <p14:cNvContentPartPr/>
                <p14:nvPr/>
              </p14:nvContentPartPr>
              <p14:xfrm>
                <a:off x="9314141" y="6205796"/>
                <a:ext cx="80640" cy="119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5FDBBB9-2C7E-20E6-FD98-42FF875E8CE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306581" y="6198236"/>
                  <a:ext cx="957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D7D4B478-FEEC-B259-06CD-7367FC210EDA}"/>
                    </a:ext>
                  </a:extLst>
                </p14:cNvPr>
                <p14:cNvContentPartPr/>
                <p14:nvPr/>
              </p14:nvContentPartPr>
              <p14:xfrm>
                <a:off x="9312341" y="6365276"/>
                <a:ext cx="25200" cy="60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D7D4B478-FEEC-B259-06CD-7367FC210ED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04781" y="6357716"/>
                  <a:ext cx="403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B1FC26B-AD87-3884-1C82-315161BE2E06}"/>
                    </a:ext>
                  </a:extLst>
                </p14:cNvPr>
                <p14:cNvContentPartPr/>
                <p14:nvPr/>
              </p14:nvContentPartPr>
              <p14:xfrm>
                <a:off x="9312341" y="6365276"/>
                <a:ext cx="36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B1FC26B-AD87-3884-1C82-315161BE2E0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04781" y="63577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DB9CEC3-76B6-284C-4F44-D3A5DDAA59A0}"/>
                    </a:ext>
                  </a:extLst>
                </p14:cNvPr>
                <p14:cNvContentPartPr/>
                <p14:nvPr/>
              </p14:nvContentPartPr>
              <p14:xfrm>
                <a:off x="9312341" y="6365276"/>
                <a:ext cx="360" cy="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DB9CEC3-76B6-284C-4F44-D3A5DDAA59A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04781" y="63577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B13122A-32A1-C112-6610-52A09C768DE6}"/>
                    </a:ext>
                  </a:extLst>
                </p14:cNvPr>
                <p14:cNvContentPartPr/>
                <p14:nvPr/>
              </p14:nvContentPartPr>
              <p14:xfrm>
                <a:off x="9264461" y="6427556"/>
                <a:ext cx="173520" cy="388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B13122A-32A1-C112-6610-52A09C768DE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256901" y="6419996"/>
                  <a:ext cx="1886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F1AFAF5-1CC7-7C92-1C08-BCCE363C0F7A}"/>
                    </a:ext>
                  </a:extLst>
                </p14:cNvPr>
                <p14:cNvContentPartPr/>
                <p14:nvPr/>
              </p14:nvContentPartPr>
              <p14:xfrm>
                <a:off x="9511061" y="6138116"/>
                <a:ext cx="168840" cy="375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F1AFAF5-1CC7-7C92-1C08-BCCE363C0F7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503501" y="6130556"/>
                  <a:ext cx="18396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C027A6A-C7E2-77EF-6195-8C3CEF5F30C6}"/>
                    </a:ext>
                  </a:extLst>
                </p14:cNvPr>
                <p14:cNvContentPartPr/>
                <p14:nvPr/>
              </p14:nvContentPartPr>
              <p14:xfrm>
                <a:off x="9365261" y="6304436"/>
                <a:ext cx="46800" cy="129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C027A6A-C7E2-77EF-6195-8C3CEF5F30C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57701" y="6296876"/>
                  <a:ext cx="619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1CCB91B-8698-6C26-2200-ED9E0A15FDED}"/>
                    </a:ext>
                  </a:extLst>
                </p14:cNvPr>
                <p14:cNvContentPartPr/>
                <p14:nvPr/>
              </p14:nvContentPartPr>
              <p14:xfrm>
                <a:off x="9699341" y="6245036"/>
                <a:ext cx="110520" cy="1897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1CCB91B-8698-6C26-2200-ED9E0A15FDE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691781" y="6237476"/>
                  <a:ext cx="1256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947CCB6-A2D6-33AF-9299-A8D77924A5A2}"/>
                    </a:ext>
                  </a:extLst>
                </p14:cNvPr>
                <p14:cNvContentPartPr/>
                <p14:nvPr/>
              </p14:nvContentPartPr>
              <p14:xfrm>
                <a:off x="9820661" y="6331076"/>
                <a:ext cx="86760" cy="457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947CCB6-A2D6-33AF-9299-A8D77924A5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813101" y="6323516"/>
                  <a:ext cx="1018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226AB1E-4F4D-B9DB-E95B-2C2E918E17C5}"/>
                    </a:ext>
                  </a:extLst>
                </p14:cNvPr>
                <p14:cNvContentPartPr/>
                <p14:nvPr/>
              </p14:nvContentPartPr>
              <p14:xfrm>
                <a:off x="9886901" y="6291116"/>
                <a:ext cx="29160" cy="137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226AB1E-4F4D-B9DB-E95B-2C2E918E17C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879341" y="6283556"/>
                  <a:ext cx="442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2D662D1-1AAE-B840-664C-60C82932B88C}"/>
                    </a:ext>
                  </a:extLst>
                </p14:cNvPr>
                <p14:cNvContentPartPr/>
                <p14:nvPr/>
              </p14:nvContentPartPr>
              <p14:xfrm>
                <a:off x="10049621" y="6230636"/>
                <a:ext cx="49680" cy="134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2D662D1-1AAE-B840-664C-60C82932B88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042061" y="6223076"/>
                  <a:ext cx="648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90B3CE1-4E01-DD9F-0D48-2B16ED3F9417}"/>
                    </a:ext>
                  </a:extLst>
                </p14:cNvPr>
                <p14:cNvContentPartPr/>
                <p14:nvPr/>
              </p14:nvContentPartPr>
              <p14:xfrm>
                <a:off x="10021181" y="6385796"/>
                <a:ext cx="17640" cy="54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90B3CE1-4E01-DD9F-0D48-2B16ED3F941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13621" y="6378596"/>
                  <a:ext cx="32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D85AE6D-33B0-0152-1176-6D20A21F6AE5}"/>
                    </a:ext>
                  </a:extLst>
                </p14:cNvPr>
                <p14:cNvContentPartPr/>
                <p14:nvPr/>
              </p14:nvContentPartPr>
              <p14:xfrm>
                <a:off x="10078421" y="6395516"/>
                <a:ext cx="19440" cy="52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D85AE6D-33B0-0152-1176-6D20A21F6AE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070861" y="6387956"/>
                  <a:ext cx="345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716D37A-6A37-FA65-D8C7-DD882F534393}"/>
                    </a:ext>
                  </a:extLst>
                </p14:cNvPr>
                <p14:cNvContentPartPr/>
                <p14:nvPr/>
              </p14:nvContentPartPr>
              <p14:xfrm>
                <a:off x="9936221" y="6433316"/>
                <a:ext cx="270000" cy="58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716D37A-6A37-FA65-D8C7-DD882F53439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928661" y="6425756"/>
                  <a:ext cx="285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D5A4BCE-7BBB-CC62-B3E2-C2CCAAD6A49B}"/>
                    </a:ext>
                  </a:extLst>
                </p14:cNvPr>
                <p14:cNvContentPartPr/>
                <p14:nvPr/>
              </p14:nvContentPartPr>
              <p14:xfrm>
                <a:off x="10329701" y="6101036"/>
                <a:ext cx="167040" cy="574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D5A4BCE-7BBB-CC62-B3E2-C2CCAAD6A49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322141" y="6093476"/>
                  <a:ext cx="182160" cy="58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A29D69A0-C2B9-F253-237E-958813432D4E}"/>
              </a:ext>
            </a:extLst>
          </p:cNvPr>
          <p:cNvGrpSpPr/>
          <p:nvPr/>
        </p:nvGrpSpPr>
        <p:grpSpPr>
          <a:xfrm>
            <a:off x="10342587" y="4576667"/>
            <a:ext cx="334080" cy="309600"/>
            <a:chOff x="10342587" y="4576667"/>
            <a:chExt cx="33408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BD287E9-EB63-0CFA-2602-712C51A1FA76}"/>
                    </a:ext>
                  </a:extLst>
                </p14:cNvPr>
                <p14:cNvContentPartPr/>
                <p14:nvPr/>
              </p14:nvContentPartPr>
              <p14:xfrm>
                <a:off x="10342587" y="4576667"/>
                <a:ext cx="173160" cy="309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BD287E9-EB63-0CFA-2602-712C51A1FA7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335027" y="4569107"/>
                  <a:ext cx="18828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56F7AB0-1F55-D28E-4D5F-E8DF7DE61306}"/>
                    </a:ext>
                  </a:extLst>
                </p14:cNvPr>
                <p14:cNvContentPartPr/>
                <p14:nvPr/>
              </p14:nvContentPartPr>
              <p14:xfrm>
                <a:off x="10405587" y="4694387"/>
                <a:ext cx="85680" cy="172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56F7AB0-1F55-D28E-4D5F-E8DF7DE6130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398027" y="4686827"/>
                  <a:ext cx="1004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C9AB976-A8CE-B80C-12B9-385B0E1F4149}"/>
                    </a:ext>
                  </a:extLst>
                </p14:cNvPr>
                <p14:cNvContentPartPr/>
                <p14:nvPr/>
              </p14:nvContentPartPr>
              <p14:xfrm>
                <a:off x="10554627" y="4590347"/>
                <a:ext cx="111600" cy="226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C9AB976-A8CE-B80C-12B9-385B0E1F414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547067" y="4582787"/>
                  <a:ext cx="1267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1B6F062-0452-8FAC-4E2C-C7A4E5EEB78B}"/>
                    </a:ext>
                  </a:extLst>
                </p14:cNvPr>
                <p14:cNvContentPartPr/>
                <p14:nvPr/>
              </p14:nvContentPartPr>
              <p14:xfrm>
                <a:off x="10621587" y="4689347"/>
                <a:ext cx="55080" cy="163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1B6F062-0452-8FAC-4E2C-C7A4E5EEB78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614027" y="4681787"/>
                  <a:ext cx="7020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89F12C27-BBA1-B583-D80B-4E1E150A0E41}"/>
              </a:ext>
            </a:extLst>
          </p:cNvPr>
          <p:cNvGrpSpPr/>
          <p:nvPr/>
        </p:nvGrpSpPr>
        <p:grpSpPr>
          <a:xfrm>
            <a:off x="10864227" y="4362827"/>
            <a:ext cx="996480" cy="401760"/>
            <a:chOff x="10864227" y="4362827"/>
            <a:chExt cx="996480" cy="40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39F2AAB-450A-CBD8-BD8D-32FE2433E262}"/>
                    </a:ext>
                  </a:extLst>
                </p14:cNvPr>
                <p14:cNvContentPartPr/>
                <p14:nvPr/>
              </p14:nvContentPartPr>
              <p14:xfrm>
                <a:off x="10864227" y="4370747"/>
                <a:ext cx="127080" cy="2239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39F2AAB-450A-CBD8-BD8D-32FE2433E26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856667" y="4363547"/>
                  <a:ext cx="1422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682D2A6-0F34-93A4-C44A-7A5B9D60A4F3}"/>
                    </a:ext>
                  </a:extLst>
                </p14:cNvPr>
                <p14:cNvContentPartPr/>
                <p14:nvPr/>
              </p14:nvContentPartPr>
              <p14:xfrm>
                <a:off x="10997427" y="4460747"/>
                <a:ext cx="92160" cy="507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682D2A6-0F34-93A4-C44A-7A5B9D60A4F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989867" y="4453187"/>
                  <a:ext cx="107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D3F8819-2CA9-6057-E7CB-EC4D79FA0360}"/>
                    </a:ext>
                  </a:extLst>
                </p14:cNvPr>
                <p14:cNvContentPartPr/>
                <p14:nvPr/>
              </p14:nvContentPartPr>
              <p14:xfrm>
                <a:off x="11087787" y="4362827"/>
                <a:ext cx="36360" cy="2498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D3F8819-2CA9-6057-E7CB-EC4D79FA036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080227" y="4355267"/>
                  <a:ext cx="514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C0A745D-4769-3555-4EA8-D9B04D5949E3}"/>
                    </a:ext>
                  </a:extLst>
                </p14:cNvPr>
                <p14:cNvContentPartPr/>
                <p14:nvPr/>
              </p14:nvContentPartPr>
              <p14:xfrm>
                <a:off x="11281827" y="4374707"/>
                <a:ext cx="131760" cy="1587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C0A745D-4769-3555-4EA8-D9B04D5949E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274267" y="4367147"/>
                  <a:ext cx="1468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BF1CEAB-8F16-FD3A-49CA-EE800CBDE6B1}"/>
                    </a:ext>
                  </a:extLst>
                </p14:cNvPr>
                <p14:cNvContentPartPr/>
                <p14:nvPr/>
              </p14:nvContentPartPr>
              <p14:xfrm>
                <a:off x="11316027" y="4544267"/>
                <a:ext cx="24120" cy="1350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BF1CEAB-8F16-FD3A-49CA-EE800CBDE6B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308467" y="4536707"/>
                  <a:ext cx="392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169A07A-84D9-FF67-11FB-7D2713DDAFA8}"/>
                    </a:ext>
                  </a:extLst>
                </p14:cNvPr>
                <p14:cNvContentPartPr/>
                <p14:nvPr/>
              </p14:nvContentPartPr>
              <p14:xfrm>
                <a:off x="11378307" y="4604027"/>
                <a:ext cx="42120" cy="334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169A07A-84D9-FF67-11FB-7D2713DDAFA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370747" y="4596467"/>
                  <a:ext cx="572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E9F3483-7811-F638-629D-DDA8AB7AF337}"/>
                    </a:ext>
                  </a:extLst>
                </p14:cNvPr>
                <p14:cNvContentPartPr/>
                <p14:nvPr/>
              </p14:nvContentPartPr>
              <p14:xfrm>
                <a:off x="11157987" y="4705547"/>
                <a:ext cx="702720" cy="59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E9F3483-7811-F638-629D-DDA8AB7AF33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150427" y="4697987"/>
                  <a:ext cx="717840" cy="74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953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56514-7CB8-5675-BCAF-43340371E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91CB3F-BA83-423B-3B74-55BC5B61105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590C9F-9455-6FEC-01E7-D1087BB25A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20EF5-4A69-8D48-52DF-FEA970B6A02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680FF1C-DF12-E156-B2D7-139B551C3C6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357C4CC-1C13-1229-351A-FB472A4492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2A36C6-DAEF-3E8F-FB26-4DD86193682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C8193A3-74BF-6AE4-63E7-D858C0138BC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9F22B59-2C60-96D2-3916-59358E63F8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A716219-625C-6E40-A309-6B5536D3AF6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B4A1F6-CBF1-FB35-49C3-AF55D07CAC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9864772-BB6B-B59D-57FA-C9988D429D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0B674A7-008C-B8C3-A335-4FA905B809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7A02AF8-439D-EAE9-8BDD-AF3352208D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685D55-6771-1504-17A4-24429B15E7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DDB22E-1B56-A132-E6E0-DEA419211A0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635F678-0764-C457-B809-F366B69DB9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0AE8D9D-F80B-05D5-934D-30D9F9A6717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70A0A0-2620-88EC-CF48-AF4B1242A3A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4104DF-42DD-487D-58F8-9A5FD3E349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C17C623-A815-FA78-08F4-DC3127DD50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F604DA6-BF8E-BD7F-F9C8-7D450FDA43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90E9B93-3099-B228-9F25-B95FE047C82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04224F5-A340-AAEA-7005-07FC6F7178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9B64FA2-3618-7B2C-F231-E9702F29CB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FD390FE-949C-B4B4-8070-0C63AA7D731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CBBDA65-7BF2-92D9-B37E-3BBC6F3345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048A20-8699-5966-AC97-1E716EA268C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9217E3F-5CD8-DB5B-CEA1-72A1AFB5E6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EF62D4-B828-775E-C596-EFBF7ECA1C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5ED8065-F49A-3EF8-974B-7E4469BCB3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B6EE599-28FA-1BE8-01B1-EB5F21B7CF0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D8C8464-BA30-C4E2-9976-613495BF1D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32DBF4-3793-FE14-91EF-AF82416D7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B03E7D-2E0F-78A3-F904-EE4CA41201C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B5AD797-0624-CAD1-D41B-F92C1C926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B8DBCB-BF0B-D10C-1FB8-C92811E2B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21C475C-C2B9-39E1-B93E-B655B2091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56" y="1825322"/>
            <a:ext cx="6473295" cy="29571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1CC30A0-F0B1-9342-BFF4-921B4211C99E}"/>
                  </a:ext>
                </a:extLst>
              </p14:cNvPr>
              <p14:cNvContentPartPr/>
              <p14:nvPr/>
            </p14:nvContentPartPr>
            <p14:xfrm>
              <a:off x="8244040" y="2384147"/>
              <a:ext cx="1410120" cy="32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1CC30A0-F0B1-9342-BFF4-921B4211C9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36480" y="2376587"/>
                <a:ext cx="142524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4882F7F-04C5-AB91-C899-24A391E201B0}"/>
                  </a:ext>
                </a:extLst>
              </p14:cNvPr>
              <p14:cNvContentPartPr/>
              <p14:nvPr/>
            </p14:nvContentPartPr>
            <p14:xfrm>
              <a:off x="6126520" y="2662173"/>
              <a:ext cx="1861560" cy="1206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4882F7F-04C5-AB91-C899-24A391E201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72520" y="2554533"/>
                <a:ext cx="1969200" cy="33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BD1402F0-E83E-EEA1-F253-72DE74D7D589}"/>
              </a:ext>
            </a:extLst>
          </p:cNvPr>
          <p:cNvGrpSpPr/>
          <p:nvPr/>
        </p:nvGrpSpPr>
        <p:grpSpPr>
          <a:xfrm>
            <a:off x="7159000" y="2774853"/>
            <a:ext cx="2313720" cy="831960"/>
            <a:chOff x="7159000" y="2774853"/>
            <a:chExt cx="2313720" cy="83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AC36235-A519-6074-6B7D-CAD6D9E5BF41}"/>
                    </a:ext>
                  </a:extLst>
                </p14:cNvPr>
                <p14:cNvContentPartPr/>
                <p14:nvPr/>
              </p14:nvContentPartPr>
              <p14:xfrm>
                <a:off x="7159000" y="3160053"/>
                <a:ext cx="507960" cy="204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AC36235-A519-6074-6B7D-CAD6D9E5BF4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51440" y="3152493"/>
                  <a:ext cx="5230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73AFA09-0D7F-C82A-0F02-A528D6AA88CF}"/>
                    </a:ext>
                  </a:extLst>
                </p14:cNvPr>
                <p14:cNvContentPartPr/>
                <p14:nvPr/>
              </p14:nvContentPartPr>
              <p14:xfrm>
                <a:off x="7757680" y="3140613"/>
                <a:ext cx="225000" cy="21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73AFA09-0D7F-C82A-0F02-A528D6AA88C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750120" y="3133053"/>
                  <a:ext cx="240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6716A37-BA25-281A-4C9A-4A8B5EED7228}"/>
                    </a:ext>
                  </a:extLst>
                </p14:cNvPr>
                <p14:cNvContentPartPr/>
                <p14:nvPr/>
              </p14:nvContentPartPr>
              <p14:xfrm>
                <a:off x="7752640" y="3128373"/>
                <a:ext cx="284400" cy="266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6716A37-BA25-281A-4C9A-4A8B5EED722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745080" y="3120813"/>
                  <a:ext cx="2995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A1B4CAF-EE73-5586-D335-7DF1A4B0A4C3}"/>
                    </a:ext>
                  </a:extLst>
                </p14:cNvPr>
                <p14:cNvContentPartPr/>
                <p14:nvPr/>
              </p14:nvContentPartPr>
              <p14:xfrm>
                <a:off x="8124520" y="3047373"/>
                <a:ext cx="20160" cy="436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A1B4CAF-EE73-5586-D335-7DF1A4B0A4C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16960" y="3039813"/>
                  <a:ext cx="3528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03E9DCB-E2D3-66FA-7FAE-0511D9BFED7D}"/>
                    </a:ext>
                  </a:extLst>
                </p14:cNvPr>
                <p14:cNvContentPartPr/>
                <p14:nvPr/>
              </p14:nvContentPartPr>
              <p14:xfrm>
                <a:off x="8107240" y="3288573"/>
                <a:ext cx="227160" cy="19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03E9DCB-E2D3-66FA-7FAE-0511D9BFED7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099680" y="3281013"/>
                  <a:ext cx="242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1490FAD-FC86-A63B-0862-7C7674D0AAC5}"/>
                    </a:ext>
                  </a:extLst>
                </p14:cNvPr>
                <p14:cNvContentPartPr/>
                <p14:nvPr/>
              </p14:nvContentPartPr>
              <p14:xfrm>
                <a:off x="8794120" y="2940093"/>
                <a:ext cx="393480" cy="666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1490FAD-FC86-A63B-0862-7C7674D0AAC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86560" y="2932533"/>
                  <a:ext cx="40860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9FB2507-DFB4-17A8-E54B-28CFD5DC56C2}"/>
                    </a:ext>
                  </a:extLst>
                </p14:cNvPr>
                <p14:cNvContentPartPr/>
                <p14:nvPr/>
              </p14:nvContentPartPr>
              <p14:xfrm>
                <a:off x="8624920" y="2774853"/>
                <a:ext cx="847800" cy="681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9FB2507-DFB4-17A8-E54B-28CFD5DC56C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17360" y="2767293"/>
                  <a:ext cx="862560" cy="69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B14E16C-20A9-8283-5409-7737B652E23F}"/>
                  </a:ext>
                </a:extLst>
              </p14:cNvPr>
              <p14:cNvContentPartPr/>
              <p14:nvPr/>
            </p14:nvContentPartPr>
            <p14:xfrm>
              <a:off x="4092160" y="4710573"/>
              <a:ext cx="4771080" cy="23400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B14E16C-20A9-8283-5409-7737B652E23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084600" y="4703013"/>
                <a:ext cx="4786200" cy="24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76CC1770-2006-56B4-A75E-4591F4233762}"/>
              </a:ext>
            </a:extLst>
          </p:cNvPr>
          <p:cNvGrpSpPr/>
          <p:nvPr/>
        </p:nvGrpSpPr>
        <p:grpSpPr>
          <a:xfrm>
            <a:off x="5623067" y="4887827"/>
            <a:ext cx="2521080" cy="686880"/>
            <a:chOff x="5623067" y="4887827"/>
            <a:chExt cx="2521080" cy="68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5985DE-9CB0-CFF3-C179-61F2EE2EF7F5}"/>
                    </a:ext>
                  </a:extLst>
                </p14:cNvPr>
                <p14:cNvContentPartPr/>
                <p14:nvPr/>
              </p14:nvContentPartPr>
              <p14:xfrm>
                <a:off x="5623067" y="4887827"/>
                <a:ext cx="466920" cy="686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5985DE-9CB0-CFF3-C179-61F2EE2EF7F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615507" y="4880267"/>
                  <a:ext cx="482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5EF5C0F-3F94-4007-91D5-5E927A1568BD}"/>
                    </a:ext>
                  </a:extLst>
                </p14:cNvPr>
                <p14:cNvContentPartPr/>
                <p14:nvPr/>
              </p14:nvContentPartPr>
              <p14:xfrm>
                <a:off x="5659427" y="5240987"/>
                <a:ext cx="537120" cy="67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5EF5C0F-3F94-4007-91D5-5E927A1568B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52227" y="5233427"/>
                  <a:ext cx="551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66BFD70-FB24-8BDC-533C-DF85CF793CC6}"/>
                    </a:ext>
                  </a:extLst>
                </p14:cNvPr>
                <p14:cNvContentPartPr/>
                <p14:nvPr/>
              </p14:nvContentPartPr>
              <p14:xfrm>
                <a:off x="6244787" y="5086547"/>
                <a:ext cx="414360" cy="435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66BFD70-FB24-8BDC-533C-DF85CF793CC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37227" y="5078987"/>
                  <a:ext cx="42948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3C20A78-3530-AE82-BA2B-EC0957ADE059}"/>
                    </a:ext>
                  </a:extLst>
                </p14:cNvPr>
                <p14:cNvContentPartPr/>
                <p14:nvPr/>
              </p14:nvContentPartPr>
              <p14:xfrm>
                <a:off x="6671027" y="5176907"/>
                <a:ext cx="403200" cy="32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3C20A78-3530-AE82-BA2B-EC0957ADE05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63467" y="5169347"/>
                  <a:ext cx="4183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05A2CF6-8F11-88BB-DCAA-38341A949D7F}"/>
                    </a:ext>
                  </a:extLst>
                </p14:cNvPr>
                <p14:cNvContentPartPr/>
                <p14:nvPr/>
              </p14:nvContentPartPr>
              <p14:xfrm>
                <a:off x="6863627" y="5157467"/>
                <a:ext cx="95400" cy="325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05A2CF6-8F11-88BB-DCAA-38341A949D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56067" y="5149907"/>
                  <a:ext cx="11052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6DFFFEF-C077-EA32-D354-E529A13237B4}"/>
                    </a:ext>
                  </a:extLst>
                </p14:cNvPr>
                <p14:cNvContentPartPr/>
                <p14:nvPr/>
              </p14:nvContentPartPr>
              <p14:xfrm>
                <a:off x="7162787" y="5211827"/>
                <a:ext cx="346320" cy="267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6DFFFEF-C077-EA32-D354-E529A13237B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55227" y="5204267"/>
                  <a:ext cx="36144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57BDD9D-DDF2-637E-B218-98A51D088DF4}"/>
                    </a:ext>
                  </a:extLst>
                </p14:cNvPr>
                <p14:cNvContentPartPr/>
                <p14:nvPr/>
              </p14:nvContentPartPr>
              <p14:xfrm>
                <a:off x="7569227" y="5171147"/>
                <a:ext cx="220680" cy="385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57BDD9D-DDF2-637E-B218-98A51D088DF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61667" y="5163587"/>
                  <a:ext cx="23580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0832860-43F1-95D0-C528-1E773DE30461}"/>
                    </a:ext>
                  </a:extLst>
                </p14:cNvPr>
                <p14:cNvContentPartPr/>
                <p14:nvPr/>
              </p14:nvContentPartPr>
              <p14:xfrm>
                <a:off x="7839227" y="5223707"/>
                <a:ext cx="304920" cy="294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0832860-43F1-95D0-C528-1E773DE304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32027" y="5216147"/>
                  <a:ext cx="319680" cy="30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7193E180-889F-2596-FC59-A905C7C31F3D}"/>
              </a:ext>
            </a:extLst>
          </p:cNvPr>
          <p:cNvGrpSpPr/>
          <p:nvPr/>
        </p:nvGrpSpPr>
        <p:grpSpPr>
          <a:xfrm>
            <a:off x="345107" y="3692880"/>
            <a:ext cx="1499760" cy="837720"/>
            <a:chOff x="345107" y="3692880"/>
            <a:chExt cx="1499760" cy="83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F30E359-1527-1DC6-9ECE-B67155EDD701}"/>
                    </a:ext>
                  </a:extLst>
                </p14:cNvPr>
                <p14:cNvContentPartPr/>
                <p14:nvPr/>
              </p14:nvContentPartPr>
              <p14:xfrm>
                <a:off x="345107" y="3859920"/>
                <a:ext cx="368280" cy="567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F30E359-1527-1DC6-9ECE-B67155EDD70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7547" y="3852360"/>
                  <a:ext cx="38340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D604CF3-A11F-DD63-32C6-CCED291F1D34}"/>
                    </a:ext>
                  </a:extLst>
                </p14:cNvPr>
                <p14:cNvContentPartPr/>
                <p14:nvPr/>
              </p14:nvContentPartPr>
              <p14:xfrm>
                <a:off x="755507" y="3867840"/>
                <a:ext cx="46080" cy="622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D604CF3-A11F-DD63-32C6-CCED291F1D3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7947" y="3860280"/>
                  <a:ext cx="6120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6FD6130-D39D-0B50-052A-9C96C8EED171}"/>
                    </a:ext>
                  </a:extLst>
                </p14:cNvPr>
                <p14:cNvContentPartPr/>
                <p14:nvPr/>
              </p14:nvContentPartPr>
              <p14:xfrm>
                <a:off x="769547" y="4111200"/>
                <a:ext cx="182160" cy="44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6FD6130-D39D-0B50-052A-9C96C8EED17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1987" y="4104000"/>
                  <a:ext cx="197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8FED020-A217-C2C4-40E0-37EBB875F74F}"/>
                    </a:ext>
                  </a:extLst>
                </p14:cNvPr>
                <p14:cNvContentPartPr/>
                <p14:nvPr/>
              </p14:nvContentPartPr>
              <p14:xfrm>
                <a:off x="1172387" y="3885480"/>
                <a:ext cx="219960" cy="10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8FED020-A217-C2C4-40E0-37EBB875F74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64827" y="3877920"/>
                  <a:ext cx="234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7C90608-162D-8AB0-5185-9B03ABF95738}"/>
                    </a:ext>
                  </a:extLst>
                </p14:cNvPr>
                <p14:cNvContentPartPr/>
                <p14:nvPr/>
              </p14:nvContentPartPr>
              <p14:xfrm>
                <a:off x="1160867" y="3910320"/>
                <a:ext cx="264960" cy="3538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7C90608-162D-8AB0-5185-9B03ABF9573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53307" y="3902760"/>
                  <a:ext cx="28008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B8F4023-5E54-B8FD-0F18-3C73E00684EA}"/>
                    </a:ext>
                  </a:extLst>
                </p14:cNvPr>
                <p14:cNvContentPartPr/>
                <p14:nvPr/>
              </p14:nvContentPartPr>
              <p14:xfrm>
                <a:off x="1511147" y="3861000"/>
                <a:ext cx="9360" cy="400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B8F4023-5E54-B8FD-0F18-3C73E00684E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03587" y="3853440"/>
                  <a:ext cx="2448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09EC6A6-D906-4A34-1EA4-FEA985CE38E0}"/>
                    </a:ext>
                  </a:extLst>
                </p14:cNvPr>
                <p14:cNvContentPartPr/>
                <p14:nvPr/>
              </p14:nvContentPartPr>
              <p14:xfrm>
                <a:off x="1524467" y="4143600"/>
                <a:ext cx="320400" cy="3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09EC6A6-D906-4A34-1EA4-FEA985CE38E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16907" y="4136400"/>
                  <a:ext cx="3355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48C6C1E-F857-7B58-430B-F1F14BAA6FDE}"/>
                    </a:ext>
                  </a:extLst>
                </p14:cNvPr>
                <p14:cNvContentPartPr/>
                <p14:nvPr/>
              </p14:nvContentPartPr>
              <p14:xfrm>
                <a:off x="1250867" y="3692880"/>
                <a:ext cx="355680" cy="8377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48C6C1E-F857-7B58-430B-F1F14BAA6FD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43307" y="3685680"/>
                  <a:ext cx="370800" cy="85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BDEAF82-CF04-6502-0FF2-6138A00266EC}"/>
                    </a:ext>
                  </a:extLst>
                </p14:cNvPr>
                <p14:cNvContentPartPr/>
                <p14:nvPr/>
              </p14:nvContentPartPr>
              <p14:xfrm>
                <a:off x="1148627" y="3728880"/>
                <a:ext cx="519120" cy="7329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BDEAF82-CF04-6502-0FF2-6138A00266E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41067" y="3721320"/>
                  <a:ext cx="534240" cy="74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3306A234-D0A9-4072-730D-48C536D80AE8}"/>
              </a:ext>
            </a:extLst>
          </p:cNvPr>
          <p:cNvGrpSpPr/>
          <p:nvPr/>
        </p:nvGrpSpPr>
        <p:grpSpPr>
          <a:xfrm>
            <a:off x="345467" y="337907"/>
            <a:ext cx="1185840" cy="791280"/>
            <a:chOff x="345467" y="337907"/>
            <a:chExt cx="1185840" cy="79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824FE3F-85D5-14F6-61DE-F6C8F7377162}"/>
                    </a:ext>
                  </a:extLst>
                </p14:cNvPr>
                <p14:cNvContentPartPr/>
                <p14:nvPr/>
              </p14:nvContentPartPr>
              <p14:xfrm>
                <a:off x="345467" y="367067"/>
                <a:ext cx="275400" cy="3420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824FE3F-85D5-14F6-61DE-F6C8F737716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37907" y="359507"/>
                  <a:ext cx="29052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61F747D-EAF0-1F73-1292-7E0000CCC0F0}"/>
                    </a:ext>
                  </a:extLst>
                </p14:cNvPr>
                <p14:cNvContentPartPr/>
                <p14:nvPr/>
              </p14:nvContentPartPr>
              <p14:xfrm>
                <a:off x="797267" y="337907"/>
                <a:ext cx="308880" cy="3171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61F747D-EAF0-1F73-1292-7E0000CCC0F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89707" y="330347"/>
                  <a:ext cx="3240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B5BC6D8-96A2-007C-6355-F98CA6A23173}"/>
                    </a:ext>
                  </a:extLst>
                </p14:cNvPr>
                <p14:cNvContentPartPr/>
                <p14:nvPr/>
              </p14:nvContentPartPr>
              <p14:xfrm>
                <a:off x="621227" y="785387"/>
                <a:ext cx="259920" cy="343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B5BC6D8-96A2-007C-6355-F98CA6A2317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3667" y="777827"/>
                  <a:ext cx="2750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860CB18-54F0-3AEA-82EE-2DA23F849378}"/>
                    </a:ext>
                  </a:extLst>
                </p14:cNvPr>
                <p14:cNvContentPartPr/>
                <p14:nvPr/>
              </p14:nvContentPartPr>
              <p14:xfrm>
                <a:off x="1171667" y="946667"/>
                <a:ext cx="201600" cy="21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860CB18-54F0-3AEA-82EE-2DA23F84937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64107" y="939107"/>
                  <a:ext cx="2167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929DA38-132F-9490-C119-5AFE9B617012}"/>
                    </a:ext>
                  </a:extLst>
                </p14:cNvPr>
                <p14:cNvContentPartPr/>
                <p14:nvPr/>
              </p14:nvContentPartPr>
              <p14:xfrm>
                <a:off x="1438427" y="831467"/>
                <a:ext cx="92880" cy="2124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929DA38-132F-9490-C119-5AFE9B61701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430867" y="823907"/>
                  <a:ext cx="10800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1482B5DD-95E5-D9BD-DAF5-D8F116F86423}"/>
              </a:ext>
            </a:extLst>
          </p:cNvPr>
          <p:cNvGrpSpPr/>
          <p:nvPr/>
        </p:nvGrpSpPr>
        <p:grpSpPr>
          <a:xfrm>
            <a:off x="1879787" y="749747"/>
            <a:ext cx="1131120" cy="393480"/>
            <a:chOff x="1879787" y="749747"/>
            <a:chExt cx="1131120" cy="39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769C2D8-FB90-3F2D-AF8B-17723E443015}"/>
                    </a:ext>
                  </a:extLst>
                </p14:cNvPr>
                <p14:cNvContentPartPr/>
                <p14:nvPr/>
              </p14:nvContentPartPr>
              <p14:xfrm>
                <a:off x="1879787" y="793307"/>
                <a:ext cx="33120" cy="299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769C2D8-FB90-3F2D-AF8B-17723E44301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72227" y="785747"/>
                  <a:ext cx="482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EF132F7-2267-3CD4-48BC-83501A33C2AE}"/>
                    </a:ext>
                  </a:extLst>
                </p14:cNvPr>
                <p14:cNvContentPartPr/>
                <p14:nvPr/>
              </p14:nvContentPartPr>
              <p14:xfrm>
                <a:off x="1911827" y="749747"/>
                <a:ext cx="124920" cy="3934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EF132F7-2267-3CD4-48BC-83501A33C2A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904267" y="742547"/>
                  <a:ext cx="14004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4D63879-C7BE-E692-FE3C-F0759CC8B71D}"/>
                    </a:ext>
                  </a:extLst>
                </p14:cNvPr>
                <p14:cNvContentPartPr/>
                <p14:nvPr/>
              </p14:nvContentPartPr>
              <p14:xfrm>
                <a:off x="2084987" y="913547"/>
                <a:ext cx="136080" cy="175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4D63879-C7BE-E692-FE3C-F0759CC8B71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77427" y="905987"/>
                  <a:ext cx="1508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53EC0B2-CE36-0F2C-3873-29703090A72A}"/>
                    </a:ext>
                  </a:extLst>
                </p14:cNvPr>
                <p14:cNvContentPartPr/>
                <p14:nvPr/>
              </p14:nvContentPartPr>
              <p14:xfrm>
                <a:off x="2301347" y="768467"/>
                <a:ext cx="24840" cy="316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53EC0B2-CE36-0F2C-3873-29703090A72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293787" y="760907"/>
                  <a:ext cx="399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1812CDF-BB95-205C-C0D8-1DCF555F797B}"/>
                    </a:ext>
                  </a:extLst>
                </p14:cNvPr>
                <p14:cNvContentPartPr/>
                <p14:nvPr/>
              </p14:nvContentPartPr>
              <p14:xfrm>
                <a:off x="2310347" y="951707"/>
                <a:ext cx="123840" cy="64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1812CDF-BB95-205C-C0D8-1DCF555F797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302787" y="944147"/>
                  <a:ext cx="1389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09CEFA4-E981-F045-E130-CB3B306AEC9D}"/>
                    </a:ext>
                  </a:extLst>
                </p14:cNvPr>
                <p14:cNvContentPartPr/>
                <p14:nvPr/>
              </p14:nvContentPartPr>
              <p14:xfrm>
                <a:off x="2405387" y="909227"/>
                <a:ext cx="152640" cy="198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09CEFA4-E981-F045-E130-CB3B306AEC9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97827" y="901667"/>
                  <a:ext cx="1677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BE6FE49-693D-69D5-D4A3-3BEB7295E758}"/>
                    </a:ext>
                  </a:extLst>
                </p14:cNvPr>
                <p14:cNvContentPartPr/>
                <p14:nvPr/>
              </p14:nvContentPartPr>
              <p14:xfrm>
                <a:off x="2578187" y="761627"/>
                <a:ext cx="79920" cy="302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BE6FE49-693D-69D5-D4A3-3BEB7295E75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70627" y="754067"/>
                  <a:ext cx="946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B7738FE-E3C7-43EE-2B75-D0166878AAE6}"/>
                    </a:ext>
                  </a:extLst>
                </p14:cNvPr>
                <p14:cNvContentPartPr/>
                <p14:nvPr/>
              </p14:nvContentPartPr>
              <p14:xfrm>
                <a:off x="2749187" y="938747"/>
                <a:ext cx="10440" cy="1256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B7738FE-E3C7-43EE-2B75-D0166878AAE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741627" y="931187"/>
                  <a:ext cx="252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8B865AF-3FFA-10EC-4FDF-48B374E13DC4}"/>
                    </a:ext>
                  </a:extLst>
                </p14:cNvPr>
                <p14:cNvContentPartPr/>
                <p14:nvPr/>
              </p14:nvContentPartPr>
              <p14:xfrm>
                <a:off x="2834507" y="928667"/>
                <a:ext cx="176400" cy="1760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8B865AF-3FFA-10EC-4FDF-48B374E13DC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26947" y="921107"/>
                  <a:ext cx="19152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DB485E3C-1878-4211-4DCA-2A3928A1AA71}"/>
              </a:ext>
            </a:extLst>
          </p:cNvPr>
          <p:cNvGrpSpPr/>
          <p:nvPr/>
        </p:nvGrpSpPr>
        <p:grpSpPr>
          <a:xfrm>
            <a:off x="3590147" y="749747"/>
            <a:ext cx="837360" cy="545400"/>
            <a:chOff x="3590147" y="749747"/>
            <a:chExt cx="837360" cy="54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70C51E4-97A5-8999-DE37-BBD268ECBA66}"/>
                    </a:ext>
                  </a:extLst>
                </p14:cNvPr>
                <p14:cNvContentPartPr/>
                <p14:nvPr/>
              </p14:nvContentPartPr>
              <p14:xfrm>
                <a:off x="3590147" y="794027"/>
                <a:ext cx="122400" cy="255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70C51E4-97A5-8999-DE37-BBD268ECBA6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582587" y="786467"/>
                  <a:ext cx="1375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165AFD7-6E26-5A27-76D6-3FE3B7FA5A8E}"/>
                    </a:ext>
                  </a:extLst>
                </p14:cNvPr>
                <p14:cNvContentPartPr/>
                <p14:nvPr/>
              </p14:nvContentPartPr>
              <p14:xfrm>
                <a:off x="3592667" y="922547"/>
                <a:ext cx="170640" cy="44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165AFD7-6E26-5A27-76D6-3FE3B7FA5A8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585107" y="914987"/>
                  <a:ext cx="185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F571240-154F-275B-F7BC-127B96099C9E}"/>
                    </a:ext>
                  </a:extLst>
                </p14:cNvPr>
                <p14:cNvContentPartPr/>
                <p14:nvPr/>
              </p14:nvContentPartPr>
              <p14:xfrm>
                <a:off x="3830267" y="764147"/>
                <a:ext cx="20880" cy="206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F571240-154F-275B-F7BC-127B96099C9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22707" y="756587"/>
                  <a:ext cx="360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818925F-2024-B739-4DAE-165BCAE375F9}"/>
                    </a:ext>
                  </a:extLst>
                </p14:cNvPr>
                <p14:cNvContentPartPr/>
                <p14:nvPr/>
              </p14:nvContentPartPr>
              <p14:xfrm>
                <a:off x="3836027" y="930467"/>
                <a:ext cx="88920" cy="12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818925F-2024-B739-4DAE-165BCAE375F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28467" y="922907"/>
                  <a:ext cx="1040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291C9E9-F307-B4A5-3699-90F297E24572}"/>
                    </a:ext>
                  </a:extLst>
                </p14:cNvPr>
                <p14:cNvContentPartPr/>
                <p14:nvPr/>
              </p14:nvContentPartPr>
              <p14:xfrm>
                <a:off x="3682667" y="1065827"/>
                <a:ext cx="173880" cy="522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291C9E9-F307-B4A5-3699-90F297E2457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675107" y="1058267"/>
                  <a:ext cx="189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DF29135-0D82-C564-D809-25823FDF5C59}"/>
                    </a:ext>
                  </a:extLst>
                </p14:cNvPr>
                <p14:cNvContentPartPr/>
                <p14:nvPr/>
              </p14:nvContentPartPr>
              <p14:xfrm>
                <a:off x="3684467" y="1112627"/>
                <a:ext cx="196920" cy="182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DF29135-0D82-C564-D809-25823FDF5C5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76907" y="1105067"/>
                  <a:ext cx="212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D48624D-968E-A4E0-C924-0321403A35E2}"/>
                    </a:ext>
                  </a:extLst>
                </p14:cNvPr>
                <p14:cNvContentPartPr/>
                <p14:nvPr/>
              </p14:nvContentPartPr>
              <p14:xfrm>
                <a:off x="4169027" y="749747"/>
                <a:ext cx="33120" cy="1825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D48624D-968E-A4E0-C924-0321403A35E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161827" y="742187"/>
                  <a:ext cx="482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CA09953-9281-4289-1797-34E7E49B0C89}"/>
                    </a:ext>
                  </a:extLst>
                </p14:cNvPr>
                <p14:cNvContentPartPr/>
                <p14:nvPr/>
              </p14:nvContentPartPr>
              <p14:xfrm>
                <a:off x="4030787" y="926147"/>
                <a:ext cx="282960" cy="12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CA09953-9281-4289-1797-34E7E49B0C8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23227" y="918587"/>
                  <a:ext cx="298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6357CB4-EFFE-E54C-B307-72E17A5A7EE4}"/>
                    </a:ext>
                  </a:extLst>
                </p14:cNvPr>
                <p14:cNvContentPartPr/>
                <p14:nvPr/>
              </p14:nvContentPartPr>
              <p14:xfrm>
                <a:off x="4098107" y="923627"/>
                <a:ext cx="127440" cy="1774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6357CB4-EFFE-E54C-B307-72E17A5A7EE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90547" y="916067"/>
                  <a:ext cx="1422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A22EA9A-7091-D4D8-690D-CA0A343E4780}"/>
                    </a:ext>
                  </a:extLst>
                </p14:cNvPr>
                <p14:cNvContentPartPr/>
                <p14:nvPr/>
              </p14:nvContentPartPr>
              <p14:xfrm>
                <a:off x="4200347" y="957467"/>
                <a:ext cx="87840" cy="1144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A22EA9A-7091-D4D8-690D-CA0A343E478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192787" y="949907"/>
                  <a:ext cx="1029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1B72D02-85AD-1A45-D72D-829844F0DFC5}"/>
                    </a:ext>
                  </a:extLst>
                </p14:cNvPr>
                <p14:cNvContentPartPr/>
                <p14:nvPr/>
              </p14:nvContentPartPr>
              <p14:xfrm>
                <a:off x="4407347" y="884387"/>
                <a:ext cx="20160" cy="1861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1B72D02-85AD-1A45-D72D-829844F0DFC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399787" y="876827"/>
                  <a:ext cx="349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7A96F4A-E6E2-CA8B-43C0-2E00EA889DF5}"/>
                    </a:ext>
                  </a:extLst>
                </p14:cNvPr>
                <p14:cNvContentPartPr/>
                <p14:nvPr/>
              </p14:nvContentPartPr>
              <p14:xfrm>
                <a:off x="4269107" y="1101467"/>
                <a:ext cx="14400" cy="1357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7A96F4A-E6E2-CA8B-43C0-2E00EA889DF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261547" y="1093907"/>
                  <a:ext cx="295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9032D72-119A-EFA4-3F53-DDFDA4A49F96}"/>
                    </a:ext>
                  </a:extLst>
                </p14:cNvPr>
                <p14:cNvContentPartPr/>
                <p14:nvPr/>
              </p14:nvContentPartPr>
              <p14:xfrm>
                <a:off x="4223387" y="1073387"/>
                <a:ext cx="200880" cy="198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9032D72-119A-EFA4-3F53-DDFDA4A49F9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215827" y="1065827"/>
                  <a:ext cx="21600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2CB4FB5B-7944-788B-2312-1933E544603B}"/>
              </a:ext>
            </a:extLst>
          </p:cNvPr>
          <p:cNvGrpSpPr/>
          <p:nvPr/>
        </p:nvGrpSpPr>
        <p:grpSpPr>
          <a:xfrm>
            <a:off x="481187" y="3985267"/>
            <a:ext cx="4002480" cy="1118880"/>
            <a:chOff x="481187" y="3985267"/>
            <a:chExt cx="4002480" cy="11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72188F3-C20F-4DF3-1118-5C775E2F5FA8}"/>
                    </a:ext>
                  </a:extLst>
                </p14:cNvPr>
                <p14:cNvContentPartPr/>
                <p14:nvPr/>
              </p14:nvContentPartPr>
              <p14:xfrm>
                <a:off x="3959507" y="3985267"/>
                <a:ext cx="524160" cy="667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72188F3-C20F-4DF3-1118-5C775E2F5FA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951947" y="3978067"/>
                  <a:ext cx="539280" cy="68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CED7BD6-5061-F410-943C-63C807E36CAE}"/>
                    </a:ext>
                  </a:extLst>
                </p14:cNvPr>
                <p14:cNvContentPartPr/>
                <p14:nvPr/>
              </p14:nvContentPartPr>
              <p14:xfrm>
                <a:off x="876827" y="4422307"/>
                <a:ext cx="3068640" cy="278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CED7BD6-5061-F410-943C-63C807E36C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69267" y="4414747"/>
                  <a:ext cx="30834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C821BC7-1F68-05C8-C902-73ED441556D4}"/>
                    </a:ext>
                  </a:extLst>
                </p14:cNvPr>
                <p14:cNvContentPartPr/>
                <p14:nvPr/>
              </p14:nvContentPartPr>
              <p14:xfrm>
                <a:off x="853067" y="4485307"/>
                <a:ext cx="117360" cy="2116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C821BC7-1F68-05C8-C902-73ED441556D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45507" y="4477747"/>
                  <a:ext cx="1324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AA13C6A-4ED5-43B3-510D-52283E973041}"/>
                    </a:ext>
                  </a:extLst>
                </p14:cNvPr>
                <p14:cNvContentPartPr/>
                <p14:nvPr/>
              </p14:nvContentPartPr>
              <p14:xfrm>
                <a:off x="481187" y="4567747"/>
                <a:ext cx="423000" cy="5364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AA13C6A-4ED5-43B3-510D-52283E97304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73627" y="4560547"/>
                  <a:ext cx="437760" cy="55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63FE99AD-2EF5-72AE-2B47-1B4002928C40}"/>
                  </a:ext>
                </a:extLst>
              </p14:cNvPr>
              <p14:cNvContentPartPr/>
              <p14:nvPr/>
            </p14:nvContentPartPr>
            <p14:xfrm>
              <a:off x="1687907" y="1270147"/>
              <a:ext cx="4172040" cy="24192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63FE99AD-2EF5-72AE-2B47-1B4002928C40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680347" y="1262587"/>
                <a:ext cx="4187160" cy="25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C3235C61-DE3C-5830-B801-B7E0EA7F887A}"/>
              </a:ext>
            </a:extLst>
          </p:cNvPr>
          <p:cNvGrpSpPr/>
          <p:nvPr/>
        </p:nvGrpSpPr>
        <p:grpSpPr>
          <a:xfrm>
            <a:off x="5153936" y="3248054"/>
            <a:ext cx="1364400" cy="501480"/>
            <a:chOff x="5153936" y="3248054"/>
            <a:chExt cx="1364400" cy="50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0637FEC9-2C23-A6DB-7C6F-998755E730B4}"/>
                    </a:ext>
                  </a:extLst>
                </p14:cNvPr>
                <p14:cNvContentPartPr/>
                <p14:nvPr/>
              </p14:nvContentPartPr>
              <p14:xfrm>
                <a:off x="5153936" y="3467294"/>
                <a:ext cx="190800" cy="2304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0637FEC9-2C23-A6DB-7C6F-998755E730B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146376" y="3459734"/>
                  <a:ext cx="2059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A558E88-E7D7-4995-C02F-4D1AD16EFBC0}"/>
                    </a:ext>
                  </a:extLst>
                </p14:cNvPr>
                <p14:cNvContentPartPr/>
                <p14:nvPr/>
              </p14:nvContentPartPr>
              <p14:xfrm>
                <a:off x="5432936" y="3486014"/>
                <a:ext cx="78120" cy="176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A558E88-E7D7-4995-C02F-4D1AD16EFBC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25376" y="3478454"/>
                  <a:ext cx="932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E055EDA-2987-107A-6B64-8164AA5C52FE}"/>
                    </a:ext>
                  </a:extLst>
                </p14:cNvPr>
                <p14:cNvContentPartPr/>
                <p14:nvPr/>
              </p14:nvContentPartPr>
              <p14:xfrm>
                <a:off x="5405216" y="3605534"/>
                <a:ext cx="221400" cy="194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E055EDA-2987-107A-6B64-8164AA5C52F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397656" y="3597974"/>
                  <a:ext cx="2365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07C27A4-02E7-674C-B0B7-D96C798833AF}"/>
                    </a:ext>
                  </a:extLst>
                </p14:cNvPr>
                <p14:cNvContentPartPr/>
                <p14:nvPr/>
              </p14:nvContentPartPr>
              <p14:xfrm>
                <a:off x="5853416" y="3429854"/>
                <a:ext cx="269640" cy="2426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07C27A4-02E7-674C-B0B7-D96C798833A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845856" y="3422294"/>
                  <a:ext cx="2847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FDD73B2-4250-D70B-5A94-EDCA764662B2}"/>
                    </a:ext>
                  </a:extLst>
                </p14:cNvPr>
                <p14:cNvContentPartPr/>
                <p14:nvPr/>
              </p14:nvContentPartPr>
              <p14:xfrm>
                <a:off x="6156896" y="3248054"/>
                <a:ext cx="191520" cy="5014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FDD73B2-4250-D70B-5A94-EDCA764662B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149336" y="3240494"/>
                  <a:ext cx="20664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0EA6824-448F-98AE-CB7B-9DD7978F2E49}"/>
                    </a:ext>
                  </a:extLst>
                </p14:cNvPr>
                <p14:cNvContentPartPr/>
                <p14:nvPr/>
              </p14:nvContentPartPr>
              <p14:xfrm>
                <a:off x="6354896" y="3428774"/>
                <a:ext cx="31680" cy="2383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0EA6824-448F-98AE-CB7B-9DD7978F2E4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347336" y="3421214"/>
                  <a:ext cx="468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4D8451F-0B7A-E9C7-05CC-0CE7CAFCF9B1}"/>
                    </a:ext>
                  </a:extLst>
                </p14:cNvPr>
                <p14:cNvContentPartPr/>
                <p14:nvPr/>
              </p14:nvContentPartPr>
              <p14:xfrm>
                <a:off x="6375056" y="3528854"/>
                <a:ext cx="139320" cy="1134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4D8451F-0B7A-E9C7-05CC-0CE7CAFCF9B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367496" y="3521294"/>
                  <a:ext cx="1540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DCC09AB-9B5C-2D3F-68E3-1B63AC8491DF}"/>
                    </a:ext>
                  </a:extLst>
                </p14:cNvPr>
                <p14:cNvContentPartPr/>
                <p14:nvPr/>
              </p14:nvContentPartPr>
              <p14:xfrm>
                <a:off x="6393416" y="3417974"/>
                <a:ext cx="124920" cy="109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DCC09AB-9B5C-2D3F-68E3-1B63AC8491D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385856" y="3410414"/>
                  <a:ext cx="14004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DC4B90DE-EF4F-EE23-2669-412A99FF4499}"/>
              </a:ext>
            </a:extLst>
          </p:cNvPr>
          <p:cNvGrpSpPr/>
          <p:nvPr/>
        </p:nvGrpSpPr>
        <p:grpSpPr>
          <a:xfrm>
            <a:off x="240798" y="2049857"/>
            <a:ext cx="1266840" cy="484560"/>
            <a:chOff x="240798" y="2049857"/>
            <a:chExt cx="1266840" cy="48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799F09F-72E7-9615-7734-981C21683C84}"/>
                    </a:ext>
                  </a:extLst>
                </p14:cNvPr>
                <p14:cNvContentPartPr/>
                <p14:nvPr/>
              </p14:nvContentPartPr>
              <p14:xfrm>
                <a:off x="240798" y="2064257"/>
                <a:ext cx="213840" cy="221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799F09F-72E7-9615-7734-981C21683C8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33238" y="2056697"/>
                  <a:ext cx="2289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025CBA8-DF66-89B1-3A40-BA3DB0B700D0}"/>
                    </a:ext>
                  </a:extLst>
                </p14:cNvPr>
                <p14:cNvContentPartPr/>
                <p14:nvPr/>
              </p14:nvContentPartPr>
              <p14:xfrm>
                <a:off x="569838" y="2068217"/>
                <a:ext cx="10800" cy="1994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025CBA8-DF66-89B1-3A40-BA3DB0B700D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62278" y="2060657"/>
                  <a:ext cx="2556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CD9CCF1E-C851-E50D-B79B-67BB87E0E905}"/>
                    </a:ext>
                  </a:extLst>
                </p14:cNvPr>
                <p14:cNvContentPartPr/>
                <p14:nvPr/>
              </p14:nvContentPartPr>
              <p14:xfrm>
                <a:off x="403878" y="2372057"/>
                <a:ext cx="22320" cy="148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CD9CCF1E-C851-E50D-B79B-67BB87E0E90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96318" y="2364497"/>
                  <a:ext cx="37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7CF0707-BA2F-A043-A692-C772D6102506}"/>
                    </a:ext>
                  </a:extLst>
                </p14:cNvPr>
                <p14:cNvContentPartPr/>
                <p14:nvPr/>
              </p14:nvContentPartPr>
              <p14:xfrm>
                <a:off x="433038" y="2334617"/>
                <a:ext cx="119520" cy="1998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7CF0707-BA2F-A043-A692-C772D610250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25478" y="2327057"/>
                  <a:ext cx="1346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64E5C467-42A9-E1D4-378E-A935D03C8047}"/>
                    </a:ext>
                  </a:extLst>
                </p14:cNvPr>
                <p14:cNvContentPartPr/>
                <p14:nvPr/>
              </p14:nvContentPartPr>
              <p14:xfrm>
                <a:off x="829758" y="2149577"/>
                <a:ext cx="108360" cy="136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64E5C467-42A9-E1D4-378E-A935D03C804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22198" y="2142017"/>
                  <a:ext cx="123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AF5776B-E280-7778-97A3-6467D580563D}"/>
                    </a:ext>
                  </a:extLst>
                </p14:cNvPr>
                <p14:cNvContentPartPr/>
                <p14:nvPr/>
              </p14:nvContentPartPr>
              <p14:xfrm>
                <a:off x="808518" y="2282057"/>
                <a:ext cx="184320" cy="306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AF5776B-E280-7778-97A3-6467D580563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00958" y="2274497"/>
                  <a:ext cx="1994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01863CA6-26CB-A925-FC5F-612591B4ED53}"/>
                    </a:ext>
                  </a:extLst>
                </p14:cNvPr>
                <p14:cNvContentPartPr/>
                <p14:nvPr/>
              </p14:nvContentPartPr>
              <p14:xfrm>
                <a:off x="1098678" y="2133017"/>
                <a:ext cx="59040" cy="2466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01863CA6-26CB-A925-FC5F-612591B4ED5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91478" y="2125457"/>
                  <a:ext cx="741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1DA79FE-FDC5-9F6A-DA12-F0CED91E8894}"/>
                    </a:ext>
                  </a:extLst>
                </p14:cNvPr>
                <p14:cNvContentPartPr/>
                <p14:nvPr/>
              </p14:nvContentPartPr>
              <p14:xfrm>
                <a:off x="1117398" y="2252177"/>
                <a:ext cx="160920" cy="89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1DA79FE-FDC5-9F6A-DA12-F0CED91E889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09838" y="2244617"/>
                  <a:ext cx="175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19B2890-A24E-88D8-1437-90C45C55595B}"/>
                    </a:ext>
                  </a:extLst>
                </p14:cNvPr>
                <p14:cNvContentPartPr/>
                <p14:nvPr/>
              </p14:nvContentPartPr>
              <p14:xfrm>
                <a:off x="1135398" y="2112497"/>
                <a:ext cx="146520" cy="1555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19B2890-A24E-88D8-1437-90C45C55595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27838" y="2104937"/>
                  <a:ext cx="1612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F30A1AC-611C-68A1-A254-24EEBD42B7F7}"/>
                    </a:ext>
                  </a:extLst>
                </p14:cNvPr>
                <p14:cNvContentPartPr/>
                <p14:nvPr/>
              </p14:nvContentPartPr>
              <p14:xfrm>
                <a:off x="1343118" y="2118977"/>
                <a:ext cx="2520" cy="2206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F30A1AC-611C-68A1-A254-24EEBD42B7F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335558" y="2111417"/>
                  <a:ext cx="176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CDEB794-C51C-E3A1-4CED-4B502A8558A1}"/>
                    </a:ext>
                  </a:extLst>
                </p14:cNvPr>
                <p14:cNvContentPartPr/>
                <p14:nvPr/>
              </p14:nvContentPartPr>
              <p14:xfrm>
                <a:off x="1382718" y="2049857"/>
                <a:ext cx="124920" cy="3096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CDEB794-C51C-E3A1-4CED-4B502A8558A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375158" y="2042297"/>
                  <a:ext cx="139680" cy="32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7980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B94F2-5C05-4632-2F1D-33406A2F0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6C67B3-E21A-C684-6C1E-3108D2355C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608427-D240-1A93-069F-2AEDFC89DBF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14754-A1DD-47CB-350D-09BEAA332CA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78CF20F-4985-186F-FE1E-1A7700FC5D9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A76083-5FE2-3F9F-28CD-1FBB78EE15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9EC8AC9-9220-DD15-49F5-3AFE5F709B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F571FE4-4EAB-7736-D846-489DCC0D70A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2881AD-FA24-97E0-500C-23C6466B92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FF3140C-4667-54AC-AEBA-72E1192DF2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10B5AD-12E8-05EA-28B4-B9E19E37C13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38C26E1-D5EF-B337-F62F-CF096C8B3A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23F94F-9825-B6D9-2BFB-50228BAD65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4F63DD-6580-C076-6FC5-E247CCEAB7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5AF9C51-6D4F-C844-4716-BB7358683C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BEFFB76-02F5-FA4E-0DC6-5EE20996BD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DA2AE56-BD23-78CD-CA15-626455CEF1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68BCFEF-C16D-D142-C49A-8BE5F4B54BF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3DACB7-C9B3-7C21-CCB6-6DB13934698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E37AF54-2BE6-9DE4-619E-B798A531FE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4974B96-3356-C7EB-526C-B3D3915D8B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ED376F2-B7A1-BB1B-55D5-6B02726EDA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E2AAC05-422A-37DB-48FF-7ED10C2CFD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66797A-2AA3-F712-C02D-60E041325B2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2AE924D-4200-A350-496C-AFC5A94E768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FFA609E-1434-7EA5-2A40-9E6B961F51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D819821-0838-CEBA-690C-57AA781D6CF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08598A-A975-FA7C-D5C7-4822CA3F35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9860A0-6E3E-69B9-437D-DF83861A65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6D65EDC-A29D-D12E-9422-EB0F3FDA50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642F1A-F5E3-514B-D154-D831C200F3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0EF1F9-232F-129A-2F22-5DA73586BC8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0D00F0C-9842-9FEC-8F37-C4D253C60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9EE1BB-E434-9A01-7DC1-3A661E0B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19B5E9-FF47-AAF6-8822-C22E3D72126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BAC303-BFD8-641F-A328-0CCCCF20E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8DAA49D-0844-22BF-92E0-1FFA0DC02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D8F74913-95D0-F885-1484-19263B375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408" y="1573615"/>
            <a:ext cx="6083024" cy="376164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F1F3B50-5229-B074-648F-E18B266A8AE5}"/>
                  </a:ext>
                </a:extLst>
              </p14:cNvPr>
              <p14:cNvContentPartPr/>
              <p14:nvPr/>
            </p14:nvContentPartPr>
            <p14:xfrm>
              <a:off x="5466733" y="4597040"/>
              <a:ext cx="807840" cy="18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F1F3B50-5229-B074-648F-E18B266A8AE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59533" y="4589480"/>
                <a:ext cx="8226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AFDE162-4DDF-3B05-6248-6D49AC25D52E}"/>
                  </a:ext>
                </a:extLst>
              </p14:cNvPr>
              <p14:cNvContentPartPr/>
              <p14:nvPr/>
            </p14:nvContentPartPr>
            <p14:xfrm>
              <a:off x="6627013" y="4511000"/>
              <a:ext cx="373680" cy="475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AFDE162-4DDF-3B05-6248-6D49AC25D5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19813" y="4503440"/>
                <a:ext cx="38880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9DA79DB4-36C9-E11A-D434-7A1910CB4697}"/>
              </a:ext>
            </a:extLst>
          </p:cNvPr>
          <p:cNvGrpSpPr/>
          <p:nvPr/>
        </p:nvGrpSpPr>
        <p:grpSpPr>
          <a:xfrm>
            <a:off x="6591013" y="3710720"/>
            <a:ext cx="392040" cy="212760"/>
            <a:chOff x="6591013" y="3710720"/>
            <a:chExt cx="392040" cy="21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E19F23C-D775-FE93-E78C-8D3BAC00352D}"/>
                    </a:ext>
                  </a:extLst>
                </p14:cNvPr>
                <p14:cNvContentPartPr/>
                <p14:nvPr/>
              </p14:nvContentPartPr>
              <p14:xfrm>
                <a:off x="6591013" y="3714680"/>
                <a:ext cx="191160" cy="208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E19F23C-D775-FE93-E78C-8D3BAC0035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83453" y="3707120"/>
                  <a:ext cx="2062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3A8B98C-106C-A787-6677-1873728D0BE7}"/>
                    </a:ext>
                  </a:extLst>
                </p14:cNvPr>
                <p14:cNvContentPartPr/>
                <p14:nvPr/>
              </p14:nvContentPartPr>
              <p14:xfrm>
                <a:off x="6834373" y="3710720"/>
                <a:ext cx="148680" cy="186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3A8B98C-106C-A787-6677-1873728D0BE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26813" y="3703160"/>
                  <a:ext cx="163800" cy="20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8F413E54-75B9-48B8-397C-2CC53C4105AE}"/>
                  </a:ext>
                </a:extLst>
              </p14:cNvPr>
              <p14:cNvContentPartPr/>
              <p14:nvPr/>
            </p14:nvContentPartPr>
            <p14:xfrm>
              <a:off x="6676333" y="3978560"/>
              <a:ext cx="192960" cy="2296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8F413E54-75B9-48B8-397C-2CC53C4105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68773" y="3971000"/>
                <a:ext cx="2080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6551C68C-497E-6F66-3A55-8BE1C75C06B1}"/>
                  </a:ext>
                </a:extLst>
              </p14:cNvPr>
              <p14:cNvContentPartPr/>
              <p14:nvPr/>
            </p14:nvContentPartPr>
            <p14:xfrm>
              <a:off x="6097453" y="5568320"/>
              <a:ext cx="5400" cy="3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6551C68C-497E-6F66-3A55-8BE1C75C06B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89893" y="5560760"/>
                <a:ext cx="2016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FF4EE56C-1DE9-A472-6A09-854E1A12236E}"/>
                  </a:ext>
                </a:extLst>
              </p14:cNvPr>
              <p14:cNvContentPartPr/>
              <p14:nvPr/>
            </p14:nvContentPartPr>
            <p14:xfrm>
              <a:off x="7246213" y="5267360"/>
              <a:ext cx="435960" cy="414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FF4EE56C-1DE9-A472-6A09-854E1A12236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38653" y="5259800"/>
                <a:ext cx="4510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4286E79-6611-DF53-1C92-1AFE20598E4A}"/>
                  </a:ext>
                </a:extLst>
              </p14:cNvPr>
              <p14:cNvContentPartPr/>
              <p14:nvPr/>
            </p14:nvContentPartPr>
            <p14:xfrm>
              <a:off x="8211103" y="4181301"/>
              <a:ext cx="258840" cy="2718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4286E79-6611-DF53-1C92-1AFE20598E4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203543" y="4173741"/>
                <a:ext cx="27396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363E1B16-0EAF-7266-31D5-C3B8FE03C7DB}"/>
                  </a:ext>
                </a:extLst>
              </p14:cNvPr>
              <p14:cNvContentPartPr/>
              <p14:nvPr/>
            </p14:nvContentPartPr>
            <p14:xfrm>
              <a:off x="8854423" y="4925421"/>
              <a:ext cx="326520" cy="3128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363E1B16-0EAF-7266-31D5-C3B8FE03C7D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846863" y="4917861"/>
                <a:ext cx="3416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5D17138-3022-57EE-03F2-7D68AB59AE16}"/>
                  </a:ext>
                </a:extLst>
              </p14:cNvPr>
              <p14:cNvContentPartPr/>
              <p14:nvPr/>
            </p14:nvContentPartPr>
            <p14:xfrm>
              <a:off x="5472012" y="5283521"/>
              <a:ext cx="1436760" cy="658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45D17138-3022-57EE-03F2-7D68AB59AE1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64452" y="5275961"/>
                <a:ext cx="1451520" cy="8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0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A522-22E1-D753-C04D-9A19FF384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AB8C37-43C3-A6E9-A229-9D52AA82B24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0131D5-A507-F670-EBF4-A4D8900956B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BF07D8-3063-ED98-48CB-C996D1EDB9B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50F27DD-FC2A-DEF1-3FA2-F749EF874D8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4757C32-90BC-C2A8-AF56-9B3CD443656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848F32-9743-09B7-D052-435FFBBC67E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9A6F1C8-1F3C-6282-30A1-20C5EC282C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487367B-24F6-4E22-BB1D-0DD40D3DFBB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1950787-5261-0608-A12F-9FA277DE33C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12DACDE-820A-1412-439C-EC888CE8C7A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775C84-8F90-6109-1717-647DFECB0CB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D3FC987-59BF-CDB7-8890-8F0D38F2F7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7290C75-55FD-02BF-BB4A-C631E5D60B6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77FBBA4-835C-520E-EF39-37AE5E304D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9A160B2-ACE4-7169-B998-BC27C8C388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EEF2187-875A-F940-234D-938111D671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26349B9-905A-938F-52F1-F1779A3B54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9CC387B-399C-9AFC-E0DD-8E279F2B352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2276CB8-0288-F7CF-6418-1BAA7CB85AF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F5B6075-4B26-7A1B-53A5-F198B53B18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704DD45-1C03-EA31-627E-E4FFAF0695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5152DDC-AA26-44F5-99CE-D5FBC9BEBDF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F13C4BE-E600-563B-D663-43D99F1FB3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74106F8-E79A-64C7-7E81-C04AF1CCA97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6DB63D-0DA0-11E5-D3C5-9B87A7DEC4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C666F4E-854D-71EB-F5EB-5BE1087ACF5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3241767-EE4F-FE8F-500A-F6506E39BBD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DBFBA3-7B5F-3FD8-25F2-55736AF3884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5B7501-45EC-07C2-F06F-6548CC58373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D0F3340-A119-2D5F-1773-96CDCCA5BF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1826110-A4BC-C2A3-A785-D1FF6967995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6BEABA-3B38-52DF-FD4E-B91ECAFBAE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604FFE8-F045-0F96-CCA4-29D3B9E1E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8F0458-7E46-0A89-DBC1-8185E03EE8C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278347B-438D-B718-812B-E837EF23A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F03595-0092-69CE-39EF-AC145B099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41502FA-A22D-2A59-7A47-578002AD8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67" y="1025478"/>
            <a:ext cx="5575701" cy="501357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E573E07-CD34-E914-2D40-23251AFB8670}"/>
                  </a:ext>
                </a:extLst>
              </p14:cNvPr>
              <p14:cNvContentPartPr/>
              <p14:nvPr/>
            </p14:nvContentPartPr>
            <p14:xfrm>
              <a:off x="3846373" y="1581680"/>
              <a:ext cx="318960" cy="775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E573E07-CD34-E914-2D40-23251AFB86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38813" y="1574120"/>
                <a:ext cx="334080" cy="79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1DF452C3-4FDC-5FBC-855E-7328D76DEDBE}"/>
              </a:ext>
            </a:extLst>
          </p:cNvPr>
          <p:cNvGrpSpPr/>
          <p:nvPr/>
        </p:nvGrpSpPr>
        <p:grpSpPr>
          <a:xfrm>
            <a:off x="2029320" y="1839400"/>
            <a:ext cx="1205280" cy="675000"/>
            <a:chOff x="2029320" y="1839400"/>
            <a:chExt cx="1205280" cy="67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C53BF16-62AC-407C-7F78-242CED63FA73}"/>
                    </a:ext>
                  </a:extLst>
                </p14:cNvPr>
                <p14:cNvContentPartPr/>
                <p14:nvPr/>
              </p14:nvContentPartPr>
              <p14:xfrm>
                <a:off x="2941920" y="2113720"/>
                <a:ext cx="290880" cy="48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C53BF16-62AC-407C-7F78-242CED63FA7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34360" y="2106160"/>
                  <a:ext cx="306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DBBE3F1-CDA6-BA34-0EDB-D9C49BEEC842}"/>
                    </a:ext>
                  </a:extLst>
                </p14:cNvPr>
                <p14:cNvContentPartPr/>
                <p14:nvPr/>
              </p14:nvContentPartPr>
              <p14:xfrm>
                <a:off x="3204720" y="2067640"/>
                <a:ext cx="29880" cy="170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DBBE3F1-CDA6-BA34-0EDB-D9C49BEEC84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97520" y="2060080"/>
                  <a:ext cx="45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E9A1FBE-A35D-3056-388F-DAF26289D3CD}"/>
                    </a:ext>
                  </a:extLst>
                </p14:cNvPr>
                <p14:cNvContentPartPr/>
                <p14:nvPr/>
              </p14:nvContentPartPr>
              <p14:xfrm>
                <a:off x="2215080" y="2129920"/>
                <a:ext cx="277200" cy="295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E9A1FBE-A35D-3056-388F-DAF26289D3C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07520" y="2122360"/>
                  <a:ext cx="2923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84A667C-B67E-EEEE-96EB-B2D730FFAA30}"/>
                    </a:ext>
                  </a:extLst>
                </p14:cNvPr>
                <p14:cNvContentPartPr/>
                <p14:nvPr/>
              </p14:nvContentPartPr>
              <p14:xfrm>
                <a:off x="2029320" y="1839400"/>
                <a:ext cx="831960" cy="675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84A667C-B67E-EEEE-96EB-B2D730FFAA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021760" y="1831840"/>
                  <a:ext cx="846720" cy="69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6227063F-DE2C-761C-E131-384542332977}"/>
                  </a:ext>
                </a:extLst>
              </p14:cNvPr>
              <p14:cNvContentPartPr/>
              <p14:nvPr/>
            </p14:nvContentPartPr>
            <p14:xfrm>
              <a:off x="4840920" y="3697720"/>
              <a:ext cx="1741320" cy="19188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6227063F-DE2C-761C-E131-38454233297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33360" y="3690160"/>
                <a:ext cx="175608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DFD34F4A-182E-972F-E1D3-75DB8EC08877}"/>
                  </a:ext>
                </a:extLst>
              </p14:cNvPr>
              <p14:cNvContentPartPr/>
              <p14:nvPr/>
            </p14:nvContentPartPr>
            <p14:xfrm>
              <a:off x="8258627" y="3114147"/>
              <a:ext cx="1114560" cy="12830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DFD34F4A-182E-972F-E1D3-75DB8EC0887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251067" y="3106587"/>
                <a:ext cx="1129680" cy="129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3EDE999A-CDD5-6878-BF3E-0ED04CF9A60F}"/>
              </a:ext>
            </a:extLst>
          </p:cNvPr>
          <p:cNvGrpSpPr/>
          <p:nvPr/>
        </p:nvGrpSpPr>
        <p:grpSpPr>
          <a:xfrm>
            <a:off x="427730" y="3438894"/>
            <a:ext cx="329040" cy="440280"/>
            <a:chOff x="427730" y="3438894"/>
            <a:chExt cx="329040" cy="44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9063874-3852-6D5D-B899-6D89F43C79FF}"/>
                    </a:ext>
                  </a:extLst>
                </p14:cNvPr>
                <p14:cNvContentPartPr/>
                <p14:nvPr/>
              </p14:nvContentPartPr>
              <p14:xfrm>
                <a:off x="436730" y="3457254"/>
                <a:ext cx="12600" cy="218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9063874-3852-6D5D-B899-6D89F43C79F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9170" y="3449694"/>
                  <a:ext cx="277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2137D36-AA8B-82E8-3F0D-94945B5CAD78}"/>
                    </a:ext>
                  </a:extLst>
                </p14:cNvPr>
                <p14:cNvContentPartPr/>
                <p14:nvPr/>
              </p14:nvContentPartPr>
              <p14:xfrm>
                <a:off x="427730" y="3438894"/>
                <a:ext cx="168840" cy="250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2137D36-AA8B-82E8-3F0D-94945B5CAD7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0170" y="3431694"/>
                  <a:ext cx="1836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50C53C2-53D4-4ABB-98DD-652F73BCE9E9}"/>
                    </a:ext>
                  </a:extLst>
                </p14:cNvPr>
                <p14:cNvContentPartPr/>
                <p14:nvPr/>
              </p14:nvContentPartPr>
              <p14:xfrm>
                <a:off x="611330" y="3581094"/>
                <a:ext cx="9252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50C53C2-53D4-4ABB-98DD-652F73BCE9E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3770" y="3573534"/>
                  <a:ext cx="107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DE174AF-0284-AEC4-15D4-6C0C4E5C65F2}"/>
                    </a:ext>
                  </a:extLst>
                </p14:cNvPr>
                <p14:cNvContentPartPr/>
                <p14:nvPr/>
              </p14:nvContentPartPr>
              <p14:xfrm>
                <a:off x="730130" y="3478134"/>
                <a:ext cx="26640" cy="160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DE174AF-0284-AEC4-15D4-6C0C4E5C65F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2570" y="3470574"/>
                  <a:ext cx="41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9B9361F-9AE8-B2EF-CA51-885F751D6347}"/>
                    </a:ext>
                  </a:extLst>
                </p14:cNvPr>
                <p14:cNvContentPartPr/>
                <p14:nvPr/>
              </p14:nvContentPartPr>
              <p14:xfrm>
                <a:off x="527810" y="3744894"/>
                <a:ext cx="179280" cy="134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9B9361F-9AE8-B2EF-CA51-885F751D634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0250" y="3737334"/>
                  <a:ext cx="19404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F170D8A6-848F-5594-028D-1B8697761045}"/>
              </a:ext>
            </a:extLst>
          </p:cNvPr>
          <p:cNvGrpSpPr/>
          <p:nvPr/>
        </p:nvGrpSpPr>
        <p:grpSpPr>
          <a:xfrm>
            <a:off x="879170" y="3435654"/>
            <a:ext cx="313920" cy="516240"/>
            <a:chOff x="879170" y="3435654"/>
            <a:chExt cx="313920" cy="51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BF2CD72-53C6-2FA2-B0D6-63DB9D468A03}"/>
                    </a:ext>
                  </a:extLst>
                </p14:cNvPr>
                <p14:cNvContentPartPr/>
                <p14:nvPr/>
              </p14:nvContentPartPr>
              <p14:xfrm>
                <a:off x="918050" y="3435654"/>
                <a:ext cx="173520" cy="191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BF2CD72-53C6-2FA2-B0D6-63DB9D468A0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0490" y="3428094"/>
                  <a:ext cx="1886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D8B4549-97BE-D2A9-DC53-DE3412FDEFA0}"/>
                    </a:ext>
                  </a:extLst>
                </p14:cNvPr>
                <p14:cNvContentPartPr/>
                <p14:nvPr/>
              </p14:nvContentPartPr>
              <p14:xfrm>
                <a:off x="879170" y="3693414"/>
                <a:ext cx="313920" cy="9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D8B4549-97BE-D2A9-DC53-DE3412FDEFA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71610" y="3685854"/>
                  <a:ext cx="329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3D2CA23-1568-C08C-4680-9ABF97F5422C}"/>
                    </a:ext>
                  </a:extLst>
                </p14:cNvPr>
                <p14:cNvContentPartPr/>
                <p14:nvPr/>
              </p14:nvContentPartPr>
              <p14:xfrm>
                <a:off x="979970" y="3793494"/>
                <a:ext cx="190080" cy="158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3D2CA23-1568-C08C-4680-9ABF97F5422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72410" y="3785934"/>
                  <a:ext cx="20520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381EE126-7EFB-0590-EDA0-F846FE941E3C}"/>
              </a:ext>
            </a:extLst>
          </p:cNvPr>
          <p:cNvGrpSpPr/>
          <p:nvPr/>
        </p:nvGrpSpPr>
        <p:grpSpPr>
          <a:xfrm>
            <a:off x="967010" y="2725734"/>
            <a:ext cx="1387080" cy="516240"/>
            <a:chOff x="967010" y="2725734"/>
            <a:chExt cx="1387080" cy="51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AC83812-D9A8-EF80-D964-A015DD07752A}"/>
                    </a:ext>
                  </a:extLst>
                </p14:cNvPr>
                <p14:cNvContentPartPr/>
                <p14:nvPr/>
              </p14:nvContentPartPr>
              <p14:xfrm>
                <a:off x="1022810" y="3042174"/>
                <a:ext cx="11880" cy="131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AC83812-D9A8-EF80-D964-A015DD07752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15250" y="3034614"/>
                  <a:ext cx="27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8230604-5FCC-B2EF-BA0C-A15F4F4DA714}"/>
                    </a:ext>
                  </a:extLst>
                </p14:cNvPr>
                <p14:cNvContentPartPr/>
                <p14:nvPr/>
              </p14:nvContentPartPr>
              <p14:xfrm>
                <a:off x="978530" y="3150174"/>
                <a:ext cx="139320" cy="91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8230604-5FCC-B2EF-BA0C-A15F4F4DA71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70970" y="3142614"/>
                  <a:ext cx="154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AFEBFF7-8A3C-D4AA-3F9A-F289F507945E}"/>
                    </a:ext>
                  </a:extLst>
                </p14:cNvPr>
                <p14:cNvContentPartPr/>
                <p14:nvPr/>
              </p14:nvContentPartPr>
              <p14:xfrm>
                <a:off x="967010" y="2765694"/>
                <a:ext cx="85680" cy="152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AFEBFF7-8A3C-D4AA-3F9A-F289F507945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9450" y="2758134"/>
                  <a:ext cx="1008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3929618-F2C4-AEEE-8E72-5E3626CEDA5A}"/>
                    </a:ext>
                  </a:extLst>
                </p14:cNvPr>
                <p14:cNvContentPartPr/>
                <p14:nvPr/>
              </p14:nvContentPartPr>
              <p14:xfrm>
                <a:off x="1104530" y="2766774"/>
                <a:ext cx="96120" cy="1360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3929618-F2C4-AEEE-8E72-5E3626CEDA5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96970" y="2759214"/>
                  <a:ext cx="1112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9BCA465-82C5-0792-3592-6DD21195FA2F}"/>
                    </a:ext>
                  </a:extLst>
                </p14:cNvPr>
                <p14:cNvContentPartPr/>
                <p14:nvPr/>
              </p14:nvContentPartPr>
              <p14:xfrm>
                <a:off x="1246730" y="2884854"/>
                <a:ext cx="2160" cy="1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9BCA465-82C5-0792-3592-6DD21195FA2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39170" y="2877294"/>
                  <a:ext cx="172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9816C28-CDB5-5D59-939A-FB7AAA3EA92F}"/>
                    </a:ext>
                  </a:extLst>
                </p14:cNvPr>
                <p14:cNvContentPartPr/>
                <p14:nvPr/>
              </p14:nvContentPartPr>
              <p14:xfrm>
                <a:off x="1248530" y="2884854"/>
                <a:ext cx="360" cy="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9816C28-CDB5-5D59-939A-FB7AAA3EA92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240970" y="287729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5E65576-9380-671C-B290-C87B3454B3A3}"/>
                    </a:ext>
                  </a:extLst>
                </p14:cNvPr>
                <p14:cNvContentPartPr/>
                <p14:nvPr/>
              </p14:nvContentPartPr>
              <p14:xfrm>
                <a:off x="1248530" y="2884854"/>
                <a:ext cx="360" cy="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5E65576-9380-671C-B290-C87B3454B3A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240970" y="287729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8D8EF3A-3694-ABDF-AC9A-D2E1F179D123}"/>
                    </a:ext>
                  </a:extLst>
                </p14:cNvPr>
                <p14:cNvContentPartPr/>
                <p14:nvPr/>
              </p14:nvContentPartPr>
              <p14:xfrm>
                <a:off x="1247810" y="2738334"/>
                <a:ext cx="137520" cy="176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8D8EF3A-3694-ABDF-AC9A-D2E1F179D12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240610" y="2730774"/>
                  <a:ext cx="152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31421955-34B4-1E42-D4F5-4DD74AD98AAD}"/>
                    </a:ext>
                  </a:extLst>
                </p14:cNvPr>
                <p14:cNvContentPartPr/>
                <p14:nvPr/>
              </p14:nvContentPartPr>
              <p14:xfrm>
                <a:off x="1539050" y="2966934"/>
                <a:ext cx="13680" cy="9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31421955-34B4-1E42-D4F5-4DD74AD98AA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531490" y="2959374"/>
                  <a:ext cx="28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85BF080-3D89-0355-E00A-B95A804502C1}"/>
                    </a:ext>
                  </a:extLst>
                </p14:cNvPr>
                <p14:cNvContentPartPr/>
                <p14:nvPr/>
              </p14:nvContentPartPr>
              <p14:xfrm>
                <a:off x="1709690" y="2725734"/>
                <a:ext cx="97200" cy="197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85BF080-3D89-0355-E00A-B95A804502C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702130" y="2718174"/>
                  <a:ext cx="1123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C1912D7-D145-ADA2-4AD7-E933949136EF}"/>
                    </a:ext>
                  </a:extLst>
                </p14:cNvPr>
                <p14:cNvContentPartPr/>
                <p14:nvPr/>
              </p14:nvContentPartPr>
              <p14:xfrm>
                <a:off x="1870610" y="2774334"/>
                <a:ext cx="150840" cy="125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C1912D7-D145-ADA2-4AD7-E933949136E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63050" y="2766774"/>
                  <a:ext cx="1659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BAA2D69-D26F-3FAF-0794-1BFBC10A3C2F}"/>
                    </a:ext>
                  </a:extLst>
                </p14:cNvPr>
                <p14:cNvContentPartPr/>
                <p14:nvPr/>
              </p14:nvContentPartPr>
              <p14:xfrm>
                <a:off x="2051690" y="2728254"/>
                <a:ext cx="134640" cy="58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BAA2D69-D26F-3FAF-0794-1BFBC10A3C2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044130" y="2720694"/>
                  <a:ext cx="149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8305AC9-D032-C8CB-9810-26BC3207C13F}"/>
                    </a:ext>
                  </a:extLst>
                </p14:cNvPr>
                <p14:cNvContentPartPr/>
                <p14:nvPr/>
              </p14:nvContentPartPr>
              <p14:xfrm>
                <a:off x="2095610" y="2789814"/>
                <a:ext cx="30960" cy="1029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8305AC9-D032-C8CB-9810-26BC3207C13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88050" y="2782254"/>
                  <a:ext cx="46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4AEBB46-7701-9F75-016C-520D83C0FB84}"/>
                    </a:ext>
                  </a:extLst>
                </p14:cNvPr>
                <p14:cNvContentPartPr/>
                <p14:nvPr/>
              </p14:nvContentPartPr>
              <p14:xfrm>
                <a:off x="2229170" y="2738694"/>
                <a:ext cx="101160" cy="1764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4AEBB46-7701-9F75-016C-520D83C0FB8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21610" y="2731134"/>
                  <a:ext cx="1159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E13FABC-1FC1-C9D3-3040-2576AE0A022F}"/>
                    </a:ext>
                  </a:extLst>
                </p14:cNvPr>
                <p14:cNvContentPartPr/>
                <p14:nvPr/>
              </p14:nvContentPartPr>
              <p14:xfrm>
                <a:off x="2205410" y="2846334"/>
                <a:ext cx="148680" cy="38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E13FABC-1FC1-C9D3-3040-2576AE0A022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197850" y="2838774"/>
                  <a:ext cx="16380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139EF0D0-633C-4C54-1890-580594BBD9A4}"/>
              </a:ext>
            </a:extLst>
          </p:cNvPr>
          <p:cNvGrpSpPr/>
          <p:nvPr/>
        </p:nvGrpSpPr>
        <p:grpSpPr>
          <a:xfrm>
            <a:off x="339170" y="4521575"/>
            <a:ext cx="1744560" cy="1028160"/>
            <a:chOff x="339170" y="4521575"/>
            <a:chExt cx="1744560" cy="10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0F0B5BE-DEEC-AEA1-1293-368F6B38F09E}"/>
                    </a:ext>
                  </a:extLst>
                </p14:cNvPr>
                <p14:cNvContentPartPr/>
                <p14:nvPr/>
              </p14:nvContentPartPr>
              <p14:xfrm>
                <a:off x="1575050" y="4663415"/>
                <a:ext cx="271800" cy="272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0F0B5BE-DEEC-AEA1-1293-368F6B38F09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567490" y="4655855"/>
                  <a:ext cx="2869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BC01133-0143-7F41-D837-343C1109AC4E}"/>
                    </a:ext>
                  </a:extLst>
                </p14:cNvPr>
                <p14:cNvContentPartPr/>
                <p14:nvPr/>
              </p14:nvContentPartPr>
              <p14:xfrm>
                <a:off x="1385690" y="5027735"/>
                <a:ext cx="698040" cy="68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BC01133-0143-7F41-D837-343C1109AC4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378130" y="5020175"/>
                  <a:ext cx="713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7C4981F-A126-2343-FB2A-C08F375C177E}"/>
                    </a:ext>
                  </a:extLst>
                </p14:cNvPr>
                <p14:cNvContentPartPr/>
                <p14:nvPr/>
              </p14:nvContentPartPr>
              <p14:xfrm>
                <a:off x="1610690" y="5191535"/>
                <a:ext cx="307080" cy="271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7C4981F-A126-2343-FB2A-C08F375C177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03490" y="5183975"/>
                  <a:ext cx="32220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0E3DEBF-354F-B098-912A-E26B7CF5F1C3}"/>
                    </a:ext>
                  </a:extLst>
                </p14:cNvPr>
                <p14:cNvContentPartPr/>
                <p14:nvPr/>
              </p14:nvContentPartPr>
              <p14:xfrm>
                <a:off x="444290" y="4750895"/>
                <a:ext cx="19800" cy="277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0E3DEBF-354F-B098-912A-E26B7CF5F1C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36730" y="4743335"/>
                  <a:ext cx="349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4BF27B1-6845-DFBB-E446-0F901CFBC025}"/>
                    </a:ext>
                  </a:extLst>
                </p14:cNvPr>
                <p14:cNvContentPartPr/>
                <p14:nvPr/>
              </p14:nvContentPartPr>
              <p14:xfrm>
                <a:off x="449330" y="4745135"/>
                <a:ext cx="118080" cy="325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4BF27B1-6845-DFBB-E446-0F901CFBC02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41770" y="4737575"/>
                  <a:ext cx="1332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CEAC47C-0929-7CEF-C0C3-1B3B0C46F94A}"/>
                    </a:ext>
                  </a:extLst>
                </p14:cNvPr>
                <p14:cNvContentPartPr/>
                <p14:nvPr/>
              </p14:nvContentPartPr>
              <p14:xfrm>
                <a:off x="589370" y="4877255"/>
                <a:ext cx="119880" cy="42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CEAC47C-0929-7CEF-C0C3-1B3B0C46F94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81810" y="4869695"/>
                  <a:ext cx="1350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4F3CDBD-B6DD-32B5-A94D-AC2FD36D35BB}"/>
                    </a:ext>
                  </a:extLst>
                </p14:cNvPr>
                <p14:cNvContentPartPr/>
                <p14:nvPr/>
              </p14:nvContentPartPr>
              <p14:xfrm>
                <a:off x="731570" y="4759175"/>
                <a:ext cx="11880" cy="3171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4F3CDBD-B6DD-32B5-A94D-AC2FD36D35B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24010" y="4751615"/>
                  <a:ext cx="270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16A243F-45C6-11E9-702D-6933F3F5F981}"/>
                    </a:ext>
                  </a:extLst>
                </p14:cNvPr>
                <p14:cNvContentPartPr/>
                <p14:nvPr/>
              </p14:nvContentPartPr>
              <p14:xfrm>
                <a:off x="462290" y="5231495"/>
                <a:ext cx="290520" cy="2606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16A243F-45C6-11E9-702D-6933F3F5F98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5090" y="5223935"/>
                  <a:ext cx="3056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A099516-088C-80A0-89B0-B2FF2E81DA59}"/>
                    </a:ext>
                  </a:extLst>
                </p14:cNvPr>
                <p14:cNvContentPartPr/>
                <p14:nvPr/>
              </p14:nvContentPartPr>
              <p14:xfrm>
                <a:off x="339170" y="5038895"/>
                <a:ext cx="673200" cy="5108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A099516-088C-80A0-89B0-B2FF2E81DA5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1610" y="5031335"/>
                  <a:ext cx="68832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4AAAAAA-D7A5-783E-569D-9BFDA4FEE981}"/>
                    </a:ext>
                  </a:extLst>
                </p14:cNvPr>
                <p14:cNvContentPartPr/>
                <p14:nvPr/>
              </p14:nvContentPartPr>
              <p14:xfrm>
                <a:off x="964490" y="4527695"/>
                <a:ext cx="594720" cy="6249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4AAAAAA-D7A5-783E-569D-9BFDA4FEE98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56930" y="4520135"/>
                  <a:ext cx="609840" cy="63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9613C167-24D5-235E-85BE-7EC31D635B0E}"/>
                    </a:ext>
                  </a:extLst>
                </p14:cNvPr>
                <p14:cNvContentPartPr/>
                <p14:nvPr/>
              </p14:nvContentPartPr>
              <p14:xfrm>
                <a:off x="1446170" y="4521575"/>
                <a:ext cx="181440" cy="189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9613C167-24D5-235E-85BE-7EC31D635B0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438610" y="4514015"/>
                  <a:ext cx="19656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F00B1BE9-88A1-D95C-C03B-768D857E1216}"/>
              </a:ext>
            </a:extLst>
          </p:cNvPr>
          <p:cNvGrpSpPr/>
          <p:nvPr/>
        </p:nvGrpSpPr>
        <p:grpSpPr>
          <a:xfrm>
            <a:off x="821210" y="6027406"/>
            <a:ext cx="866880" cy="260280"/>
            <a:chOff x="821210" y="6027406"/>
            <a:chExt cx="86688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37F594D-6069-3E62-009B-8FC707904215}"/>
                    </a:ext>
                  </a:extLst>
                </p14:cNvPr>
                <p14:cNvContentPartPr/>
                <p14:nvPr/>
              </p14:nvContentPartPr>
              <p14:xfrm>
                <a:off x="848570" y="6034606"/>
                <a:ext cx="11880" cy="2167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37F594D-6069-3E62-009B-8FC70790421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41010" y="6027046"/>
                  <a:ext cx="270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A82D0D0-273E-A9A2-8BF7-F9D699D7E7AD}"/>
                    </a:ext>
                  </a:extLst>
                </p14:cNvPr>
                <p14:cNvContentPartPr/>
                <p14:nvPr/>
              </p14:nvContentPartPr>
              <p14:xfrm>
                <a:off x="821210" y="6027406"/>
                <a:ext cx="166680" cy="185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A82D0D0-273E-A9A2-8BF7-F9D699D7E7A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13650" y="6019846"/>
                  <a:ext cx="181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A6CEB01-39E9-8F1A-1942-AABCBF501A77}"/>
                    </a:ext>
                  </a:extLst>
                </p14:cNvPr>
                <p14:cNvContentPartPr/>
                <p14:nvPr/>
              </p14:nvContentPartPr>
              <p14:xfrm>
                <a:off x="1035770" y="6034606"/>
                <a:ext cx="131400" cy="2077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A6CEB01-39E9-8F1A-1942-AABCBF501A7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28210" y="6027046"/>
                  <a:ext cx="1465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6603521-263D-828B-8182-B8E9C602A5A3}"/>
                    </a:ext>
                  </a:extLst>
                </p14:cNvPr>
                <p14:cNvContentPartPr/>
                <p14:nvPr/>
              </p14:nvContentPartPr>
              <p14:xfrm>
                <a:off x="1195610" y="6030286"/>
                <a:ext cx="186480" cy="209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6603521-263D-828B-8182-B8E9C602A5A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88050" y="6022726"/>
                  <a:ext cx="2016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AB159A3-FFD8-7326-93AF-8D83CDEF11D4}"/>
                    </a:ext>
                  </a:extLst>
                </p14:cNvPr>
                <p14:cNvContentPartPr/>
                <p14:nvPr/>
              </p14:nvContentPartPr>
              <p14:xfrm>
                <a:off x="1404770" y="6037126"/>
                <a:ext cx="283320" cy="2505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AB159A3-FFD8-7326-93AF-8D83CDEF11D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397210" y="6029566"/>
                  <a:ext cx="29844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18D9EF8B-6516-E932-0898-2EAC083E1157}"/>
              </a:ext>
            </a:extLst>
          </p:cNvPr>
          <p:cNvGrpSpPr/>
          <p:nvPr/>
        </p:nvGrpSpPr>
        <p:grpSpPr>
          <a:xfrm>
            <a:off x="1840370" y="4279966"/>
            <a:ext cx="416880" cy="273600"/>
            <a:chOff x="1840370" y="4279966"/>
            <a:chExt cx="41688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D086AD8-F6E7-FEBD-7237-D37D123CFDFC}"/>
                    </a:ext>
                  </a:extLst>
                </p14:cNvPr>
                <p14:cNvContentPartPr/>
                <p14:nvPr/>
              </p14:nvContentPartPr>
              <p14:xfrm>
                <a:off x="1840370" y="4281406"/>
                <a:ext cx="261000" cy="2721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D086AD8-F6E7-FEBD-7237-D37D123CFDF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32810" y="4273846"/>
                  <a:ext cx="2761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5183CC6-93C6-BA5B-5A9E-57A5FA738EB6}"/>
                    </a:ext>
                  </a:extLst>
                </p14:cNvPr>
                <p14:cNvContentPartPr/>
                <p14:nvPr/>
              </p14:nvContentPartPr>
              <p14:xfrm>
                <a:off x="2084810" y="4279966"/>
                <a:ext cx="172440" cy="2160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5183CC6-93C6-BA5B-5A9E-57A5FA738EB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077250" y="4272406"/>
                  <a:ext cx="187560" cy="23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1464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54B9-7083-99C7-8914-E7AA4C0B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E0D789-6C8D-3F97-2939-5AC22C7755A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0DBCDA-9E3F-4E8A-F7EB-DBF28DE9898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7D0CE-D85E-9817-B547-ADF59379C79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A22B36-EB0D-5EEA-3B3A-1DED2CA08EE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ABB9FEA-C37D-7DA3-6974-E0EA51A7A8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AAB469F-91DE-27D3-67A5-015C2F8CFFF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144C1CA-DD19-CACF-9DAE-3E2B06B500E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13C563E-6E0E-1C68-81B9-A786832C4D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D757908-D5A3-7D7D-CF67-3C4B8923B8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2D779B0-0783-35A6-4E4F-8B19AD953F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8BE92ED-5E49-6EA8-5F18-E89A5EB962A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02F7FAD-B428-C3E0-5AF6-77572585C4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07324A6-4204-8F13-CD52-1FC615B6E8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35F613F-D63E-A6D4-AB2A-63B890A9E6C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56FEE9-B43A-B686-970C-9D929CF46A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0FC5671-6D92-D0FC-B389-62136210A6F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92E5262-17A8-BCBF-439E-B3729000B7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59BC443-3093-4B59-3414-7F332E50581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B05DC02-5F93-9B31-7E7C-43F7714729B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9092B16-D95C-0643-770F-7F653952E4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8FA2C46-43DD-C901-7C19-9EC69E4C6A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7936AF8-7F90-43BE-B741-84A7CC66AAB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E15DFA8-9A00-879D-1BEC-374C89D6E5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54FCE9-3EFB-3CEA-9BCD-F055390C33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A5E1226-0F68-43C4-F91D-0E92846479E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1A49C38-A5CC-98C9-B2A1-F6F137121EE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0797A3E-F575-9EDE-4386-A2176EAAAB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B5DA34-9526-38B8-A65C-D39DCD3BE2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BBF0A9B-706B-2D7E-21C2-B8AD5C022AB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6EA862-596D-8690-5F87-0B9362271E4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9DA0FB7-442B-0575-C6A7-2D0A4157C0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8B61285-D58C-67FA-BE16-33CD3782F3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EA9D965-533D-D1DC-B0B2-044208F92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0894E3-0EF2-1A01-DD37-C69A79E3376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04CB844-9E89-9853-1A84-CAED9AE4F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18CD3A-D0DC-62DB-277D-20286382D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5A846AB-0C56-BC7A-A371-E7E8B41B2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7" y="1168486"/>
            <a:ext cx="5475988" cy="4451242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328F2F3-A827-7D0D-6D4B-C5735F196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30" y="1168486"/>
            <a:ext cx="5580914" cy="4451243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4291B654-5B99-BE50-E9F9-20DD6CCFFBA1}"/>
              </a:ext>
            </a:extLst>
          </p:cNvPr>
          <p:cNvGrpSpPr/>
          <p:nvPr/>
        </p:nvGrpSpPr>
        <p:grpSpPr>
          <a:xfrm>
            <a:off x="88610" y="1537175"/>
            <a:ext cx="104040" cy="91080"/>
            <a:chOff x="88610" y="1537175"/>
            <a:chExt cx="104040" cy="9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F246047-3AA1-D39E-E36C-E69982D9C35B}"/>
                    </a:ext>
                  </a:extLst>
                </p14:cNvPr>
                <p14:cNvContentPartPr/>
                <p14:nvPr/>
              </p14:nvContentPartPr>
              <p14:xfrm>
                <a:off x="88610" y="1573535"/>
                <a:ext cx="74160" cy="24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F246047-3AA1-D39E-E36C-E69982D9C35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1050" y="1565975"/>
                  <a:ext cx="892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0E94E21-AC9F-E5DA-1A62-94352BD68948}"/>
                    </a:ext>
                  </a:extLst>
                </p14:cNvPr>
                <p14:cNvContentPartPr/>
                <p14:nvPr/>
              </p14:nvContentPartPr>
              <p14:xfrm>
                <a:off x="180770" y="1537175"/>
                <a:ext cx="11880" cy="91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0E94E21-AC9F-E5DA-1A62-94352BD6894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3210" y="1529615"/>
                  <a:ext cx="27000" cy="10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FEEC977-F036-6CF0-E59F-F9FDD4A406B5}"/>
                  </a:ext>
                </a:extLst>
              </p14:cNvPr>
              <p14:cNvContentPartPr/>
              <p14:nvPr/>
            </p14:nvContentPartPr>
            <p14:xfrm>
              <a:off x="990770" y="3860292"/>
              <a:ext cx="250920" cy="579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FEEC977-F036-6CF0-E59F-F9FDD4A406B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36770" y="3752292"/>
                <a:ext cx="35856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2A0E5E2A-1D54-5E3A-7718-5052C39864B9}"/>
                  </a:ext>
                </a:extLst>
              </p14:cNvPr>
              <p14:cNvContentPartPr/>
              <p14:nvPr/>
            </p14:nvContentPartPr>
            <p14:xfrm>
              <a:off x="2956730" y="4004652"/>
              <a:ext cx="282240" cy="3600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2A0E5E2A-1D54-5E3A-7718-5052C39864B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02730" y="3897012"/>
                <a:ext cx="389880" cy="25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94E60F6C-A812-80DD-4937-7DA2791CECEB}"/>
              </a:ext>
            </a:extLst>
          </p:cNvPr>
          <p:cNvGrpSpPr/>
          <p:nvPr/>
        </p:nvGrpSpPr>
        <p:grpSpPr>
          <a:xfrm>
            <a:off x="2934410" y="3273852"/>
            <a:ext cx="656280" cy="247680"/>
            <a:chOff x="2934410" y="3273852"/>
            <a:chExt cx="65628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345E51B-8045-FE11-DE81-67126FDDE3B7}"/>
                    </a:ext>
                  </a:extLst>
                </p14:cNvPr>
                <p14:cNvContentPartPr/>
                <p14:nvPr/>
              </p14:nvContentPartPr>
              <p14:xfrm>
                <a:off x="2934410" y="3273852"/>
                <a:ext cx="27360" cy="240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345E51B-8045-FE11-DE81-67126FDDE3B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26850" y="3266292"/>
                  <a:ext cx="421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0462704-B30F-981F-D99A-F643E654B8F2}"/>
                    </a:ext>
                  </a:extLst>
                </p14:cNvPr>
                <p14:cNvContentPartPr/>
                <p14:nvPr/>
              </p14:nvContentPartPr>
              <p14:xfrm>
                <a:off x="2968610" y="3288252"/>
                <a:ext cx="78840" cy="233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0462704-B30F-981F-D99A-F643E654B8F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61050" y="3280692"/>
                  <a:ext cx="939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2E7AA0C-B44B-2859-7D94-73A6C07D62AF}"/>
                    </a:ext>
                  </a:extLst>
                </p14:cNvPr>
                <p14:cNvContentPartPr/>
                <p14:nvPr/>
              </p14:nvContentPartPr>
              <p14:xfrm>
                <a:off x="3061490" y="3386892"/>
                <a:ext cx="60480" cy="86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2E7AA0C-B44B-2859-7D94-73A6C07D62A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53930" y="3379332"/>
                  <a:ext cx="75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DE90532-2428-A679-36E4-ECFC26A216A2}"/>
                    </a:ext>
                  </a:extLst>
                </p14:cNvPr>
                <p14:cNvContentPartPr/>
                <p14:nvPr/>
              </p14:nvContentPartPr>
              <p14:xfrm>
                <a:off x="3161930" y="3277092"/>
                <a:ext cx="18000" cy="185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DE90532-2428-A679-36E4-ECFC26A216A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54370" y="3269532"/>
                  <a:ext cx="331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1302FA8-8190-76A1-E0E7-FC86A31A6309}"/>
                    </a:ext>
                  </a:extLst>
                </p14:cNvPr>
                <p14:cNvContentPartPr/>
                <p14:nvPr/>
              </p14:nvContentPartPr>
              <p14:xfrm>
                <a:off x="3170930" y="3400572"/>
                <a:ext cx="56520" cy="20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1302FA8-8190-76A1-E0E7-FC86A31A630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63370" y="3393012"/>
                  <a:ext cx="716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B161CC8-91ED-3001-2022-2A2D5EADDCF2}"/>
                    </a:ext>
                  </a:extLst>
                </p14:cNvPr>
                <p14:cNvContentPartPr/>
                <p14:nvPr/>
              </p14:nvContentPartPr>
              <p14:xfrm>
                <a:off x="3204770" y="3378972"/>
                <a:ext cx="69120" cy="107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B161CC8-91ED-3001-2022-2A2D5EADDCF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97210" y="3371412"/>
                  <a:ext cx="84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CC76C43-4FDB-369B-1C34-DB5C7C23C759}"/>
                    </a:ext>
                  </a:extLst>
                </p14:cNvPr>
                <p14:cNvContentPartPr/>
                <p14:nvPr/>
              </p14:nvContentPartPr>
              <p14:xfrm>
                <a:off x="3289730" y="3277092"/>
                <a:ext cx="73440" cy="229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CC76C43-4FDB-369B-1C34-DB5C7C23C75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82170" y="3269532"/>
                  <a:ext cx="885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BAD50EC-29C4-9C4A-B90F-D8B366E59081}"/>
                    </a:ext>
                  </a:extLst>
                </p14:cNvPr>
                <p14:cNvContentPartPr/>
                <p14:nvPr/>
              </p14:nvContentPartPr>
              <p14:xfrm>
                <a:off x="3425810" y="3378612"/>
                <a:ext cx="7920" cy="79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BAD50EC-29C4-9C4A-B90F-D8B366E5908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18250" y="3371052"/>
                  <a:ext cx="230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63E568D-6BD8-6A64-9FFE-8CB75CA6B660}"/>
                    </a:ext>
                  </a:extLst>
                </p14:cNvPr>
                <p14:cNvContentPartPr/>
                <p14:nvPr/>
              </p14:nvContentPartPr>
              <p14:xfrm>
                <a:off x="3467930" y="3410292"/>
                <a:ext cx="122760" cy="71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63E568D-6BD8-6A64-9FFE-8CB75CA6B66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60370" y="3402732"/>
                  <a:ext cx="13788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2FA1C99A-1596-7EEA-CD64-BCBAFD1A35A1}"/>
              </a:ext>
            </a:extLst>
          </p:cNvPr>
          <p:cNvGrpSpPr/>
          <p:nvPr/>
        </p:nvGrpSpPr>
        <p:grpSpPr>
          <a:xfrm>
            <a:off x="6265241" y="5736737"/>
            <a:ext cx="1298880" cy="387000"/>
            <a:chOff x="6265241" y="5736737"/>
            <a:chExt cx="1298880" cy="38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B49360D-6CED-9E5D-1B10-3E9261F41591}"/>
                    </a:ext>
                  </a:extLst>
                </p14:cNvPr>
                <p14:cNvContentPartPr/>
                <p14:nvPr/>
              </p14:nvContentPartPr>
              <p14:xfrm>
                <a:off x="6265241" y="5736737"/>
                <a:ext cx="249120" cy="157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B49360D-6CED-9E5D-1B10-3E9261F415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257681" y="5729177"/>
                  <a:ext cx="264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057D585-5A68-932E-5C64-D433DBBF2CAE}"/>
                    </a:ext>
                  </a:extLst>
                </p14:cNvPr>
                <p14:cNvContentPartPr/>
                <p14:nvPr/>
              </p14:nvContentPartPr>
              <p14:xfrm>
                <a:off x="6397001" y="5868137"/>
                <a:ext cx="13320" cy="68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057D585-5A68-932E-5C64-D433DBBF2CA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89441" y="5860577"/>
                  <a:ext cx="28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4B6541D-934C-AFB5-3E91-FB2FB37A10CA}"/>
                    </a:ext>
                  </a:extLst>
                </p14:cNvPr>
                <p14:cNvContentPartPr/>
                <p14:nvPr/>
              </p14:nvContentPartPr>
              <p14:xfrm>
                <a:off x="6274601" y="5922497"/>
                <a:ext cx="224640" cy="38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4B6541D-934C-AFB5-3E91-FB2FB37A10C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67041" y="5914937"/>
                  <a:ext cx="239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5606EAF-41C9-133D-85EF-7189F4329FB3}"/>
                    </a:ext>
                  </a:extLst>
                </p14:cNvPr>
                <p14:cNvContentPartPr/>
                <p14:nvPr/>
              </p14:nvContentPartPr>
              <p14:xfrm>
                <a:off x="6338681" y="5967497"/>
                <a:ext cx="154080" cy="156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5606EAF-41C9-133D-85EF-7189F4329FB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31121" y="5960297"/>
                  <a:ext cx="1692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3BC4654-17A4-4C51-1DEB-62CDA0A12994}"/>
                    </a:ext>
                  </a:extLst>
                </p14:cNvPr>
                <p14:cNvContentPartPr/>
                <p14:nvPr/>
              </p14:nvContentPartPr>
              <p14:xfrm>
                <a:off x="6607961" y="5744297"/>
                <a:ext cx="149760" cy="200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3BC4654-17A4-4C51-1DEB-62CDA0A1299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00401" y="5736737"/>
                  <a:ext cx="1648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D420671-8D18-9498-E804-1C20742F0434}"/>
                    </a:ext>
                  </a:extLst>
                </p14:cNvPr>
                <p14:cNvContentPartPr/>
                <p14:nvPr/>
              </p14:nvContentPartPr>
              <p14:xfrm>
                <a:off x="6611201" y="5850137"/>
                <a:ext cx="124200" cy="277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D420671-8D18-9498-E804-1C20742F043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03641" y="5842577"/>
                  <a:ext cx="139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2EB07DB-1919-3075-7443-D43C2C313ECF}"/>
                    </a:ext>
                  </a:extLst>
                </p14:cNvPr>
                <p14:cNvContentPartPr/>
                <p14:nvPr/>
              </p14:nvContentPartPr>
              <p14:xfrm>
                <a:off x="6583841" y="5964977"/>
                <a:ext cx="144360" cy="26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2EB07DB-1919-3075-7443-D43C2C313E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76281" y="5957417"/>
                  <a:ext cx="159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E120BE0-85B2-D968-60B9-42E1EA79DF78}"/>
                    </a:ext>
                  </a:extLst>
                </p14:cNvPr>
                <p14:cNvContentPartPr/>
                <p14:nvPr/>
              </p14:nvContentPartPr>
              <p14:xfrm>
                <a:off x="6665561" y="5994857"/>
                <a:ext cx="32760" cy="106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E120BE0-85B2-D968-60B9-42E1EA79DF7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658001" y="5987297"/>
                  <a:ext cx="47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8A690F1-33F6-4CC3-20B8-710026C28899}"/>
                    </a:ext>
                  </a:extLst>
                </p14:cNvPr>
                <p14:cNvContentPartPr/>
                <p14:nvPr/>
              </p14:nvContentPartPr>
              <p14:xfrm>
                <a:off x="6913241" y="5758697"/>
                <a:ext cx="118080" cy="31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8A690F1-33F6-4CC3-20B8-710026C2889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905681" y="5751497"/>
                  <a:ext cx="132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BFF19D3-8271-BA72-4B23-8AF415037CF9}"/>
                    </a:ext>
                  </a:extLst>
                </p14:cNvPr>
                <p14:cNvContentPartPr/>
                <p14:nvPr/>
              </p14:nvContentPartPr>
              <p14:xfrm>
                <a:off x="6925841" y="5837537"/>
                <a:ext cx="88200" cy="21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BFF19D3-8271-BA72-4B23-8AF415037CF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18281" y="5829977"/>
                  <a:ext cx="1033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B5E254E-DF77-3C9D-AF84-5DE86A136713}"/>
                    </a:ext>
                  </a:extLst>
                </p14:cNvPr>
                <p14:cNvContentPartPr/>
                <p14:nvPr/>
              </p14:nvContentPartPr>
              <p14:xfrm>
                <a:off x="6930881" y="5877497"/>
                <a:ext cx="113760" cy="105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B5E254E-DF77-3C9D-AF84-5DE86A13671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23321" y="5869937"/>
                  <a:ext cx="128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1AE7D66-5003-B548-7D58-B961A9670BFC}"/>
                    </a:ext>
                  </a:extLst>
                </p14:cNvPr>
                <p14:cNvContentPartPr/>
                <p14:nvPr/>
              </p14:nvContentPartPr>
              <p14:xfrm>
                <a:off x="7100441" y="5788217"/>
                <a:ext cx="3960" cy="189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1AE7D66-5003-B548-7D58-B961A9670BF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92881" y="5780657"/>
                  <a:ext cx="190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B34DBB8B-23DB-3DC3-EFFE-06266692DBF2}"/>
                    </a:ext>
                  </a:extLst>
                </p14:cNvPr>
                <p14:cNvContentPartPr/>
                <p14:nvPr/>
              </p14:nvContentPartPr>
              <p14:xfrm>
                <a:off x="7104401" y="5871737"/>
                <a:ext cx="71640" cy="30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B34DBB8B-23DB-3DC3-EFFE-06266692DBF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096841" y="5864177"/>
                  <a:ext cx="86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06EC9FA-056C-9845-2D84-0AC99C2B9EFC}"/>
                    </a:ext>
                  </a:extLst>
                </p14:cNvPr>
                <p14:cNvContentPartPr/>
                <p14:nvPr/>
              </p14:nvContentPartPr>
              <p14:xfrm>
                <a:off x="7217441" y="5766977"/>
                <a:ext cx="130320" cy="54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06EC9FA-056C-9845-2D84-0AC99C2B9EF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09881" y="5759417"/>
                  <a:ext cx="1454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1970F92-E1D0-6164-1CD4-4CE5E056F4FE}"/>
                    </a:ext>
                  </a:extLst>
                </p14:cNvPr>
                <p14:cNvContentPartPr/>
                <p14:nvPr/>
              </p14:nvContentPartPr>
              <p14:xfrm>
                <a:off x="7214921" y="5787497"/>
                <a:ext cx="208440" cy="225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1970F92-E1D0-6164-1CD4-4CE5E056F4F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207361" y="5779937"/>
                  <a:ext cx="2235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15BBCDF-B078-B48B-5EDF-2B9CB679E334}"/>
                    </a:ext>
                  </a:extLst>
                </p14:cNvPr>
                <p14:cNvContentPartPr/>
                <p14:nvPr/>
              </p14:nvContentPartPr>
              <p14:xfrm>
                <a:off x="7443161" y="5791097"/>
                <a:ext cx="10800" cy="2016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15BBCDF-B078-B48B-5EDF-2B9CB679E33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435601" y="5783537"/>
                  <a:ext cx="259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022CDD3-A6CB-8044-A01B-7C0CD1FA263C}"/>
                    </a:ext>
                  </a:extLst>
                </p14:cNvPr>
                <p14:cNvContentPartPr/>
                <p14:nvPr/>
              </p14:nvContentPartPr>
              <p14:xfrm>
                <a:off x="7473041" y="5890817"/>
                <a:ext cx="91080" cy="4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022CDD3-A6CB-8044-A01B-7C0CD1FA26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65481" y="5883257"/>
                  <a:ext cx="10620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BBF14A7D-6EC2-3A8A-7AAF-07D67CD7BF16}"/>
              </a:ext>
            </a:extLst>
          </p:cNvPr>
          <p:cNvGrpSpPr/>
          <p:nvPr/>
        </p:nvGrpSpPr>
        <p:grpSpPr>
          <a:xfrm>
            <a:off x="7804241" y="5789297"/>
            <a:ext cx="138960" cy="123120"/>
            <a:chOff x="7804241" y="5789297"/>
            <a:chExt cx="13896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922900C-C6CD-24E9-77FE-B72C1EE4E316}"/>
                    </a:ext>
                  </a:extLst>
                </p14:cNvPr>
                <p14:cNvContentPartPr/>
                <p14:nvPr/>
              </p14:nvContentPartPr>
              <p14:xfrm>
                <a:off x="7804241" y="5832497"/>
                <a:ext cx="92520" cy="4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922900C-C6CD-24E9-77FE-B72C1EE4E31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96681" y="5824937"/>
                  <a:ext cx="1076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7C02B8D-1FB9-D35A-0E59-14FD4835D44B}"/>
                    </a:ext>
                  </a:extLst>
                </p14:cNvPr>
                <p14:cNvContentPartPr/>
                <p14:nvPr/>
              </p14:nvContentPartPr>
              <p14:xfrm>
                <a:off x="7907921" y="5789297"/>
                <a:ext cx="35280" cy="123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7C02B8D-1FB9-D35A-0E59-14FD4835D44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00361" y="5781737"/>
                  <a:ext cx="500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52D8503D-CC28-6044-FFDA-11DEE271ADF7}"/>
              </a:ext>
            </a:extLst>
          </p:cNvPr>
          <p:cNvGrpSpPr/>
          <p:nvPr/>
        </p:nvGrpSpPr>
        <p:grpSpPr>
          <a:xfrm>
            <a:off x="8270801" y="5691017"/>
            <a:ext cx="345240" cy="334800"/>
            <a:chOff x="8270801" y="5691017"/>
            <a:chExt cx="345240" cy="33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1F07BE8-D62E-FF42-D142-F304023575DA}"/>
                    </a:ext>
                  </a:extLst>
                </p14:cNvPr>
                <p14:cNvContentPartPr/>
                <p14:nvPr/>
              </p14:nvContentPartPr>
              <p14:xfrm>
                <a:off x="8274761" y="5691017"/>
                <a:ext cx="168120" cy="109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1F07BE8-D62E-FF42-D142-F304023575D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267201" y="5683457"/>
                  <a:ext cx="1832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E66BCE9F-F241-2658-2AE3-0513DB1EE878}"/>
                    </a:ext>
                  </a:extLst>
                </p14:cNvPr>
                <p14:cNvContentPartPr/>
                <p14:nvPr/>
              </p14:nvContentPartPr>
              <p14:xfrm>
                <a:off x="8351801" y="5783537"/>
                <a:ext cx="9360" cy="770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E66BCE9F-F241-2658-2AE3-0513DB1EE8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344241" y="5775977"/>
                  <a:ext cx="24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36566BE-1B5D-7791-6E72-8DCF90A5BB09}"/>
                    </a:ext>
                  </a:extLst>
                </p14:cNvPr>
                <p14:cNvContentPartPr/>
                <p14:nvPr/>
              </p14:nvContentPartPr>
              <p14:xfrm>
                <a:off x="8270801" y="5838977"/>
                <a:ext cx="159480" cy="28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36566BE-1B5D-7791-6E72-8DCF90A5BB0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263241" y="5831417"/>
                  <a:ext cx="1746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ED4BA36-7A2C-FD90-00C9-1A67F0ED319F}"/>
                    </a:ext>
                  </a:extLst>
                </p14:cNvPr>
                <p14:cNvContentPartPr/>
                <p14:nvPr/>
              </p14:nvContentPartPr>
              <p14:xfrm>
                <a:off x="8317961" y="5878217"/>
                <a:ext cx="87840" cy="1026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ED4BA36-7A2C-FD90-00C9-1A67F0ED319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10401" y="5870657"/>
                  <a:ext cx="1029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BD40C16-D40D-B382-578A-86A4325889D7}"/>
                    </a:ext>
                  </a:extLst>
                </p14:cNvPr>
                <p14:cNvContentPartPr/>
                <p14:nvPr/>
              </p14:nvContentPartPr>
              <p14:xfrm>
                <a:off x="8482121" y="5722697"/>
                <a:ext cx="131040" cy="1641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BD40C16-D40D-B382-578A-86A4325889D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474561" y="5715137"/>
                  <a:ext cx="145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577416E-FF99-6B27-CB8E-2FD116997E32}"/>
                    </a:ext>
                  </a:extLst>
                </p14:cNvPr>
                <p14:cNvContentPartPr/>
                <p14:nvPr/>
              </p14:nvContentPartPr>
              <p14:xfrm>
                <a:off x="8459081" y="5794697"/>
                <a:ext cx="156960" cy="43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577416E-FF99-6B27-CB8E-2FD116997E3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51521" y="5787137"/>
                  <a:ext cx="1720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8498C7E-5134-9E5F-0B1E-8DCFE5F8BB4C}"/>
                    </a:ext>
                  </a:extLst>
                </p14:cNvPr>
                <p14:cNvContentPartPr/>
                <p14:nvPr/>
              </p14:nvContentPartPr>
              <p14:xfrm>
                <a:off x="8494001" y="5911337"/>
                <a:ext cx="114480" cy="21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8498C7E-5134-9E5F-0B1E-8DCFE5F8BB4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486441" y="5903777"/>
                  <a:ext cx="129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D90D405-2C15-A74F-3AC9-CD6FA3CDA771}"/>
                    </a:ext>
                  </a:extLst>
                </p14:cNvPr>
                <p14:cNvContentPartPr/>
                <p14:nvPr/>
              </p14:nvContentPartPr>
              <p14:xfrm>
                <a:off x="8561681" y="5923937"/>
                <a:ext cx="29160" cy="101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D90D405-2C15-A74F-3AC9-CD6FA3CDA77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554121" y="5916377"/>
                  <a:ext cx="4428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F3F0FB63-4DBB-FDDB-FEB4-A28219A48412}"/>
              </a:ext>
            </a:extLst>
          </p:cNvPr>
          <p:cNvGrpSpPr/>
          <p:nvPr/>
        </p:nvGrpSpPr>
        <p:grpSpPr>
          <a:xfrm>
            <a:off x="8992601" y="5653577"/>
            <a:ext cx="323280" cy="239040"/>
            <a:chOff x="8992601" y="5653577"/>
            <a:chExt cx="32328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4766F57-79B1-B85D-7FC4-3C41FC5AC339}"/>
                    </a:ext>
                  </a:extLst>
                </p14:cNvPr>
                <p14:cNvContentPartPr/>
                <p14:nvPr/>
              </p14:nvContentPartPr>
              <p14:xfrm>
                <a:off x="8992601" y="5657897"/>
                <a:ext cx="139320" cy="29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4766F57-79B1-B85D-7FC4-3C41FC5AC33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985041" y="5650337"/>
                  <a:ext cx="154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23F6B27-3A40-B8AC-5D8C-CFE84220BC02}"/>
                    </a:ext>
                  </a:extLst>
                </p14:cNvPr>
                <p14:cNvContentPartPr/>
                <p14:nvPr/>
              </p14:nvContentPartPr>
              <p14:xfrm>
                <a:off x="8992601" y="5727737"/>
                <a:ext cx="139320" cy="230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23F6B27-3A40-B8AC-5D8C-CFE84220BC0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985041" y="5720177"/>
                  <a:ext cx="154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DE667D7-9AED-E678-652A-11B76ED5ABF4}"/>
                    </a:ext>
                  </a:extLst>
                </p14:cNvPr>
                <p14:cNvContentPartPr/>
                <p14:nvPr/>
              </p14:nvContentPartPr>
              <p14:xfrm>
                <a:off x="9032921" y="5768417"/>
                <a:ext cx="83880" cy="124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DE667D7-9AED-E678-652A-11B76ED5ABF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025361" y="5760857"/>
                  <a:ext cx="99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9F38109-A5AD-8B4C-35E3-FB655ECB8741}"/>
                    </a:ext>
                  </a:extLst>
                </p14:cNvPr>
                <p14:cNvContentPartPr/>
                <p14:nvPr/>
              </p14:nvContentPartPr>
              <p14:xfrm>
                <a:off x="9197801" y="5653577"/>
                <a:ext cx="12600" cy="181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9F38109-A5AD-8B4C-35E3-FB655ECB874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190241" y="5646017"/>
                  <a:ext cx="277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A00DCA9-D6C5-D200-C220-6B447E6CD229}"/>
                    </a:ext>
                  </a:extLst>
                </p14:cNvPr>
                <p14:cNvContentPartPr/>
                <p14:nvPr/>
              </p14:nvContentPartPr>
              <p14:xfrm>
                <a:off x="9189881" y="5761937"/>
                <a:ext cx="126000" cy="180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A00DCA9-D6C5-D200-C220-6B447E6CD22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182321" y="5754377"/>
                  <a:ext cx="141120" cy="3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3F076667-06F8-6ED8-870E-F86BEF2B52C4}"/>
                  </a:ext>
                </a:extLst>
              </p14:cNvPr>
              <p14:cNvContentPartPr/>
              <p14:nvPr/>
            </p14:nvContentPartPr>
            <p14:xfrm>
              <a:off x="9082241" y="5932217"/>
              <a:ext cx="174240" cy="14580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3F076667-06F8-6ED8-870E-F86BEF2B52C4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9074681" y="5924657"/>
                <a:ext cx="189360" cy="16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86C37724-9FA9-1614-8F17-FFEC9C917795}"/>
              </a:ext>
            </a:extLst>
          </p:cNvPr>
          <p:cNvGrpSpPr/>
          <p:nvPr/>
        </p:nvGrpSpPr>
        <p:grpSpPr>
          <a:xfrm>
            <a:off x="9406961" y="5648537"/>
            <a:ext cx="1019160" cy="317520"/>
            <a:chOff x="9406961" y="5648537"/>
            <a:chExt cx="1019160" cy="31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F18677D-2617-ED50-C07A-A8305B8AF598}"/>
                    </a:ext>
                  </a:extLst>
                </p14:cNvPr>
                <p14:cNvContentPartPr/>
                <p14:nvPr/>
              </p14:nvContentPartPr>
              <p14:xfrm>
                <a:off x="9406961" y="5687777"/>
                <a:ext cx="135000" cy="204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F18677D-2617-ED50-C07A-A8305B8AF59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399401" y="5680217"/>
                  <a:ext cx="1501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6C66182-3647-8AC8-0291-896CC811E9CF}"/>
                    </a:ext>
                  </a:extLst>
                </p14:cNvPr>
                <p14:cNvContentPartPr/>
                <p14:nvPr/>
              </p14:nvContentPartPr>
              <p14:xfrm>
                <a:off x="9548441" y="5786057"/>
                <a:ext cx="81360" cy="277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6C66182-3647-8AC8-0291-896CC811E9C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540881" y="5778497"/>
                  <a:ext cx="96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A6A85D1-75EF-F2CA-7678-01E29ED77403}"/>
                    </a:ext>
                  </a:extLst>
                </p14:cNvPr>
                <p14:cNvContentPartPr/>
                <p14:nvPr/>
              </p14:nvContentPartPr>
              <p14:xfrm>
                <a:off x="9651401" y="5699297"/>
                <a:ext cx="18720" cy="1843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A6A85D1-75EF-F2CA-7678-01E29ED7740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643841" y="5691737"/>
                  <a:ext cx="338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1332F94-8649-34FF-105C-A3DF5B82F46A}"/>
                    </a:ext>
                  </a:extLst>
                </p14:cNvPr>
                <p14:cNvContentPartPr/>
                <p14:nvPr/>
              </p14:nvContentPartPr>
              <p14:xfrm>
                <a:off x="9758681" y="5722697"/>
                <a:ext cx="87480" cy="128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1332F94-8649-34FF-105C-A3DF5B82F46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751121" y="5715137"/>
                  <a:ext cx="1026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258EA43-A91F-5D7B-1902-435A289F767F}"/>
                    </a:ext>
                  </a:extLst>
                </p14:cNvPr>
                <p14:cNvContentPartPr/>
                <p14:nvPr/>
              </p14:nvContentPartPr>
              <p14:xfrm>
                <a:off x="9855881" y="5756897"/>
                <a:ext cx="77760" cy="187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258EA43-A91F-5D7B-1902-435A289F767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848321" y="5749337"/>
                  <a:ext cx="928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F6DDACD-2B0E-8494-4D81-FCD25CE38BBA}"/>
                    </a:ext>
                  </a:extLst>
                </p14:cNvPr>
                <p14:cNvContentPartPr/>
                <p14:nvPr/>
              </p14:nvContentPartPr>
              <p14:xfrm>
                <a:off x="9860561" y="5803337"/>
                <a:ext cx="67320" cy="288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F6DDACD-2B0E-8494-4D81-FCD25CE38BB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853001" y="5795777"/>
                  <a:ext cx="82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4E22AFE-8506-903A-981A-DA9D84781C7B}"/>
                    </a:ext>
                  </a:extLst>
                </p14:cNvPr>
                <p14:cNvContentPartPr/>
                <p14:nvPr/>
              </p14:nvContentPartPr>
              <p14:xfrm>
                <a:off x="9917441" y="5676257"/>
                <a:ext cx="35640" cy="222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4E22AFE-8506-903A-981A-DA9D84781C7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909881" y="5668697"/>
                  <a:ext cx="507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6135E92-F797-8DE2-8285-F05E13530A9D}"/>
                    </a:ext>
                  </a:extLst>
                </p14:cNvPr>
                <p14:cNvContentPartPr/>
                <p14:nvPr/>
              </p14:nvContentPartPr>
              <p14:xfrm>
                <a:off x="9986921" y="5648537"/>
                <a:ext cx="24840" cy="2048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6135E92-F797-8DE2-8285-F05E13530A9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979361" y="5640977"/>
                  <a:ext cx="399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4E91A5F-EE2F-812D-9087-39C772801175}"/>
                    </a:ext>
                  </a:extLst>
                </p14:cNvPr>
                <p14:cNvContentPartPr/>
                <p14:nvPr/>
              </p14:nvContentPartPr>
              <p14:xfrm>
                <a:off x="10156481" y="5689217"/>
                <a:ext cx="85680" cy="1252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4E91A5F-EE2F-812D-9087-39C77280117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148921" y="5681657"/>
                  <a:ext cx="1008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D7BB649-1C7B-60A2-12CC-2157023B9527}"/>
                    </a:ext>
                  </a:extLst>
                </p14:cNvPr>
                <p14:cNvContentPartPr/>
                <p14:nvPr/>
              </p14:nvContentPartPr>
              <p14:xfrm>
                <a:off x="10172681" y="5829257"/>
                <a:ext cx="4680" cy="975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D7BB649-1C7B-60A2-12CC-2157023B952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165481" y="5821697"/>
                  <a:ext cx="19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A047DD22-A38E-80C5-63EC-F8B1555D9D28}"/>
                    </a:ext>
                  </a:extLst>
                </p14:cNvPr>
                <p14:cNvContentPartPr/>
                <p14:nvPr/>
              </p14:nvContentPartPr>
              <p14:xfrm>
                <a:off x="10222721" y="5831777"/>
                <a:ext cx="7200" cy="1004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A047DD22-A38E-80C5-63EC-F8B1555D9D2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215161" y="5824217"/>
                  <a:ext cx="21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EFE2D59-81DE-93AC-3C37-8C5787F22B32}"/>
                    </a:ext>
                  </a:extLst>
                </p14:cNvPr>
                <p14:cNvContentPartPr/>
                <p14:nvPr/>
              </p14:nvContentPartPr>
              <p14:xfrm>
                <a:off x="10061801" y="5953097"/>
                <a:ext cx="364320" cy="12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EFE2D59-81DE-93AC-3C37-8C5787F22B3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054241" y="5945537"/>
                  <a:ext cx="37944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D6E6B31F-459D-2B21-18C9-3BCD69D84BC5}"/>
                  </a:ext>
                </a:extLst>
              </p14:cNvPr>
              <p14:cNvContentPartPr/>
              <p14:nvPr/>
            </p14:nvContentPartPr>
            <p14:xfrm>
              <a:off x="8304281" y="6151457"/>
              <a:ext cx="2261160" cy="6588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D6E6B31F-459D-2B21-18C9-3BCD69D84BC5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8296721" y="6144257"/>
                <a:ext cx="2276280" cy="8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CB142AD4-00E6-A559-D2A9-55F2866DF482}"/>
              </a:ext>
            </a:extLst>
          </p:cNvPr>
          <p:cNvGrpSpPr/>
          <p:nvPr/>
        </p:nvGrpSpPr>
        <p:grpSpPr>
          <a:xfrm>
            <a:off x="5876106" y="1082607"/>
            <a:ext cx="3268080" cy="1018440"/>
            <a:chOff x="5876106" y="1082607"/>
            <a:chExt cx="3268080" cy="10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483201B-5605-506F-0E03-A1D1FBAEDC73}"/>
                    </a:ext>
                  </a:extLst>
                </p14:cNvPr>
                <p14:cNvContentPartPr/>
                <p14:nvPr/>
              </p14:nvContentPartPr>
              <p14:xfrm>
                <a:off x="6130266" y="1082607"/>
                <a:ext cx="2763720" cy="8438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483201B-5605-506F-0E03-A1D1FBAEDC7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122706" y="1075047"/>
                  <a:ext cx="2778480" cy="85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8AEDFB8-9DA0-3358-1B55-03BB470884C4}"/>
                    </a:ext>
                  </a:extLst>
                </p14:cNvPr>
                <p14:cNvContentPartPr/>
                <p14:nvPr/>
              </p14:nvContentPartPr>
              <p14:xfrm>
                <a:off x="5876106" y="1942647"/>
                <a:ext cx="3268080" cy="1584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8AEDFB8-9DA0-3358-1B55-03BB470884C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868546" y="1935087"/>
                  <a:ext cx="3283200" cy="173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3233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AB43-DEBE-A7E6-F099-208081BD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E828B8-49B8-ECFA-FE17-10D71E478A2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EB38A-FF72-E53C-2DD1-31D10B0912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1482F8-7A08-907F-EA22-67A5462C9E0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5B48DAE-22EE-BD03-2FA8-A9D60983D6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CEFA91-317E-0218-41E7-B5226A9EC4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CCFC21-29DB-BFC1-95B6-8A2F5EF692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8007C44-CF98-BE98-8730-E3C64A6E22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074C6B6-728C-E5C6-C3C7-2C07BBBE1B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56428ED-412D-C2D7-4321-AE4A562C4F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9AF40C6-FEF2-EE95-E8E4-A4C49535D5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7CC55CA-E15E-DDB8-6200-6BE60B1C3D9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26A561-CE92-0843-EFD6-AC03DB938C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9B7CB36-1D3E-F13A-B77C-3200ACEC9F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EF2757E-799A-0774-0047-62AF8BAE06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27B4F2-0F1C-D2DF-6404-30040E8E62E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7330BB-CC89-1478-2C67-AF5996237D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B42A4BC-80DE-5AED-4E26-334292912B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8359D20-39A2-EF34-77C7-B58C7A02C0A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2862DCB-3615-6349-8C14-BDCDA5BD06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99EC783-4BBF-8083-7C01-C7DAE25562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3A3438-2D41-6B59-2FAC-7A3525CB23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64FE97D-8F0E-9905-E084-F9B71A47B1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ECB7A77-C451-1948-0834-A65048BEF04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93F81C1-182E-F734-607E-7AB2CBB2FC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7DE75C-B183-DC7B-5C7A-B437C9D86E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13D5781-D02B-BA48-27E7-53287B0803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59BBB6-5359-21A9-7164-4FC60B0517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9D2FD83-2E1E-C647-8503-895ED00C50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AA625FC-591F-B9E2-BE4E-A7F5887399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C6CB569-C883-1730-986A-E8023DADE8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EA8756B-E06B-2C9C-3E10-B89F982A93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A2F6653-8ECF-6835-B593-FEDEFEED81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198618-086B-3FC4-2342-ADEF003C1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FB7F61-8BEA-7D7A-44B3-A2A84FEA608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F7F5BCA-F4A3-9561-9535-F4BDAA40D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AF2061-85D6-4AB3-9B71-BCA73DE50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12AF94E5-AEF8-8372-6DC3-10804E4BB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98" y="1258488"/>
            <a:ext cx="6499032" cy="40194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AFF47BA-1D43-6D86-0F54-AC7365D00AF7}"/>
                  </a:ext>
                </a:extLst>
              </p14:cNvPr>
              <p14:cNvContentPartPr/>
              <p14:nvPr/>
            </p14:nvContentPartPr>
            <p14:xfrm>
              <a:off x="8008200" y="1325061"/>
              <a:ext cx="1191960" cy="667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AFF47BA-1D43-6D86-0F54-AC7365D00A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00640" y="1317501"/>
                <a:ext cx="120672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74D1164-CB6E-5807-FEF0-AED9B5352C5F}"/>
                  </a:ext>
                </a:extLst>
              </p14:cNvPr>
              <p14:cNvContentPartPr/>
              <p14:nvPr/>
            </p14:nvContentPartPr>
            <p14:xfrm>
              <a:off x="8480495" y="2028612"/>
              <a:ext cx="633240" cy="7254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74D1164-CB6E-5807-FEF0-AED9B5352C5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72935" y="2021052"/>
                <a:ext cx="648000" cy="74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7A3A899-8636-61F4-8622-CC958BE19048}"/>
                  </a:ext>
                </a:extLst>
              </p14:cNvPr>
              <p14:cNvContentPartPr/>
              <p14:nvPr/>
            </p14:nvContentPartPr>
            <p14:xfrm>
              <a:off x="4460735" y="3536292"/>
              <a:ext cx="1969560" cy="734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7A3A899-8636-61F4-8622-CC958BE1904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53175" y="3528732"/>
                <a:ext cx="1984680" cy="8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CBE1B49D-98EE-07AF-B0D4-4481DE5ECF6E}"/>
              </a:ext>
            </a:extLst>
          </p:cNvPr>
          <p:cNvGrpSpPr/>
          <p:nvPr/>
        </p:nvGrpSpPr>
        <p:grpSpPr>
          <a:xfrm>
            <a:off x="4563335" y="4829375"/>
            <a:ext cx="1699920" cy="918360"/>
            <a:chOff x="4563335" y="4829375"/>
            <a:chExt cx="1699920" cy="91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9B6A648-D5A4-74DE-64B3-76E8E7702B8E}"/>
                    </a:ext>
                  </a:extLst>
                </p14:cNvPr>
                <p14:cNvContentPartPr/>
                <p14:nvPr/>
              </p14:nvContentPartPr>
              <p14:xfrm>
                <a:off x="5791295" y="5186855"/>
                <a:ext cx="471960" cy="104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9B6A648-D5A4-74DE-64B3-76E8E7702B8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83735" y="5179295"/>
                  <a:ext cx="487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D316AAA-C926-8973-9C68-95B278EFCD11}"/>
                    </a:ext>
                  </a:extLst>
                </p14:cNvPr>
                <p14:cNvContentPartPr/>
                <p14:nvPr/>
              </p14:nvContentPartPr>
              <p14:xfrm>
                <a:off x="4918295" y="5045375"/>
                <a:ext cx="299880" cy="379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D316AAA-C926-8973-9C68-95B278EFCD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10735" y="5037815"/>
                  <a:ext cx="31500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4492406-168B-639E-E144-EDFD6B39F0C9}"/>
                    </a:ext>
                  </a:extLst>
                </p14:cNvPr>
                <p14:cNvContentPartPr/>
                <p14:nvPr/>
              </p14:nvContentPartPr>
              <p14:xfrm>
                <a:off x="4563335" y="4829375"/>
                <a:ext cx="993960" cy="918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4492406-168B-639E-E144-EDFD6B39F0C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55775" y="4822175"/>
                  <a:ext cx="1009080" cy="9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F9D66679-32AD-51D0-2052-C3E4D3490458}"/>
              </a:ext>
            </a:extLst>
          </p:cNvPr>
          <p:cNvGrpSpPr/>
          <p:nvPr/>
        </p:nvGrpSpPr>
        <p:grpSpPr>
          <a:xfrm>
            <a:off x="4388028" y="2794357"/>
            <a:ext cx="300600" cy="73800"/>
            <a:chOff x="4388028" y="2794357"/>
            <a:chExt cx="30060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C40F4AE-37B3-70E7-B774-539059107967}"/>
                    </a:ext>
                  </a:extLst>
                </p14:cNvPr>
                <p14:cNvContentPartPr/>
                <p14:nvPr/>
              </p14:nvContentPartPr>
              <p14:xfrm>
                <a:off x="4388028" y="2815597"/>
                <a:ext cx="137520" cy="52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C40F4AE-37B3-70E7-B774-53905910796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80468" y="2808037"/>
                  <a:ext cx="152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C28B383-FE52-48D0-F4BD-433A60AEDCE3}"/>
                    </a:ext>
                  </a:extLst>
                </p14:cNvPr>
                <p14:cNvContentPartPr/>
                <p14:nvPr/>
              </p14:nvContentPartPr>
              <p14:xfrm>
                <a:off x="4527348" y="2794357"/>
                <a:ext cx="161280" cy="64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C28B383-FE52-48D0-F4BD-433A60AEDCE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19788" y="2786797"/>
                  <a:ext cx="17640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09E668FE-18F9-B428-4381-AC861F818276}"/>
              </a:ext>
            </a:extLst>
          </p:cNvPr>
          <p:cNvGrpSpPr/>
          <p:nvPr/>
        </p:nvGrpSpPr>
        <p:grpSpPr>
          <a:xfrm>
            <a:off x="5804628" y="2780677"/>
            <a:ext cx="162360" cy="214560"/>
            <a:chOff x="5804628" y="2780677"/>
            <a:chExt cx="16236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2EB82A4-55CE-F271-B402-95244D15080B}"/>
                    </a:ext>
                  </a:extLst>
                </p14:cNvPr>
                <p14:cNvContentPartPr/>
                <p14:nvPr/>
              </p14:nvContentPartPr>
              <p14:xfrm>
                <a:off x="5804628" y="2780677"/>
                <a:ext cx="90000" cy="120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2EB82A4-55CE-F271-B402-95244D15080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97428" y="2773117"/>
                  <a:ext cx="1051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2B11653-DE19-8137-7AD6-AF02174C0937}"/>
                    </a:ext>
                  </a:extLst>
                </p14:cNvPr>
                <p14:cNvContentPartPr/>
                <p14:nvPr/>
              </p14:nvContentPartPr>
              <p14:xfrm>
                <a:off x="5816508" y="2838637"/>
                <a:ext cx="150480" cy="156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2B11653-DE19-8137-7AD6-AF02174C093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08948" y="2831077"/>
                  <a:ext cx="165600" cy="17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597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7426-1FCC-3685-4F80-E5687965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2B45FA-52AC-F953-D98F-8BC59952FA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80E4B-0491-388C-A40E-3D7166898A2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1B6517-EBC4-7BA1-C815-13C246D94D1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2139C5-9EEA-C30F-B817-B5D4AA21FD3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61DEF0-82CE-2CEC-06A6-D73AC4D7FF6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2C8EC-A920-A5FB-FD01-FCE2BD706B2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EE38980-57CE-0DBC-85AB-E3A4856BD1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C45BDC-C306-9B64-9DE5-C7FD99DFFB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582B5F1-AEF5-6058-2487-B7282B0FB4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95D806-8C65-E801-4704-BA9B2E246A0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E58232-A4D5-BAA7-2073-CAB841C3CD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D44DCDB-C61E-33A3-AE44-DA1035DD15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30365F-C234-9AD5-E1DA-1214DC13EE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EB6175B-4053-1D96-2BDC-79FC495156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7B34B8-FC7E-8A6B-F34D-1652868D90D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C2A64A-B94A-EAC0-E650-1CC3E64936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4EE14DF-E6FD-64DE-14E0-B056433A2B7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7E33730-52E7-5A99-CC52-2779D196357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645814E-E852-6AD6-D223-57BA0965055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B504CB9-22B8-5BD0-E873-A4B1FDB793B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85EDB4-CAA5-36B9-B4A1-1FFEEEFA8A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CF8A36F-A007-2DC2-5EF5-418B0ED0C61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8701116-1A57-D4CF-EF13-90ACA22C11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EA37B66-7619-021C-3904-849C45AF3B8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21581D-FE8D-906D-DE46-192D23E249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93476A2-6CF2-4B78-76A6-5DBF4C84366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BFCA2E-E8CE-78C5-6900-61DB4F58BB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2744DB-C37D-39AC-CA07-8998122CF4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F27C77-9CE6-1A51-3A65-150FCCE73A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BDFACD-CA13-3954-ADCE-D25C9C6CBF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50A9F75-CA41-C0B8-5E64-6C1959ED0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42B26A8-875C-EA8F-EFE4-AE06BFCDB2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5125BC-5FB9-6DF2-0732-D82D884F1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5375A3-EB2A-2CBF-25D2-9951ADABA07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42B084-C5AA-D4B0-DB5C-95384C66E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DA1758-1C8A-9A77-4FFD-D4EAB98AC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8E07338A-916B-56D0-DCC9-0D3C5ACFD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49" y="743425"/>
            <a:ext cx="5419538" cy="5371149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F35B5C24-A259-D773-1285-5E1C2582DEB5}"/>
              </a:ext>
            </a:extLst>
          </p:cNvPr>
          <p:cNvGrpSpPr/>
          <p:nvPr/>
        </p:nvGrpSpPr>
        <p:grpSpPr>
          <a:xfrm>
            <a:off x="2057102" y="2060305"/>
            <a:ext cx="1432800" cy="952200"/>
            <a:chOff x="2057102" y="2060305"/>
            <a:chExt cx="1432800" cy="95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BC67DAF-0A26-7274-A6AB-5C7C5D3ED263}"/>
                    </a:ext>
                  </a:extLst>
                </p14:cNvPr>
                <p14:cNvContentPartPr/>
                <p14:nvPr/>
              </p14:nvContentPartPr>
              <p14:xfrm>
                <a:off x="2191022" y="2252185"/>
                <a:ext cx="309960" cy="298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BC67DAF-0A26-7274-A6AB-5C7C5D3ED26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83462" y="2244625"/>
                  <a:ext cx="3250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5B7C233-2551-C0D8-604C-391D10E0062C}"/>
                    </a:ext>
                  </a:extLst>
                </p14:cNvPr>
                <p14:cNvContentPartPr/>
                <p14:nvPr/>
              </p14:nvContentPartPr>
              <p14:xfrm>
                <a:off x="2057102" y="2566105"/>
                <a:ext cx="571320" cy="85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5B7C233-2551-C0D8-604C-391D10E006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49542" y="2558545"/>
                  <a:ext cx="5864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C00152C-3352-D5A4-5A2C-3012207A5ADA}"/>
                    </a:ext>
                  </a:extLst>
                </p14:cNvPr>
                <p14:cNvContentPartPr/>
                <p14:nvPr/>
              </p14:nvContentPartPr>
              <p14:xfrm>
                <a:off x="2264462" y="2706505"/>
                <a:ext cx="410400" cy="300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C00152C-3352-D5A4-5A2C-3012207A5AD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56902" y="2698945"/>
                  <a:ext cx="4255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3938ED5-F9AC-B0FF-9D2A-15DBD447250A}"/>
                    </a:ext>
                  </a:extLst>
                </p14:cNvPr>
                <p14:cNvContentPartPr/>
                <p14:nvPr/>
              </p14:nvContentPartPr>
              <p14:xfrm>
                <a:off x="2959622" y="2288545"/>
                <a:ext cx="321480" cy="695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3938ED5-F9AC-B0FF-9D2A-15DBD447250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52062" y="2280985"/>
                  <a:ext cx="336600" cy="71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C94DC43-F662-FE21-12EF-FABC998BA033}"/>
                    </a:ext>
                  </a:extLst>
                </p14:cNvPr>
                <p14:cNvContentPartPr/>
                <p14:nvPr/>
              </p14:nvContentPartPr>
              <p14:xfrm>
                <a:off x="2894822" y="2060305"/>
                <a:ext cx="595080" cy="952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C94DC43-F662-FE21-12EF-FABC998BA03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87262" y="2052745"/>
                  <a:ext cx="610200" cy="9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BE682D52-F04D-B0DC-82E6-7F899501AF55}"/>
              </a:ext>
            </a:extLst>
          </p:cNvPr>
          <p:cNvGrpSpPr/>
          <p:nvPr/>
        </p:nvGrpSpPr>
        <p:grpSpPr>
          <a:xfrm>
            <a:off x="7809766" y="1699945"/>
            <a:ext cx="2185200" cy="802080"/>
            <a:chOff x="7809766" y="1699945"/>
            <a:chExt cx="2185200" cy="80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5A9E370-C5BA-61B8-F014-9BD764948C9A}"/>
                    </a:ext>
                  </a:extLst>
                </p14:cNvPr>
                <p14:cNvContentPartPr/>
                <p14:nvPr/>
              </p14:nvContentPartPr>
              <p14:xfrm>
                <a:off x="7812646" y="2179105"/>
                <a:ext cx="290160" cy="294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5A9E370-C5BA-61B8-F014-9BD764948C9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05086" y="2171545"/>
                  <a:ext cx="3052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225A6A4-29DF-B6D7-6D00-56590002A344}"/>
                    </a:ext>
                  </a:extLst>
                </p14:cNvPr>
                <p14:cNvContentPartPr/>
                <p14:nvPr/>
              </p14:nvContentPartPr>
              <p14:xfrm>
                <a:off x="7809766" y="2300425"/>
                <a:ext cx="588240" cy="35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225A6A4-29DF-B6D7-6D00-56590002A34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02206" y="2292865"/>
                  <a:ext cx="603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B436CBA-ACF1-32F5-6D1A-A59B1181055C}"/>
                    </a:ext>
                  </a:extLst>
                </p14:cNvPr>
                <p14:cNvContentPartPr/>
                <p14:nvPr/>
              </p14:nvContentPartPr>
              <p14:xfrm>
                <a:off x="8808406" y="2219425"/>
                <a:ext cx="317520" cy="282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B436CBA-ACF1-32F5-6D1A-A59B1181055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00846" y="2211865"/>
                  <a:ext cx="3326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55AF60C-714F-B889-61C2-7B0451ECFA72}"/>
                    </a:ext>
                  </a:extLst>
                </p14:cNvPr>
                <p14:cNvContentPartPr/>
                <p14:nvPr/>
              </p14:nvContentPartPr>
              <p14:xfrm>
                <a:off x="9342646" y="1699945"/>
                <a:ext cx="652320" cy="735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55AF60C-714F-B889-61C2-7B0451ECFA7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335086" y="1692385"/>
                  <a:ext cx="667080" cy="75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25AFECBB-3362-3890-683A-EDE2CFD6DFC1}"/>
                  </a:ext>
                </a:extLst>
              </p14:cNvPr>
              <p14:cNvContentPartPr/>
              <p14:nvPr/>
            </p14:nvContentPartPr>
            <p14:xfrm>
              <a:off x="5209063" y="2985505"/>
              <a:ext cx="2459520" cy="8784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25AFECBB-3362-3890-683A-EDE2CFD6DFC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55423" y="2877505"/>
                <a:ext cx="256716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C92EF233-55F8-3914-899E-897EE99DACBD}"/>
                  </a:ext>
                </a:extLst>
              </p14:cNvPr>
              <p14:cNvContentPartPr/>
              <p14:nvPr/>
            </p14:nvContentPartPr>
            <p14:xfrm>
              <a:off x="9064092" y="3632921"/>
              <a:ext cx="380880" cy="3452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C92EF233-55F8-3914-899E-897EE99DACB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056532" y="3625361"/>
                <a:ext cx="39600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55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0F663-B6B5-86E4-D039-C6A951C2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AF33BD-2EE5-F8BB-A733-CB94AE0C4BA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D61092-2A70-E60C-6613-B106F716CD7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FCD47-BAE5-AB90-73EB-E7CCA7B250A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C88904-923E-B6E9-C843-B2646E88873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875E2B5-EDF5-1574-7E9B-F7A5751446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E7D20F-C9F2-845A-B762-6CF8580D42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86269F7-DFDF-3ABF-57D6-F3C094BF894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7E9722E-81A5-492D-D39F-2A431E16A2F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7E4EAA4-4299-75D7-A88A-93DB5CBBCE5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FC07EF1-5355-87C1-67D1-E98907E345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CC36F2A-243A-6E45-9581-C5A95C7BAF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89C557E-2BAD-9957-2C13-A1CA89E05FE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B66062-440C-2C18-8B00-699A4F83944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373727B-2E4A-4906-D742-50405E81BF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1108831-10A5-5086-F855-8A6FA44E60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6E57AB8-9F26-A7E5-EA3E-E5B997995DC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2D604B5-5C4E-C905-81E3-61AC732E8B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F3DE03B-8B07-C377-D308-390C05429B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011B854-3DF2-5FB8-47B0-2F83A80CAB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134DEF2-6E25-6711-412F-FEC69B9732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CE4133-843A-A4F8-70F4-4FE9FEE8E6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5A68FD-0449-F810-A904-3693B8315C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01CAE3F-2B17-71E8-65E5-60F0016AFB0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21E7EF8-A392-07F3-E85E-A6506B25AD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75B9FC-A5C8-B462-9486-96DE7115E4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74126CF-6341-D362-32D0-3395A5865B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57D357-31A8-92AE-D6ED-DE618568D5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ECB59C-E250-8EBC-4F54-F5E59F86B8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1E74CB-D55D-C507-8817-AF4E6101B6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6EDFB5-E6D2-DCA0-166C-46A2F67FB4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FAC4CA6-DF16-3E1B-1EAB-D5EDFBAC3B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BED5CBC-AA05-0A4B-0294-9408D3F19E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037611-F2E8-F5F0-BA7A-960E5DC5C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7FAF93-DC95-90C9-8760-B3E966BBE2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59F987-904B-9A7C-F5CC-8E4C5A22F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D1DA151-B24B-DE4E-A2E8-4DC26BB0E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7AA844F6-C3D4-9CAF-097B-9AE79FAF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39" y="267687"/>
            <a:ext cx="5245962" cy="2779022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8F70A62-E0C3-C5A5-A7A0-47D2C21315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83" y="3211474"/>
            <a:ext cx="4486275" cy="348050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009CAE7-57C7-CDD8-C1FE-B0D3B7008E69}"/>
                  </a:ext>
                </a:extLst>
              </p14:cNvPr>
              <p14:cNvContentPartPr/>
              <p14:nvPr/>
            </p14:nvContentPartPr>
            <p14:xfrm>
              <a:off x="5901872" y="1093489"/>
              <a:ext cx="2041560" cy="57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009CAE7-57C7-CDD8-C1FE-B0D3B7008E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94312" y="1085929"/>
                <a:ext cx="205668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A65663A-76FA-93A1-9EF3-3C1D7D256133}"/>
                  </a:ext>
                </a:extLst>
              </p14:cNvPr>
              <p14:cNvContentPartPr/>
              <p14:nvPr/>
            </p14:nvContentPartPr>
            <p14:xfrm>
              <a:off x="6699272" y="1919329"/>
              <a:ext cx="1753560" cy="99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A65663A-76FA-93A1-9EF3-3C1D7D25613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91712" y="1911769"/>
                <a:ext cx="17686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5DF76C5-CEEF-CE8B-ED0D-AA79551AB23B}"/>
                  </a:ext>
                </a:extLst>
              </p14:cNvPr>
              <p14:cNvContentPartPr/>
              <p14:nvPr/>
            </p14:nvContentPartPr>
            <p14:xfrm>
              <a:off x="5806112" y="2066209"/>
              <a:ext cx="824760" cy="349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5DF76C5-CEEF-CE8B-ED0D-AA79551AB23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52472" y="1958569"/>
                <a:ext cx="9324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B17D3BB-B35B-6CC1-6488-13133708AC4E}"/>
                  </a:ext>
                </a:extLst>
              </p14:cNvPr>
              <p14:cNvContentPartPr/>
              <p14:nvPr/>
            </p14:nvContentPartPr>
            <p14:xfrm>
              <a:off x="6902312" y="2102209"/>
              <a:ext cx="1991520" cy="1418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B17D3BB-B35B-6CC1-6488-13133708AC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48672" y="1994209"/>
                <a:ext cx="209916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65D19B7-880E-B373-CF5E-404EEF81DA86}"/>
                  </a:ext>
                </a:extLst>
              </p14:cNvPr>
              <p14:cNvContentPartPr/>
              <p14:nvPr/>
            </p14:nvContentPartPr>
            <p14:xfrm>
              <a:off x="3562952" y="2414689"/>
              <a:ext cx="1493280" cy="518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65D19B7-880E-B373-CF5E-404EEF81DA8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08952" y="2307049"/>
                <a:ext cx="1600920" cy="26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B28C4E62-0275-B919-F42C-683F23DE408D}"/>
              </a:ext>
            </a:extLst>
          </p:cNvPr>
          <p:cNvGrpSpPr/>
          <p:nvPr/>
        </p:nvGrpSpPr>
        <p:grpSpPr>
          <a:xfrm>
            <a:off x="3645836" y="3839368"/>
            <a:ext cx="121320" cy="98280"/>
            <a:chOff x="3645836" y="3839368"/>
            <a:chExt cx="121320" cy="9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C6864F5-B160-40B8-1073-92D46F765D44}"/>
                    </a:ext>
                  </a:extLst>
                </p14:cNvPr>
                <p14:cNvContentPartPr/>
                <p14:nvPr/>
              </p14:nvContentPartPr>
              <p14:xfrm>
                <a:off x="3645836" y="3894088"/>
                <a:ext cx="94680" cy="26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C6864F5-B160-40B8-1073-92D46F765D4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38276" y="3886888"/>
                  <a:ext cx="109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B356C25-5E67-2779-0AB0-4EFDEF53D0EE}"/>
                    </a:ext>
                  </a:extLst>
                </p14:cNvPr>
                <p14:cNvContentPartPr/>
                <p14:nvPr/>
              </p14:nvContentPartPr>
              <p14:xfrm>
                <a:off x="3742676" y="3839368"/>
                <a:ext cx="24480" cy="98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B356C25-5E67-2779-0AB0-4EFDEF53D0E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35116" y="3831808"/>
                  <a:ext cx="3960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84964FD0-DEB7-5C53-4F7B-41161870435E}"/>
              </a:ext>
            </a:extLst>
          </p:cNvPr>
          <p:cNvGrpSpPr/>
          <p:nvPr/>
        </p:nvGrpSpPr>
        <p:grpSpPr>
          <a:xfrm>
            <a:off x="5945141" y="2167965"/>
            <a:ext cx="2522160" cy="123120"/>
            <a:chOff x="5945141" y="2167965"/>
            <a:chExt cx="252216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2852299-5748-02DA-173F-4873668A6988}"/>
                    </a:ext>
                  </a:extLst>
                </p14:cNvPr>
                <p14:cNvContentPartPr/>
                <p14:nvPr/>
              </p14:nvContentPartPr>
              <p14:xfrm>
                <a:off x="5945141" y="2167965"/>
                <a:ext cx="986040" cy="42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2852299-5748-02DA-173F-4873668A698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37581" y="2160405"/>
                  <a:ext cx="1001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651AF16-1D98-3464-4FAE-DC8352F1D0B1}"/>
                    </a:ext>
                  </a:extLst>
                </p14:cNvPr>
                <p14:cNvContentPartPr/>
                <p14:nvPr/>
              </p14:nvContentPartPr>
              <p14:xfrm>
                <a:off x="7113341" y="2218365"/>
                <a:ext cx="1353960" cy="72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651AF16-1D98-3464-4FAE-DC8352F1D0B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105781" y="2210805"/>
                  <a:ext cx="136872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83DAB81D-81B2-D534-6D7E-58D878152EC6}"/>
              </a:ext>
            </a:extLst>
          </p:cNvPr>
          <p:cNvGrpSpPr/>
          <p:nvPr/>
        </p:nvGrpSpPr>
        <p:grpSpPr>
          <a:xfrm>
            <a:off x="3642581" y="5222205"/>
            <a:ext cx="126000" cy="128520"/>
            <a:chOff x="3642581" y="5222205"/>
            <a:chExt cx="126000" cy="12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7779BCF-1DBE-E859-E3DD-FA89A487D0A3}"/>
                    </a:ext>
                  </a:extLst>
                </p14:cNvPr>
                <p14:cNvContentPartPr/>
                <p14:nvPr/>
              </p14:nvContentPartPr>
              <p14:xfrm>
                <a:off x="3642581" y="5275125"/>
                <a:ext cx="64440" cy="35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7779BCF-1DBE-E859-E3DD-FA89A487D0A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35021" y="5267565"/>
                  <a:ext cx="795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A19E31-BEF5-D406-E4EE-75CFDF2BA5A8}"/>
                    </a:ext>
                  </a:extLst>
                </p14:cNvPr>
                <p14:cNvContentPartPr/>
                <p14:nvPr/>
              </p14:nvContentPartPr>
              <p14:xfrm>
                <a:off x="3757061" y="5222205"/>
                <a:ext cx="11520" cy="128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A19E31-BEF5-D406-E4EE-75CFDF2BA5A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49501" y="5214645"/>
                  <a:ext cx="2664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AFC863F-C803-3B55-7B23-ADC04D3B2A93}"/>
              </a:ext>
            </a:extLst>
          </p:cNvPr>
          <p:cNvGrpSpPr/>
          <p:nvPr/>
        </p:nvGrpSpPr>
        <p:grpSpPr>
          <a:xfrm>
            <a:off x="5015925" y="4909129"/>
            <a:ext cx="123480" cy="249120"/>
            <a:chOff x="5015925" y="4909129"/>
            <a:chExt cx="12348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57CC2FB-F585-05B7-A617-310531604CD9}"/>
                    </a:ext>
                  </a:extLst>
                </p14:cNvPr>
                <p14:cNvContentPartPr/>
                <p14:nvPr/>
              </p14:nvContentPartPr>
              <p14:xfrm>
                <a:off x="5015925" y="4951609"/>
                <a:ext cx="26640" cy="206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57CC2FB-F585-05B7-A617-310531604C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008365" y="4944049"/>
                  <a:ext cx="417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1D808519-B9E5-0B07-E244-75759AA66B12}"/>
                    </a:ext>
                  </a:extLst>
                </p14:cNvPr>
                <p14:cNvContentPartPr/>
                <p14:nvPr/>
              </p14:nvContentPartPr>
              <p14:xfrm>
                <a:off x="5036805" y="5028289"/>
                <a:ext cx="71640" cy="78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1D808519-B9E5-0B07-E244-75759AA66B1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029245" y="5020729"/>
                  <a:ext cx="86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338115D-62C1-C766-09E8-4923A79317B8}"/>
                    </a:ext>
                  </a:extLst>
                </p14:cNvPr>
                <p14:cNvContentPartPr/>
                <p14:nvPr/>
              </p14:nvContentPartPr>
              <p14:xfrm>
                <a:off x="5022405" y="4909129"/>
                <a:ext cx="117000" cy="116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338115D-62C1-C766-09E8-4923A79317B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014845" y="4901569"/>
                  <a:ext cx="1321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B89DA32F-D557-9FA8-4478-D4E4B2E44CFC}"/>
              </a:ext>
            </a:extLst>
          </p:cNvPr>
          <p:cNvGrpSpPr/>
          <p:nvPr/>
        </p:nvGrpSpPr>
        <p:grpSpPr>
          <a:xfrm>
            <a:off x="6191325" y="4525369"/>
            <a:ext cx="1080000" cy="310680"/>
            <a:chOff x="6191325" y="4525369"/>
            <a:chExt cx="1080000" cy="31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7315D39-417A-8204-7655-79F3155FAA5A}"/>
                    </a:ext>
                  </a:extLst>
                </p14:cNvPr>
                <p14:cNvContentPartPr/>
                <p14:nvPr/>
              </p14:nvContentPartPr>
              <p14:xfrm>
                <a:off x="6191325" y="4599169"/>
                <a:ext cx="53640" cy="236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7315D39-417A-8204-7655-79F3155FAA5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183765" y="4591609"/>
                  <a:ext cx="687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E47BC5C-E6A3-4B39-F8EC-288F13DFA912}"/>
                    </a:ext>
                  </a:extLst>
                </p14:cNvPr>
                <p14:cNvContentPartPr/>
                <p14:nvPr/>
              </p14:nvContentPartPr>
              <p14:xfrm>
                <a:off x="6258285" y="4643809"/>
                <a:ext cx="54360" cy="189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E47BC5C-E6A3-4B39-F8EC-288F13DFA9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50725" y="4636249"/>
                  <a:ext cx="69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D31E358-9467-A8F7-F7E8-2588BC4CF8AE}"/>
                    </a:ext>
                  </a:extLst>
                </p14:cNvPr>
                <p14:cNvContentPartPr/>
                <p14:nvPr/>
              </p14:nvContentPartPr>
              <p14:xfrm>
                <a:off x="6411645" y="4525369"/>
                <a:ext cx="38880" cy="285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D31E358-9467-A8F7-F7E8-2588BC4CF8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04085" y="4517809"/>
                  <a:ext cx="540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AF50BC3-605B-F49F-5448-89A0FD485D06}"/>
                    </a:ext>
                  </a:extLst>
                </p14:cNvPr>
                <p14:cNvContentPartPr/>
                <p14:nvPr/>
              </p14:nvContentPartPr>
              <p14:xfrm>
                <a:off x="6406605" y="4715089"/>
                <a:ext cx="56880" cy="47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AF50BC3-605B-F49F-5448-89A0FD485D0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99405" y="4707529"/>
                  <a:ext cx="72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63E8EE9-9D2C-1896-BBEB-B73F46AB405D}"/>
                    </a:ext>
                  </a:extLst>
                </p14:cNvPr>
                <p14:cNvContentPartPr/>
                <p14:nvPr/>
              </p14:nvContentPartPr>
              <p14:xfrm>
                <a:off x="6502005" y="4653889"/>
                <a:ext cx="117000" cy="165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63E8EE9-9D2C-1896-BBEB-B73F46AB405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94445" y="4646329"/>
                  <a:ext cx="1321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808BAB8-5709-4179-F96A-C23D0EDF0935}"/>
                    </a:ext>
                  </a:extLst>
                </p14:cNvPr>
                <p14:cNvContentPartPr/>
                <p14:nvPr/>
              </p14:nvContentPartPr>
              <p14:xfrm>
                <a:off x="6607125" y="4651369"/>
                <a:ext cx="62640" cy="141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808BAB8-5709-4179-F96A-C23D0EDF093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99565" y="4643809"/>
                  <a:ext cx="77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2D27C4A-5CF2-12AD-6C72-850DB59AFF69}"/>
                    </a:ext>
                  </a:extLst>
                </p14:cNvPr>
                <p14:cNvContentPartPr/>
                <p14:nvPr/>
              </p14:nvContentPartPr>
              <p14:xfrm>
                <a:off x="6723045" y="4650289"/>
                <a:ext cx="141480" cy="1634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2D27C4A-5CF2-12AD-6C72-850DB59AFF6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15485" y="4642729"/>
                  <a:ext cx="1562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446E0B7-36B6-D5DC-4B05-FB0742F116E4}"/>
                    </a:ext>
                  </a:extLst>
                </p14:cNvPr>
                <p14:cNvContentPartPr/>
                <p14:nvPr/>
              </p14:nvContentPartPr>
              <p14:xfrm>
                <a:off x="6880005" y="4698529"/>
                <a:ext cx="20520" cy="51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446E0B7-36B6-D5DC-4B05-FB0742F116E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872445" y="4690969"/>
                  <a:ext cx="35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44C996D-046A-B9D3-7C85-C89FF6FE0F66}"/>
                    </a:ext>
                  </a:extLst>
                </p14:cNvPr>
                <p14:cNvContentPartPr/>
                <p14:nvPr/>
              </p14:nvContentPartPr>
              <p14:xfrm>
                <a:off x="6900165" y="4698529"/>
                <a:ext cx="360" cy="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44C996D-046A-B9D3-7C85-C89FF6FE0F6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892605" y="469096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865981A-56CB-F2AD-60CE-D56067E256ED}"/>
                    </a:ext>
                  </a:extLst>
                </p14:cNvPr>
                <p14:cNvContentPartPr/>
                <p14:nvPr/>
              </p14:nvContentPartPr>
              <p14:xfrm>
                <a:off x="6900165" y="4698529"/>
                <a:ext cx="360" cy="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865981A-56CB-F2AD-60CE-D56067E256E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892605" y="469096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CE66CE5-B6B6-8BDA-7189-64766E1324B0}"/>
                    </a:ext>
                  </a:extLst>
                </p14:cNvPr>
                <p14:cNvContentPartPr/>
                <p14:nvPr/>
              </p14:nvContentPartPr>
              <p14:xfrm>
                <a:off x="6943005" y="4689889"/>
                <a:ext cx="109440" cy="96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CE66CE5-B6B6-8BDA-7189-64766E1324B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35445" y="4682329"/>
                  <a:ext cx="1245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3FF4990-2625-4C15-80BA-8D8ADE964B53}"/>
                    </a:ext>
                  </a:extLst>
                </p14:cNvPr>
                <p14:cNvContentPartPr/>
                <p14:nvPr/>
              </p14:nvContentPartPr>
              <p14:xfrm>
                <a:off x="7080525" y="4669009"/>
                <a:ext cx="73080" cy="997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3FF4990-2625-4C15-80BA-8D8ADE964B5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72965" y="4661449"/>
                  <a:ext cx="87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4E0F6FF-6946-DC05-A5AB-3776605B32BE}"/>
                    </a:ext>
                  </a:extLst>
                </p14:cNvPr>
                <p14:cNvContentPartPr/>
                <p14:nvPr/>
              </p14:nvContentPartPr>
              <p14:xfrm>
                <a:off x="7167645" y="4675129"/>
                <a:ext cx="103680" cy="141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4E0F6FF-6946-DC05-A5AB-3776605B32B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160085" y="4667569"/>
                  <a:ext cx="11880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44DF0DFB-8C6A-46D2-F2D1-C301C5B045DA}"/>
              </a:ext>
            </a:extLst>
          </p:cNvPr>
          <p:cNvGrpSpPr/>
          <p:nvPr/>
        </p:nvGrpSpPr>
        <p:grpSpPr>
          <a:xfrm>
            <a:off x="3589740" y="6471776"/>
            <a:ext cx="156600" cy="146520"/>
            <a:chOff x="3589740" y="6471776"/>
            <a:chExt cx="15660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AB16B49-F9F5-F761-B78C-CBC39D3966DF}"/>
                    </a:ext>
                  </a:extLst>
                </p14:cNvPr>
                <p14:cNvContentPartPr/>
                <p14:nvPr/>
              </p14:nvContentPartPr>
              <p14:xfrm>
                <a:off x="3589740" y="6520016"/>
                <a:ext cx="140040" cy="29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AB16B49-F9F5-F761-B78C-CBC39D3966D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582180" y="6512456"/>
                  <a:ext cx="1551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837EE6B-9B1F-F341-1081-5C46125C760F}"/>
                    </a:ext>
                  </a:extLst>
                </p14:cNvPr>
                <p14:cNvContentPartPr/>
                <p14:nvPr/>
              </p14:nvContentPartPr>
              <p14:xfrm>
                <a:off x="3702420" y="6471776"/>
                <a:ext cx="43920" cy="146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837EE6B-9B1F-F341-1081-5C46125C760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694860" y="6464216"/>
                  <a:ext cx="5904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51803011-AAF7-AAA8-8C7B-9348AEFE903B}"/>
                  </a:ext>
                </a:extLst>
              </p14:cNvPr>
              <p14:cNvContentPartPr/>
              <p14:nvPr/>
            </p14:nvContentPartPr>
            <p14:xfrm>
              <a:off x="3935340" y="6234536"/>
              <a:ext cx="764640" cy="7956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51803011-AAF7-AAA8-8C7B-9348AEFE903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927780" y="6226976"/>
                <a:ext cx="77976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6834A4C8-93D7-6E93-ADC0-A89D6D3DEF7F}"/>
              </a:ext>
            </a:extLst>
          </p:cNvPr>
          <p:cNvGrpSpPr/>
          <p:nvPr/>
        </p:nvGrpSpPr>
        <p:grpSpPr>
          <a:xfrm>
            <a:off x="167445" y="5166416"/>
            <a:ext cx="1071360" cy="267480"/>
            <a:chOff x="167445" y="5166416"/>
            <a:chExt cx="107136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DDF513F-F9CE-7A8C-AAEA-D45311CE1D38}"/>
                    </a:ext>
                  </a:extLst>
                </p14:cNvPr>
                <p14:cNvContentPartPr/>
                <p14:nvPr/>
              </p14:nvContentPartPr>
              <p14:xfrm>
                <a:off x="167445" y="5166416"/>
                <a:ext cx="223560" cy="267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DDF513F-F9CE-7A8C-AAEA-D45311CE1D3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59885" y="5158856"/>
                  <a:ext cx="2386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F329096-62BC-2BF9-3411-6354C8CF212B}"/>
                    </a:ext>
                  </a:extLst>
                </p14:cNvPr>
                <p14:cNvContentPartPr/>
                <p14:nvPr/>
              </p14:nvContentPartPr>
              <p14:xfrm>
                <a:off x="450765" y="5201696"/>
                <a:ext cx="34920" cy="2088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F329096-62BC-2BF9-3411-6354C8CF212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3205" y="5194136"/>
                  <a:ext cx="500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34DFBC8-C61D-1C48-E3D6-0E2A6D5B0AE8}"/>
                    </a:ext>
                  </a:extLst>
                </p14:cNvPr>
                <p14:cNvContentPartPr/>
                <p14:nvPr/>
              </p14:nvContentPartPr>
              <p14:xfrm>
                <a:off x="544365" y="5216096"/>
                <a:ext cx="145440" cy="61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34DFBC8-C61D-1C48-E3D6-0E2A6D5B0AE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6805" y="5208536"/>
                  <a:ext cx="1605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5B1DAB3-12EF-DB99-84B6-64414FBF73E3}"/>
                    </a:ext>
                  </a:extLst>
                </p14:cNvPr>
                <p14:cNvContentPartPr/>
                <p14:nvPr/>
              </p14:nvContentPartPr>
              <p14:xfrm>
                <a:off x="537885" y="5213936"/>
                <a:ext cx="127440" cy="2001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5B1DAB3-12EF-DB99-84B6-64414FBF73E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0325" y="5206376"/>
                  <a:ext cx="1425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146958F-BA6D-0DE8-B6F1-8A13967961CF}"/>
                    </a:ext>
                  </a:extLst>
                </p14:cNvPr>
                <p14:cNvContentPartPr/>
                <p14:nvPr/>
              </p14:nvContentPartPr>
              <p14:xfrm>
                <a:off x="721125" y="5231216"/>
                <a:ext cx="118440" cy="176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146958F-BA6D-0DE8-B6F1-8A13967961C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13565" y="5223656"/>
                  <a:ext cx="1335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D180B8E-2F04-85A1-2E76-A6294DF09FEF}"/>
                    </a:ext>
                  </a:extLst>
                </p14:cNvPr>
                <p14:cNvContentPartPr/>
                <p14:nvPr/>
              </p14:nvContentPartPr>
              <p14:xfrm>
                <a:off x="719685" y="5245616"/>
                <a:ext cx="93600" cy="145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D180B8E-2F04-85A1-2E76-A6294DF09FE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12125" y="5238056"/>
                  <a:ext cx="108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F88DBEB-797F-195C-89EE-07022FAF8014}"/>
                    </a:ext>
                  </a:extLst>
                </p14:cNvPr>
                <p14:cNvContentPartPr/>
                <p14:nvPr/>
              </p14:nvContentPartPr>
              <p14:xfrm>
                <a:off x="864045" y="5229056"/>
                <a:ext cx="12960" cy="1497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F88DBEB-797F-195C-89EE-07022FAF801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56485" y="5221496"/>
                  <a:ext cx="277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A9CDA35-48E0-D45B-BBF4-F4C912DC164C}"/>
                    </a:ext>
                  </a:extLst>
                </p14:cNvPr>
                <p14:cNvContentPartPr/>
                <p14:nvPr/>
              </p14:nvContentPartPr>
              <p14:xfrm>
                <a:off x="868365" y="5281256"/>
                <a:ext cx="47880" cy="392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A9CDA35-48E0-D45B-BBF4-F4C912DC164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0805" y="5273696"/>
                  <a:ext cx="63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E388DC0-B6E3-D10E-17F3-1BB22DA6436F}"/>
                    </a:ext>
                  </a:extLst>
                </p14:cNvPr>
                <p14:cNvContentPartPr/>
                <p14:nvPr/>
              </p14:nvContentPartPr>
              <p14:xfrm>
                <a:off x="981405" y="5214296"/>
                <a:ext cx="79920" cy="169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E388DC0-B6E3-D10E-17F3-1BB22DA6436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73845" y="5206736"/>
                  <a:ext cx="9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9794F57-4445-9D19-AFA0-264BD1BACD5A}"/>
                    </a:ext>
                  </a:extLst>
                </p14:cNvPr>
                <p14:cNvContentPartPr/>
                <p14:nvPr/>
              </p14:nvContentPartPr>
              <p14:xfrm>
                <a:off x="1151325" y="5212496"/>
                <a:ext cx="31680" cy="1908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9794F57-4445-9D19-AFA0-264BD1BACD5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43765" y="5204936"/>
                  <a:ext cx="468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95EBE519-A1FC-B33B-76DA-14B1FE2355C5}"/>
                    </a:ext>
                  </a:extLst>
                </p14:cNvPr>
                <p14:cNvContentPartPr/>
                <p14:nvPr/>
              </p14:nvContentPartPr>
              <p14:xfrm>
                <a:off x="1152045" y="5299256"/>
                <a:ext cx="86760" cy="450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95EBE519-A1FC-B33B-76DA-14B1FE2355C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44485" y="5291696"/>
                  <a:ext cx="10188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818F391F-965F-B0FF-74B2-9066E6FBC16D}"/>
              </a:ext>
            </a:extLst>
          </p:cNvPr>
          <p:cNvGrpSpPr/>
          <p:nvPr/>
        </p:nvGrpSpPr>
        <p:grpSpPr>
          <a:xfrm>
            <a:off x="1592325" y="5105936"/>
            <a:ext cx="1352880" cy="308160"/>
            <a:chOff x="1592325" y="5105936"/>
            <a:chExt cx="1352880" cy="30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9B4EA0C-3A67-AF25-D0C8-2D01BEA25615}"/>
                    </a:ext>
                  </a:extLst>
                </p14:cNvPr>
                <p14:cNvContentPartPr/>
                <p14:nvPr/>
              </p14:nvContentPartPr>
              <p14:xfrm>
                <a:off x="1682685" y="5159936"/>
                <a:ext cx="5760" cy="247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9B4EA0C-3A67-AF25-D0C8-2D01BEA2561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75125" y="5152376"/>
                  <a:ext cx="208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CDCD6AE-6AF4-9A1F-9300-9C9CEF8CBDC5}"/>
                    </a:ext>
                  </a:extLst>
                </p14:cNvPr>
                <p14:cNvContentPartPr/>
                <p14:nvPr/>
              </p14:nvContentPartPr>
              <p14:xfrm>
                <a:off x="1592325" y="5285576"/>
                <a:ext cx="250560" cy="234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CDCD6AE-6AF4-9A1F-9300-9C9CEF8CBDC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584765" y="5278016"/>
                  <a:ext cx="265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13B722C-FCD7-4220-CACC-21AC959E39D9}"/>
                    </a:ext>
                  </a:extLst>
                </p14:cNvPr>
                <p14:cNvContentPartPr/>
                <p14:nvPr/>
              </p14:nvContentPartPr>
              <p14:xfrm>
                <a:off x="1987605" y="5105936"/>
                <a:ext cx="209160" cy="3081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13B722C-FCD7-4220-CACC-21AC959E39D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980045" y="5098376"/>
                  <a:ext cx="2239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5FF78D5-CFBF-B3FA-02D9-6034F8FB06C9}"/>
                    </a:ext>
                  </a:extLst>
                </p14:cNvPr>
                <p14:cNvContentPartPr/>
                <p14:nvPr/>
              </p14:nvContentPartPr>
              <p14:xfrm>
                <a:off x="2075805" y="5255336"/>
                <a:ext cx="92880" cy="162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5FF78D5-CFBF-B3FA-02D9-6034F8FB06C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68245" y="5248136"/>
                  <a:ext cx="108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27B493F-AE62-14DC-CE9C-09B645B0874E}"/>
                    </a:ext>
                  </a:extLst>
                </p14:cNvPr>
                <p14:cNvContentPartPr/>
                <p14:nvPr/>
              </p14:nvContentPartPr>
              <p14:xfrm>
                <a:off x="2245725" y="5175056"/>
                <a:ext cx="131760" cy="156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27B493F-AE62-14DC-CE9C-09B645B0874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238165" y="5167496"/>
                  <a:ext cx="1468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6990CCA-0B94-1666-C964-9074BB1D621F}"/>
                    </a:ext>
                  </a:extLst>
                </p14:cNvPr>
                <p14:cNvContentPartPr/>
                <p14:nvPr/>
              </p14:nvContentPartPr>
              <p14:xfrm>
                <a:off x="2426805" y="5167136"/>
                <a:ext cx="101880" cy="20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6990CCA-0B94-1666-C964-9074BB1D621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419245" y="5159576"/>
                  <a:ext cx="117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BA14697-7209-EB61-33E6-F80679E167DB}"/>
                    </a:ext>
                  </a:extLst>
                </p14:cNvPr>
                <p14:cNvContentPartPr/>
                <p14:nvPr/>
              </p14:nvContentPartPr>
              <p14:xfrm>
                <a:off x="2463525" y="5182976"/>
                <a:ext cx="50760" cy="1512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BA14697-7209-EB61-33E6-F80679E167D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455965" y="5175416"/>
                  <a:ext cx="658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960153F-0921-3B38-5595-381EF6D5F287}"/>
                    </a:ext>
                  </a:extLst>
                </p14:cNvPr>
                <p14:cNvContentPartPr/>
                <p14:nvPr/>
              </p14:nvContentPartPr>
              <p14:xfrm>
                <a:off x="2559285" y="5171456"/>
                <a:ext cx="123480" cy="155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960153F-0921-3B38-5595-381EF6D5F28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552085" y="5163896"/>
                  <a:ext cx="1382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50DB705-1A7D-7EB1-9C58-BD74A69D8BD2}"/>
                    </a:ext>
                  </a:extLst>
                </p14:cNvPr>
                <p14:cNvContentPartPr/>
                <p14:nvPr/>
              </p14:nvContentPartPr>
              <p14:xfrm>
                <a:off x="2698245" y="5199536"/>
                <a:ext cx="92160" cy="1573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50DB705-1A7D-7EB1-9C58-BD74A69D8BD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690685" y="5191976"/>
                  <a:ext cx="1072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E3FD48A-7994-8727-97DC-438B46AD912A}"/>
                    </a:ext>
                  </a:extLst>
                </p14:cNvPr>
                <p14:cNvContentPartPr/>
                <p14:nvPr/>
              </p14:nvContentPartPr>
              <p14:xfrm>
                <a:off x="2821365" y="5223296"/>
                <a:ext cx="123840" cy="1483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E3FD48A-7994-8727-97DC-438B46AD912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813805" y="5215736"/>
                  <a:ext cx="138960" cy="16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8D0AB3ED-F404-4F9F-0572-475BDF2C6EEE}"/>
                  </a:ext>
                </a:extLst>
              </p14:cNvPr>
              <p14:cNvContentPartPr/>
              <p14:nvPr/>
            </p14:nvContentPartPr>
            <p14:xfrm>
              <a:off x="1327005" y="5552336"/>
              <a:ext cx="1879560" cy="2196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8D0AB3ED-F404-4F9F-0572-475BDF2C6EEE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319445" y="5544776"/>
                <a:ext cx="189468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73674E82-1D3E-88B1-70D7-2C7B90351FF9}"/>
              </a:ext>
            </a:extLst>
          </p:cNvPr>
          <p:cNvGrpSpPr/>
          <p:nvPr/>
        </p:nvGrpSpPr>
        <p:grpSpPr>
          <a:xfrm>
            <a:off x="4078125" y="5663936"/>
            <a:ext cx="450000" cy="237960"/>
            <a:chOff x="4078125" y="5663936"/>
            <a:chExt cx="45000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79FAA3C-4804-CC85-7772-D3049665DB51}"/>
                    </a:ext>
                  </a:extLst>
                </p14:cNvPr>
                <p14:cNvContentPartPr/>
                <p14:nvPr/>
              </p14:nvContentPartPr>
              <p14:xfrm>
                <a:off x="4078125" y="5663936"/>
                <a:ext cx="98640" cy="228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79FAA3C-4804-CC85-7772-D3049665DB5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070565" y="5656376"/>
                  <a:ext cx="1134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BA2CE66-A5E2-785B-D147-E12B3D3FCB0B}"/>
                    </a:ext>
                  </a:extLst>
                </p14:cNvPr>
                <p14:cNvContentPartPr/>
                <p14:nvPr/>
              </p14:nvContentPartPr>
              <p14:xfrm>
                <a:off x="4196925" y="5735576"/>
                <a:ext cx="76320" cy="990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BA2CE66-A5E2-785B-D147-E12B3D3FCB0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189365" y="5728016"/>
                  <a:ext cx="91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4CB46A4A-06AA-0E98-91CA-B0E4238C4F56}"/>
                    </a:ext>
                  </a:extLst>
                </p14:cNvPr>
                <p14:cNvContentPartPr/>
                <p14:nvPr/>
              </p14:nvContentPartPr>
              <p14:xfrm>
                <a:off x="4281885" y="5717576"/>
                <a:ext cx="120600" cy="184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4CB46A4A-06AA-0E98-91CA-B0E4238C4F5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274325" y="5710376"/>
                  <a:ext cx="1357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B74A07C8-E3A6-E516-0CF1-2FCDD9CF75CA}"/>
                    </a:ext>
                  </a:extLst>
                </p14:cNvPr>
                <p14:cNvContentPartPr/>
                <p14:nvPr/>
              </p14:nvContentPartPr>
              <p14:xfrm>
                <a:off x="4426245" y="5692736"/>
                <a:ext cx="101880" cy="1188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B74A07C8-E3A6-E516-0CF1-2FCDD9CF75C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418685" y="5685536"/>
                  <a:ext cx="117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8E8171DF-CDF9-F19F-181C-A930C95A2991}"/>
              </a:ext>
            </a:extLst>
          </p:cNvPr>
          <p:cNvGrpSpPr/>
          <p:nvPr/>
        </p:nvGrpSpPr>
        <p:grpSpPr>
          <a:xfrm>
            <a:off x="3601845" y="5951936"/>
            <a:ext cx="184680" cy="96120"/>
            <a:chOff x="3601845" y="5951936"/>
            <a:chExt cx="184680" cy="9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D75F0F4-AEC6-B34D-B7E8-81B0C27DE950}"/>
                    </a:ext>
                  </a:extLst>
                </p14:cNvPr>
                <p14:cNvContentPartPr/>
                <p14:nvPr/>
              </p14:nvContentPartPr>
              <p14:xfrm>
                <a:off x="3601845" y="6013136"/>
                <a:ext cx="180000" cy="176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D75F0F4-AEC6-B34D-B7E8-81B0C27DE95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594645" y="6005576"/>
                  <a:ext cx="1951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8AE3131-6C4C-13CB-0353-E972DDDAF60D}"/>
                    </a:ext>
                  </a:extLst>
                </p14:cNvPr>
                <p14:cNvContentPartPr/>
                <p14:nvPr/>
              </p14:nvContentPartPr>
              <p14:xfrm>
                <a:off x="3763485" y="5951936"/>
                <a:ext cx="23040" cy="96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8AE3131-6C4C-13CB-0353-E972DDDAF60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756285" y="5944736"/>
                  <a:ext cx="38160" cy="11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76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31272-4A40-BA3C-EEDF-DCEE3AEE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9D91CA-EC95-3256-0CD1-6E0FC20092F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06C28-948F-C928-47D9-8EBDD153D94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F19BD-66AC-4A5C-D6CD-E9810CD4DE0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62ED45-8583-D1A8-9FF1-1742289B758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AC04CD-928C-C5A2-0A6A-3EFEF357CB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AC5D88-8A73-0FE5-F835-3BAE16579B6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A61A0B1-6F87-4FC5-8069-0D6D092E123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704828-0710-383F-5F7F-ABF1511062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1C2AA1-3D17-EF9F-2627-9FF989E0803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6FF276-CC25-2A54-1950-E10AF0BECB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31025FE-DF32-02DC-75DA-F6192FD49F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AAA21C0-3298-B5CA-5FA7-53276A6522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D7E3F41-84A7-65F9-BDA8-064D9F1703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9E257F2-1195-B47E-5CD6-EB40CEC57BA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A543D1A-188B-4ADF-577D-7C5C1FA1B5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8C7A65-C88A-9E47-5536-42FEF6E28D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8120334-7A4F-C1E9-B335-4C937B25E90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160DF2A-2B25-FB8F-4518-E90E94E9346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DB4574E-B296-32FD-22A6-789F56D80D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06D4491-82D8-D2CF-BD31-4CA7414360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DA7DD6-A5AC-9D59-CA71-DEB4CEB464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0F55127-05EE-13C1-658A-9D8ABD2AF0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D6B0D25-DA57-E40D-751D-B4849840E2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CDE939-17EA-E324-3484-FB4E565C1D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406D3A-0501-D08A-C478-2EA34A4D07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433C8A6-48C7-F05F-C17E-7DD76A83D1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6589AA0-767A-42BE-90E3-796AFD19B6D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EA0A19-3BFB-48A4-6B18-DECCE43EBD1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AB66838-ED46-1007-EFCD-E229F3FF23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A26284A-067E-F678-108C-6CFBE7BBA7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EBE8E3F-3040-CD99-AEF0-FCA533E17CC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494ABDF-FCE6-2D52-96C4-7B86478B44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DA35092-4CD4-2EDD-E96E-E5367ABDE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0D62C3-A0C4-8186-A1FE-8D72AB3A60C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B066B4B-D410-96FA-AD9B-8AF5F5F27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2D8A88-C7AC-56A7-E98E-BFFF7447B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F3271F86-FE56-900B-7753-0336511F5F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96" y="1314921"/>
            <a:ext cx="6959808" cy="40615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C342B5E-44C9-AE0A-7699-2F41CC194AD6}"/>
                  </a:ext>
                </a:extLst>
              </p14:cNvPr>
              <p14:cNvContentPartPr/>
              <p14:nvPr/>
            </p14:nvContentPartPr>
            <p14:xfrm>
              <a:off x="4014424" y="2075138"/>
              <a:ext cx="1237680" cy="57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C342B5E-44C9-AE0A-7699-2F41CC194A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60424" y="1967498"/>
                <a:ext cx="13453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4F73EC5-3CDB-ECC8-7FCD-D6E050A35AFA}"/>
                  </a:ext>
                </a:extLst>
              </p14:cNvPr>
              <p14:cNvContentPartPr/>
              <p14:nvPr/>
            </p14:nvContentPartPr>
            <p14:xfrm>
              <a:off x="2687824" y="3170618"/>
              <a:ext cx="2251800" cy="158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4F73EC5-3CDB-ECC8-7FCD-D6E050A35AF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80264" y="3163058"/>
                <a:ext cx="226656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21CB202-8567-7930-E67D-5A43F7339776}"/>
                  </a:ext>
                </a:extLst>
              </p14:cNvPr>
              <p14:cNvContentPartPr/>
              <p14:nvPr/>
            </p14:nvContentPartPr>
            <p14:xfrm>
              <a:off x="6518584" y="2886218"/>
              <a:ext cx="168120" cy="2178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21CB202-8567-7930-E67D-5A43F733977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1024" y="2878658"/>
                <a:ext cx="18324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DDF3CB4-BAFD-507B-0484-FE2369577EAF}"/>
                  </a:ext>
                </a:extLst>
              </p14:cNvPr>
              <p14:cNvContentPartPr/>
              <p14:nvPr/>
            </p14:nvContentPartPr>
            <p14:xfrm>
              <a:off x="6618304" y="3218858"/>
              <a:ext cx="37440" cy="252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DDF3CB4-BAFD-507B-0484-FE2369577E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11104" y="3211298"/>
                <a:ext cx="525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E6715CA8-0713-76BF-279C-F559145F6A65}"/>
                  </a:ext>
                </a:extLst>
              </p14:cNvPr>
              <p14:cNvContentPartPr/>
              <p14:nvPr/>
            </p14:nvContentPartPr>
            <p14:xfrm>
              <a:off x="6841504" y="2937698"/>
              <a:ext cx="10440" cy="982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E6715CA8-0713-76BF-279C-F559145F6A6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33944" y="2930138"/>
                <a:ext cx="2520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C021D83-AFFA-0E6B-AB19-9E3B10C085E3}"/>
                  </a:ext>
                </a:extLst>
              </p14:cNvPr>
              <p14:cNvContentPartPr/>
              <p14:nvPr/>
            </p14:nvContentPartPr>
            <p14:xfrm>
              <a:off x="6833944" y="3237218"/>
              <a:ext cx="3600" cy="151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C021D83-AFFA-0E6B-AB19-9E3B10C085E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26384" y="3229658"/>
                <a:ext cx="1872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2FC6EA65-7F25-23B3-F560-9BFF9F30B839}"/>
                  </a:ext>
                </a:extLst>
              </p14:cNvPr>
              <p14:cNvContentPartPr/>
              <p14:nvPr/>
            </p14:nvContentPartPr>
            <p14:xfrm>
              <a:off x="6856624" y="3789098"/>
              <a:ext cx="786240" cy="374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2FC6EA65-7F25-23B3-F560-9BFF9F30B83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49064" y="3781538"/>
                <a:ext cx="80136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83CDC731-3EC7-51E4-EB28-2687632223F5}"/>
              </a:ext>
            </a:extLst>
          </p:cNvPr>
          <p:cNvGrpSpPr/>
          <p:nvPr/>
        </p:nvGrpSpPr>
        <p:grpSpPr>
          <a:xfrm>
            <a:off x="9020224" y="3581738"/>
            <a:ext cx="249120" cy="149040"/>
            <a:chOff x="9020224" y="3581738"/>
            <a:chExt cx="24912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5A7E3A5-86B0-C7BE-3C7E-DCC31582239F}"/>
                    </a:ext>
                  </a:extLst>
                </p14:cNvPr>
                <p14:cNvContentPartPr/>
                <p14:nvPr/>
              </p14:nvContentPartPr>
              <p14:xfrm>
                <a:off x="9020224" y="3633578"/>
                <a:ext cx="202680" cy="14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5A7E3A5-86B0-C7BE-3C7E-DCC31582239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012664" y="3626018"/>
                  <a:ext cx="2178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4552EAC-FCDD-9E90-1C05-53AD6D7AC26E}"/>
                    </a:ext>
                  </a:extLst>
                </p14:cNvPr>
                <p14:cNvContentPartPr/>
                <p14:nvPr/>
              </p14:nvContentPartPr>
              <p14:xfrm>
                <a:off x="9227584" y="3581738"/>
                <a:ext cx="41760" cy="149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4552EAC-FCDD-9E90-1C05-53AD6D7AC26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220024" y="3574178"/>
                  <a:ext cx="5688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58C08CFF-5164-4E8B-4CBC-907CFDF9F58F}"/>
              </a:ext>
            </a:extLst>
          </p:cNvPr>
          <p:cNvGrpSpPr/>
          <p:nvPr/>
        </p:nvGrpSpPr>
        <p:grpSpPr>
          <a:xfrm>
            <a:off x="9607024" y="3521618"/>
            <a:ext cx="1045800" cy="278640"/>
            <a:chOff x="9607024" y="3521618"/>
            <a:chExt cx="104580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3DDB502-48D3-F32E-FA6F-C9CFBCCB8853}"/>
                    </a:ext>
                  </a:extLst>
                </p14:cNvPr>
                <p14:cNvContentPartPr/>
                <p14:nvPr/>
              </p14:nvContentPartPr>
              <p14:xfrm>
                <a:off x="9607024" y="3521618"/>
                <a:ext cx="22680" cy="278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3DDB502-48D3-F32E-FA6F-C9CFBCCB885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599464" y="3514058"/>
                  <a:ext cx="378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15D83D-3DEE-09A3-1434-7E83D994488C}"/>
                    </a:ext>
                  </a:extLst>
                </p14:cNvPr>
                <p14:cNvContentPartPr/>
                <p14:nvPr/>
              </p14:nvContentPartPr>
              <p14:xfrm>
                <a:off x="9636904" y="3524138"/>
                <a:ext cx="153360" cy="46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15D83D-3DEE-09A3-1434-7E83D994488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629344" y="3516578"/>
                  <a:ext cx="168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79ECFD8-27E7-56DC-1FEC-5FA4AC5F5074}"/>
                    </a:ext>
                  </a:extLst>
                </p14:cNvPr>
                <p14:cNvContentPartPr/>
                <p14:nvPr/>
              </p14:nvContentPartPr>
              <p14:xfrm>
                <a:off x="9654184" y="3626738"/>
                <a:ext cx="138240" cy="6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79ECFD8-27E7-56DC-1FEC-5FA4AC5F507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646624" y="3619178"/>
                  <a:ext cx="1533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96FC8D7-CB88-F2D8-65EA-0A110E4EE1C7}"/>
                    </a:ext>
                  </a:extLst>
                </p14:cNvPr>
                <p14:cNvContentPartPr/>
                <p14:nvPr/>
              </p14:nvContentPartPr>
              <p14:xfrm>
                <a:off x="9824464" y="3556178"/>
                <a:ext cx="157320" cy="161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96FC8D7-CB88-F2D8-65EA-0A110E4EE1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816904" y="3548618"/>
                  <a:ext cx="1724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A9E5C8B-47CF-8623-FF03-22577698C06E}"/>
                    </a:ext>
                  </a:extLst>
                </p14:cNvPr>
                <p14:cNvContentPartPr/>
                <p14:nvPr/>
              </p14:nvContentPartPr>
              <p14:xfrm>
                <a:off x="10012024" y="3530258"/>
                <a:ext cx="183960" cy="24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A9E5C8B-47CF-8623-FF03-22577698C06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04464" y="3522698"/>
                  <a:ext cx="1987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237605B-3A33-CE62-5260-16352FDF831C}"/>
                    </a:ext>
                  </a:extLst>
                </p14:cNvPr>
                <p14:cNvContentPartPr/>
                <p14:nvPr/>
              </p14:nvContentPartPr>
              <p14:xfrm>
                <a:off x="10050904" y="3552578"/>
                <a:ext cx="43200" cy="137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237605B-3A33-CE62-5260-16352FDF831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43344" y="3545018"/>
                  <a:ext cx="58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E3A69AE-D820-65C8-F441-CFA753FB98BE}"/>
                    </a:ext>
                  </a:extLst>
                </p14:cNvPr>
                <p14:cNvContentPartPr/>
                <p14:nvPr/>
              </p14:nvContentPartPr>
              <p14:xfrm>
                <a:off x="10213624" y="3563018"/>
                <a:ext cx="122760" cy="143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E3A69AE-D820-65C8-F441-CFA753FB98B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206064" y="3555458"/>
                  <a:ext cx="137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11A8DE0-B0FF-2BAD-5112-282ED06709CA}"/>
                    </a:ext>
                  </a:extLst>
                </p14:cNvPr>
                <p14:cNvContentPartPr/>
                <p14:nvPr/>
              </p14:nvContentPartPr>
              <p14:xfrm>
                <a:off x="10348984" y="3558698"/>
                <a:ext cx="140040" cy="161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11A8DE0-B0FF-2BAD-5112-282ED06709C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341784" y="3551138"/>
                  <a:ext cx="155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1941575-1AD9-DC77-98D8-B21A9CCEBF61}"/>
                    </a:ext>
                  </a:extLst>
                </p14:cNvPr>
                <p14:cNvContentPartPr/>
                <p14:nvPr/>
              </p14:nvContentPartPr>
              <p14:xfrm>
                <a:off x="10523584" y="3527378"/>
                <a:ext cx="129240" cy="212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1941575-1AD9-DC77-98D8-B21A9CCEBF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516024" y="3519818"/>
                  <a:ext cx="144360" cy="22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3B3455A0-C194-26B4-0D1C-720E753D1638}"/>
                  </a:ext>
                </a:extLst>
              </p14:cNvPr>
              <p14:cNvContentPartPr/>
              <p14:nvPr/>
            </p14:nvContentPartPr>
            <p14:xfrm>
              <a:off x="6889744" y="4178618"/>
              <a:ext cx="1885320" cy="30240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3B3455A0-C194-26B4-0D1C-720E753D163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882184" y="4171058"/>
                <a:ext cx="190008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36FD0F11-872F-A98C-B672-B4A8E9003B4B}"/>
                  </a:ext>
                </a:extLst>
              </p14:cNvPr>
              <p14:cNvContentPartPr/>
              <p14:nvPr/>
            </p14:nvContentPartPr>
            <p14:xfrm>
              <a:off x="2754784" y="4733378"/>
              <a:ext cx="2315160" cy="856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36FD0F11-872F-A98C-B672-B4A8E9003B4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747224" y="4725818"/>
                <a:ext cx="233028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F8612F07-D497-03CC-F5E7-D79A5A20F868}"/>
                  </a:ext>
                </a:extLst>
              </p14:cNvPr>
              <p14:cNvContentPartPr/>
              <p14:nvPr/>
            </p14:nvContentPartPr>
            <p14:xfrm>
              <a:off x="5596984" y="4285178"/>
              <a:ext cx="3711240" cy="18180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F8612F07-D497-03CC-F5E7-D79A5A20F86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542984" y="4177538"/>
                <a:ext cx="381888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63B7B4F-9EAF-84B2-D6C1-6BB9D668CBA5}"/>
                  </a:ext>
                </a:extLst>
              </p14:cNvPr>
              <p14:cNvContentPartPr/>
              <p14:nvPr/>
            </p14:nvContentPartPr>
            <p14:xfrm>
              <a:off x="2687104" y="5019578"/>
              <a:ext cx="2404800" cy="12168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63B7B4F-9EAF-84B2-D6C1-6BB9D668CBA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633104" y="4911938"/>
                <a:ext cx="251244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A09FD863-6249-79E2-79EE-3E562EBE4597}"/>
                  </a:ext>
                </a:extLst>
              </p14:cNvPr>
              <p14:cNvContentPartPr/>
              <p14:nvPr/>
            </p14:nvContentPartPr>
            <p14:xfrm>
              <a:off x="8487064" y="2136338"/>
              <a:ext cx="1377360" cy="29628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A09FD863-6249-79E2-79EE-3E562EBE459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479504" y="2128778"/>
                <a:ext cx="139248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04731F90-4ADD-5AD6-C5A7-0CA1F77D8997}"/>
                  </a:ext>
                </a:extLst>
              </p14:cNvPr>
              <p14:cNvContentPartPr/>
              <p14:nvPr/>
            </p14:nvContentPartPr>
            <p14:xfrm>
              <a:off x="5370544" y="5302538"/>
              <a:ext cx="2065680" cy="1548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04731F90-4ADD-5AD6-C5A7-0CA1F77D899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362984" y="5294978"/>
                <a:ext cx="2080800" cy="16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041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4D0E6-042B-1D54-A161-DB0BEBE4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3BFDFB-5CC3-7528-4A7B-A370AFDB72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ADE683-CC6A-DDB2-D1A6-89331499E6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39357C-93B4-11DE-66C9-955DAF4B991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E7CA78-A6CD-D513-DCD0-7328BC8406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07607E-0C96-227C-42E2-3ABECDD9B9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D3404F-F527-6E11-7F01-9DA86F21109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5D6ABA7-082A-EA78-99AD-2BE34AC07D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DFDE1A3-DE63-C802-C041-34D75C0F58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A84A444-0F72-5424-DFE7-53822A48E3C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BF4C2E8-0BDD-0AAB-BE97-5E0044F43D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55946C4-D009-250A-D67C-3B3E43BB1C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CFB8DB7-2840-6FCC-989E-9D5BCF477C3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ACDCAA4-3DC3-08D8-1025-5C875F06A74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871C001-98C4-F83D-F71F-A40C7718CA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C1B145D-6626-B98D-A7AF-D00741D2E3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09D6E14-ECA1-4376-6D11-7DF279D939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1DF8596-71AB-61CB-4074-17E8B422FA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ACDA0A8-3177-6D4D-6823-E6F386D079F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9A2677-9985-A8F9-BBD1-DE116AFD959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C228184-6999-0241-3105-EBDB9D1B924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BAF8AF-ECE3-F218-BF27-F76FA82EAD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E01DAEC-255B-94DF-A009-F4779E945D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1210162-F3BA-3CD9-DA3F-A09C5D5D2F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0AD2FBC-3808-E60F-D2D4-67F55C9EF9B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9B31063-05D5-3D9C-304D-6F29541605E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2681D99-9322-788B-F474-275A034975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98F8334-FD1F-E1DE-401C-4D8EAF274C6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8E0D517-5918-5760-B1E6-41F0881F7BB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E3D11C-637F-053F-1EB0-6051339715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E961C11-6F34-8F69-46FB-C268B91F7C0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EE16A3E-1F5B-319F-B30B-BAE9B137D0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7FACB2C-D8ED-3785-F5D5-95928995F8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1AAB59-AD80-53F6-8685-B2B61386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EB6CA6-F22A-D698-B469-EA04A52E0DE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5D5A75-2ECA-13EA-18AC-CC4155B40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83F4563-6D96-72EA-6B32-55DEAE3EF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8522803B-210F-6150-EAF8-D7BA58F4D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41" y="98652"/>
            <a:ext cx="3902291" cy="6654800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F8E1C9E4-F3B4-91EC-EEF4-ED7A48406051}"/>
              </a:ext>
            </a:extLst>
          </p:cNvPr>
          <p:cNvGrpSpPr/>
          <p:nvPr/>
        </p:nvGrpSpPr>
        <p:grpSpPr>
          <a:xfrm>
            <a:off x="3348314" y="212860"/>
            <a:ext cx="339480" cy="117360"/>
            <a:chOff x="3348314" y="212860"/>
            <a:chExt cx="339480" cy="11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988962B-33D2-99DF-14FD-A14900B91EB1}"/>
                    </a:ext>
                  </a:extLst>
                </p14:cNvPr>
                <p14:cNvContentPartPr/>
                <p14:nvPr/>
              </p14:nvContentPartPr>
              <p14:xfrm>
                <a:off x="3348314" y="215740"/>
                <a:ext cx="81360" cy="114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988962B-33D2-99DF-14FD-A14900B91EB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40754" y="208180"/>
                  <a:ext cx="964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F2F9F2D-FF14-C860-2F92-84649ACB6F78}"/>
                    </a:ext>
                  </a:extLst>
                </p14:cNvPr>
                <p14:cNvContentPartPr/>
                <p14:nvPr/>
              </p14:nvContentPartPr>
              <p14:xfrm>
                <a:off x="3456314" y="212860"/>
                <a:ext cx="84600" cy="105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F2F9F2D-FF14-C860-2F92-84649ACB6F7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8754" y="205300"/>
                  <a:ext cx="99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4E2712B-AA54-D420-B7AE-F2C3D3D1C7C8}"/>
                    </a:ext>
                  </a:extLst>
                </p14:cNvPr>
                <p14:cNvContentPartPr/>
                <p14:nvPr/>
              </p14:nvContentPartPr>
              <p14:xfrm>
                <a:off x="3582314" y="222940"/>
                <a:ext cx="47520" cy="89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4E2712B-AA54-D420-B7AE-F2C3D3D1C7C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75114" y="215740"/>
                  <a:ext cx="62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B4D36AD-64D9-C6F1-8599-CAD351AFAF0C}"/>
                    </a:ext>
                  </a:extLst>
                </p14:cNvPr>
                <p14:cNvContentPartPr/>
                <p14:nvPr/>
              </p14:nvContentPartPr>
              <p14:xfrm>
                <a:off x="3664394" y="292060"/>
                <a:ext cx="23400" cy="22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B4D36AD-64D9-C6F1-8599-CAD351AFAF0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56834" y="284500"/>
                  <a:ext cx="3852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41AEB725-8494-65CE-5C98-A39FEC5542E3}"/>
                  </a:ext>
                </a:extLst>
              </p14:cNvPr>
              <p14:cNvContentPartPr/>
              <p14:nvPr/>
            </p14:nvContentPartPr>
            <p14:xfrm>
              <a:off x="3882554" y="224020"/>
              <a:ext cx="136800" cy="1213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41AEB725-8494-65CE-5C98-A39FEC5542E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74994" y="216460"/>
                <a:ext cx="151920" cy="13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9F426097-6444-DEDC-A6D1-FD8BC7DE7164}"/>
              </a:ext>
            </a:extLst>
          </p:cNvPr>
          <p:cNvGrpSpPr/>
          <p:nvPr/>
        </p:nvGrpSpPr>
        <p:grpSpPr>
          <a:xfrm>
            <a:off x="4231034" y="169660"/>
            <a:ext cx="685800" cy="181080"/>
            <a:chOff x="4231034" y="169660"/>
            <a:chExt cx="68580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D4A350D-26BC-82D1-CF1E-B3803B3B521A}"/>
                    </a:ext>
                  </a:extLst>
                </p14:cNvPr>
                <p14:cNvContentPartPr/>
                <p14:nvPr/>
              </p14:nvContentPartPr>
              <p14:xfrm>
                <a:off x="4231034" y="207820"/>
                <a:ext cx="53640" cy="128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D4A350D-26BC-82D1-CF1E-B3803B3B52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23474" y="200260"/>
                  <a:ext cx="684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B6EF0C3-2664-562C-1D1A-5CBD2DE94C62}"/>
                    </a:ext>
                  </a:extLst>
                </p14:cNvPr>
                <p14:cNvContentPartPr/>
                <p14:nvPr/>
              </p14:nvContentPartPr>
              <p14:xfrm>
                <a:off x="4342274" y="243820"/>
                <a:ext cx="62280" cy="13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B6EF0C3-2664-562C-1D1A-5CBD2DE94C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34714" y="236260"/>
                  <a:ext cx="774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3A16795-0180-C4E0-FC9B-1C6F788DF489}"/>
                    </a:ext>
                  </a:extLst>
                </p14:cNvPr>
                <p14:cNvContentPartPr/>
                <p14:nvPr/>
              </p14:nvContentPartPr>
              <p14:xfrm>
                <a:off x="4374674" y="195220"/>
                <a:ext cx="55800" cy="155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3A16795-0180-C4E0-FC9B-1C6F788DF48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67114" y="187660"/>
                  <a:ext cx="709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D1D8CE8-C755-1D8B-DC57-68CA891AB098}"/>
                    </a:ext>
                  </a:extLst>
                </p14:cNvPr>
                <p14:cNvContentPartPr/>
                <p14:nvPr/>
              </p14:nvContentPartPr>
              <p14:xfrm>
                <a:off x="4477634" y="218620"/>
                <a:ext cx="77040" cy="79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D1D8CE8-C755-1D8B-DC57-68CA891AB09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70074" y="211060"/>
                  <a:ext cx="92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4309147-7DFA-E727-AFE7-8247D32C703F}"/>
                    </a:ext>
                  </a:extLst>
                </p14:cNvPr>
                <p14:cNvContentPartPr/>
                <p14:nvPr/>
              </p14:nvContentPartPr>
              <p14:xfrm>
                <a:off x="4582034" y="216100"/>
                <a:ext cx="63360" cy="6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4309147-7DFA-E727-AFE7-8247D32C703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74474" y="208900"/>
                  <a:ext cx="78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9D61CF1-449E-3DD9-63B2-AB8B932ABFAB}"/>
                    </a:ext>
                  </a:extLst>
                </p14:cNvPr>
                <p14:cNvContentPartPr/>
                <p14:nvPr/>
              </p14:nvContentPartPr>
              <p14:xfrm>
                <a:off x="4595354" y="256780"/>
                <a:ext cx="58680" cy="15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9D61CF1-449E-3DD9-63B2-AB8B932ABFA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87794" y="249220"/>
                  <a:ext cx="73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C9DA262-E421-2A74-4CA6-21FBA58D9A4A}"/>
                    </a:ext>
                  </a:extLst>
                </p14:cNvPr>
                <p14:cNvContentPartPr/>
                <p14:nvPr/>
              </p14:nvContentPartPr>
              <p14:xfrm>
                <a:off x="4646114" y="176500"/>
                <a:ext cx="39240" cy="133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C9DA262-E421-2A74-4CA6-21FBA58D9A4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38554" y="168940"/>
                  <a:ext cx="543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9BB7272-8946-FEEE-A7FC-051C236DAB8A}"/>
                    </a:ext>
                  </a:extLst>
                </p14:cNvPr>
                <p14:cNvContentPartPr/>
                <p14:nvPr/>
              </p14:nvContentPartPr>
              <p14:xfrm>
                <a:off x="4692914" y="169660"/>
                <a:ext cx="27360" cy="141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9BB7272-8946-FEEE-A7FC-051C236DAB8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85354" y="162100"/>
                  <a:ext cx="424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8ED80BE-727B-9135-8275-B01B2A97BCAE}"/>
                    </a:ext>
                  </a:extLst>
                </p14:cNvPr>
                <p14:cNvContentPartPr/>
                <p14:nvPr/>
              </p14:nvContentPartPr>
              <p14:xfrm>
                <a:off x="4796594" y="175780"/>
                <a:ext cx="54000" cy="68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8ED80BE-727B-9135-8275-B01B2A97BC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789034" y="168220"/>
                  <a:ext cx="691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BDB4DF6-9637-7FA6-D56D-8CF45287300F}"/>
                    </a:ext>
                  </a:extLst>
                </p14:cNvPr>
                <p14:cNvContentPartPr/>
                <p14:nvPr/>
              </p14:nvContentPartPr>
              <p14:xfrm>
                <a:off x="4787954" y="247420"/>
                <a:ext cx="15120" cy="67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BDB4DF6-9637-7FA6-D56D-8CF45287300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80394" y="240220"/>
                  <a:ext cx="29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092E769-F575-CC02-E661-889BC7C4804A}"/>
                    </a:ext>
                  </a:extLst>
                </p14:cNvPr>
                <p14:cNvContentPartPr/>
                <p14:nvPr/>
              </p14:nvContentPartPr>
              <p14:xfrm>
                <a:off x="4836194" y="248140"/>
                <a:ext cx="12960" cy="47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092E769-F575-CC02-E661-889BC7C4804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28634" y="240580"/>
                  <a:ext cx="28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04280FF-BA8C-9388-B046-B15E40898255}"/>
                    </a:ext>
                  </a:extLst>
                </p14:cNvPr>
                <p14:cNvContentPartPr/>
                <p14:nvPr/>
              </p14:nvContentPartPr>
              <p14:xfrm>
                <a:off x="4738634" y="297460"/>
                <a:ext cx="178200" cy="21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04280FF-BA8C-9388-B046-B15E4089825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31074" y="289900"/>
                  <a:ext cx="19332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685980E0-946B-062B-C797-A0D38DBEEAAB}"/>
              </a:ext>
            </a:extLst>
          </p:cNvPr>
          <p:cNvGrpSpPr/>
          <p:nvPr/>
        </p:nvGrpSpPr>
        <p:grpSpPr>
          <a:xfrm>
            <a:off x="3261554" y="536860"/>
            <a:ext cx="388440" cy="109440"/>
            <a:chOff x="3261554" y="536860"/>
            <a:chExt cx="388440" cy="10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1D1A893-394C-45D2-4E2E-40895148E33C}"/>
                    </a:ext>
                  </a:extLst>
                </p14:cNvPr>
                <p14:cNvContentPartPr/>
                <p14:nvPr/>
              </p14:nvContentPartPr>
              <p14:xfrm>
                <a:off x="3261554" y="536860"/>
                <a:ext cx="74160" cy="109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1D1A893-394C-45D2-4E2E-40895148E33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53994" y="529300"/>
                  <a:ext cx="892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40D0F63-B3FE-E162-B252-A2B32862C413}"/>
                    </a:ext>
                  </a:extLst>
                </p14:cNvPr>
                <p14:cNvContentPartPr/>
                <p14:nvPr/>
              </p14:nvContentPartPr>
              <p14:xfrm>
                <a:off x="3366674" y="561700"/>
                <a:ext cx="39240" cy="54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40D0F63-B3FE-E162-B252-A2B32862C41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59114" y="554140"/>
                  <a:ext cx="543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1DE3537-FC4B-A99B-FA05-7020C2B11F11}"/>
                    </a:ext>
                  </a:extLst>
                </p14:cNvPr>
                <p14:cNvContentPartPr/>
                <p14:nvPr/>
              </p14:nvContentPartPr>
              <p14:xfrm>
                <a:off x="3437234" y="555940"/>
                <a:ext cx="89640" cy="76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1DE3537-FC4B-A99B-FA05-7020C2B11F1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429674" y="548380"/>
                  <a:ext cx="104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77FDA4F-ABD8-8C9A-4E5F-443668DD0F4D}"/>
                    </a:ext>
                  </a:extLst>
                </p14:cNvPr>
                <p14:cNvContentPartPr/>
                <p14:nvPr/>
              </p14:nvContentPartPr>
              <p14:xfrm>
                <a:off x="3543434" y="553060"/>
                <a:ext cx="50760" cy="83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77FDA4F-ABD8-8C9A-4E5F-443668DD0F4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35874" y="545500"/>
                  <a:ext cx="658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FB011D7-721F-FCD7-25D6-E021D5D5CABB}"/>
                    </a:ext>
                  </a:extLst>
                </p14:cNvPr>
                <p14:cNvContentPartPr/>
                <p14:nvPr/>
              </p14:nvContentPartPr>
              <p14:xfrm>
                <a:off x="3640274" y="625060"/>
                <a:ext cx="9720" cy="5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FB011D7-721F-FCD7-25D6-E021D5D5CAB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632714" y="617500"/>
                  <a:ext cx="2484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7F1C52D1-0695-3596-3BB6-8B675A1FFE2B}"/>
              </a:ext>
            </a:extLst>
          </p:cNvPr>
          <p:cNvGrpSpPr/>
          <p:nvPr/>
        </p:nvGrpSpPr>
        <p:grpSpPr>
          <a:xfrm>
            <a:off x="3898754" y="451180"/>
            <a:ext cx="185400" cy="268560"/>
            <a:chOff x="3898754" y="451180"/>
            <a:chExt cx="18540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704B6BA-F94D-C610-E310-A206D867247C}"/>
                    </a:ext>
                  </a:extLst>
                </p14:cNvPr>
                <p14:cNvContentPartPr/>
                <p14:nvPr/>
              </p14:nvContentPartPr>
              <p14:xfrm>
                <a:off x="3947354" y="451180"/>
                <a:ext cx="75960" cy="1026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704B6BA-F94D-C610-E310-A206D867247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939794" y="443620"/>
                  <a:ext cx="91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C1E4CED-CC41-D86B-754E-97E84E07C478}"/>
                    </a:ext>
                  </a:extLst>
                </p14:cNvPr>
                <p14:cNvContentPartPr/>
                <p14:nvPr/>
              </p14:nvContentPartPr>
              <p14:xfrm>
                <a:off x="3898754" y="579340"/>
                <a:ext cx="185400" cy="10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C1E4CED-CC41-D86B-754E-97E84E07C47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891194" y="571780"/>
                  <a:ext cx="200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8F66CAB-7265-AE63-E614-35E0E8BC40EB}"/>
                    </a:ext>
                  </a:extLst>
                </p14:cNvPr>
                <p14:cNvContentPartPr/>
                <p14:nvPr/>
              </p14:nvContentPartPr>
              <p14:xfrm>
                <a:off x="3945554" y="639100"/>
                <a:ext cx="115920" cy="80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8F66CAB-7265-AE63-E614-35E0E8BC40E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937994" y="631540"/>
                  <a:ext cx="1310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7FF532D3-5986-9242-36AB-8D7A679377C7}"/>
              </a:ext>
            </a:extLst>
          </p:cNvPr>
          <p:cNvGrpSpPr/>
          <p:nvPr/>
        </p:nvGrpSpPr>
        <p:grpSpPr>
          <a:xfrm>
            <a:off x="4333994" y="485380"/>
            <a:ext cx="763560" cy="163440"/>
            <a:chOff x="4333994" y="485380"/>
            <a:chExt cx="76356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977340D-33E5-371B-94B4-63308E2F72C8}"/>
                    </a:ext>
                  </a:extLst>
                </p14:cNvPr>
                <p14:cNvContentPartPr/>
                <p14:nvPr/>
              </p14:nvContentPartPr>
              <p14:xfrm>
                <a:off x="4333994" y="517780"/>
                <a:ext cx="55800" cy="96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977340D-33E5-371B-94B4-63308E2F72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26794" y="510220"/>
                  <a:ext cx="70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D1B9176-7488-E11D-371E-F38893FA911A}"/>
                    </a:ext>
                  </a:extLst>
                </p14:cNvPr>
                <p14:cNvContentPartPr/>
                <p14:nvPr/>
              </p14:nvContentPartPr>
              <p14:xfrm>
                <a:off x="4414634" y="558820"/>
                <a:ext cx="72720" cy="35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D1B9176-7488-E11D-371E-F38893FA911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407074" y="551260"/>
                  <a:ext cx="87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A7B7ADC-4B4C-150C-BF69-D80247144A4E}"/>
                    </a:ext>
                  </a:extLst>
                </p14:cNvPr>
                <p14:cNvContentPartPr/>
                <p14:nvPr/>
              </p14:nvContentPartPr>
              <p14:xfrm>
                <a:off x="4468634" y="501940"/>
                <a:ext cx="42120" cy="140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A7B7ADC-4B4C-150C-BF69-D80247144A4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61074" y="494740"/>
                  <a:ext cx="572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752D130-DD08-29EE-8CC8-301AB462B9FD}"/>
                    </a:ext>
                  </a:extLst>
                </p14:cNvPr>
                <p14:cNvContentPartPr/>
                <p14:nvPr/>
              </p14:nvContentPartPr>
              <p14:xfrm>
                <a:off x="4565114" y="528220"/>
                <a:ext cx="71280" cy="66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752D130-DD08-29EE-8CC8-301AB462B9F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557554" y="520660"/>
                  <a:ext cx="864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DFFC110-7819-5361-5F5E-6C0EEFEA9725}"/>
                    </a:ext>
                  </a:extLst>
                </p14:cNvPr>
                <p14:cNvContentPartPr/>
                <p14:nvPr/>
              </p14:nvContentPartPr>
              <p14:xfrm>
                <a:off x="4658714" y="535780"/>
                <a:ext cx="72720" cy="37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DFFC110-7819-5361-5F5E-6C0EEFEA972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51154" y="528220"/>
                  <a:ext cx="878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DFEC1DC-5D8F-BBF0-5502-B039B38E2E25}"/>
                    </a:ext>
                  </a:extLst>
                </p14:cNvPr>
                <p14:cNvContentPartPr/>
                <p14:nvPr/>
              </p14:nvContentPartPr>
              <p14:xfrm>
                <a:off x="4669514" y="590140"/>
                <a:ext cx="73800" cy="19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DFEC1DC-5D8F-BBF0-5502-B039B38E2E2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661954" y="582580"/>
                  <a:ext cx="88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A11EA13-AC46-03B5-C6C4-F8A6372723C6}"/>
                    </a:ext>
                  </a:extLst>
                </p14:cNvPr>
                <p14:cNvContentPartPr/>
                <p14:nvPr/>
              </p14:nvContentPartPr>
              <p14:xfrm>
                <a:off x="4752314" y="498340"/>
                <a:ext cx="36000" cy="123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A11EA13-AC46-03B5-C6C4-F8A6372723C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744754" y="490780"/>
                  <a:ext cx="511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36B2459-9D1E-97D7-446C-1E41C3E00B58}"/>
                    </a:ext>
                  </a:extLst>
                </p14:cNvPr>
                <p14:cNvContentPartPr/>
                <p14:nvPr/>
              </p14:nvContentPartPr>
              <p14:xfrm>
                <a:off x="4803434" y="485380"/>
                <a:ext cx="37440" cy="132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36B2459-9D1E-97D7-446C-1E41C3E00B5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96234" y="477820"/>
                  <a:ext cx="525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83CC4F7-778C-5817-4C8A-CE5E089BDF9B}"/>
                    </a:ext>
                  </a:extLst>
                </p14:cNvPr>
                <p14:cNvContentPartPr/>
                <p14:nvPr/>
              </p14:nvContentPartPr>
              <p14:xfrm>
                <a:off x="4937714" y="499780"/>
                <a:ext cx="54000" cy="69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83CC4F7-778C-5817-4C8A-CE5E089BDF9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930154" y="492220"/>
                  <a:ext cx="69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89D3658-4BB0-9728-8410-DE74695651B1}"/>
                    </a:ext>
                  </a:extLst>
                </p14:cNvPr>
                <p14:cNvContentPartPr/>
                <p14:nvPr/>
              </p14:nvContentPartPr>
              <p14:xfrm>
                <a:off x="4913234" y="573940"/>
                <a:ext cx="21600" cy="615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89D3658-4BB0-9728-8410-DE74695651B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05674" y="566380"/>
                  <a:ext cx="367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C47A8CB-CC26-A4AF-359F-FD9A7B10ECC3}"/>
                    </a:ext>
                  </a:extLst>
                </p14:cNvPr>
                <p14:cNvContentPartPr/>
                <p14:nvPr/>
              </p14:nvContentPartPr>
              <p14:xfrm>
                <a:off x="4960754" y="567100"/>
                <a:ext cx="17280" cy="81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C47A8CB-CC26-A4AF-359F-FD9A7B10ECC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53194" y="559540"/>
                  <a:ext cx="324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5F90C12-4D71-C3A3-6480-C4F6651D86E6}"/>
                    </a:ext>
                  </a:extLst>
                </p14:cNvPr>
                <p14:cNvContentPartPr/>
                <p14:nvPr/>
              </p14:nvContentPartPr>
              <p14:xfrm>
                <a:off x="4853834" y="641260"/>
                <a:ext cx="243720" cy="5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5F90C12-4D71-C3A3-6480-C4F6651D86E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846274" y="633700"/>
                  <a:ext cx="25848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861DD80A-1045-6A65-7B55-3F69C0C3ED1A}"/>
              </a:ext>
            </a:extLst>
          </p:cNvPr>
          <p:cNvGrpSpPr/>
          <p:nvPr/>
        </p:nvGrpSpPr>
        <p:grpSpPr>
          <a:xfrm>
            <a:off x="3903434" y="1017460"/>
            <a:ext cx="559800" cy="136440"/>
            <a:chOff x="3903434" y="1017460"/>
            <a:chExt cx="55980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C4AEAE6-27C4-7164-F1B7-E008879CBF9B}"/>
                    </a:ext>
                  </a:extLst>
                </p14:cNvPr>
                <p14:cNvContentPartPr/>
                <p14:nvPr/>
              </p14:nvContentPartPr>
              <p14:xfrm>
                <a:off x="3903434" y="1046260"/>
                <a:ext cx="80280" cy="1076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C4AEAE6-27C4-7164-F1B7-E008879CBF9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95874" y="1038700"/>
                  <a:ext cx="95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1FCB343-8CF6-40C6-0BDE-1601F95BF417}"/>
                    </a:ext>
                  </a:extLst>
                </p14:cNvPr>
                <p14:cNvContentPartPr/>
                <p14:nvPr/>
              </p14:nvContentPartPr>
              <p14:xfrm>
                <a:off x="4001354" y="1051300"/>
                <a:ext cx="55800" cy="45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1FCB343-8CF6-40C6-0BDE-1601F95BF41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93794" y="1043740"/>
                  <a:ext cx="70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2FF338B-3242-C415-16EA-2532D0274440}"/>
                    </a:ext>
                  </a:extLst>
                </p14:cNvPr>
                <p14:cNvContentPartPr/>
                <p14:nvPr/>
              </p14:nvContentPartPr>
              <p14:xfrm>
                <a:off x="4092434" y="1039420"/>
                <a:ext cx="51480" cy="59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2FF338B-3242-C415-16EA-2532D027444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084874" y="1031860"/>
                  <a:ext cx="666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3E7BAD6-4227-AB98-0B0B-95FA81E15F53}"/>
                    </a:ext>
                  </a:extLst>
                </p14:cNvPr>
                <p14:cNvContentPartPr/>
                <p14:nvPr/>
              </p14:nvContentPartPr>
              <p14:xfrm>
                <a:off x="4169114" y="1035460"/>
                <a:ext cx="43920" cy="80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3E7BAD6-4227-AB98-0B0B-95FA81E15F5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161554" y="1027900"/>
                  <a:ext cx="590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42CA62E-78F4-39DB-2345-39D9F90A8929}"/>
                    </a:ext>
                  </a:extLst>
                </p14:cNvPr>
                <p14:cNvContentPartPr/>
                <p14:nvPr/>
              </p14:nvContentPartPr>
              <p14:xfrm>
                <a:off x="4238594" y="1036180"/>
                <a:ext cx="10800" cy="547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42CA62E-78F4-39DB-2345-39D9F90A892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231034" y="1028620"/>
                  <a:ext cx="25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3BABEBA-5D50-CEDF-4FA4-BD497C880507}"/>
                    </a:ext>
                  </a:extLst>
                </p14:cNvPr>
                <p14:cNvContentPartPr/>
                <p14:nvPr/>
              </p14:nvContentPartPr>
              <p14:xfrm>
                <a:off x="4296914" y="1028620"/>
                <a:ext cx="21960" cy="558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3BABEBA-5D50-CEDF-4FA4-BD497C88050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289354" y="1021060"/>
                  <a:ext cx="370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2B5F371-809E-BE8D-FBAB-2CF42A1B78A6}"/>
                    </a:ext>
                  </a:extLst>
                </p14:cNvPr>
                <p14:cNvContentPartPr/>
                <p14:nvPr/>
              </p14:nvContentPartPr>
              <p14:xfrm>
                <a:off x="4358474" y="1032220"/>
                <a:ext cx="15480" cy="529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2B5F371-809E-BE8D-FBAB-2CF42A1B78A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50914" y="1024660"/>
                  <a:ext cx="306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F420566-FE0F-BA4D-32AB-78B461014A7F}"/>
                    </a:ext>
                  </a:extLst>
                </p14:cNvPr>
                <p14:cNvContentPartPr/>
                <p14:nvPr/>
              </p14:nvContentPartPr>
              <p14:xfrm>
                <a:off x="4425434" y="1017460"/>
                <a:ext cx="37800" cy="734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F420566-FE0F-BA4D-32AB-78B461014A7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17874" y="1009900"/>
                  <a:ext cx="5292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D49C9709-83FD-BAB4-D481-626509252953}"/>
              </a:ext>
            </a:extLst>
          </p:cNvPr>
          <p:cNvGrpSpPr/>
          <p:nvPr/>
        </p:nvGrpSpPr>
        <p:grpSpPr>
          <a:xfrm>
            <a:off x="6038234" y="1002340"/>
            <a:ext cx="441720" cy="306360"/>
            <a:chOff x="6038234" y="1002340"/>
            <a:chExt cx="44172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6399BFB-6DC4-BEF2-DCA6-D0958807F6E1}"/>
                    </a:ext>
                  </a:extLst>
                </p14:cNvPr>
                <p14:cNvContentPartPr/>
                <p14:nvPr/>
              </p14:nvContentPartPr>
              <p14:xfrm>
                <a:off x="6046874" y="1006300"/>
                <a:ext cx="104760" cy="96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6399BFB-6DC4-BEF2-DCA6-D0958807F6E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039314" y="998740"/>
                  <a:ext cx="1198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000468C-05A6-DCBA-D7EE-02D90BD6CDD4}"/>
                    </a:ext>
                  </a:extLst>
                </p14:cNvPr>
                <p14:cNvContentPartPr/>
                <p14:nvPr/>
              </p14:nvContentPartPr>
              <p14:xfrm>
                <a:off x="6119594" y="1130500"/>
                <a:ext cx="3240" cy="529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000468C-05A6-DCBA-D7EE-02D90BD6CDD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112034" y="1122940"/>
                  <a:ext cx="183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2A5F6E3B-8CB6-0895-7243-F1023031764C}"/>
                    </a:ext>
                  </a:extLst>
                </p14:cNvPr>
                <p14:cNvContentPartPr/>
                <p14:nvPr/>
              </p14:nvContentPartPr>
              <p14:xfrm>
                <a:off x="6038234" y="1180180"/>
                <a:ext cx="173880" cy="115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2A5F6E3B-8CB6-0895-7243-F1023031764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030674" y="1172620"/>
                  <a:ext cx="189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60B3A2A-C953-A9D0-BE6C-E2A0D3D8B807}"/>
                    </a:ext>
                  </a:extLst>
                </p14:cNvPr>
                <p14:cNvContentPartPr/>
                <p14:nvPr/>
              </p14:nvContentPartPr>
              <p14:xfrm>
                <a:off x="6058034" y="1232380"/>
                <a:ext cx="108720" cy="28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60B3A2A-C953-A9D0-BE6C-E2A0D3D8B80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050474" y="1224820"/>
                  <a:ext cx="123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7D3E426-8A9C-402E-03AA-6BF736DC5278}"/>
                    </a:ext>
                  </a:extLst>
                </p14:cNvPr>
                <p14:cNvContentPartPr/>
                <p14:nvPr/>
              </p14:nvContentPartPr>
              <p14:xfrm>
                <a:off x="6114194" y="1244980"/>
                <a:ext cx="55800" cy="12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7D3E426-8A9C-402E-03AA-6BF736DC527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106634" y="1237420"/>
                  <a:ext cx="70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1036BFA-9AEF-A1F1-12C6-529BFD6640A9}"/>
                    </a:ext>
                  </a:extLst>
                </p14:cNvPr>
                <p14:cNvContentPartPr/>
                <p14:nvPr/>
              </p14:nvContentPartPr>
              <p14:xfrm>
                <a:off x="6128594" y="1266580"/>
                <a:ext cx="50400" cy="42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1036BFA-9AEF-A1F1-12C6-529BFD6640A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121034" y="1259020"/>
                  <a:ext cx="655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A445CA68-2ABE-92BF-51E2-14DAF55EAF54}"/>
                    </a:ext>
                  </a:extLst>
                </p14:cNvPr>
                <p14:cNvContentPartPr/>
                <p14:nvPr/>
              </p14:nvContentPartPr>
              <p14:xfrm>
                <a:off x="6335234" y="1002340"/>
                <a:ext cx="84600" cy="885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A445CA68-2ABE-92BF-51E2-14DAF55EAF5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327674" y="994780"/>
                  <a:ext cx="99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A088B2F-BDBF-3D5A-E5BB-03E1C0F987C3}"/>
                    </a:ext>
                  </a:extLst>
                </p14:cNvPr>
                <p14:cNvContentPartPr/>
                <p14:nvPr/>
              </p14:nvContentPartPr>
              <p14:xfrm>
                <a:off x="6278354" y="1106020"/>
                <a:ext cx="162720" cy="21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A088B2F-BDBF-3D5A-E5BB-03E1C0F987C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270794" y="1098460"/>
                  <a:ext cx="177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6E407FB-232E-494E-6C35-4108B6F21B6A}"/>
                    </a:ext>
                  </a:extLst>
                </p14:cNvPr>
                <p14:cNvContentPartPr/>
                <p14:nvPr/>
              </p14:nvContentPartPr>
              <p14:xfrm>
                <a:off x="6358634" y="1174060"/>
                <a:ext cx="121320" cy="91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6E407FB-232E-494E-6C35-4108B6F21B6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51074" y="1166500"/>
                  <a:ext cx="13644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E5268300-35ED-9614-D1F3-903C94CEDC4A}"/>
              </a:ext>
            </a:extLst>
          </p:cNvPr>
          <p:cNvGrpSpPr/>
          <p:nvPr/>
        </p:nvGrpSpPr>
        <p:grpSpPr>
          <a:xfrm>
            <a:off x="6757874" y="1002340"/>
            <a:ext cx="699120" cy="202320"/>
            <a:chOff x="6757874" y="1002340"/>
            <a:chExt cx="69912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DCB4FEC-400C-6420-B299-BEDD499E9045}"/>
                    </a:ext>
                  </a:extLst>
                </p14:cNvPr>
                <p14:cNvContentPartPr/>
                <p14:nvPr/>
              </p14:nvContentPartPr>
              <p14:xfrm>
                <a:off x="6757874" y="1028620"/>
                <a:ext cx="81720" cy="132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DCB4FEC-400C-6420-B299-BEDD499E904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750674" y="1021060"/>
                  <a:ext cx="968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6EB3EEB-58A3-4117-585C-A316DBDA8D6A}"/>
                    </a:ext>
                  </a:extLst>
                </p14:cNvPr>
                <p14:cNvContentPartPr/>
                <p14:nvPr/>
              </p14:nvContentPartPr>
              <p14:xfrm>
                <a:off x="6843554" y="1100620"/>
                <a:ext cx="52200" cy="82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6EB3EEB-58A3-4117-585C-A316DBDA8D6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835994" y="1093060"/>
                  <a:ext cx="67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C0165D7-EC7A-DEBB-1385-CC088C9BE398}"/>
                    </a:ext>
                  </a:extLst>
                </p14:cNvPr>
                <p14:cNvContentPartPr/>
                <p14:nvPr/>
              </p14:nvContentPartPr>
              <p14:xfrm>
                <a:off x="6887834" y="1040500"/>
                <a:ext cx="46800" cy="1634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C0165D7-EC7A-DEBB-1385-CC088C9BE39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80274" y="1032940"/>
                  <a:ext cx="61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AA7728E-1EEB-B5BC-2F5C-A5A4FEB220BA}"/>
                    </a:ext>
                  </a:extLst>
                </p14:cNvPr>
                <p14:cNvContentPartPr/>
                <p14:nvPr/>
              </p14:nvContentPartPr>
              <p14:xfrm>
                <a:off x="7009874" y="1061740"/>
                <a:ext cx="59760" cy="586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AA7728E-1EEB-B5BC-2F5C-A5A4FEB220B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02314" y="1054180"/>
                  <a:ext cx="745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CF5536E-8F45-562E-EB75-705A88309368}"/>
                    </a:ext>
                  </a:extLst>
                </p14:cNvPr>
                <p14:cNvContentPartPr/>
                <p14:nvPr/>
              </p14:nvContentPartPr>
              <p14:xfrm>
                <a:off x="7088354" y="1062460"/>
                <a:ext cx="46080" cy="54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CF5536E-8F45-562E-EB75-705A8830936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080794" y="1054900"/>
                  <a:ext cx="61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E4F8986-4C9C-00A8-21D4-88E7F2EB220D}"/>
                    </a:ext>
                  </a:extLst>
                </p14:cNvPr>
                <p14:cNvContentPartPr/>
                <p14:nvPr/>
              </p14:nvContentPartPr>
              <p14:xfrm>
                <a:off x="7076474" y="1101340"/>
                <a:ext cx="39960" cy="12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E4F8986-4C9C-00A8-21D4-88E7F2EB220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068914" y="1093780"/>
                  <a:ext cx="55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7586C88-2E54-284D-FC21-3A35A9284B3E}"/>
                    </a:ext>
                  </a:extLst>
                </p14:cNvPr>
                <p14:cNvContentPartPr/>
                <p14:nvPr/>
              </p14:nvContentPartPr>
              <p14:xfrm>
                <a:off x="7093754" y="1002340"/>
                <a:ext cx="68760" cy="1810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7586C88-2E54-284D-FC21-3A35A9284B3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086194" y="994780"/>
                  <a:ext cx="838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C3386A67-A106-AB83-5BB5-F328261F808B}"/>
                    </a:ext>
                  </a:extLst>
                </p14:cNvPr>
                <p14:cNvContentPartPr/>
                <p14:nvPr/>
              </p14:nvContentPartPr>
              <p14:xfrm>
                <a:off x="7143794" y="1019620"/>
                <a:ext cx="37080" cy="126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C3386A67-A106-AB83-5BB5-F328261F808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136234" y="1012060"/>
                  <a:ext cx="52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D595CC1-53A2-03DC-FEE1-8D349B4B8611}"/>
                    </a:ext>
                  </a:extLst>
                </p14:cNvPr>
                <p14:cNvContentPartPr/>
                <p14:nvPr/>
              </p14:nvContentPartPr>
              <p14:xfrm>
                <a:off x="7216154" y="1029340"/>
                <a:ext cx="66240" cy="79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D595CC1-53A2-03DC-FEE1-8D349B4B861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208594" y="1021780"/>
                  <a:ext cx="813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5BABD37-A733-776B-54F4-68BF0EC11C9A}"/>
                    </a:ext>
                  </a:extLst>
                </p14:cNvPr>
                <p14:cNvContentPartPr/>
                <p14:nvPr/>
              </p14:nvContentPartPr>
              <p14:xfrm>
                <a:off x="7211834" y="1112500"/>
                <a:ext cx="8280" cy="73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5BABD37-A733-776B-54F4-68BF0EC11C9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204274" y="1104940"/>
                  <a:ext cx="234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E9B6FEF-B0AD-C16E-660A-F23C6A1842A1}"/>
                    </a:ext>
                  </a:extLst>
                </p14:cNvPr>
                <p14:cNvContentPartPr/>
                <p14:nvPr/>
              </p14:nvContentPartPr>
              <p14:xfrm>
                <a:off x="7271594" y="1099900"/>
                <a:ext cx="5400" cy="103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E9B6FEF-B0AD-C16E-660A-F23C6A1842A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264034" y="1092340"/>
                  <a:ext cx="20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D0D9552-5767-D353-92BA-BA717C60517D}"/>
                    </a:ext>
                  </a:extLst>
                </p14:cNvPr>
                <p14:cNvContentPartPr/>
                <p14:nvPr/>
              </p14:nvContentPartPr>
              <p14:xfrm>
                <a:off x="7143794" y="1194220"/>
                <a:ext cx="313200" cy="10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D0D9552-5767-D353-92BA-BA717C60517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136234" y="1186660"/>
                  <a:ext cx="32832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F45EEAA8-A47E-B355-7348-FE22B24A8241}"/>
              </a:ext>
            </a:extLst>
          </p:cNvPr>
          <p:cNvGrpSpPr/>
          <p:nvPr/>
        </p:nvGrpSpPr>
        <p:grpSpPr>
          <a:xfrm>
            <a:off x="4921514" y="1121140"/>
            <a:ext cx="343080" cy="296640"/>
            <a:chOff x="4921514" y="1121140"/>
            <a:chExt cx="34308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F6F3084-9FC1-FDB6-F63D-390164F44528}"/>
                    </a:ext>
                  </a:extLst>
                </p14:cNvPr>
                <p14:cNvContentPartPr/>
                <p14:nvPr/>
              </p14:nvContentPartPr>
              <p14:xfrm>
                <a:off x="4921514" y="1121140"/>
                <a:ext cx="29880" cy="2520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F6F3084-9FC1-FDB6-F63D-390164F4452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13954" y="1113580"/>
                  <a:ext cx="450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22AF2D4-93D7-061F-BC5D-ABB988F65E8F}"/>
                    </a:ext>
                  </a:extLst>
                </p14:cNvPr>
                <p14:cNvContentPartPr/>
                <p14:nvPr/>
              </p14:nvContentPartPr>
              <p14:xfrm>
                <a:off x="4938074" y="1242100"/>
                <a:ext cx="72720" cy="151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22AF2D4-93D7-061F-BC5D-ABB988F65E8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930514" y="1234540"/>
                  <a:ext cx="87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0581DA7-AAA8-C86A-29FC-9C9A9F93B0C3}"/>
                    </a:ext>
                  </a:extLst>
                </p14:cNvPr>
                <p14:cNvContentPartPr/>
                <p14:nvPr/>
              </p14:nvContentPartPr>
              <p14:xfrm>
                <a:off x="4994594" y="1172260"/>
                <a:ext cx="51120" cy="2455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0581DA7-AAA8-C86A-29FC-9C9A9F93B0C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87034" y="1164700"/>
                  <a:ext cx="662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C2B6C65-4D8D-EB4D-3822-A077EE65C8A0}"/>
                    </a:ext>
                  </a:extLst>
                </p14:cNvPr>
                <p14:cNvContentPartPr/>
                <p14:nvPr/>
              </p14:nvContentPartPr>
              <p14:xfrm>
                <a:off x="5150114" y="1162900"/>
                <a:ext cx="86760" cy="2109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C2B6C65-4D8D-EB4D-3822-A077EE65C8A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42914" y="1155340"/>
                  <a:ext cx="1018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F3C5CD3-C3DD-9200-5D03-D2E044C66BB4}"/>
                    </a:ext>
                  </a:extLst>
                </p14:cNvPr>
                <p14:cNvContentPartPr/>
                <p14:nvPr/>
              </p14:nvContentPartPr>
              <p14:xfrm>
                <a:off x="5093954" y="1156060"/>
                <a:ext cx="170640" cy="2142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F3C5CD3-C3DD-9200-5D03-D2E044C66BB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086394" y="1148500"/>
                  <a:ext cx="185760" cy="22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2CCAFCE4-E38E-20BC-28D7-57EE8FAD8145}"/>
                  </a:ext>
                </a:extLst>
              </p14:cNvPr>
              <p14:cNvContentPartPr/>
              <p14:nvPr/>
            </p14:nvContentPartPr>
            <p14:xfrm>
              <a:off x="4368554" y="1490500"/>
              <a:ext cx="196560" cy="51696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2CCAFCE4-E38E-20BC-28D7-57EE8FAD8145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4360994" y="1482940"/>
                <a:ext cx="211680" cy="53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B3B58FF7-CCA3-25A9-D55B-E712EE7EA7F0}"/>
              </a:ext>
            </a:extLst>
          </p:cNvPr>
          <p:cNvGrpSpPr/>
          <p:nvPr/>
        </p:nvGrpSpPr>
        <p:grpSpPr>
          <a:xfrm>
            <a:off x="5997554" y="1607140"/>
            <a:ext cx="321840" cy="237960"/>
            <a:chOff x="5997554" y="1607140"/>
            <a:chExt cx="32184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23DF10BB-86A3-4E15-3B8D-DFF13CAE8731}"/>
                    </a:ext>
                  </a:extLst>
                </p14:cNvPr>
                <p14:cNvContentPartPr/>
                <p14:nvPr/>
              </p14:nvContentPartPr>
              <p14:xfrm>
                <a:off x="6003674" y="1607140"/>
                <a:ext cx="12960" cy="1216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23DF10BB-86A3-4E15-3B8D-DFF13CAE873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996114" y="1599940"/>
                  <a:ext cx="280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AE3703A-25CB-46B0-671F-DC5669B46AF2}"/>
                    </a:ext>
                  </a:extLst>
                </p14:cNvPr>
                <p14:cNvContentPartPr/>
                <p14:nvPr/>
              </p14:nvContentPartPr>
              <p14:xfrm>
                <a:off x="5997554" y="1625500"/>
                <a:ext cx="86040" cy="1213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AE3703A-25CB-46B0-671F-DC5669B46AF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989994" y="1617940"/>
                  <a:ext cx="1011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97B7D84-AC57-CB8A-B75A-E6CCC12EF08D}"/>
                    </a:ext>
                  </a:extLst>
                </p14:cNvPr>
                <p14:cNvContentPartPr/>
                <p14:nvPr/>
              </p14:nvContentPartPr>
              <p14:xfrm>
                <a:off x="6111674" y="1631260"/>
                <a:ext cx="7920" cy="903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97B7D84-AC57-CB8A-B75A-E6CCC12EF08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104114" y="1623700"/>
                  <a:ext cx="23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56CD34C-3F92-F932-E9A4-E73A0A43914D}"/>
                    </a:ext>
                  </a:extLst>
                </p14:cNvPr>
                <p14:cNvContentPartPr/>
                <p14:nvPr/>
              </p14:nvContentPartPr>
              <p14:xfrm>
                <a:off x="6108434" y="1677700"/>
                <a:ext cx="55440" cy="19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56CD34C-3F92-F932-E9A4-E73A0A43914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100874" y="1670140"/>
                  <a:ext cx="70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21D553E-681F-BD95-7A51-2FBAB12AC72D}"/>
                    </a:ext>
                  </a:extLst>
                </p14:cNvPr>
                <p14:cNvContentPartPr/>
                <p14:nvPr/>
              </p14:nvContentPartPr>
              <p14:xfrm>
                <a:off x="6041114" y="1773820"/>
                <a:ext cx="98640" cy="712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21D553E-681F-BD95-7A51-2FBAB12AC72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33554" y="1766260"/>
                  <a:ext cx="113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13F0B88-2EF9-0F39-11DF-6EB1998263FA}"/>
                    </a:ext>
                  </a:extLst>
                </p14:cNvPr>
                <p14:cNvContentPartPr/>
                <p14:nvPr/>
              </p14:nvContentPartPr>
              <p14:xfrm>
                <a:off x="6173234" y="1632700"/>
                <a:ext cx="56880" cy="107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13F0B88-2EF9-0F39-11DF-6EB1998263F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165674" y="1625140"/>
                  <a:ext cx="72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AAF1FC1-276E-6DE1-88CF-A6846911F45F}"/>
                    </a:ext>
                  </a:extLst>
                </p14:cNvPr>
                <p14:cNvContentPartPr/>
                <p14:nvPr/>
              </p14:nvContentPartPr>
              <p14:xfrm>
                <a:off x="6258554" y="1629820"/>
                <a:ext cx="20160" cy="835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AAF1FC1-276E-6DE1-88CF-A6846911F45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250994" y="1622260"/>
                  <a:ext cx="352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0BD2A4E5-9D98-E832-C92A-43DBAAD7E614}"/>
                    </a:ext>
                  </a:extLst>
                </p14:cNvPr>
                <p14:cNvContentPartPr/>
                <p14:nvPr/>
              </p14:nvContentPartPr>
              <p14:xfrm>
                <a:off x="6260354" y="1679140"/>
                <a:ext cx="59040" cy="75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0BD2A4E5-9D98-E832-C92A-43DBAAD7E61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252794" y="1671580"/>
                  <a:ext cx="74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F42A386-D548-FEFA-E903-1CC34A1951CE}"/>
                    </a:ext>
                  </a:extLst>
                </p14:cNvPr>
                <p14:cNvContentPartPr/>
                <p14:nvPr/>
              </p14:nvContentPartPr>
              <p14:xfrm>
                <a:off x="6220034" y="1754740"/>
                <a:ext cx="87840" cy="824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F42A386-D548-FEFA-E903-1CC34A1951C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212474" y="1747180"/>
                  <a:ext cx="10296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09C53FEA-F204-EAF4-013A-0CE2E307FCD0}"/>
              </a:ext>
            </a:extLst>
          </p:cNvPr>
          <p:cNvGrpSpPr/>
          <p:nvPr/>
        </p:nvGrpSpPr>
        <p:grpSpPr>
          <a:xfrm>
            <a:off x="6502994" y="1604980"/>
            <a:ext cx="699840" cy="187560"/>
            <a:chOff x="6502994" y="1604980"/>
            <a:chExt cx="69984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D0DAA8B-E0DE-06BD-F87B-6D5766AA0B2B}"/>
                    </a:ext>
                  </a:extLst>
                </p14:cNvPr>
                <p14:cNvContentPartPr/>
                <p14:nvPr/>
              </p14:nvContentPartPr>
              <p14:xfrm>
                <a:off x="6502994" y="1619380"/>
                <a:ext cx="74160" cy="131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D0DAA8B-E0DE-06BD-F87B-6D5766AA0B2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495434" y="1611820"/>
                  <a:ext cx="892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B6A6A06F-381A-FB20-A452-E7EF33247027}"/>
                    </a:ext>
                  </a:extLst>
                </p14:cNvPr>
                <p14:cNvContentPartPr/>
                <p14:nvPr/>
              </p14:nvContentPartPr>
              <p14:xfrm>
                <a:off x="6577514" y="1685980"/>
                <a:ext cx="74160" cy="302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B6A6A06F-381A-FB20-A452-E7EF3324702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569954" y="1678420"/>
                  <a:ext cx="892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7174F10A-C0C6-8A1C-6D09-245C545FE945}"/>
                    </a:ext>
                  </a:extLst>
                </p14:cNvPr>
                <p14:cNvContentPartPr/>
                <p14:nvPr/>
              </p14:nvContentPartPr>
              <p14:xfrm>
                <a:off x="6672554" y="1622980"/>
                <a:ext cx="30600" cy="169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7174F10A-C0C6-8A1C-6D09-245C545FE94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664994" y="1615420"/>
                  <a:ext cx="457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0E737EA3-C10B-5069-642A-A24EFBB4692D}"/>
                    </a:ext>
                  </a:extLst>
                </p14:cNvPr>
                <p14:cNvContentPartPr/>
                <p14:nvPr/>
              </p14:nvContentPartPr>
              <p14:xfrm>
                <a:off x="6770114" y="1662580"/>
                <a:ext cx="42120" cy="644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0E737EA3-C10B-5069-642A-A24EFBB4692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762914" y="1655020"/>
                  <a:ext cx="57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D4C588E-374D-ACCF-E5F4-119CF2091919}"/>
                    </a:ext>
                  </a:extLst>
                </p14:cNvPr>
                <p14:cNvContentPartPr/>
                <p14:nvPr/>
              </p14:nvContentPartPr>
              <p14:xfrm>
                <a:off x="6868394" y="1649260"/>
                <a:ext cx="30600" cy="90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D4C588E-374D-ACCF-E5F4-119CF209191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861194" y="1641700"/>
                  <a:ext cx="45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5FE76E0-7BD2-4132-9EB8-2582436D96E7}"/>
                    </a:ext>
                  </a:extLst>
                </p14:cNvPr>
                <p14:cNvContentPartPr/>
                <p14:nvPr/>
              </p14:nvContentPartPr>
              <p14:xfrm>
                <a:off x="6842834" y="1704340"/>
                <a:ext cx="42120" cy="151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5FE76E0-7BD2-4132-9EB8-2582436D96E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835274" y="1696780"/>
                  <a:ext cx="57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CF0D08D-C4CF-C3D9-4F07-871C126A9D8A}"/>
                    </a:ext>
                  </a:extLst>
                </p14:cNvPr>
                <p14:cNvContentPartPr/>
                <p14:nvPr/>
              </p14:nvContentPartPr>
              <p14:xfrm>
                <a:off x="6875954" y="1617940"/>
                <a:ext cx="42120" cy="1497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CF0D08D-C4CF-C3D9-4F07-871C126A9D8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868394" y="1610380"/>
                  <a:ext cx="572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A45AA477-FBA6-FBF9-BE69-A1760F2D494E}"/>
                    </a:ext>
                  </a:extLst>
                </p14:cNvPr>
                <p14:cNvContentPartPr/>
                <p14:nvPr/>
              </p14:nvContentPartPr>
              <p14:xfrm>
                <a:off x="6944354" y="1604980"/>
                <a:ext cx="26280" cy="113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A45AA477-FBA6-FBF9-BE69-A1760F2D494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936794" y="1597420"/>
                  <a:ext cx="41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31B62F3-7B00-096C-5142-8F5C7D1D024B}"/>
                    </a:ext>
                  </a:extLst>
                </p14:cNvPr>
                <p14:cNvContentPartPr/>
                <p14:nvPr/>
              </p14:nvContentPartPr>
              <p14:xfrm>
                <a:off x="7023554" y="1616860"/>
                <a:ext cx="59760" cy="745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31B62F3-7B00-096C-5142-8F5C7D1D024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015994" y="1609300"/>
                  <a:ext cx="74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E001C91-315D-7098-39F3-35593F8D96FC}"/>
                    </a:ext>
                  </a:extLst>
                </p14:cNvPr>
                <p14:cNvContentPartPr/>
                <p14:nvPr/>
              </p14:nvContentPartPr>
              <p14:xfrm>
                <a:off x="7006994" y="1702900"/>
                <a:ext cx="17640" cy="579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E001C91-315D-7098-39F3-35593F8D96F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999434" y="1695340"/>
                  <a:ext cx="32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FC12CF94-DC8E-56D0-9636-44856C0DCC15}"/>
                    </a:ext>
                  </a:extLst>
                </p14:cNvPr>
                <p14:cNvContentPartPr/>
                <p14:nvPr/>
              </p14:nvContentPartPr>
              <p14:xfrm>
                <a:off x="7055234" y="1683100"/>
                <a:ext cx="14040" cy="957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FC12CF94-DC8E-56D0-9636-44856C0DCC1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047674" y="1675540"/>
                  <a:ext cx="291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F281ABA-81E4-5FC4-D006-46B9BF4FE812}"/>
                    </a:ext>
                  </a:extLst>
                </p14:cNvPr>
                <p14:cNvContentPartPr/>
                <p14:nvPr/>
              </p14:nvContentPartPr>
              <p14:xfrm>
                <a:off x="6967754" y="1765900"/>
                <a:ext cx="235080" cy="75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F281ABA-81E4-5FC4-D006-46B9BF4FE81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960194" y="1758340"/>
                  <a:ext cx="2502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21191310-093B-B982-394B-2DB73A3DDEAF}"/>
              </a:ext>
            </a:extLst>
          </p:cNvPr>
          <p:cNvGrpSpPr/>
          <p:nvPr/>
        </p:nvGrpSpPr>
        <p:grpSpPr>
          <a:xfrm>
            <a:off x="3740354" y="2292051"/>
            <a:ext cx="36360" cy="69480"/>
            <a:chOff x="3740354" y="2292051"/>
            <a:chExt cx="36360" cy="6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58F19A2-6CB2-D344-7AB8-FA134E02C82C}"/>
                    </a:ext>
                  </a:extLst>
                </p14:cNvPr>
                <p14:cNvContentPartPr/>
                <p14:nvPr/>
              </p14:nvContentPartPr>
              <p14:xfrm>
                <a:off x="3740354" y="2296371"/>
                <a:ext cx="27000" cy="165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58F19A2-6CB2-D344-7AB8-FA134E02C82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733154" y="2288811"/>
                  <a:ext cx="42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D6D2CAA-7DDC-6D72-910B-7D345334E62F}"/>
                    </a:ext>
                  </a:extLst>
                </p14:cNvPr>
                <p14:cNvContentPartPr/>
                <p14:nvPr/>
              </p14:nvContentPartPr>
              <p14:xfrm>
                <a:off x="3753314" y="2292051"/>
                <a:ext cx="23400" cy="694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D6D2CAA-7DDC-6D72-910B-7D345334E62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745754" y="2284491"/>
                  <a:ext cx="3852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CC30307C-A907-4E90-3023-6B1A39E3ACBA}"/>
              </a:ext>
            </a:extLst>
          </p:cNvPr>
          <p:cNvGrpSpPr/>
          <p:nvPr/>
        </p:nvGrpSpPr>
        <p:grpSpPr>
          <a:xfrm>
            <a:off x="4011434" y="1977771"/>
            <a:ext cx="1294200" cy="202320"/>
            <a:chOff x="4011434" y="1977771"/>
            <a:chExt cx="129420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57EA245-B9E6-5C2C-5334-3A91059EBEB2}"/>
                    </a:ext>
                  </a:extLst>
                </p14:cNvPr>
                <p14:cNvContentPartPr/>
                <p14:nvPr/>
              </p14:nvContentPartPr>
              <p14:xfrm>
                <a:off x="4011434" y="2088291"/>
                <a:ext cx="97200" cy="846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57EA245-B9E6-5C2C-5334-3A91059EBEB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003874" y="2080731"/>
                  <a:ext cx="1123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250CE679-6131-E204-06DF-8305B994E035}"/>
                    </a:ext>
                  </a:extLst>
                </p14:cNvPr>
                <p14:cNvContentPartPr/>
                <p14:nvPr/>
              </p14:nvContentPartPr>
              <p14:xfrm>
                <a:off x="4138514" y="2065971"/>
                <a:ext cx="54360" cy="925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250CE679-6131-E204-06DF-8305B994E03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130954" y="2058411"/>
                  <a:ext cx="69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ED28029-E253-7C37-D7E3-0A9A1742D440}"/>
                    </a:ext>
                  </a:extLst>
                </p14:cNvPr>
                <p14:cNvContentPartPr/>
                <p14:nvPr/>
              </p14:nvContentPartPr>
              <p14:xfrm>
                <a:off x="4216634" y="2087211"/>
                <a:ext cx="58320" cy="69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ED28029-E253-7C37-D7E3-0A9A1742D44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209074" y="2080011"/>
                  <a:ext cx="734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74EB907D-B329-E0C3-073A-EAA3D06C7AC5}"/>
                    </a:ext>
                  </a:extLst>
                </p14:cNvPr>
                <p14:cNvContentPartPr/>
                <p14:nvPr/>
              </p14:nvContentPartPr>
              <p14:xfrm>
                <a:off x="4298354" y="2089371"/>
                <a:ext cx="19080" cy="63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74EB907D-B329-E0C3-073A-EAA3D06C7AC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290794" y="2081811"/>
                  <a:ext cx="34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9C8457B8-0A74-F3F5-05BF-CF9AC659F950}"/>
                    </a:ext>
                  </a:extLst>
                </p14:cNvPr>
                <p14:cNvContentPartPr/>
                <p14:nvPr/>
              </p14:nvContentPartPr>
              <p14:xfrm>
                <a:off x="4346234" y="2092611"/>
                <a:ext cx="37440" cy="84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9C8457B8-0A74-F3F5-05BF-CF9AC659F95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338674" y="2085411"/>
                  <a:ext cx="52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1479495-0393-B1B7-1781-DC1E87A1C87F}"/>
                    </a:ext>
                  </a:extLst>
                </p14:cNvPr>
                <p14:cNvContentPartPr/>
                <p14:nvPr/>
              </p14:nvContentPartPr>
              <p14:xfrm>
                <a:off x="4418234" y="2099091"/>
                <a:ext cx="35640" cy="6120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1479495-0393-B1B7-1781-DC1E87A1C87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410674" y="2091531"/>
                  <a:ext cx="50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EB5FA23-F1AC-21B4-A101-A594FB4D4900}"/>
                    </a:ext>
                  </a:extLst>
                </p14:cNvPr>
                <p14:cNvContentPartPr/>
                <p14:nvPr/>
              </p14:nvContentPartPr>
              <p14:xfrm>
                <a:off x="4502114" y="2111331"/>
                <a:ext cx="17640" cy="532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EB5FA23-F1AC-21B4-A101-A594FB4D490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494554" y="2103771"/>
                  <a:ext cx="32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AA140F58-0898-BE71-2257-75351C3F1163}"/>
                    </a:ext>
                  </a:extLst>
                </p14:cNvPr>
                <p14:cNvContentPartPr/>
                <p14:nvPr/>
              </p14:nvContentPartPr>
              <p14:xfrm>
                <a:off x="4534154" y="2094771"/>
                <a:ext cx="65160" cy="817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AA140F58-0898-BE71-2257-75351C3F116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526594" y="2087211"/>
                  <a:ext cx="80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BBEDF017-5B46-C4A7-D133-D622633351FE}"/>
                    </a:ext>
                  </a:extLst>
                </p14:cNvPr>
                <p14:cNvContentPartPr/>
                <p14:nvPr/>
              </p14:nvContentPartPr>
              <p14:xfrm>
                <a:off x="4720274" y="1977771"/>
                <a:ext cx="56880" cy="198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BBEDF017-5B46-C4A7-D133-D622633351F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712714" y="1970211"/>
                  <a:ext cx="720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787BD998-4C94-545E-360E-09D620E5371C}"/>
                    </a:ext>
                  </a:extLst>
                </p14:cNvPr>
                <p14:cNvContentPartPr/>
                <p14:nvPr/>
              </p14:nvContentPartPr>
              <p14:xfrm>
                <a:off x="4819634" y="2068851"/>
                <a:ext cx="74160" cy="694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787BD998-4C94-545E-360E-09D620E5371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812074" y="2061291"/>
                  <a:ext cx="892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EED920E8-2745-6A58-1C7B-581655BCCBBB}"/>
                    </a:ext>
                  </a:extLst>
                </p14:cNvPr>
                <p14:cNvContentPartPr/>
                <p14:nvPr/>
              </p14:nvContentPartPr>
              <p14:xfrm>
                <a:off x="4903154" y="2063091"/>
                <a:ext cx="68400" cy="1000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EED920E8-2745-6A58-1C7B-581655BCCBB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895954" y="2055531"/>
                  <a:ext cx="83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8B827B0-D080-4E2E-31E7-77150BE7826F}"/>
                    </a:ext>
                  </a:extLst>
                </p14:cNvPr>
                <p14:cNvContentPartPr/>
                <p14:nvPr/>
              </p14:nvContentPartPr>
              <p14:xfrm>
                <a:off x="5024114" y="1983171"/>
                <a:ext cx="70200" cy="1782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8B827B0-D080-4E2E-31E7-77150BE7826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016554" y="1975611"/>
                  <a:ext cx="853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3B3F6F1-327E-0AD1-577F-220F6914B3CE}"/>
                    </a:ext>
                  </a:extLst>
                </p14:cNvPr>
                <p14:cNvContentPartPr/>
                <p14:nvPr/>
              </p14:nvContentPartPr>
              <p14:xfrm>
                <a:off x="5095754" y="2080371"/>
                <a:ext cx="57600" cy="709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3B3F6F1-327E-0AD1-577F-220F6914B3C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088194" y="2073171"/>
                  <a:ext cx="727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3543168-7E24-A86D-FF12-465BF94B07CD}"/>
                    </a:ext>
                  </a:extLst>
                </p14:cNvPr>
                <p14:cNvContentPartPr/>
                <p14:nvPr/>
              </p14:nvContentPartPr>
              <p14:xfrm>
                <a:off x="5189354" y="2091891"/>
                <a:ext cx="35640" cy="835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3543168-7E24-A86D-FF12-465BF94B07C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181794" y="2084331"/>
                  <a:ext cx="507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2330B4FD-EB8C-1C45-2C54-998F506A6E61}"/>
                    </a:ext>
                  </a:extLst>
                </p14:cNvPr>
                <p14:cNvContentPartPr/>
                <p14:nvPr/>
              </p14:nvContentPartPr>
              <p14:xfrm>
                <a:off x="5233634" y="2093691"/>
                <a:ext cx="72000" cy="864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2330B4FD-EB8C-1C45-2C54-998F506A6E6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226074" y="2086131"/>
                  <a:ext cx="8676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94D82B08-6B13-18DE-3453-85E039B21625}"/>
              </a:ext>
            </a:extLst>
          </p:cNvPr>
          <p:cNvGrpSpPr/>
          <p:nvPr/>
        </p:nvGrpSpPr>
        <p:grpSpPr>
          <a:xfrm>
            <a:off x="322660" y="1525971"/>
            <a:ext cx="570960" cy="275400"/>
            <a:chOff x="322660" y="1525971"/>
            <a:chExt cx="570960" cy="27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D5B29ABE-4DD2-3014-E073-785106D93515}"/>
                    </a:ext>
                  </a:extLst>
                </p14:cNvPr>
                <p14:cNvContentPartPr/>
                <p14:nvPr/>
              </p14:nvContentPartPr>
              <p14:xfrm>
                <a:off x="322660" y="1525971"/>
                <a:ext cx="214920" cy="1839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D5B29ABE-4DD2-3014-E073-785106D9351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15100" y="1518411"/>
                  <a:ext cx="2300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97BB2CD-911A-364C-9FE2-827066E20F8C}"/>
                    </a:ext>
                  </a:extLst>
                </p14:cNvPr>
                <p14:cNvContentPartPr/>
                <p14:nvPr/>
              </p14:nvContentPartPr>
              <p14:xfrm>
                <a:off x="359020" y="1624971"/>
                <a:ext cx="109440" cy="396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97BB2CD-911A-364C-9FE2-827066E20F8C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51460" y="1617411"/>
                  <a:ext cx="124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B93B8594-AC51-E5DE-6F95-4899C45B6DD0}"/>
                    </a:ext>
                  </a:extLst>
                </p14:cNvPr>
                <p14:cNvContentPartPr/>
                <p14:nvPr/>
              </p14:nvContentPartPr>
              <p14:xfrm>
                <a:off x="464860" y="1726491"/>
                <a:ext cx="10800" cy="399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B93B8594-AC51-E5DE-6F95-4899C45B6DD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57300" y="1719291"/>
                  <a:ext cx="25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D90E785-AF8A-7914-C201-947279140495}"/>
                    </a:ext>
                  </a:extLst>
                </p14:cNvPr>
                <p14:cNvContentPartPr/>
                <p14:nvPr/>
              </p14:nvContentPartPr>
              <p14:xfrm>
                <a:off x="380980" y="1781931"/>
                <a:ext cx="130320" cy="194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D90E785-AF8A-7914-C201-94727914049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73420" y="1774371"/>
                  <a:ext cx="1450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AD11D48-F029-32DE-EF5E-6B9434CB6E40}"/>
                    </a:ext>
                  </a:extLst>
                </p14:cNvPr>
                <p14:cNvContentPartPr/>
                <p14:nvPr/>
              </p14:nvContentPartPr>
              <p14:xfrm>
                <a:off x="664300" y="1563771"/>
                <a:ext cx="114840" cy="262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AD11D48-F029-32DE-EF5E-6B9434CB6E4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56740" y="1556211"/>
                  <a:ext cx="1299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B0921EE-BCA4-BAA4-70CC-3E22D31D9046}"/>
                    </a:ext>
                  </a:extLst>
                </p14:cNvPr>
                <p14:cNvContentPartPr/>
                <p14:nvPr/>
              </p14:nvContentPartPr>
              <p14:xfrm>
                <a:off x="635500" y="1606611"/>
                <a:ext cx="117360" cy="120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B0921EE-BCA4-BAA4-70CC-3E22D31D904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27940" y="1599051"/>
                  <a:ext cx="1324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E4BE6B1-C63E-CDE8-E1D1-752D94CCF4FA}"/>
                    </a:ext>
                  </a:extLst>
                </p14:cNvPr>
                <p14:cNvContentPartPr/>
                <p14:nvPr/>
              </p14:nvContentPartPr>
              <p14:xfrm>
                <a:off x="798940" y="1585011"/>
                <a:ext cx="28080" cy="1195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E4BE6B1-C63E-CDE8-E1D1-752D94CCF4F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91380" y="1577451"/>
                  <a:ext cx="43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AE78E65-EA19-0FC3-10E6-FCDF75D01A9A}"/>
                    </a:ext>
                  </a:extLst>
                </p14:cNvPr>
                <p14:cNvContentPartPr/>
                <p14:nvPr/>
              </p14:nvContentPartPr>
              <p14:xfrm>
                <a:off x="804340" y="1626411"/>
                <a:ext cx="89280" cy="421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AE78E65-EA19-0FC3-10E6-FCDF75D01A9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96780" y="1618851"/>
                  <a:ext cx="104400" cy="5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A286B837-3B28-02A3-19FF-A9F4AE015020}"/>
                  </a:ext>
                </a:extLst>
              </p14:cNvPr>
              <p14:cNvContentPartPr/>
              <p14:nvPr/>
            </p14:nvContentPartPr>
            <p14:xfrm>
              <a:off x="1090540" y="1565211"/>
              <a:ext cx="70920" cy="720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A286B837-3B28-02A3-19FF-A9F4AE015020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1082980" y="1557651"/>
                <a:ext cx="8604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4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35BB248A-8FDC-C14A-2E62-64BAEF5661AE}"/>
                  </a:ext>
                </a:extLst>
              </p14:cNvPr>
              <p14:cNvContentPartPr/>
              <p14:nvPr/>
            </p14:nvContentPartPr>
            <p14:xfrm>
              <a:off x="1060300" y="1656291"/>
              <a:ext cx="117000" cy="2088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35BB248A-8FDC-C14A-2E62-64BAEF5661AE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1052740" y="1648731"/>
                <a:ext cx="13212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AAC8ECD4-DAAF-EC5C-A90D-DA8E19A000C5}"/>
              </a:ext>
            </a:extLst>
          </p:cNvPr>
          <p:cNvGrpSpPr/>
          <p:nvPr/>
        </p:nvGrpSpPr>
        <p:grpSpPr>
          <a:xfrm>
            <a:off x="1368460" y="1386651"/>
            <a:ext cx="1657080" cy="356760"/>
            <a:chOff x="1368460" y="1386651"/>
            <a:chExt cx="1657080" cy="35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218629C-D502-2E3D-3BF9-C6DB0FC2DEB3}"/>
                    </a:ext>
                  </a:extLst>
                </p14:cNvPr>
                <p14:cNvContentPartPr/>
                <p14:nvPr/>
              </p14:nvContentPartPr>
              <p14:xfrm>
                <a:off x="1368460" y="1558731"/>
                <a:ext cx="169200" cy="1137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218629C-D502-2E3D-3BF9-C6DB0FC2DEB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360900" y="1551171"/>
                  <a:ext cx="184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24562AA8-C0B2-EE2E-C1C1-97C3215A15A2}"/>
                    </a:ext>
                  </a:extLst>
                </p14:cNvPr>
                <p14:cNvContentPartPr/>
                <p14:nvPr/>
              </p14:nvContentPartPr>
              <p14:xfrm>
                <a:off x="1505980" y="1537131"/>
                <a:ext cx="89280" cy="1202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24562AA8-C0B2-EE2E-C1C1-97C3215A15A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498420" y="1529571"/>
                  <a:ext cx="1044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883EE11-41DD-8FFA-683B-DDC134A6D774}"/>
                    </a:ext>
                  </a:extLst>
                </p14:cNvPr>
                <p14:cNvContentPartPr/>
                <p14:nvPr/>
              </p14:nvContentPartPr>
              <p14:xfrm>
                <a:off x="1625860" y="1459011"/>
                <a:ext cx="118440" cy="2163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883EE11-41DD-8FFA-683B-DDC134A6D77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618300" y="1451451"/>
                  <a:ext cx="1335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47FE5D3-1EE1-B0F8-45E4-2F415AAAD8C1}"/>
                    </a:ext>
                  </a:extLst>
                </p14:cNvPr>
                <p14:cNvContentPartPr/>
                <p14:nvPr/>
              </p14:nvContentPartPr>
              <p14:xfrm>
                <a:off x="1729540" y="1547571"/>
                <a:ext cx="74880" cy="1018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47FE5D3-1EE1-B0F8-45E4-2F415AAAD8C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721980" y="1540011"/>
                  <a:ext cx="89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745D519D-1C85-23A1-1A2A-43EFCBADC11F}"/>
                    </a:ext>
                  </a:extLst>
                </p14:cNvPr>
                <p14:cNvContentPartPr/>
                <p14:nvPr/>
              </p14:nvContentPartPr>
              <p14:xfrm>
                <a:off x="1834660" y="1560171"/>
                <a:ext cx="29160" cy="619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745D519D-1C85-23A1-1A2A-43EFCBADC11F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827100" y="1552611"/>
                  <a:ext cx="44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E5DB993-8AD6-5C20-153F-E15080616AF0}"/>
                    </a:ext>
                  </a:extLst>
                </p14:cNvPr>
                <p14:cNvContentPartPr/>
                <p14:nvPr/>
              </p14:nvContentPartPr>
              <p14:xfrm>
                <a:off x="1894420" y="1548651"/>
                <a:ext cx="55800" cy="817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E5DB993-8AD6-5C20-153F-E15080616AF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886860" y="1541091"/>
                  <a:ext cx="70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9D9C96EF-7DD1-67E6-740A-6339278CECDD}"/>
                    </a:ext>
                  </a:extLst>
                </p14:cNvPr>
                <p14:cNvContentPartPr/>
                <p14:nvPr/>
              </p14:nvContentPartPr>
              <p14:xfrm>
                <a:off x="2051020" y="1386651"/>
                <a:ext cx="196920" cy="356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9D9C96EF-7DD1-67E6-740A-6339278CECD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043460" y="1379091"/>
                  <a:ext cx="21204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3A52219-024B-CE42-3C23-210DDCA32FE3}"/>
                    </a:ext>
                  </a:extLst>
                </p14:cNvPr>
                <p14:cNvContentPartPr/>
                <p14:nvPr/>
              </p14:nvContentPartPr>
              <p14:xfrm>
                <a:off x="2258380" y="1460451"/>
                <a:ext cx="175680" cy="180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3A52219-024B-CE42-3C23-210DDCA32FE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250820" y="1452891"/>
                  <a:ext cx="1908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3C2E1AD-8B29-4777-AD36-86EF795E6BD2}"/>
                    </a:ext>
                  </a:extLst>
                </p14:cNvPr>
                <p14:cNvContentPartPr/>
                <p14:nvPr/>
              </p14:nvContentPartPr>
              <p14:xfrm>
                <a:off x="2426500" y="1514811"/>
                <a:ext cx="111240" cy="1231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3C2E1AD-8B29-4777-AD36-86EF795E6BD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418940" y="1507251"/>
                  <a:ext cx="126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BAD6125-E72E-7AA0-BA3A-86409B93F0EB}"/>
                    </a:ext>
                  </a:extLst>
                </p14:cNvPr>
                <p14:cNvContentPartPr/>
                <p14:nvPr/>
              </p14:nvContentPartPr>
              <p14:xfrm>
                <a:off x="2524060" y="1514811"/>
                <a:ext cx="95400" cy="100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BAD6125-E72E-7AA0-BA3A-86409B93F0E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516500" y="1507251"/>
                  <a:ext cx="110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4B6FAC1-0E95-EAD7-1FDE-1D55636BC6AC}"/>
                    </a:ext>
                  </a:extLst>
                </p14:cNvPr>
                <p14:cNvContentPartPr/>
                <p14:nvPr/>
              </p14:nvContentPartPr>
              <p14:xfrm>
                <a:off x="2660140" y="1531011"/>
                <a:ext cx="64440" cy="756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4B6FAC1-0E95-EAD7-1FDE-1D55636BC6A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652580" y="1523451"/>
                  <a:ext cx="79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52E31B39-006E-0F6B-A2A1-088863F3D43E}"/>
                    </a:ext>
                  </a:extLst>
                </p14:cNvPr>
                <p14:cNvContentPartPr/>
                <p14:nvPr/>
              </p14:nvContentPartPr>
              <p14:xfrm>
                <a:off x="2713420" y="1438491"/>
                <a:ext cx="107640" cy="208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52E31B39-006E-0F6B-A2A1-088863F3D43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705860" y="1430931"/>
                  <a:ext cx="1227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A2ED29D-DABA-3750-A027-C8A6367CBB68}"/>
                    </a:ext>
                  </a:extLst>
                </p14:cNvPr>
                <p14:cNvContentPartPr/>
                <p14:nvPr/>
              </p14:nvContentPartPr>
              <p14:xfrm>
                <a:off x="2844460" y="1547571"/>
                <a:ext cx="67680" cy="864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A2ED29D-DABA-3750-A027-C8A6367CBB6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836900" y="1540011"/>
                  <a:ext cx="82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58BD064-D4E6-C583-268D-6D56E38D8F8B}"/>
                    </a:ext>
                  </a:extLst>
                </p14:cNvPr>
                <p14:cNvContentPartPr/>
                <p14:nvPr/>
              </p14:nvContentPartPr>
              <p14:xfrm>
                <a:off x="2939500" y="1567011"/>
                <a:ext cx="12240" cy="601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58BD064-D4E6-C583-268D-6D56E38D8F8B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931940" y="1559451"/>
                  <a:ext cx="273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E48B6EC-99B2-CD47-9A7D-C7C115114955}"/>
                    </a:ext>
                  </a:extLst>
                </p14:cNvPr>
                <p14:cNvContentPartPr/>
                <p14:nvPr/>
              </p14:nvContentPartPr>
              <p14:xfrm>
                <a:off x="2945980" y="1547931"/>
                <a:ext cx="79560" cy="1267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E48B6EC-99B2-CD47-9A7D-C7C115114955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938420" y="1540371"/>
                  <a:ext cx="9432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B8A73531-886F-6728-7B54-0B97288E83D9}"/>
              </a:ext>
            </a:extLst>
          </p:cNvPr>
          <p:cNvGrpSpPr/>
          <p:nvPr/>
        </p:nvGrpSpPr>
        <p:grpSpPr>
          <a:xfrm>
            <a:off x="1517140" y="2316531"/>
            <a:ext cx="672840" cy="192240"/>
            <a:chOff x="1517140" y="2316531"/>
            <a:chExt cx="67284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343C523-5142-9507-5659-41E1F85760C0}"/>
                    </a:ext>
                  </a:extLst>
                </p14:cNvPr>
                <p14:cNvContentPartPr/>
                <p14:nvPr/>
              </p14:nvContentPartPr>
              <p14:xfrm>
                <a:off x="1517140" y="2316531"/>
                <a:ext cx="119520" cy="1630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343C523-5142-9507-5659-41E1F85760C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509580" y="2308971"/>
                  <a:ext cx="1342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682269E2-2C25-6C01-F0EB-E63AC5F30433}"/>
                    </a:ext>
                  </a:extLst>
                </p14:cNvPr>
                <p14:cNvContentPartPr/>
                <p14:nvPr/>
              </p14:nvContentPartPr>
              <p14:xfrm>
                <a:off x="1663300" y="2345331"/>
                <a:ext cx="90360" cy="1634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682269E2-2C25-6C01-F0EB-E63AC5F30433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655740" y="2337771"/>
                  <a:ext cx="1051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71D5970B-EED3-8D36-6604-373C6E46517D}"/>
                    </a:ext>
                  </a:extLst>
                </p14:cNvPr>
                <p14:cNvContentPartPr/>
                <p14:nvPr/>
              </p14:nvContentPartPr>
              <p14:xfrm>
                <a:off x="1775980" y="2357931"/>
                <a:ext cx="102600" cy="1378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71D5970B-EED3-8D36-6604-373C6E46517D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768420" y="2350371"/>
                  <a:ext cx="117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E4D0997-36AF-876A-A14C-97903885D4B2}"/>
                    </a:ext>
                  </a:extLst>
                </p14:cNvPr>
                <p14:cNvContentPartPr/>
                <p14:nvPr/>
              </p14:nvContentPartPr>
              <p14:xfrm>
                <a:off x="1940500" y="2369451"/>
                <a:ext cx="12240" cy="910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E4D0997-36AF-876A-A14C-97903885D4B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932940" y="2361891"/>
                  <a:ext cx="27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4150BD5-EBC4-FB9D-01DA-018CECE2CCCA}"/>
                    </a:ext>
                  </a:extLst>
                </p14:cNvPr>
                <p14:cNvContentPartPr/>
                <p14:nvPr/>
              </p14:nvContentPartPr>
              <p14:xfrm>
                <a:off x="1982260" y="2378451"/>
                <a:ext cx="58320" cy="705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4150BD5-EBC4-FB9D-01DA-018CECE2CCC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974700" y="2371251"/>
                  <a:ext cx="73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0365E8CF-6639-0EEF-6815-46515DF7B0E9}"/>
                    </a:ext>
                  </a:extLst>
                </p14:cNvPr>
                <p14:cNvContentPartPr/>
                <p14:nvPr/>
              </p14:nvContentPartPr>
              <p14:xfrm>
                <a:off x="2032300" y="2378091"/>
                <a:ext cx="49680" cy="511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0365E8CF-6639-0EEF-6815-46515DF7B0E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024740" y="2370531"/>
                  <a:ext cx="644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4E27675-E2B1-4109-8271-C85DF7FCA1A1}"/>
                    </a:ext>
                  </a:extLst>
                </p14:cNvPr>
                <p14:cNvContentPartPr/>
                <p14:nvPr/>
              </p14:nvContentPartPr>
              <p14:xfrm>
                <a:off x="2116180" y="2370891"/>
                <a:ext cx="20160" cy="572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4E27675-E2B1-4109-8271-C85DF7FCA1A1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108980" y="2363331"/>
                  <a:ext cx="352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3C36A74-6386-6C76-770C-12FB85A44590}"/>
                    </a:ext>
                  </a:extLst>
                </p14:cNvPr>
                <p14:cNvContentPartPr/>
                <p14:nvPr/>
              </p14:nvContentPartPr>
              <p14:xfrm>
                <a:off x="2147860" y="2366931"/>
                <a:ext cx="42120" cy="698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3C36A74-6386-6C76-770C-12FB85A4459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140300" y="2359371"/>
                  <a:ext cx="5724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7C1885AF-08B5-5E5E-B3FA-CFF2A40F53EB}"/>
              </a:ext>
            </a:extLst>
          </p:cNvPr>
          <p:cNvGrpSpPr/>
          <p:nvPr/>
        </p:nvGrpSpPr>
        <p:grpSpPr>
          <a:xfrm>
            <a:off x="2355220" y="2088291"/>
            <a:ext cx="801720" cy="507600"/>
            <a:chOff x="2355220" y="2088291"/>
            <a:chExt cx="801720" cy="5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2AB852C9-BEA6-BA1E-CE40-CD03713B371A}"/>
                    </a:ext>
                  </a:extLst>
                </p14:cNvPr>
                <p14:cNvContentPartPr/>
                <p14:nvPr/>
              </p14:nvContentPartPr>
              <p14:xfrm>
                <a:off x="2355220" y="2088291"/>
                <a:ext cx="221040" cy="5076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2AB852C9-BEA6-BA1E-CE40-CD03713B371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347660" y="2080731"/>
                  <a:ext cx="23616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6977AE24-7864-9AE4-BDC5-606B6789BB02}"/>
                    </a:ext>
                  </a:extLst>
                </p14:cNvPr>
                <p14:cNvContentPartPr/>
                <p14:nvPr/>
              </p14:nvContentPartPr>
              <p14:xfrm>
                <a:off x="2477260" y="2326611"/>
                <a:ext cx="125640" cy="968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6977AE24-7864-9AE4-BDC5-606B6789BB0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469700" y="2319051"/>
                  <a:ext cx="140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CD3FF999-A460-277D-B340-2069AC607689}"/>
                    </a:ext>
                  </a:extLst>
                </p14:cNvPr>
                <p14:cNvContentPartPr/>
                <p14:nvPr/>
              </p14:nvContentPartPr>
              <p14:xfrm>
                <a:off x="2609020" y="2343531"/>
                <a:ext cx="111240" cy="1076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CD3FF999-A460-277D-B340-2069AC60768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601460" y="2335971"/>
                  <a:ext cx="1263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98A019CC-3F96-F144-891B-85A64DDB0BE9}"/>
                    </a:ext>
                  </a:extLst>
                </p14:cNvPr>
                <p14:cNvContentPartPr/>
                <p14:nvPr/>
              </p14:nvContentPartPr>
              <p14:xfrm>
                <a:off x="2769220" y="2239491"/>
                <a:ext cx="87480" cy="2041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98A019CC-3F96-F144-891B-85A64DDB0BE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761660" y="2231931"/>
                  <a:ext cx="1026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0BEE0CF-5222-CD68-134A-E324249BB995}"/>
                    </a:ext>
                  </a:extLst>
                </p14:cNvPr>
                <p14:cNvContentPartPr/>
                <p14:nvPr/>
              </p14:nvContentPartPr>
              <p14:xfrm>
                <a:off x="2879380" y="2330571"/>
                <a:ext cx="77040" cy="1134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0BEE0CF-5222-CD68-134A-E324249BB99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871820" y="2323011"/>
                  <a:ext cx="921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075E46FB-885C-D085-DCD9-F08793625FD6}"/>
                    </a:ext>
                  </a:extLst>
                </p14:cNvPr>
                <p14:cNvContentPartPr/>
                <p14:nvPr/>
              </p14:nvContentPartPr>
              <p14:xfrm>
                <a:off x="2996020" y="2349651"/>
                <a:ext cx="53640" cy="871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075E46FB-885C-D085-DCD9-F08793625FD6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988460" y="2342091"/>
                  <a:ext cx="684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050CAF7-E12F-8D5A-0A86-8C072D51B48D}"/>
                    </a:ext>
                  </a:extLst>
                </p14:cNvPr>
                <p14:cNvContentPartPr/>
                <p14:nvPr/>
              </p14:nvContentPartPr>
              <p14:xfrm>
                <a:off x="3087820" y="2353251"/>
                <a:ext cx="69120" cy="763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050CAF7-E12F-8D5A-0A86-8C072D51B48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080260" y="2345691"/>
                  <a:ext cx="8424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B5F872B6-57A8-D6BE-AB93-42B52513F1F2}"/>
              </a:ext>
            </a:extLst>
          </p:cNvPr>
          <p:cNvGrpSpPr/>
          <p:nvPr/>
        </p:nvGrpSpPr>
        <p:grpSpPr>
          <a:xfrm>
            <a:off x="1532980" y="2681089"/>
            <a:ext cx="843120" cy="129960"/>
            <a:chOff x="1532980" y="2681089"/>
            <a:chExt cx="843120" cy="12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2ECB8948-D98C-B5A6-A540-574803D69EC7}"/>
                    </a:ext>
                  </a:extLst>
                </p14:cNvPr>
                <p14:cNvContentPartPr/>
                <p14:nvPr/>
              </p14:nvContentPartPr>
              <p14:xfrm>
                <a:off x="1532980" y="2681089"/>
                <a:ext cx="110880" cy="1198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2ECB8948-D98C-B5A6-A540-574803D69EC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525420" y="2673529"/>
                  <a:ext cx="126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2DF3C3EE-59DA-261B-7D56-A6118EB65002}"/>
                    </a:ext>
                  </a:extLst>
                </p14:cNvPr>
                <p14:cNvContentPartPr/>
                <p14:nvPr/>
              </p14:nvContentPartPr>
              <p14:xfrm>
                <a:off x="1669060" y="2690809"/>
                <a:ext cx="65880" cy="1195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2DF3C3EE-59DA-261B-7D56-A6118EB6500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661860" y="2683249"/>
                  <a:ext cx="81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828BD12-DDB4-9E97-D648-227349286F32}"/>
                    </a:ext>
                  </a:extLst>
                </p14:cNvPr>
                <p14:cNvContentPartPr/>
                <p14:nvPr/>
              </p14:nvContentPartPr>
              <p14:xfrm>
                <a:off x="1797580" y="2686129"/>
                <a:ext cx="50040" cy="982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828BD12-DDB4-9E97-D648-227349286F3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790020" y="2678569"/>
                  <a:ext cx="651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DD94BFA4-48C0-19E9-3E0C-F5105F5FF772}"/>
                    </a:ext>
                  </a:extLst>
                </p14:cNvPr>
                <p14:cNvContentPartPr/>
                <p14:nvPr/>
              </p14:nvContentPartPr>
              <p14:xfrm>
                <a:off x="1879300" y="2726809"/>
                <a:ext cx="72000" cy="842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DD94BFA4-48C0-19E9-3E0C-F5105F5FF77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871740" y="2719249"/>
                  <a:ext cx="871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BA95CFB8-3512-5EAD-32E0-F257283DB2FB}"/>
                    </a:ext>
                  </a:extLst>
                </p14:cNvPr>
                <p14:cNvContentPartPr/>
                <p14:nvPr/>
              </p14:nvContentPartPr>
              <p14:xfrm>
                <a:off x="1984780" y="2741209"/>
                <a:ext cx="55080" cy="655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BA95CFB8-3512-5EAD-32E0-F257283DB2F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977220" y="2733649"/>
                  <a:ext cx="69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DCD65ABC-43AB-423A-C96D-D5F4E6B98F1A}"/>
                    </a:ext>
                  </a:extLst>
                </p14:cNvPr>
                <p14:cNvContentPartPr/>
                <p14:nvPr/>
              </p14:nvContentPartPr>
              <p14:xfrm>
                <a:off x="2049580" y="2741929"/>
                <a:ext cx="69120" cy="576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DCD65ABC-43AB-423A-C96D-D5F4E6B98F1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042020" y="2734369"/>
                  <a:ext cx="842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1FBF33B9-84F8-7525-244B-E0BE072D152A}"/>
                    </a:ext>
                  </a:extLst>
                </p14:cNvPr>
                <p14:cNvContentPartPr/>
                <p14:nvPr/>
              </p14:nvContentPartPr>
              <p14:xfrm>
                <a:off x="2138860" y="2731489"/>
                <a:ext cx="55080" cy="590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1FBF33B9-84F8-7525-244B-E0BE072D152A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131300" y="2723929"/>
                  <a:ext cx="698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48C07B62-9215-8C7C-B4BE-F681D3EFA4ED}"/>
                    </a:ext>
                  </a:extLst>
                </p14:cNvPr>
                <p14:cNvContentPartPr/>
                <p14:nvPr/>
              </p14:nvContentPartPr>
              <p14:xfrm>
                <a:off x="2243980" y="2720329"/>
                <a:ext cx="36000" cy="590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48C07B62-9215-8C7C-B4BE-F681D3EFA4E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236420" y="2712769"/>
                  <a:ext cx="511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751ADDF2-44C9-3D7E-0238-6DCA56E4C981}"/>
                    </a:ext>
                  </a:extLst>
                </p14:cNvPr>
                <p14:cNvContentPartPr/>
                <p14:nvPr/>
              </p14:nvContentPartPr>
              <p14:xfrm>
                <a:off x="2307700" y="2715289"/>
                <a:ext cx="68400" cy="676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751ADDF2-44C9-3D7E-0238-6DCA56E4C981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300140" y="2707729"/>
                  <a:ext cx="8352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D7F75B80-59EF-21FF-E32B-BB07F3BA8378}"/>
              </a:ext>
            </a:extLst>
          </p:cNvPr>
          <p:cNvGrpSpPr/>
          <p:nvPr/>
        </p:nvGrpSpPr>
        <p:grpSpPr>
          <a:xfrm>
            <a:off x="82900" y="2170271"/>
            <a:ext cx="1230840" cy="401500"/>
            <a:chOff x="82900" y="2170271"/>
            <a:chExt cx="1230840" cy="4015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FBA8DE8-D2C2-C744-A9A6-DDA43B94BBE4}"/>
                    </a:ext>
                  </a:extLst>
                </p14:cNvPr>
                <p14:cNvContentPartPr/>
                <p14:nvPr/>
              </p14:nvContentPartPr>
              <p14:xfrm>
                <a:off x="222580" y="2262531"/>
                <a:ext cx="201240" cy="198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FBA8DE8-D2C2-C744-A9A6-DDA43B94BBE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15020" y="2254971"/>
                  <a:ext cx="2163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3F5593B-FC4C-86C4-088F-5239E4915484}"/>
                    </a:ext>
                  </a:extLst>
                </p14:cNvPr>
                <p14:cNvContentPartPr/>
                <p14:nvPr/>
              </p14:nvContentPartPr>
              <p14:xfrm>
                <a:off x="226900" y="2353971"/>
                <a:ext cx="158040" cy="435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3F5593B-FC4C-86C4-088F-5239E4915484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19340" y="2346771"/>
                  <a:ext cx="1731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7888408-93D1-6C7F-1018-3D9582208D73}"/>
                    </a:ext>
                  </a:extLst>
                </p14:cNvPr>
                <p14:cNvContentPartPr/>
                <p14:nvPr/>
              </p14:nvContentPartPr>
              <p14:xfrm>
                <a:off x="306820" y="2479611"/>
                <a:ext cx="20520" cy="73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7888408-93D1-6C7F-1018-3D9582208D7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99260" y="2472051"/>
                  <a:ext cx="35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3784534-D88F-082E-CE65-B27408A77C0C}"/>
                    </a:ext>
                  </a:extLst>
                </p14:cNvPr>
                <p14:cNvContentPartPr/>
                <p14:nvPr/>
              </p14:nvContentPartPr>
              <p14:xfrm>
                <a:off x="199180" y="2534691"/>
                <a:ext cx="336240" cy="37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3784534-D88F-082E-CE65-B27408A77C0C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91620" y="2527131"/>
                  <a:ext cx="351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8358461-4639-CF21-D9D8-772B5C46549C}"/>
                    </a:ext>
                  </a:extLst>
                </p14:cNvPr>
                <p14:cNvContentPartPr/>
                <p14:nvPr/>
              </p14:nvContentPartPr>
              <p14:xfrm>
                <a:off x="540460" y="2337051"/>
                <a:ext cx="171720" cy="127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8358461-4639-CF21-D9D8-772B5C46549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532900" y="2329491"/>
                  <a:ext cx="186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20D31F-7F60-661F-AFDF-B50E49FDB950}"/>
                    </a:ext>
                  </a:extLst>
                </p14:cNvPr>
                <p14:cNvContentPartPr/>
                <p14:nvPr/>
              </p14:nvContentPartPr>
              <p14:xfrm>
                <a:off x="730180" y="2353251"/>
                <a:ext cx="48960" cy="148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20D31F-7F60-661F-AFDF-B50E49FDB95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22620" y="2345691"/>
                  <a:ext cx="637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904032A-3BAA-F84A-EA89-231F79A6E48F}"/>
                    </a:ext>
                  </a:extLst>
                </p14:cNvPr>
                <p14:cNvContentPartPr/>
                <p14:nvPr/>
              </p14:nvContentPartPr>
              <p14:xfrm>
                <a:off x="843940" y="2337051"/>
                <a:ext cx="141120" cy="28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904032A-3BAA-F84A-EA89-231F79A6E48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36380" y="2329491"/>
                  <a:ext cx="156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0A0FAA1-9831-73AD-C4D6-1C83516ABD9C}"/>
                    </a:ext>
                  </a:extLst>
                </p14:cNvPr>
                <p14:cNvContentPartPr/>
                <p14:nvPr/>
              </p14:nvContentPartPr>
              <p14:xfrm>
                <a:off x="852580" y="2349651"/>
                <a:ext cx="128880" cy="1429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0A0FAA1-9831-73AD-C4D6-1C83516ABD9C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45020" y="2342091"/>
                  <a:ext cx="1440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9F9774E-34A8-54C4-F847-440E046083A2}"/>
                    </a:ext>
                  </a:extLst>
                </p14:cNvPr>
                <p14:cNvContentPartPr/>
                <p14:nvPr/>
              </p14:nvContentPartPr>
              <p14:xfrm>
                <a:off x="1015300" y="2340291"/>
                <a:ext cx="22320" cy="138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9F9774E-34A8-54C4-F847-440E046083A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07740" y="2332731"/>
                  <a:ext cx="374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467D007-E674-9486-036A-D9744F0402B6}"/>
                    </a:ext>
                  </a:extLst>
                </p14:cNvPr>
                <p14:cNvContentPartPr/>
                <p14:nvPr/>
              </p14:nvContentPartPr>
              <p14:xfrm>
                <a:off x="1029340" y="2345331"/>
                <a:ext cx="126000" cy="752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467D007-E674-9486-036A-D9744F0402B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21780" y="2337771"/>
                  <a:ext cx="141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A6768AD-6ED6-A9EC-B053-67AB1DF0386B}"/>
                    </a:ext>
                  </a:extLst>
                </p14:cNvPr>
                <p14:cNvContentPartPr/>
                <p14:nvPr/>
              </p14:nvContentPartPr>
              <p14:xfrm>
                <a:off x="1250380" y="2353611"/>
                <a:ext cx="44280" cy="82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A6768AD-6ED6-A9EC-B053-67AB1DF0386B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242820" y="2346051"/>
                  <a:ext cx="59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853EA33C-E355-0760-520F-F0000FDFFB86}"/>
                    </a:ext>
                  </a:extLst>
                </p14:cNvPr>
                <p14:cNvContentPartPr/>
                <p14:nvPr/>
              </p14:nvContentPartPr>
              <p14:xfrm>
                <a:off x="1193500" y="2406171"/>
                <a:ext cx="120240" cy="280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853EA33C-E355-0760-520F-F0000FDFFB8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185940" y="2398611"/>
                  <a:ext cx="135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8EF3DC07-2D60-3A14-FA43-D49345479F9C}"/>
                    </a:ext>
                  </a:extLst>
                </p14:cNvPr>
                <p14:cNvContentPartPr/>
                <p14:nvPr/>
              </p14:nvContentPartPr>
              <p14:xfrm>
                <a:off x="82900" y="2200871"/>
                <a:ext cx="48240" cy="385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8EF3DC07-2D60-3A14-FA43-D49345479F9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5340" y="2193311"/>
                  <a:ext cx="633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238FC8C9-DB33-BB16-2640-837D4FFA97FC}"/>
                    </a:ext>
                  </a:extLst>
                </p14:cNvPr>
                <p14:cNvContentPartPr/>
                <p14:nvPr/>
              </p14:nvContentPartPr>
              <p14:xfrm>
                <a:off x="143740" y="2170271"/>
                <a:ext cx="44640" cy="158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238FC8C9-DB33-BB16-2640-837D4FFA97FC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36180" y="2163071"/>
                  <a:ext cx="59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D304CCC-E4F3-55CA-9896-A4B928973257}"/>
                    </a:ext>
                  </a:extLst>
                </p14:cNvPr>
                <p14:cNvContentPartPr/>
                <p14:nvPr/>
              </p14:nvContentPartPr>
              <p14:xfrm>
                <a:off x="1132660" y="2201231"/>
                <a:ext cx="43200" cy="644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D304CCC-E4F3-55CA-9896-A4B928973257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125100" y="2193671"/>
                  <a:ext cx="583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D43DE29F-1FC1-2315-A941-E985B4E5B313}"/>
                    </a:ext>
                  </a:extLst>
                </p14:cNvPr>
                <p14:cNvContentPartPr/>
                <p14:nvPr/>
              </p14:nvContentPartPr>
              <p14:xfrm>
                <a:off x="1183420" y="2229671"/>
                <a:ext cx="38880" cy="892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D43DE29F-1FC1-2315-A941-E985B4E5B31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176220" y="2222111"/>
                  <a:ext cx="5400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085F5957-9232-DBAE-8223-A143F4CE4629}"/>
              </a:ext>
            </a:extLst>
          </p:cNvPr>
          <p:cNvGrpSpPr/>
          <p:nvPr/>
        </p:nvGrpSpPr>
        <p:grpSpPr>
          <a:xfrm>
            <a:off x="5963362" y="2061008"/>
            <a:ext cx="351720" cy="238680"/>
            <a:chOff x="5963362" y="2061008"/>
            <a:chExt cx="35172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38A47798-7F29-DCCA-02C3-993C69450313}"/>
                    </a:ext>
                  </a:extLst>
                </p14:cNvPr>
                <p14:cNvContentPartPr/>
                <p14:nvPr/>
              </p14:nvContentPartPr>
              <p14:xfrm>
                <a:off x="6010162" y="2061008"/>
                <a:ext cx="101880" cy="1375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38A47798-7F29-DCCA-02C3-993C6945031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002602" y="2053448"/>
                  <a:ext cx="1170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847B9EAA-C353-CD26-5B10-7377016F8569}"/>
                    </a:ext>
                  </a:extLst>
                </p14:cNvPr>
                <p14:cNvContentPartPr/>
                <p14:nvPr/>
              </p14:nvContentPartPr>
              <p14:xfrm>
                <a:off x="6008002" y="2126528"/>
                <a:ext cx="64800" cy="176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847B9EAA-C353-CD26-5B10-7377016F856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000802" y="2118968"/>
                  <a:ext cx="79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C0A4441E-C573-E9F6-CE9B-16F5B7E3A5C6}"/>
                    </a:ext>
                  </a:extLst>
                </p14:cNvPr>
                <p14:cNvContentPartPr/>
                <p14:nvPr/>
              </p14:nvContentPartPr>
              <p14:xfrm>
                <a:off x="6031762" y="2212928"/>
                <a:ext cx="16200" cy="723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C0A4441E-C573-E9F6-CE9B-16F5B7E3A5C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024202" y="2205368"/>
                  <a:ext cx="31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9804756-5FDC-B8F7-26EC-311C3155812C}"/>
                    </a:ext>
                  </a:extLst>
                </p14:cNvPr>
                <p14:cNvContentPartPr/>
                <p14:nvPr/>
              </p14:nvContentPartPr>
              <p14:xfrm>
                <a:off x="5963362" y="2273768"/>
                <a:ext cx="158040" cy="108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9804756-5FDC-B8F7-26EC-311C3155812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955802" y="2266208"/>
                  <a:ext cx="173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57C816C-7CD8-4836-E57E-0432C78A3C99}"/>
                    </a:ext>
                  </a:extLst>
                </p14:cNvPr>
                <p14:cNvContentPartPr/>
                <p14:nvPr/>
              </p14:nvContentPartPr>
              <p14:xfrm>
                <a:off x="6163882" y="2122568"/>
                <a:ext cx="98640" cy="644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57C816C-7CD8-4836-E57E-0432C78A3C9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156322" y="2115008"/>
                  <a:ext cx="1137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4C8E8631-B25B-4BF9-8C7A-AE077AB1BE64}"/>
                    </a:ext>
                  </a:extLst>
                </p14:cNvPr>
                <p14:cNvContentPartPr/>
                <p14:nvPr/>
              </p14:nvContentPartPr>
              <p14:xfrm>
                <a:off x="6305002" y="2113208"/>
                <a:ext cx="2160" cy="892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4C8E8631-B25B-4BF9-8C7A-AE077AB1BE6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297442" y="2105648"/>
                  <a:ext cx="17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4F4A76B-F5FD-AC12-867E-86200B1B1356}"/>
                    </a:ext>
                  </a:extLst>
                </p14:cNvPr>
                <p14:cNvContentPartPr/>
                <p14:nvPr/>
              </p14:nvContentPartPr>
              <p14:xfrm>
                <a:off x="6222562" y="2206808"/>
                <a:ext cx="92520" cy="928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4F4A76B-F5FD-AC12-867E-86200B1B135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215002" y="2199248"/>
                  <a:ext cx="10764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AB6DD543-ACD0-3720-6B21-AEFFC4A064CD}"/>
              </a:ext>
            </a:extLst>
          </p:cNvPr>
          <p:cNvGrpSpPr/>
          <p:nvPr/>
        </p:nvGrpSpPr>
        <p:grpSpPr>
          <a:xfrm>
            <a:off x="6560962" y="2083328"/>
            <a:ext cx="723600" cy="205560"/>
            <a:chOff x="6560962" y="2083328"/>
            <a:chExt cx="72360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C0C4E13-76DE-C09F-1273-3ECF945874FF}"/>
                    </a:ext>
                  </a:extLst>
                </p14:cNvPr>
                <p14:cNvContentPartPr/>
                <p14:nvPr/>
              </p14:nvContentPartPr>
              <p14:xfrm>
                <a:off x="6560962" y="2128328"/>
                <a:ext cx="82800" cy="1162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C0C4E13-76DE-C09F-1273-3ECF945874FF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553402" y="2120768"/>
                  <a:ext cx="97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00F7ED52-88C7-5C2F-DA74-CF0BCB058C16}"/>
                    </a:ext>
                  </a:extLst>
                </p14:cNvPr>
                <p14:cNvContentPartPr/>
                <p14:nvPr/>
              </p14:nvContentPartPr>
              <p14:xfrm>
                <a:off x="6669682" y="2204288"/>
                <a:ext cx="40680" cy="129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00F7ED52-88C7-5C2F-DA74-CF0BCB058C1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662122" y="2196728"/>
                  <a:ext cx="55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3CFDCC24-1051-B758-F927-665A77AE6C20}"/>
                    </a:ext>
                  </a:extLst>
                </p14:cNvPr>
                <p14:cNvContentPartPr/>
                <p14:nvPr/>
              </p14:nvContentPartPr>
              <p14:xfrm>
                <a:off x="6699202" y="2170448"/>
                <a:ext cx="23760" cy="1011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3CFDCC24-1051-B758-F927-665A77AE6C2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6691642" y="2162888"/>
                  <a:ext cx="388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AE40B0BA-3C23-E420-EF87-D625C5F43773}"/>
                    </a:ext>
                  </a:extLst>
                </p14:cNvPr>
                <p14:cNvContentPartPr/>
                <p14:nvPr/>
              </p14:nvContentPartPr>
              <p14:xfrm>
                <a:off x="6800362" y="2156408"/>
                <a:ext cx="49320" cy="6552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AE40B0BA-3C23-E420-EF87-D625C5F4377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792802" y="2148848"/>
                  <a:ext cx="64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9637B67D-DB5D-34E8-187D-936B0E3EBF0B}"/>
                    </a:ext>
                  </a:extLst>
                </p14:cNvPr>
                <p14:cNvContentPartPr/>
                <p14:nvPr/>
              </p14:nvContentPartPr>
              <p14:xfrm>
                <a:off x="6843922" y="2156408"/>
                <a:ext cx="360" cy="3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9637B67D-DB5D-34E8-187D-936B0E3EBF0B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6836362" y="21488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5DBB322-C6B0-BCA2-6886-E774B5FD0EB9}"/>
                    </a:ext>
                  </a:extLst>
                </p14:cNvPr>
                <p14:cNvContentPartPr/>
                <p14:nvPr/>
              </p14:nvContentPartPr>
              <p14:xfrm>
                <a:off x="6843922" y="2156408"/>
                <a:ext cx="360" cy="3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5DBB322-C6B0-BCA2-6886-E774B5FD0EB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6836362" y="21488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5C08AB7B-DF32-2CB1-82B0-4348450B1950}"/>
                    </a:ext>
                  </a:extLst>
                </p14:cNvPr>
                <p14:cNvContentPartPr/>
                <p14:nvPr/>
              </p14:nvContentPartPr>
              <p14:xfrm>
                <a:off x="6871282" y="2203208"/>
                <a:ext cx="47520" cy="82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5C08AB7B-DF32-2CB1-82B0-4348450B1950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863722" y="2195648"/>
                  <a:ext cx="626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CBA89B7A-7871-883D-9A9B-EB178F5964C9}"/>
                    </a:ext>
                  </a:extLst>
                </p14:cNvPr>
                <p14:cNvContentPartPr/>
                <p14:nvPr/>
              </p14:nvContentPartPr>
              <p14:xfrm>
                <a:off x="6878482" y="2165048"/>
                <a:ext cx="48240" cy="39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CBA89B7A-7871-883D-9A9B-EB178F5964C9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870922" y="2157488"/>
                  <a:ext cx="633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CB9B2908-2FD4-6100-55A0-572FDBD5464B}"/>
                    </a:ext>
                  </a:extLst>
                </p14:cNvPr>
                <p14:cNvContentPartPr/>
                <p14:nvPr/>
              </p14:nvContentPartPr>
              <p14:xfrm>
                <a:off x="6909082" y="2110328"/>
                <a:ext cx="37080" cy="1393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CB9B2908-2FD4-6100-55A0-572FDBD5464B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901522" y="2102768"/>
                  <a:ext cx="522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8F5EEF4F-798D-9A58-854F-307BC8F7B533}"/>
                    </a:ext>
                  </a:extLst>
                </p14:cNvPr>
                <p14:cNvContentPartPr/>
                <p14:nvPr/>
              </p14:nvContentPartPr>
              <p14:xfrm>
                <a:off x="6976402" y="2083328"/>
                <a:ext cx="31320" cy="1364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8F5EEF4F-798D-9A58-854F-307BC8F7B533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968842" y="2075768"/>
                  <a:ext cx="464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5032728A-E44A-1874-BD54-7AC1F690D3D0}"/>
                    </a:ext>
                  </a:extLst>
                </p14:cNvPr>
                <p14:cNvContentPartPr/>
                <p14:nvPr/>
              </p14:nvContentPartPr>
              <p14:xfrm>
                <a:off x="7067122" y="2111408"/>
                <a:ext cx="78120" cy="810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5032728A-E44A-1874-BD54-7AC1F690D3D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059562" y="2103848"/>
                  <a:ext cx="93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769FE298-8EBD-D503-754C-9B047E4FDB79}"/>
                    </a:ext>
                  </a:extLst>
                </p14:cNvPr>
                <p14:cNvContentPartPr/>
                <p14:nvPr/>
              </p14:nvContentPartPr>
              <p14:xfrm>
                <a:off x="7066402" y="2199968"/>
                <a:ext cx="20880" cy="579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769FE298-8EBD-D503-754C-9B047E4FDB79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7058842" y="2192408"/>
                  <a:ext cx="36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0DB23C87-4F6B-0EF4-FED6-069ADD0560CC}"/>
                    </a:ext>
                  </a:extLst>
                </p14:cNvPr>
                <p14:cNvContentPartPr/>
                <p14:nvPr/>
              </p14:nvContentPartPr>
              <p14:xfrm>
                <a:off x="7118242" y="2193488"/>
                <a:ext cx="5400" cy="604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0DB23C87-4F6B-0EF4-FED6-069ADD0560CC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7110682" y="2185928"/>
                  <a:ext cx="20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24BB799C-EDB7-F547-333D-C006EF472DF6}"/>
                    </a:ext>
                  </a:extLst>
                </p14:cNvPr>
                <p14:cNvContentPartPr/>
                <p14:nvPr/>
              </p14:nvContentPartPr>
              <p14:xfrm>
                <a:off x="6994042" y="2280608"/>
                <a:ext cx="290520" cy="82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24BB799C-EDB7-F547-333D-C006EF472DF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6986482" y="2273048"/>
                  <a:ext cx="30564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3F6E4076-9609-2993-F3C1-9A5B8E01B680}"/>
              </a:ext>
            </a:extLst>
          </p:cNvPr>
          <p:cNvGrpSpPr/>
          <p:nvPr/>
        </p:nvGrpSpPr>
        <p:grpSpPr>
          <a:xfrm>
            <a:off x="3771682" y="2860568"/>
            <a:ext cx="87840" cy="86040"/>
            <a:chOff x="3771682" y="2860568"/>
            <a:chExt cx="87840" cy="8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0BD9239-9E53-E53C-96AE-0B2ADAF48B94}"/>
                    </a:ext>
                  </a:extLst>
                </p14:cNvPr>
                <p14:cNvContentPartPr/>
                <p14:nvPr/>
              </p14:nvContentPartPr>
              <p14:xfrm>
                <a:off x="3771682" y="2893328"/>
                <a:ext cx="74160" cy="32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0BD9239-9E53-E53C-96AE-0B2ADAF48B94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3764122" y="2885768"/>
                  <a:ext cx="89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15AB2D9-3A93-A30F-0432-25ADA9C65A25}"/>
                    </a:ext>
                  </a:extLst>
                </p14:cNvPr>
                <p14:cNvContentPartPr/>
                <p14:nvPr/>
              </p14:nvContentPartPr>
              <p14:xfrm>
                <a:off x="3839722" y="2860568"/>
                <a:ext cx="19800" cy="86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15AB2D9-3A93-A30F-0432-25ADA9C65A25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3832162" y="2853008"/>
                  <a:ext cx="3456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B5DAA841-E89F-02C3-420D-D400589CC16C}"/>
              </a:ext>
            </a:extLst>
          </p:cNvPr>
          <p:cNvGrpSpPr/>
          <p:nvPr/>
        </p:nvGrpSpPr>
        <p:grpSpPr>
          <a:xfrm>
            <a:off x="3681322" y="2509208"/>
            <a:ext cx="456120" cy="192240"/>
            <a:chOff x="3681322" y="2509208"/>
            <a:chExt cx="45612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65C6585-E81A-57FF-A55E-8A27CBE8C181}"/>
                    </a:ext>
                  </a:extLst>
                </p14:cNvPr>
                <p14:cNvContentPartPr/>
                <p14:nvPr/>
              </p14:nvContentPartPr>
              <p14:xfrm>
                <a:off x="3681322" y="2547728"/>
                <a:ext cx="70560" cy="1537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65C6585-E81A-57FF-A55E-8A27CBE8C181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673762" y="2540168"/>
                  <a:ext cx="856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2438314-EE8C-BA9D-B633-A5993C8D0CB3}"/>
                    </a:ext>
                  </a:extLst>
                </p14:cNvPr>
                <p14:cNvContentPartPr/>
                <p14:nvPr/>
              </p14:nvContentPartPr>
              <p14:xfrm>
                <a:off x="3781042" y="2571488"/>
                <a:ext cx="65880" cy="903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2438314-EE8C-BA9D-B633-A5993C8D0CB3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773482" y="2563928"/>
                  <a:ext cx="80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506B62C2-8330-8BDA-3B76-1C0864C9F303}"/>
                    </a:ext>
                  </a:extLst>
                </p14:cNvPr>
                <p14:cNvContentPartPr/>
                <p14:nvPr/>
              </p14:nvContentPartPr>
              <p14:xfrm>
                <a:off x="3871042" y="2509208"/>
                <a:ext cx="31320" cy="1566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506B62C2-8330-8BDA-3B76-1C0864C9F303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3863842" y="2501648"/>
                  <a:ext cx="464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7700FCD-C077-7F93-2763-EB37BD60CBBA}"/>
                    </a:ext>
                  </a:extLst>
                </p14:cNvPr>
                <p14:cNvContentPartPr/>
                <p14:nvPr/>
              </p14:nvContentPartPr>
              <p14:xfrm>
                <a:off x="3931522" y="2579768"/>
                <a:ext cx="6480" cy="716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7700FCD-C077-7F93-2763-EB37BD60CBB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3923962" y="2572208"/>
                  <a:ext cx="21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CA5B7AB-3C81-D93B-506F-C910EFA34A23}"/>
                    </a:ext>
                  </a:extLst>
                </p14:cNvPr>
                <p14:cNvContentPartPr/>
                <p14:nvPr/>
              </p14:nvContentPartPr>
              <p14:xfrm>
                <a:off x="3968242" y="2578328"/>
                <a:ext cx="40320" cy="835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CA5B7AB-3C81-D93B-506F-C910EFA34A2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3960682" y="2570768"/>
                  <a:ext cx="55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873C3813-A64C-ECB6-428C-9697E1AF8E15}"/>
                    </a:ext>
                  </a:extLst>
                </p14:cNvPr>
                <p14:cNvContentPartPr/>
                <p14:nvPr/>
              </p14:nvContentPartPr>
              <p14:xfrm>
                <a:off x="4039522" y="2597768"/>
                <a:ext cx="8280" cy="640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873C3813-A64C-ECB6-428C-9697E1AF8E15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031962" y="2590208"/>
                  <a:ext cx="234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12CA8904-2058-4B8A-1D8B-00DF78E31113}"/>
                    </a:ext>
                  </a:extLst>
                </p14:cNvPr>
                <p14:cNvContentPartPr/>
                <p14:nvPr/>
              </p14:nvContentPartPr>
              <p14:xfrm>
                <a:off x="4080562" y="2599208"/>
                <a:ext cx="56880" cy="579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12CA8904-2058-4B8A-1D8B-00DF78E31113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4073002" y="2591648"/>
                  <a:ext cx="7200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B6F0FA3B-18C9-70C5-3942-08E58F514008}"/>
              </a:ext>
            </a:extLst>
          </p:cNvPr>
          <p:cNvGrpSpPr/>
          <p:nvPr/>
        </p:nvGrpSpPr>
        <p:grpSpPr>
          <a:xfrm>
            <a:off x="6810082" y="2666888"/>
            <a:ext cx="703080" cy="201600"/>
            <a:chOff x="6810082" y="2666888"/>
            <a:chExt cx="70308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6192E87-A6CE-AA09-5B5D-3ED902BC0A12}"/>
                    </a:ext>
                  </a:extLst>
                </p14:cNvPr>
                <p14:cNvContentPartPr/>
                <p14:nvPr/>
              </p14:nvContentPartPr>
              <p14:xfrm>
                <a:off x="6810082" y="2670848"/>
                <a:ext cx="72720" cy="1015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6192E87-A6CE-AA09-5B5D-3ED902BC0A1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802522" y="2663288"/>
                  <a:ext cx="878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2E58A878-04A8-D3B5-E425-FDCEAC8BAFE3}"/>
                    </a:ext>
                  </a:extLst>
                </p14:cNvPr>
                <p14:cNvContentPartPr/>
                <p14:nvPr/>
              </p14:nvContentPartPr>
              <p14:xfrm>
                <a:off x="6889642" y="2718368"/>
                <a:ext cx="45000" cy="169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2E58A878-04A8-D3B5-E425-FDCEAC8BAFE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882082" y="2710808"/>
                  <a:ext cx="60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77B2731-0DAA-F2CA-1726-DB9EEDE1A3E0}"/>
                    </a:ext>
                  </a:extLst>
                </p14:cNvPr>
                <p14:cNvContentPartPr/>
                <p14:nvPr/>
              </p14:nvContentPartPr>
              <p14:xfrm>
                <a:off x="6928882" y="2666888"/>
                <a:ext cx="23400" cy="1688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77B2731-0DAA-F2CA-1726-DB9EEDE1A3E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921322" y="2659328"/>
                  <a:ext cx="38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5FCF938-2602-F4E4-64AF-C544FA6AC3B1}"/>
                    </a:ext>
                  </a:extLst>
                </p14:cNvPr>
                <p14:cNvContentPartPr/>
                <p14:nvPr/>
              </p14:nvContentPartPr>
              <p14:xfrm>
                <a:off x="7021402" y="2684888"/>
                <a:ext cx="68400" cy="83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5FCF938-2602-F4E4-64AF-C544FA6AC3B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013842" y="2677328"/>
                  <a:ext cx="835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7E69D7AD-4677-57C2-3205-F6A36C9E63E6}"/>
                    </a:ext>
                  </a:extLst>
                </p14:cNvPr>
                <p14:cNvContentPartPr/>
                <p14:nvPr/>
              </p14:nvContentPartPr>
              <p14:xfrm>
                <a:off x="7122922" y="2696048"/>
                <a:ext cx="66240" cy="248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7E69D7AD-4677-57C2-3205-F6A36C9E63E6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115362" y="2688488"/>
                  <a:ext cx="81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ED32B1F-E408-F0CF-9FF5-FB1EDF6445A3}"/>
                    </a:ext>
                  </a:extLst>
                </p14:cNvPr>
                <p14:cNvContentPartPr/>
                <p14:nvPr/>
              </p14:nvContentPartPr>
              <p14:xfrm>
                <a:off x="7117882" y="2764808"/>
                <a:ext cx="64440" cy="169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ED32B1F-E408-F0CF-9FF5-FB1EDF6445A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110322" y="2757248"/>
                  <a:ext cx="79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07DB6DBC-51EA-FB5E-475D-895D0A97807C}"/>
                    </a:ext>
                  </a:extLst>
                </p14:cNvPr>
                <p14:cNvContentPartPr/>
                <p14:nvPr/>
              </p14:nvContentPartPr>
              <p14:xfrm>
                <a:off x="7176922" y="2666888"/>
                <a:ext cx="30960" cy="1447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07DB6DBC-51EA-FB5E-475D-895D0A97807C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169722" y="2659328"/>
                  <a:ext cx="460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5D6C5EB-618C-F8D1-F9A8-A24750763FD1}"/>
                    </a:ext>
                  </a:extLst>
                </p14:cNvPr>
                <p14:cNvContentPartPr/>
                <p14:nvPr/>
              </p14:nvContentPartPr>
              <p14:xfrm>
                <a:off x="7230922" y="2679128"/>
                <a:ext cx="10800" cy="1047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5D6C5EB-618C-F8D1-F9A8-A24750763FD1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223362" y="2671568"/>
                  <a:ext cx="25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0306574-9930-BE87-C0E1-0AA0CBF2433B}"/>
                    </a:ext>
                  </a:extLst>
                </p14:cNvPr>
                <p14:cNvContentPartPr/>
                <p14:nvPr/>
              </p14:nvContentPartPr>
              <p14:xfrm>
                <a:off x="7312642" y="2684168"/>
                <a:ext cx="76680" cy="889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0306574-9930-BE87-C0E1-0AA0CBF2433B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305082" y="2676968"/>
                  <a:ext cx="918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0AC8469-AF8D-29E8-F553-9A24B24D7014}"/>
                    </a:ext>
                  </a:extLst>
                </p14:cNvPr>
                <p14:cNvContentPartPr/>
                <p14:nvPr/>
              </p14:nvContentPartPr>
              <p14:xfrm>
                <a:off x="7308322" y="2781008"/>
                <a:ext cx="13680" cy="626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0AC8469-AF8D-29E8-F553-9A24B24D701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300762" y="2773448"/>
                  <a:ext cx="28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8FC44E5A-EFF7-3773-21F9-1388745E953A}"/>
                    </a:ext>
                  </a:extLst>
                </p14:cNvPr>
                <p14:cNvContentPartPr/>
                <p14:nvPr/>
              </p14:nvContentPartPr>
              <p14:xfrm>
                <a:off x="7368082" y="2790728"/>
                <a:ext cx="14040" cy="352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8FC44E5A-EFF7-3773-21F9-1388745E953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360522" y="2783168"/>
                  <a:ext cx="291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110A5926-CFA5-3449-5244-949DF82A058C}"/>
                    </a:ext>
                  </a:extLst>
                </p14:cNvPr>
                <p14:cNvContentPartPr/>
                <p14:nvPr/>
              </p14:nvContentPartPr>
              <p14:xfrm>
                <a:off x="7210402" y="2861648"/>
                <a:ext cx="302760" cy="68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110A5926-CFA5-3449-5244-949DF82A058C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7202842" y="2854088"/>
                  <a:ext cx="31788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02BC09F3-775B-B879-CAC4-19111D901729}"/>
              </a:ext>
            </a:extLst>
          </p:cNvPr>
          <p:cNvGrpSpPr/>
          <p:nvPr/>
        </p:nvGrpSpPr>
        <p:grpSpPr>
          <a:xfrm>
            <a:off x="5969122" y="2601728"/>
            <a:ext cx="513000" cy="240840"/>
            <a:chOff x="5969122" y="2601728"/>
            <a:chExt cx="51300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63620DA-756A-38B8-39B0-D277A3154091}"/>
                    </a:ext>
                  </a:extLst>
                </p14:cNvPr>
                <p14:cNvContentPartPr/>
                <p14:nvPr/>
              </p14:nvContentPartPr>
              <p14:xfrm>
                <a:off x="6033562" y="2601728"/>
                <a:ext cx="4680" cy="698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63620DA-756A-38B8-39B0-D277A3154091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026002" y="2594168"/>
                  <a:ext cx="198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3801C58-EDFD-4833-AB23-09F9EC4FA1F7}"/>
                    </a:ext>
                  </a:extLst>
                </p14:cNvPr>
                <p14:cNvContentPartPr/>
                <p14:nvPr/>
              </p14:nvContentPartPr>
              <p14:xfrm>
                <a:off x="5969122" y="2664368"/>
                <a:ext cx="123120" cy="75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3801C58-EDFD-4833-AB23-09F9EC4FA1F7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5961562" y="2656808"/>
                  <a:ext cx="1382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D85F66F-4A6D-F17C-FE03-E830110FDCDE}"/>
                    </a:ext>
                  </a:extLst>
                </p14:cNvPr>
                <p14:cNvContentPartPr/>
                <p14:nvPr/>
              </p14:nvContentPartPr>
              <p14:xfrm>
                <a:off x="5996842" y="2685968"/>
                <a:ext cx="34560" cy="640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D85F66F-4A6D-F17C-FE03-E830110FDCD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989282" y="2678408"/>
                  <a:ext cx="49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81822BF-EDC2-BAEF-251D-A360B7DB9032}"/>
                    </a:ext>
                  </a:extLst>
                </p14:cNvPr>
                <p14:cNvContentPartPr/>
                <p14:nvPr/>
              </p14:nvContentPartPr>
              <p14:xfrm>
                <a:off x="6045442" y="2672288"/>
                <a:ext cx="15480" cy="864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81822BF-EDC2-BAEF-251D-A360B7DB903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6037882" y="2664728"/>
                  <a:ext cx="30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19644D2-8FE4-1827-727A-B1568470D257}"/>
                    </a:ext>
                  </a:extLst>
                </p14:cNvPr>
                <p14:cNvContentPartPr/>
                <p14:nvPr/>
              </p14:nvContentPartPr>
              <p14:xfrm>
                <a:off x="6082522" y="2699288"/>
                <a:ext cx="38160" cy="208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19644D2-8FE4-1827-727A-B1568470D257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6074962" y="2691728"/>
                  <a:ext cx="52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D32BAE5-26D6-ED53-A9DD-670E212518A3}"/>
                    </a:ext>
                  </a:extLst>
                </p14:cNvPr>
                <p14:cNvContentPartPr/>
                <p14:nvPr/>
              </p14:nvContentPartPr>
              <p14:xfrm>
                <a:off x="6131122" y="2660048"/>
                <a:ext cx="9360" cy="781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D32BAE5-26D6-ED53-A9DD-670E212518A3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6123562" y="2652488"/>
                  <a:ext cx="244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8B9879F6-E6CC-A02A-EEEE-9A351C50B17D}"/>
                    </a:ext>
                  </a:extLst>
                </p14:cNvPr>
                <p14:cNvContentPartPr/>
                <p14:nvPr/>
              </p14:nvContentPartPr>
              <p14:xfrm>
                <a:off x="6066682" y="2747168"/>
                <a:ext cx="73080" cy="698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8B9879F6-E6CC-A02A-EEEE-9A351C50B17D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6059122" y="2739608"/>
                  <a:ext cx="882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52AB422F-932E-9D02-4B26-36A1D0500B4F}"/>
                    </a:ext>
                  </a:extLst>
                </p14:cNvPr>
                <p14:cNvContentPartPr/>
                <p14:nvPr/>
              </p14:nvContentPartPr>
              <p14:xfrm>
                <a:off x="6207802" y="2652128"/>
                <a:ext cx="50040" cy="846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52AB422F-932E-9D02-4B26-36A1D0500B4F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6200242" y="2644568"/>
                  <a:ext cx="65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7F7B225-AF8F-E59A-FF24-AEF5EF7EFEBA}"/>
                    </a:ext>
                  </a:extLst>
                </p14:cNvPr>
                <p14:cNvContentPartPr/>
                <p14:nvPr/>
              </p14:nvContentPartPr>
              <p14:xfrm>
                <a:off x="6225442" y="2698568"/>
                <a:ext cx="32040" cy="374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7F7B225-AF8F-E59A-FF24-AEF5EF7EFEBA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6217882" y="2691008"/>
                  <a:ext cx="46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E98437B-9D67-7DF7-2888-E2C92122C461}"/>
                    </a:ext>
                  </a:extLst>
                </p14:cNvPr>
                <p14:cNvContentPartPr/>
                <p14:nvPr/>
              </p14:nvContentPartPr>
              <p14:xfrm>
                <a:off x="6239122" y="2727008"/>
                <a:ext cx="4320" cy="496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E98437B-9D67-7DF7-2888-E2C92122C461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6231562" y="2719448"/>
                  <a:ext cx="190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68F8EB0B-F4DB-7B1B-0D74-D6881EC00020}"/>
                    </a:ext>
                  </a:extLst>
                </p14:cNvPr>
                <p14:cNvContentPartPr/>
                <p14:nvPr/>
              </p14:nvContentPartPr>
              <p14:xfrm>
                <a:off x="6181162" y="2770928"/>
                <a:ext cx="91440" cy="266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68F8EB0B-F4DB-7B1B-0D74-D6881EC0002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6173602" y="2763368"/>
                  <a:ext cx="106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3F76A5A-3B8B-7EFD-A8FD-149CE11A4232}"/>
                    </a:ext>
                  </a:extLst>
                </p14:cNvPr>
                <p14:cNvContentPartPr/>
                <p14:nvPr/>
              </p14:nvContentPartPr>
              <p14:xfrm>
                <a:off x="6342442" y="2616848"/>
                <a:ext cx="68400" cy="140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3F76A5A-3B8B-7EFD-A8FD-149CE11A4232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334882" y="2609288"/>
                  <a:ext cx="835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9B476091-8C93-576D-6B7F-E88F8637A209}"/>
                    </a:ext>
                  </a:extLst>
                </p14:cNvPr>
                <p14:cNvContentPartPr/>
                <p14:nvPr/>
              </p14:nvContentPartPr>
              <p14:xfrm>
                <a:off x="6353242" y="2680928"/>
                <a:ext cx="39960" cy="86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9B476091-8C93-576D-6B7F-E88F8637A209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345682" y="2673368"/>
                  <a:ext cx="55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4935B607-1DF2-A6F5-9C57-F37CC0CFD285}"/>
                    </a:ext>
                  </a:extLst>
                </p14:cNvPr>
                <p14:cNvContentPartPr/>
                <p14:nvPr/>
              </p14:nvContentPartPr>
              <p14:xfrm>
                <a:off x="6357562" y="2684888"/>
                <a:ext cx="29880" cy="565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4935B607-1DF2-A6F5-9C57-F37CC0CFD285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350002" y="2677328"/>
                  <a:ext cx="450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E19B3CC4-23A4-CBA0-0D98-993743D71387}"/>
                    </a:ext>
                  </a:extLst>
                </p14:cNvPr>
                <p14:cNvContentPartPr/>
                <p14:nvPr/>
              </p14:nvContentPartPr>
              <p14:xfrm>
                <a:off x="6434602" y="2619368"/>
                <a:ext cx="17640" cy="997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E19B3CC4-23A4-CBA0-0D98-993743D7138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427042" y="2611808"/>
                  <a:ext cx="327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2C8B534-7D32-5097-69ED-9D5431A8E059}"/>
                    </a:ext>
                  </a:extLst>
                </p14:cNvPr>
                <p14:cNvContentPartPr/>
                <p14:nvPr/>
              </p14:nvContentPartPr>
              <p14:xfrm>
                <a:off x="6438922" y="2685968"/>
                <a:ext cx="43200" cy="115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2C8B534-7D32-5097-69ED-9D5431A8E059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431362" y="2678408"/>
                  <a:ext cx="58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7AA668A-3052-6108-94D1-7DDC8871B4EF}"/>
                    </a:ext>
                  </a:extLst>
                </p14:cNvPr>
                <p14:cNvContentPartPr/>
                <p14:nvPr/>
              </p14:nvContentPartPr>
              <p14:xfrm>
                <a:off x="6380962" y="2770928"/>
                <a:ext cx="40680" cy="716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7AA668A-3052-6108-94D1-7DDC8871B4EF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6373402" y="2763728"/>
                  <a:ext cx="5580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79828ECD-D162-AEB6-E168-DADA46C78838}"/>
              </a:ext>
            </a:extLst>
          </p:cNvPr>
          <p:cNvGrpSpPr/>
          <p:nvPr/>
        </p:nvGrpSpPr>
        <p:grpSpPr>
          <a:xfrm>
            <a:off x="3704722" y="3301246"/>
            <a:ext cx="73440" cy="72000"/>
            <a:chOff x="3704722" y="3301246"/>
            <a:chExt cx="73440" cy="7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CDA9C0E-3A5F-C8BB-544F-DECABA5C2F33}"/>
                    </a:ext>
                  </a:extLst>
                </p14:cNvPr>
                <p14:cNvContentPartPr/>
                <p14:nvPr/>
              </p14:nvContentPartPr>
              <p14:xfrm>
                <a:off x="3704722" y="3317086"/>
                <a:ext cx="61560" cy="21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CDA9C0E-3A5F-C8BB-544F-DECABA5C2F33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3697162" y="3309526"/>
                  <a:ext cx="76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E448BA2-E6E1-4496-6938-284089B78B84}"/>
                    </a:ext>
                  </a:extLst>
                </p14:cNvPr>
                <p14:cNvContentPartPr/>
                <p14:nvPr/>
              </p14:nvContentPartPr>
              <p14:xfrm>
                <a:off x="3759802" y="3301246"/>
                <a:ext cx="18360" cy="720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E448BA2-E6E1-4496-6938-284089B78B84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3752242" y="3293686"/>
                  <a:ext cx="3348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FFC12DD9-42BA-1B4F-BDBB-44A1FE35790B}"/>
              </a:ext>
            </a:extLst>
          </p:cNvPr>
          <p:cNvGrpSpPr/>
          <p:nvPr/>
        </p:nvGrpSpPr>
        <p:grpSpPr>
          <a:xfrm>
            <a:off x="3872122" y="3072646"/>
            <a:ext cx="454680" cy="102240"/>
            <a:chOff x="3872122" y="3072646"/>
            <a:chExt cx="454680" cy="10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1D67F41B-1A57-3A60-EC9B-B1D543ECECA7}"/>
                    </a:ext>
                  </a:extLst>
                </p14:cNvPr>
                <p14:cNvContentPartPr/>
                <p14:nvPr/>
              </p14:nvContentPartPr>
              <p14:xfrm>
                <a:off x="3872122" y="3084886"/>
                <a:ext cx="99720" cy="810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1D67F41B-1A57-3A60-EC9B-B1D543ECECA7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3864562" y="3077326"/>
                  <a:ext cx="114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72B37A84-F2A6-F4AA-DF90-C5A3408E538B}"/>
                    </a:ext>
                  </a:extLst>
                </p14:cNvPr>
                <p14:cNvContentPartPr/>
                <p14:nvPr/>
              </p14:nvContentPartPr>
              <p14:xfrm>
                <a:off x="3989122" y="3084526"/>
                <a:ext cx="40680" cy="90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72B37A84-F2A6-F4AA-DF90-C5A3408E538B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3981562" y="3076966"/>
                  <a:ext cx="55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FA4E98C4-CBA7-B983-5D01-05B07BCE427A}"/>
                    </a:ext>
                  </a:extLst>
                </p14:cNvPr>
                <p14:cNvContentPartPr/>
                <p14:nvPr/>
              </p14:nvContentPartPr>
              <p14:xfrm>
                <a:off x="4068322" y="3088126"/>
                <a:ext cx="39960" cy="561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FA4E98C4-CBA7-B983-5D01-05B07BCE427A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4060762" y="3080566"/>
                  <a:ext cx="55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78457FAE-C990-538B-57E6-50DBED423C05}"/>
                    </a:ext>
                  </a:extLst>
                </p14:cNvPr>
                <p14:cNvContentPartPr/>
                <p14:nvPr/>
              </p14:nvContentPartPr>
              <p14:xfrm>
                <a:off x="4146442" y="3073726"/>
                <a:ext cx="3240" cy="716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78457FAE-C990-538B-57E6-50DBED423C05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4138882" y="3066166"/>
                  <a:ext cx="183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9CACEF15-1F4C-A641-1D23-F52794A7533B}"/>
                    </a:ext>
                  </a:extLst>
                </p14:cNvPr>
                <p14:cNvContentPartPr/>
                <p14:nvPr/>
              </p14:nvContentPartPr>
              <p14:xfrm>
                <a:off x="4178842" y="3103606"/>
                <a:ext cx="21600" cy="475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9CACEF15-1F4C-A641-1D23-F52794A7533B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4171282" y="3096046"/>
                  <a:ext cx="36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0A77772D-330A-D945-55E9-C8D4CA2642E3}"/>
                    </a:ext>
                  </a:extLst>
                </p14:cNvPr>
                <p14:cNvContentPartPr/>
                <p14:nvPr/>
              </p14:nvContentPartPr>
              <p14:xfrm>
                <a:off x="4241842" y="3072646"/>
                <a:ext cx="84960" cy="907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0A77772D-330A-D945-55E9-C8D4CA2642E3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4234282" y="3065086"/>
                  <a:ext cx="10008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CBB6542A-68E4-6983-02C9-405A942183A5}"/>
              </a:ext>
            </a:extLst>
          </p:cNvPr>
          <p:cNvGrpSpPr/>
          <p:nvPr/>
        </p:nvGrpSpPr>
        <p:grpSpPr>
          <a:xfrm>
            <a:off x="5923042" y="3116926"/>
            <a:ext cx="328680" cy="232920"/>
            <a:chOff x="5923042" y="3116926"/>
            <a:chExt cx="328680" cy="23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7823F8D-BD28-63D6-CA64-1E0D82CBFBF4}"/>
                    </a:ext>
                  </a:extLst>
                </p14:cNvPr>
                <p14:cNvContentPartPr/>
                <p14:nvPr/>
              </p14:nvContentPartPr>
              <p14:xfrm>
                <a:off x="5923042" y="3116926"/>
                <a:ext cx="70560" cy="1659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7823F8D-BD28-63D6-CA64-1E0D82CBFBF4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5915482" y="3109366"/>
                  <a:ext cx="856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062C57C7-50AC-03A8-084E-A1F111AD0432}"/>
                    </a:ext>
                  </a:extLst>
                </p14:cNvPr>
                <p14:cNvContentPartPr/>
                <p14:nvPr/>
              </p14:nvContentPartPr>
              <p14:xfrm>
                <a:off x="6039682" y="3137446"/>
                <a:ext cx="5400" cy="1368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062C57C7-50AC-03A8-084E-A1F111AD0432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032122" y="3129886"/>
                  <a:ext cx="20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A2EB278-7BE4-E6DE-FE40-E6A3D4F2AE49}"/>
                    </a:ext>
                  </a:extLst>
                </p14:cNvPr>
                <p14:cNvContentPartPr/>
                <p14:nvPr/>
              </p14:nvContentPartPr>
              <p14:xfrm>
                <a:off x="6037882" y="3195046"/>
                <a:ext cx="78120" cy="259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A2EB278-7BE4-E6DE-FE40-E6A3D4F2AE49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030322" y="3187486"/>
                  <a:ext cx="928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98F9EA2-2DC2-7273-DA21-584A8B0D12CE}"/>
                    </a:ext>
                  </a:extLst>
                </p14:cNvPr>
                <p14:cNvContentPartPr/>
                <p14:nvPr/>
              </p14:nvContentPartPr>
              <p14:xfrm>
                <a:off x="6193402" y="3127006"/>
                <a:ext cx="55440" cy="680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98F9EA2-2DC2-7273-DA21-584A8B0D12CE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185842" y="3119446"/>
                  <a:ext cx="70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F97AA045-F60C-9160-69C8-23717D9ADA83}"/>
                    </a:ext>
                  </a:extLst>
                </p14:cNvPr>
                <p14:cNvContentPartPr/>
                <p14:nvPr/>
              </p14:nvContentPartPr>
              <p14:xfrm>
                <a:off x="6212842" y="3197926"/>
                <a:ext cx="3600" cy="543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F97AA045-F60C-9160-69C8-23717D9ADA83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205282" y="3190726"/>
                  <a:ext cx="187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A00AB1E4-C14D-530C-5D33-B7EEF5904E48}"/>
                    </a:ext>
                  </a:extLst>
                </p14:cNvPr>
                <p14:cNvContentPartPr/>
                <p14:nvPr/>
              </p14:nvContentPartPr>
              <p14:xfrm>
                <a:off x="6172882" y="3232846"/>
                <a:ext cx="78840" cy="169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A00AB1E4-C14D-530C-5D33-B7EEF5904E48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165322" y="3225286"/>
                  <a:ext cx="93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3F6E4C2-AE3D-BF80-C1EC-CD06785FE39D}"/>
                    </a:ext>
                  </a:extLst>
                </p14:cNvPr>
                <p14:cNvContentPartPr/>
                <p14:nvPr/>
              </p14:nvContentPartPr>
              <p14:xfrm>
                <a:off x="6168562" y="3276406"/>
                <a:ext cx="79920" cy="734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3F6E4C2-AE3D-BF80-C1EC-CD06785FE39D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6161002" y="3268846"/>
                  <a:ext cx="9504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" name="Gruppo 369">
            <a:extLst>
              <a:ext uri="{FF2B5EF4-FFF2-40B4-BE49-F238E27FC236}">
                <a16:creationId xmlns:a16="http://schemas.microsoft.com/office/drawing/2014/main" id="{4B353271-1EF4-9C45-F14D-252456E59889}"/>
              </a:ext>
            </a:extLst>
          </p:cNvPr>
          <p:cNvGrpSpPr/>
          <p:nvPr/>
        </p:nvGrpSpPr>
        <p:grpSpPr>
          <a:xfrm>
            <a:off x="6576802" y="3110446"/>
            <a:ext cx="643680" cy="189000"/>
            <a:chOff x="6576802" y="3110446"/>
            <a:chExt cx="64368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2C6B7F75-934F-AF50-CE65-1F847B36E5D5}"/>
                    </a:ext>
                  </a:extLst>
                </p14:cNvPr>
                <p14:cNvContentPartPr/>
                <p14:nvPr/>
              </p14:nvContentPartPr>
              <p14:xfrm>
                <a:off x="6576802" y="3136006"/>
                <a:ext cx="68400" cy="993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2C6B7F75-934F-AF50-CE65-1F847B36E5D5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6569242" y="3128446"/>
                  <a:ext cx="835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4B1A757-B70C-5F27-A8DB-8804119F63DF}"/>
                    </a:ext>
                  </a:extLst>
                </p14:cNvPr>
                <p14:cNvContentPartPr/>
                <p14:nvPr/>
              </p14:nvContentPartPr>
              <p14:xfrm>
                <a:off x="6649162" y="3193246"/>
                <a:ext cx="57240" cy="180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4B1A757-B70C-5F27-A8DB-8804119F63DF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6641602" y="3185686"/>
                  <a:ext cx="72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A77312A3-E713-AFB3-E414-BC4A26DBDC01}"/>
                    </a:ext>
                  </a:extLst>
                </p14:cNvPr>
                <p14:cNvContentPartPr/>
                <p14:nvPr/>
              </p14:nvContentPartPr>
              <p14:xfrm>
                <a:off x="6713242" y="3141406"/>
                <a:ext cx="16920" cy="1476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A77312A3-E713-AFB3-E414-BC4A26DBDC01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6705682" y="3133846"/>
                  <a:ext cx="32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02BC2F50-4F4F-8134-004F-F4BFB3A62766}"/>
                    </a:ext>
                  </a:extLst>
                </p14:cNvPr>
                <p14:cNvContentPartPr/>
                <p14:nvPr/>
              </p14:nvContentPartPr>
              <p14:xfrm>
                <a:off x="6812962" y="3161926"/>
                <a:ext cx="70920" cy="586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02BC2F50-4F4F-8134-004F-F4BFB3A62766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6805402" y="3154366"/>
                  <a:ext cx="86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22A3F1DF-075D-EC72-5D27-B93DBD3CBC12}"/>
                    </a:ext>
                  </a:extLst>
                </p14:cNvPr>
                <p14:cNvContentPartPr/>
                <p14:nvPr/>
              </p14:nvContentPartPr>
              <p14:xfrm>
                <a:off x="6897562" y="3160846"/>
                <a:ext cx="67320" cy="68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22A3F1DF-075D-EC72-5D27-B93DBD3CBC12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890002" y="3153286"/>
                  <a:ext cx="820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DC30CBD6-5435-F38C-E9E1-3C6AE12F217A}"/>
                    </a:ext>
                  </a:extLst>
                </p14:cNvPr>
                <p14:cNvContentPartPr/>
                <p14:nvPr/>
              </p14:nvContentPartPr>
              <p14:xfrm>
                <a:off x="6910162" y="3203326"/>
                <a:ext cx="43920" cy="248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DC30CBD6-5435-F38C-E9E1-3C6AE12F217A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902602" y="3196126"/>
                  <a:ext cx="59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4B56CA6C-BBF2-05D2-088A-2403AC0B9BDB}"/>
                    </a:ext>
                  </a:extLst>
                </p14:cNvPr>
                <p14:cNvContentPartPr/>
                <p14:nvPr/>
              </p14:nvContentPartPr>
              <p14:xfrm>
                <a:off x="6927802" y="3126286"/>
                <a:ext cx="58320" cy="1666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4B56CA6C-BBF2-05D2-088A-2403AC0B9BDB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920242" y="3118726"/>
                  <a:ext cx="73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E80744E3-5E81-5719-5AC3-8A7A2EFB49B5}"/>
                    </a:ext>
                  </a:extLst>
                </p14:cNvPr>
                <p14:cNvContentPartPr/>
                <p14:nvPr/>
              </p14:nvContentPartPr>
              <p14:xfrm>
                <a:off x="6991522" y="3110446"/>
                <a:ext cx="39960" cy="1314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E80744E3-5E81-5719-5AC3-8A7A2EFB49B5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983962" y="3102886"/>
                  <a:ext cx="550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087E5A49-3417-CE5F-1B30-9C20551CF50B}"/>
                    </a:ext>
                  </a:extLst>
                </p14:cNvPr>
                <p14:cNvContentPartPr/>
                <p14:nvPr/>
              </p14:nvContentPartPr>
              <p14:xfrm>
                <a:off x="7102762" y="3129526"/>
                <a:ext cx="47880" cy="856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087E5A49-3417-CE5F-1B30-9C20551CF50B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7095202" y="3121966"/>
                  <a:ext cx="630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6CF30E52-DF70-3A89-E04C-B107CA1DB043}"/>
                    </a:ext>
                  </a:extLst>
                </p14:cNvPr>
                <p14:cNvContentPartPr/>
                <p14:nvPr/>
              </p14:nvContentPartPr>
              <p14:xfrm>
                <a:off x="7089442" y="3224206"/>
                <a:ext cx="14400" cy="680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6CF30E52-DF70-3A89-E04C-B107CA1DB043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7081882" y="3216646"/>
                  <a:ext cx="295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DBFD4A4-1031-1EF3-EB25-0971180A10EE}"/>
                    </a:ext>
                  </a:extLst>
                </p14:cNvPr>
                <p14:cNvContentPartPr/>
                <p14:nvPr/>
              </p14:nvContentPartPr>
              <p14:xfrm>
                <a:off x="7121122" y="3237886"/>
                <a:ext cx="20520" cy="6156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DBFD4A4-1031-1EF3-EB25-0971180A10EE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113562" y="3230326"/>
                  <a:ext cx="35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3F86C5F-C629-FEE6-1682-233EC7FB8C28}"/>
                    </a:ext>
                  </a:extLst>
                </p14:cNvPr>
                <p14:cNvContentPartPr/>
                <p14:nvPr/>
              </p14:nvContentPartPr>
              <p14:xfrm>
                <a:off x="7008082" y="3285046"/>
                <a:ext cx="212400" cy="1404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3F86C5F-C629-FEE6-1682-233EC7FB8C28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7000522" y="3277846"/>
                  <a:ext cx="22752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620F67EC-BC45-870B-60B5-B1E425201AAD}"/>
              </a:ext>
            </a:extLst>
          </p:cNvPr>
          <p:cNvGrpSpPr/>
          <p:nvPr/>
        </p:nvGrpSpPr>
        <p:grpSpPr>
          <a:xfrm>
            <a:off x="3619042" y="3801707"/>
            <a:ext cx="91800" cy="57600"/>
            <a:chOff x="3619042" y="3801707"/>
            <a:chExt cx="91800" cy="5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E1719013-6496-0826-DF03-E5CF67AD9087}"/>
                    </a:ext>
                  </a:extLst>
                </p14:cNvPr>
                <p14:cNvContentPartPr/>
                <p14:nvPr/>
              </p14:nvContentPartPr>
              <p14:xfrm>
                <a:off x="3619042" y="3804587"/>
                <a:ext cx="72720" cy="219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E1719013-6496-0826-DF03-E5CF67AD9087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3611482" y="3797027"/>
                  <a:ext cx="87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55FC1084-E80C-FB16-F03F-D2B3154A9BFB}"/>
                    </a:ext>
                  </a:extLst>
                </p14:cNvPr>
                <p14:cNvContentPartPr/>
                <p14:nvPr/>
              </p14:nvContentPartPr>
              <p14:xfrm>
                <a:off x="3693922" y="3801707"/>
                <a:ext cx="16920" cy="576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55FC1084-E80C-FB16-F03F-D2B3154A9BFB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3686362" y="3794147"/>
                  <a:ext cx="3204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8B00C064-EEEB-4FEA-1E16-103BE074F31B}"/>
              </a:ext>
            </a:extLst>
          </p:cNvPr>
          <p:cNvGrpSpPr/>
          <p:nvPr/>
        </p:nvGrpSpPr>
        <p:grpSpPr>
          <a:xfrm>
            <a:off x="3736042" y="3554387"/>
            <a:ext cx="132120" cy="148320"/>
            <a:chOff x="3736042" y="3554387"/>
            <a:chExt cx="13212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86146118-4255-6A91-58D0-9B1BF4F41EE2}"/>
                    </a:ext>
                  </a:extLst>
                </p14:cNvPr>
                <p14:cNvContentPartPr/>
                <p14:nvPr/>
              </p14:nvContentPartPr>
              <p14:xfrm>
                <a:off x="3736042" y="3578147"/>
                <a:ext cx="72360" cy="124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86146118-4255-6A91-58D0-9B1BF4F41EE2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3728482" y="3570587"/>
                  <a:ext cx="874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D7C736C4-BC54-FFBF-5205-D38CC32AE5B9}"/>
                    </a:ext>
                  </a:extLst>
                </p14:cNvPr>
                <p14:cNvContentPartPr/>
                <p14:nvPr/>
              </p14:nvContentPartPr>
              <p14:xfrm>
                <a:off x="3823162" y="3554387"/>
                <a:ext cx="45000" cy="306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D7C736C4-BC54-FFBF-5205-D38CC32AE5B9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3815602" y="3546827"/>
                  <a:ext cx="6012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uppo 386">
            <a:extLst>
              <a:ext uri="{FF2B5EF4-FFF2-40B4-BE49-F238E27FC236}">
                <a16:creationId xmlns:a16="http://schemas.microsoft.com/office/drawing/2014/main" id="{16774240-BDAD-B6B9-F7E9-01B15FA3C13B}"/>
              </a:ext>
            </a:extLst>
          </p:cNvPr>
          <p:cNvGrpSpPr/>
          <p:nvPr/>
        </p:nvGrpSpPr>
        <p:grpSpPr>
          <a:xfrm>
            <a:off x="4042042" y="3534587"/>
            <a:ext cx="367920" cy="167400"/>
            <a:chOff x="4042042" y="3534587"/>
            <a:chExt cx="36792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1D167789-C986-3D2F-44F3-DE388CD32BD7}"/>
                    </a:ext>
                  </a:extLst>
                </p14:cNvPr>
                <p14:cNvContentPartPr/>
                <p14:nvPr/>
              </p14:nvContentPartPr>
              <p14:xfrm>
                <a:off x="4042042" y="3570227"/>
                <a:ext cx="67320" cy="1047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1D167789-C986-3D2F-44F3-DE388CD32BD7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4034482" y="3562667"/>
                  <a:ext cx="82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204F08C-CABA-4750-4957-C705A745B907}"/>
                    </a:ext>
                  </a:extLst>
                </p14:cNvPr>
                <p14:cNvContentPartPr/>
                <p14:nvPr/>
              </p14:nvContentPartPr>
              <p14:xfrm>
                <a:off x="4142482" y="3560867"/>
                <a:ext cx="19800" cy="4572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204F08C-CABA-4750-4957-C705A745B907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4134922" y="3553307"/>
                  <a:ext cx="34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B38A324-8DB9-E462-4E0A-ED1F1DE107ED}"/>
                    </a:ext>
                  </a:extLst>
                </p14:cNvPr>
                <p14:cNvContentPartPr/>
                <p14:nvPr/>
              </p14:nvContentPartPr>
              <p14:xfrm>
                <a:off x="4181722" y="3582827"/>
                <a:ext cx="46440" cy="579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B38A324-8DB9-E462-4E0A-ED1F1DE107ED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4174162" y="3575267"/>
                  <a:ext cx="615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FE1E1147-B4AA-5596-7AD7-0D901067BE36}"/>
                    </a:ext>
                  </a:extLst>
                </p14:cNvPr>
                <p14:cNvContentPartPr/>
                <p14:nvPr/>
              </p14:nvContentPartPr>
              <p14:xfrm>
                <a:off x="4227442" y="3570587"/>
                <a:ext cx="55080" cy="13140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FE1E1147-B4AA-5596-7AD7-0D901067BE36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4219882" y="3563027"/>
                  <a:ext cx="702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B60FC09D-36BB-E82B-BC23-4D0576AD05F5}"/>
                    </a:ext>
                  </a:extLst>
                </p14:cNvPr>
                <p14:cNvContentPartPr/>
                <p14:nvPr/>
              </p14:nvContentPartPr>
              <p14:xfrm>
                <a:off x="4324282" y="3534587"/>
                <a:ext cx="18720" cy="9648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B60FC09D-36BB-E82B-BC23-4D0576AD05F5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4316722" y="3527027"/>
                  <a:ext cx="33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8E04D982-5E61-C533-5349-33E011ED5CD1}"/>
                    </a:ext>
                  </a:extLst>
                </p14:cNvPr>
                <p14:cNvContentPartPr/>
                <p14:nvPr/>
              </p14:nvContentPartPr>
              <p14:xfrm>
                <a:off x="4321402" y="3582467"/>
                <a:ext cx="39960" cy="288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8E04D982-5E61-C533-5349-33E011ED5CD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4313842" y="3574907"/>
                  <a:ext cx="55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7313DAC1-990A-8192-8874-2C857E2FBB9E}"/>
                    </a:ext>
                  </a:extLst>
                </p14:cNvPr>
                <p14:cNvContentPartPr/>
                <p14:nvPr/>
              </p14:nvContentPartPr>
              <p14:xfrm>
                <a:off x="4363522" y="3574547"/>
                <a:ext cx="46440" cy="543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7313DAC1-990A-8192-8874-2C857E2FBB9E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4355962" y="3566987"/>
                  <a:ext cx="6156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2B351F94-53D3-1AF4-413B-DD61A0D15B6E}"/>
              </a:ext>
            </a:extLst>
          </p:cNvPr>
          <p:cNvGrpSpPr/>
          <p:nvPr/>
        </p:nvGrpSpPr>
        <p:grpSpPr>
          <a:xfrm>
            <a:off x="5994322" y="3606947"/>
            <a:ext cx="274680" cy="261000"/>
            <a:chOff x="5994322" y="3606947"/>
            <a:chExt cx="27468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468E26E0-D1EE-7CEF-4775-5F816A75DA99}"/>
                    </a:ext>
                  </a:extLst>
                </p14:cNvPr>
                <p14:cNvContentPartPr/>
                <p14:nvPr/>
              </p14:nvContentPartPr>
              <p14:xfrm>
                <a:off x="6005122" y="3623147"/>
                <a:ext cx="9360" cy="824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468E26E0-D1EE-7CEF-4775-5F816A75DA99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5997922" y="3615587"/>
                  <a:ext cx="24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81F72D3C-43D7-B00A-6E0B-D1B31E445F89}"/>
                    </a:ext>
                  </a:extLst>
                </p14:cNvPr>
                <p14:cNvContentPartPr/>
                <p14:nvPr/>
              </p14:nvContentPartPr>
              <p14:xfrm>
                <a:off x="5998282" y="3606947"/>
                <a:ext cx="67680" cy="1281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81F72D3C-43D7-B00A-6E0B-D1B31E445F89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5990722" y="3599387"/>
                  <a:ext cx="82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4C61783D-7154-6BCE-2DCD-A0A3369587A6}"/>
                    </a:ext>
                  </a:extLst>
                </p14:cNvPr>
                <p14:cNvContentPartPr/>
                <p14:nvPr/>
              </p14:nvContentPartPr>
              <p14:xfrm>
                <a:off x="6084682" y="3620987"/>
                <a:ext cx="12960" cy="763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4C61783D-7154-6BCE-2DCD-A0A3369587A6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6077122" y="3613427"/>
                  <a:ext cx="280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D5B2CBB-55AB-6E53-A1FF-6C72252736A6}"/>
                    </a:ext>
                  </a:extLst>
                </p14:cNvPr>
                <p14:cNvContentPartPr/>
                <p14:nvPr/>
              </p14:nvContentPartPr>
              <p14:xfrm>
                <a:off x="6087562" y="3674267"/>
                <a:ext cx="47520" cy="151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D5B2CBB-55AB-6E53-A1FF-6C72252736A6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6080002" y="3666707"/>
                  <a:ext cx="62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1325FD62-83C6-44EA-BF07-9AE27B38C132}"/>
                    </a:ext>
                  </a:extLst>
                </p14:cNvPr>
                <p14:cNvContentPartPr/>
                <p14:nvPr/>
              </p14:nvContentPartPr>
              <p14:xfrm>
                <a:off x="6002962" y="3773627"/>
                <a:ext cx="72360" cy="111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1325FD62-83C6-44EA-BF07-9AE27B38C132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5995402" y="3766067"/>
                  <a:ext cx="87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1C866405-0FDD-0C50-859E-7C128642C24D}"/>
                    </a:ext>
                  </a:extLst>
                </p14:cNvPr>
                <p14:cNvContentPartPr/>
                <p14:nvPr/>
              </p14:nvContentPartPr>
              <p14:xfrm>
                <a:off x="5994322" y="3774707"/>
                <a:ext cx="52200" cy="727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1C866405-0FDD-0C50-859E-7C128642C24D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986762" y="3767147"/>
                  <a:ext cx="673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27D31C62-0436-B6EA-CEDE-E2FD586050FE}"/>
                    </a:ext>
                  </a:extLst>
                </p14:cNvPr>
                <p14:cNvContentPartPr/>
                <p14:nvPr/>
              </p14:nvContentPartPr>
              <p14:xfrm>
                <a:off x="6039682" y="3783707"/>
                <a:ext cx="16200" cy="518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27D31C62-0436-B6EA-CEDE-E2FD586050FE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6032122" y="3776147"/>
                  <a:ext cx="31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5839BC65-BB12-D4AB-610D-DABAD08DE406}"/>
                    </a:ext>
                  </a:extLst>
                </p14:cNvPr>
                <p14:cNvContentPartPr/>
                <p14:nvPr/>
              </p14:nvContentPartPr>
              <p14:xfrm>
                <a:off x="6197002" y="3647267"/>
                <a:ext cx="70200" cy="7272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5839BC65-BB12-D4AB-610D-DABAD08DE406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6189442" y="3639707"/>
                  <a:ext cx="853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93E4242-3793-4291-E0C1-3673CF4653EE}"/>
                    </a:ext>
                  </a:extLst>
                </p14:cNvPr>
                <p14:cNvContentPartPr/>
                <p14:nvPr/>
              </p14:nvContentPartPr>
              <p14:xfrm>
                <a:off x="6156682" y="3750227"/>
                <a:ext cx="112320" cy="115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93E4242-3793-4291-E0C1-3673CF4653EE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6149122" y="3742667"/>
                  <a:ext cx="1274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609198A5-18D1-EB17-DD64-0C2A1A380208}"/>
                    </a:ext>
                  </a:extLst>
                </p14:cNvPr>
                <p14:cNvContentPartPr/>
                <p14:nvPr/>
              </p14:nvContentPartPr>
              <p14:xfrm>
                <a:off x="6193042" y="3793787"/>
                <a:ext cx="52560" cy="741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609198A5-18D1-EB17-DD64-0C2A1A380208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6185482" y="3786227"/>
                  <a:ext cx="6768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" name="Gruppo 412">
            <a:extLst>
              <a:ext uri="{FF2B5EF4-FFF2-40B4-BE49-F238E27FC236}">
                <a16:creationId xmlns:a16="http://schemas.microsoft.com/office/drawing/2014/main" id="{C94B7BBF-0C40-EA0A-496D-2F6F219E9045}"/>
              </a:ext>
            </a:extLst>
          </p:cNvPr>
          <p:cNvGrpSpPr/>
          <p:nvPr/>
        </p:nvGrpSpPr>
        <p:grpSpPr>
          <a:xfrm>
            <a:off x="6568162" y="3574547"/>
            <a:ext cx="691920" cy="224640"/>
            <a:chOff x="6568162" y="3574547"/>
            <a:chExt cx="691920" cy="22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66B733B-36BD-E348-D915-024DE0C761E5}"/>
                    </a:ext>
                  </a:extLst>
                </p14:cNvPr>
                <p14:cNvContentPartPr/>
                <p14:nvPr/>
              </p14:nvContentPartPr>
              <p14:xfrm>
                <a:off x="6568162" y="3644387"/>
                <a:ext cx="78840" cy="1328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66B733B-36BD-E348-D915-024DE0C761E5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6560962" y="3637187"/>
                  <a:ext cx="939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25AFC097-81DE-91CE-7B1B-F65AAA8D990C}"/>
                    </a:ext>
                  </a:extLst>
                </p14:cNvPr>
                <p14:cNvContentPartPr/>
                <p14:nvPr/>
              </p14:nvContentPartPr>
              <p14:xfrm>
                <a:off x="6699562" y="3694067"/>
                <a:ext cx="42840" cy="237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25AFC097-81DE-91CE-7B1B-F65AAA8D990C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6692002" y="3686507"/>
                  <a:ext cx="57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2F68B8A-DC13-2278-F466-72F18CEA49F6}"/>
                    </a:ext>
                  </a:extLst>
                </p14:cNvPr>
                <p14:cNvContentPartPr/>
                <p14:nvPr/>
              </p14:nvContentPartPr>
              <p14:xfrm>
                <a:off x="6737002" y="3637547"/>
                <a:ext cx="34920" cy="1594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2F68B8A-DC13-2278-F466-72F18CEA49F6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6729442" y="3629987"/>
                  <a:ext cx="500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6EF8A880-7C7A-FE2C-3FAC-BB5308C31D2E}"/>
                    </a:ext>
                  </a:extLst>
                </p14:cNvPr>
                <p14:cNvContentPartPr/>
                <p14:nvPr/>
              </p14:nvContentPartPr>
              <p14:xfrm>
                <a:off x="6845002" y="3640427"/>
                <a:ext cx="53640" cy="1051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6EF8A880-7C7A-FE2C-3FAC-BB5308C31D2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6837442" y="3632867"/>
                  <a:ext cx="684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6E26F9A-9631-27EB-DAF8-691407293FC9}"/>
                    </a:ext>
                  </a:extLst>
                </p14:cNvPr>
                <p14:cNvContentPartPr/>
                <p14:nvPr/>
              </p14:nvContentPartPr>
              <p14:xfrm>
                <a:off x="6952282" y="3650867"/>
                <a:ext cx="39960" cy="2340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6E26F9A-9631-27EB-DAF8-691407293FC9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6944722" y="3643307"/>
                  <a:ext cx="550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B1BAB7C-CD23-5840-4CD4-6B7A64EC3075}"/>
                    </a:ext>
                  </a:extLst>
                </p14:cNvPr>
                <p14:cNvContentPartPr/>
                <p14:nvPr/>
              </p14:nvContentPartPr>
              <p14:xfrm>
                <a:off x="6939322" y="3694427"/>
                <a:ext cx="29880" cy="219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B1BAB7C-CD23-5840-4CD4-6B7A64EC3075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6931762" y="3686867"/>
                  <a:ext cx="45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541C6F2C-A49C-D2ED-FAF7-A5CD41057373}"/>
                    </a:ext>
                  </a:extLst>
                </p14:cNvPr>
                <p14:cNvContentPartPr/>
                <p14:nvPr/>
              </p14:nvContentPartPr>
              <p14:xfrm>
                <a:off x="6992242" y="3592547"/>
                <a:ext cx="39240" cy="1677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541C6F2C-A49C-D2ED-FAF7-A5CD41057373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6984682" y="3584987"/>
                  <a:ext cx="543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80EB4FDE-E2D9-4C86-5185-658E4BA87017}"/>
                    </a:ext>
                  </a:extLst>
                </p14:cNvPr>
                <p14:cNvContentPartPr/>
                <p14:nvPr/>
              </p14:nvContentPartPr>
              <p14:xfrm>
                <a:off x="7046242" y="3574547"/>
                <a:ext cx="30240" cy="1594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80EB4FDE-E2D9-4C86-5185-658E4BA87017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7038682" y="3566987"/>
                  <a:ext cx="45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3CC5B67-DD0C-8C56-9708-1C1A4C36236B}"/>
                    </a:ext>
                  </a:extLst>
                </p14:cNvPr>
                <p14:cNvContentPartPr/>
                <p14:nvPr/>
              </p14:nvContentPartPr>
              <p14:xfrm>
                <a:off x="7129402" y="3604427"/>
                <a:ext cx="64800" cy="943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3CC5B67-DD0C-8C56-9708-1C1A4C36236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7121842" y="3596867"/>
                  <a:ext cx="799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6DF26506-E0AD-1275-5CDF-CAEC3103F231}"/>
                    </a:ext>
                  </a:extLst>
                </p14:cNvPr>
                <p14:cNvContentPartPr/>
                <p14:nvPr/>
              </p14:nvContentPartPr>
              <p14:xfrm>
                <a:off x="7122922" y="3708827"/>
                <a:ext cx="13680" cy="6480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6DF26506-E0AD-1275-5CDF-CAEC3103F231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7115362" y="3701267"/>
                  <a:ext cx="28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C8441AA7-728F-17C0-D03D-B6F0EB0372F9}"/>
                    </a:ext>
                  </a:extLst>
                </p14:cNvPr>
                <p14:cNvContentPartPr/>
                <p14:nvPr/>
              </p14:nvContentPartPr>
              <p14:xfrm>
                <a:off x="7150642" y="3700907"/>
                <a:ext cx="42840" cy="982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C8441AA7-728F-17C0-D03D-B6F0EB0372F9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7143082" y="3693347"/>
                  <a:ext cx="57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BE9E6D67-5687-1584-A65F-FA4E101CF973}"/>
                    </a:ext>
                  </a:extLst>
                </p14:cNvPr>
                <p14:cNvContentPartPr/>
                <p14:nvPr/>
              </p14:nvContentPartPr>
              <p14:xfrm>
                <a:off x="7064602" y="3782987"/>
                <a:ext cx="195480" cy="46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BE9E6D67-5687-1584-A65F-FA4E101CF973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057042" y="3775427"/>
                  <a:ext cx="21060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2" name="Gruppo 431">
            <a:extLst>
              <a:ext uri="{FF2B5EF4-FFF2-40B4-BE49-F238E27FC236}">
                <a16:creationId xmlns:a16="http://schemas.microsoft.com/office/drawing/2014/main" id="{6C26A51F-CF95-440B-C4C9-156F31A76D81}"/>
              </a:ext>
            </a:extLst>
          </p:cNvPr>
          <p:cNvGrpSpPr/>
          <p:nvPr/>
        </p:nvGrpSpPr>
        <p:grpSpPr>
          <a:xfrm>
            <a:off x="678822" y="3441370"/>
            <a:ext cx="597240" cy="375120"/>
            <a:chOff x="678822" y="3441370"/>
            <a:chExt cx="597240" cy="37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0F20EBAB-190D-F0E9-1133-6F3FB59384DA}"/>
                    </a:ext>
                  </a:extLst>
                </p14:cNvPr>
                <p14:cNvContentPartPr/>
                <p14:nvPr/>
              </p14:nvContentPartPr>
              <p14:xfrm>
                <a:off x="678822" y="3491050"/>
                <a:ext cx="18720" cy="14328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0F20EBAB-190D-F0E9-1133-6F3FB59384DA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671262" y="3483490"/>
                  <a:ext cx="338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B9AECC1F-408D-E786-B384-2571C1633C51}"/>
                    </a:ext>
                  </a:extLst>
                </p14:cNvPr>
                <p14:cNvContentPartPr/>
                <p14:nvPr/>
              </p14:nvContentPartPr>
              <p14:xfrm>
                <a:off x="696462" y="3446050"/>
                <a:ext cx="79560" cy="2217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B9AECC1F-408D-E786-B384-2571C1633C51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689262" y="3438490"/>
                  <a:ext cx="946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1F9CDCAA-AF7A-586A-F2E8-6F95428558D8}"/>
                    </a:ext>
                  </a:extLst>
                </p14:cNvPr>
                <p14:cNvContentPartPr/>
                <p14:nvPr/>
              </p14:nvContentPartPr>
              <p14:xfrm>
                <a:off x="848382" y="3441370"/>
                <a:ext cx="25200" cy="1245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1F9CDCAA-AF7A-586A-F2E8-6F95428558D8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40822" y="3433810"/>
                  <a:ext cx="40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52742F4F-D88D-000D-63DF-ADB77153A7B1}"/>
                    </a:ext>
                  </a:extLst>
                </p14:cNvPr>
                <p14:cNvContentPartPr/>
                <p14:nvPr/>
              </p14:nvContentPartPr>
              <p14:xfrm>
                <a:off x="860262" y="3530290"/>
                <a:ext cx="70560" cy="2520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52742F4F-D88D-000D-63DF-ADB77153A7B1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52702" y="3522730"/>
                  <a:ext cx="856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B32E74B5-87A9-628C-2281-BAE2E120F40C}"/>
                    </a:ext>
                  </a:extLst>
                </p14:cNvPr>
                <p14:cNvContentPartPr/>
                <p14:nvPr/>
              </p14:nvContentPartPr>
              <p14:xfrm>
                <a:off x="689622" y="3707410"/>
                <a:ext cx="166320" cy="180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B32E74B5-87A9-628C-2281-BAE2E120F40C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682062" y="3699850"/>
                  <a:ext cx="181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EDA96E41-8DA3-6395-A4F7-420289B769A9}"/>
                    </a:ext>
                  </a:extLst>
                </p14:cNvPr>
                <p14:cNvContentPartPr/>
                <p14:nvPr/>
              </p14:nvContentPartPr>
              <p14:xfrm>
                <a:off x="744702" y="3729370"/>
                <a:ext cx="41760" cy="849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EDA96E41-8DA3-6395-A4F7-420289B769A9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737142" y="3722170"/>
                  <a:ext cx="56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ABF364F5-1149-0CBA-605E-02A05B1E559D}"/>
                    </a:ext>
                  </a:extLst>
                </p14:cNvPr>
                <p14:cNvContentPartPr/>
                <p14:nvPr/>
              </p14:nvContentPartPr>
              <p14:xfrm>
                <a:off x="802662" y="3730450"/>
                <a:ext cx="29880" cy="860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ABF364F5-1149-0CBA-605E-02A05B1E559D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795102" y="3722890"/>
                  <a:ext cx="450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51AA7B91-B661-667D-DECB-ABF3E3332B43}"/>
                    </a:ext>
                  </a:extLst>
                </p14:cNvPr>
                <p14:cNvContentPartPr/>
                <p14:nvPr/>
              </p14:nvContentPartPr>
              <p14:xfrm>
                <a:off x="990582" y="3523810"/>
                <a:ext cx="112320" cy="158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51AA7B91-B661-667D-DECB-ABF3E3332B43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983022" y="3516610"/>
                  <a:ext cx="127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C73F6E39-AA0F-2F44-1564-DB74A43EF9B3}"/>
                    </a:ext>
                  </a:extLst>
                </p14:cNvPr>
                <p14:cNvContentPartPr/>
                <p14:nvPr/>
              </p14:nvContentPartPr>
              <p14:xfrm>
                <a:off x="968982" y="3536770"/>
                <a:ext cx="94320" cy="2019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C73F6E39-AA0F-2F44-1564-DB74A43EF9B3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961422" y="3529210"/>
                  <a:ext cx="1094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54806A7A-0873-88A4-7A7E-90A89E994AD0}"/>
                    </a:ext>
                  </a:extLst>
                </p14:cNvPr>
                <p14:cNvContentPartPr/>
                <p14:nvPr/>
              </p14:nvContentPartPr>
              <p14:xfrm>
                <a:off x="1144302" y="3539290"/>
                <a:ext cx="24480" cy="2149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54806A7A-0873-88A4-7A7E-90A89E994AD0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137102" y="3531730"/>
                  <a:ext cx="396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3E0734C1-F414-4F0A-591E-7F32599A4BE7}"/>
                    </a:ext>
                  </a:extLst>
                </p14:cNvPr>
                <p14:cNvContentPartPr/>
                <p14:nvPr/>
              </p14:nvContentPartPr>
              <p14:xfrm>
                <a:off x="1169502" y="3617050"/>
                <a:ext cx="106560" cy="288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3E0734C1-F414-4F0A-591E-7F32599A4BE7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161942" y="3609490"/>
                  <a:ext cx="12168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F051F172-7C4F-341C-DF92-019BC5DEC77D}"/>
              </a:ext>
            </a:extLst>
          </p:cNvPr>
          <p:cNvGrpSpPr/>
          <p:nvPr/>
        </p:nvGrpSpPr>
        <p:grpSpPr>
          <a:xfrm>
            <a:off x="1462902" y="3553690"/>
            <a:ext cx="135360" cy="110160"/>
            <a:chOff x="1462902" y="3553690"/>
            <a:chExt cx="13536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744BEA18-0CD1-6255-2723-08BF7F430823}"/>
                    </a:ext>
                  </a:extLst>
                </p14:cNvPr>
                <p14:cNvContentPartPr/>
                <p14:nvPr/>
              </p14:nvContentPartPr>
              <p14:xfrm>
                <a:off x="1475142" y="3553690"/>
                <a:ext cx="91440" cy="115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744BEA18-0CD1-6255-2723-08BF7F430823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467582" y="3546130"/>
                  <a:ext cx="106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DA2439E7-CB51-B3AD-7393-FF743002C8DC}"/>
                    </a:ext>
                  </a:extLst>
                </p14:cNvPr>
                <p14:cNvContentPartPr/>
                <p14:nvPr/>
              </p14:nvContentPartPr>
              <p14:xfrm>
                <a:off x="1462902" y="3614890"/>
                <a:ext cx="135360" cy="489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DA2439E7-CB51-B3AD-7393-FF743002C8DC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455342" y="3607330"/>
                  <a:ext cx="15048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4" name="Gruppo 453">
            <a:extLst>
              <a:ext uri="{FF2B5EF4-FFF2-40B4-BE49-F238E27FC236}">
                <a16:creationId xmlns:a16="http://schemas.microsoft.com/office/drawing/2014/main" id="{B7AB651C-D59D-E357-8583-4E11A371C2AD}"/>
              </a:ext>
            </a:extLst>
          </p:cNvPr>
          <p:cNvGrpSpPr/>
          <p:nvPr/>
        </p:nvGrpSpPr>
        <p:grpSpPr>
          <a:xfrm>
            <a:off x="1816062" y="3330130"/>
            <a:ext cx="974520" cy="509400"/>
            <a:chOff x="1816062" y="3330130"/>
            <a:chExt cx="974520" cy="50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FE355F34-4588-EAD8-5458-7A36515F8518}"/>
                    </a:ext>
                  </a:extLst>
                </p14:cNvPr>
                <p14:cNvContentPartPr/>
                <p14:nvPr/>
              </p14:nvContentPartPr>
              <p14:xfrm>
                <a:off x="1816062" y="3429850"/>
                <a:ext cx="109440" cy="1137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FE355F34-4588-EAD8-5458-7A36515F8518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808502" y="3422290"/>
                  <a:ext cx="1245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AA28CC87-D650-F6FF-1CAE-ACEDD123A633}"/>
                    </a:ext>
                  </a:extLst>
                </p14:cNvPr>
                <p14:cNvContentPartPr/>
                <p14:nvPr/>
              </p14:nvContentPartPr>
              <p14:xfrm>
                <a:off x="1946022" y="3379450"/>
                <a:ext cx="90360" cy="5436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AA28CC87-D650-F6FF-1CAE-ACEDD123A633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938462" y="3371890"/>
                  <a:ext cx="105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1148F6F2-9360-A3A8-449A-99DD1E20F54A}"/>
                    </a:ext>
                  </a:extLst>
                </p14:cNvPr>
                <p14:cNvContentPartPr/>
                <p14:nvPr/>
              </p14:nvContentPartPr>
              <p14:xfrm>
                <a:off x="2160582" y="3433810"/>
                <a:ext cx="100080" cy="1566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1148F6F2-9360-A3A8-449A-99DD1E20F54A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2153022" y="3426250"/>
                  <a:ext cx="1152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DE93D364-B97C-92E3-6725-55DB32521E48}"/>
                    </a:ext>
                  </a:extLst>
                </p14:cNvPr>
                <p14:cNvContentPartPr/>
                <p14:nvPr/>
              </p14:nvContentPartPr>
              <p14:xfrm>
                <a:off x="2292702" y="3465130"/>
                <a:ext cx="23400" cy="597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DE93D364-B97C-92E3-6725-55DB32521E48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2285142" y="3457570"/>
                  <a:ext cx="385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8F2BFFF9-FC74-6855-47FA-A32D326B0C62}"/>
                    </a:ext>
                  </a:extLst>
                </p14:cNvPr>
                <p14:cNvContentPartPr/>
                <p14:nvPr/>
              </p14:nvContentPartPr>
              <p14:xfrm>
                <a:off x="2362182" y="3470530"/>
                <a:ext cx="53640" cy="633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8F2BFFF9-FC74-6855-47FA-A32D326B0C62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2354622" y="3462970"/>
                  <a:ext cx="684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4457E6C9-B99A-383A-A9F3-CA4D62BCD1E0}"/>
                    </a:ext>
                  </a:extLst>
                </p14:cNvPr>
                <p14:cNvContentPartPr/>
                <p14:nvPr/>
              </p14:nvContentPartPr>
              <p14:xfrm>
                <a:off x="2408262" y="3444250"/>
                <a:ext cx="57240" cy="1296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4457E6C9-B99A-383A-A9F3-CA4D62BCD1E0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2400702" y="3436690"/>
                  <a:ext cx="723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3A3B0373-8C7F-C12E-A4F9-89833C50282B}"/>
                    </a:ext>
                  </a:extLst>
                </p14:cNvPr>
                <p14:cNvContentPartPr/>
                <p14:nvPr/>
              </p14:nvContentPartPr>
              <p14:xfrm>
                <a:off x="2475582" y="3374050"/>
                <a:ext cx="40320" cy="1789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3A3B0373-8C7F-C12E-A4F9-89833C50282B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2468022" y="3366490"/>
                  <a:ext cx="554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24B35E0F-FAA8-D0A8-2385-C79B30A16EBD}"/>
                    </a:ext>
                  </a:extLst>
                </p14:cNvPr>
                <p14:cNvContentPartPr/>
                <p14:nvPr/>
              </p14:nvContentPartPr>
              <p14:xfrm>
                <a:off x="2484582" y="3483490"/>
                <a:ext cx="43560" cy="212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24B35E0F-FAA8-D0A8-2385-C79B30A16EBD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2477022" y="3475930"/>
                  <a:ext cx="58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862C65E2-087E-A55F-522B-877C5EF8D368}"/>
                    </a:ext>
                  </a:extLst>
                </p14:cNvPr>
                <p14:cNvContentPartPr/>
                <p14:nvPr/>
              </p14:nvContentPartPr>
              <p14:xfrm>
                <a:off x="2537142" y="3460450"/>
                <a:ext cx="72720" cy="10260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862C65E2-087E-A55F-522B-877C5EF8D368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2529582" y="3452890"/>
                  <a:ext cx="87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B57561F5-D095-D16D-82DF-A0D1C9945180}"/>
                    </a:ext>
                  </a:extLst>
                </p14:cNvPr>
                <p14:cNvContentPartPr/>
                <p14:nvPr/>
              </p14:nvContentPartPr>
              <p14:xfrm>
                <a:off x="2614902" y="3330130"/>
                <a:ext cx="175680" cy="3124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B57561F5-D095-D16D-82DF-A0D1C9945180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2607342" y="3322570"/>
                  <a:ext cx="19080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58378E76-A8CC-24F7-6497-A6FC09B5AAB1}"/>
                    </a:ext>
                  </a:extLst>
                </p14:cNvPr>
                <p14:cNvContentPartPr/>
                <p14:nvPr/>
              </p14:nvContentPartPr>
              <p14:xfrm>
                <a:off x="1856742" y="3719650"/>
                <a:ext cx="163080" cy="1198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58378E76-A8CC-24F7-6497-A6FC09B5AAB1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1849182" y="3712090"/>
                  <a:ext cx="1782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0D5D2C88-2664-645F-D5D7-628269936EBE}"/>
                    </a:ext>
                  </a:extLst>
                </p14:cNvPr>
                <p14:cNvContentPartPr/>
                <p14:nvPr/>
              </p14:nvContentPartPr>
              <p14:xfrm>
                <a:off x="1972662" y="3756370"/>
                <a:ext cx="104760" cy="604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0D5D2C88-2664-645F-D5D7-628269936EBE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1965462" y="3748810"/>
                  <a:ext cx="119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52E0C2F-B6AF-1CD6-92B9-8FBD0FA65A79}"/>
                    </a:ext>
                  </a:extLst>
                </p14:cNvPr>
                <p14:cNvContentPartPr/>
                <p14:nvPr/>
              </p14:nvContentPartPr>
              <p14:xfrm>
                <a:off x="2097942" y="3738010"/>
                <a:ext cx="39960" cy="968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52E0C2F-B6AF-1CD6-92B9-8FBD0FA65A79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2090382" y="3730450"/>
                  <a:ext cx="550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ACD1CAE4-CB2A-F75A-50E7-7E49A837B8FF}"/>
                    </a:ext>
                  </a:extLst>
                </p14:cNvPr>
                <p14:cNvContentPartPr/>
                <p14:nvPr/>
              </p14:nvContentPartPr>
              <p14:xfrm>
                <a:off x="2190102" y="3738370"/>
                <a:ext cx="66600" cy="885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ACD1CAE4-CB2A-F75A-50E7-7E49A837B8FF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2182542" y="3730810"/>
                  <a:ext cx="81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BF113E9E-286F-6190-891E-7F7556E59FB2}"/>
                    </a:ext>
                  </a:extLst>
                </p14:cNvPr>
                <p14:cNvContentPartPr/>
                <p14:nvPr/>
              </p14:nvContentPartPr>
              <p14:xfrm>
                <a:off x="2277222" y="3740170"/>
                <a:ext cx="75600" cy="820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BF113E9E-286F-6190-891E-7F7556E59FB2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2269662" y="3732610"/>
                  <a:ext cx="907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9C901A4-F3D8-DEE7-C3C2-93BDFBE8EE4E}"/>
                    </a:ext>
                  </a:extLst>
                </p14:cNvPr>
                <p14:cNvContentPartPr/>
                <p14:nvPr/>
              </p14:nvContentPartPr>
              <p14:xfrm>
                <a:off x="2356782" y="3706690"/>
                <a:ext cx="17640" cy="1202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9C901A4-F3D8-DEE7-C3C2-93BDFBE8EE4E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2349222" y="3699130"/>
                  <a:ext cx="32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A602585F-8F4C-01A2-9F3B-2DD419CF8D42}"/>
                    </a:ext>
                  </a:extLst>
                </p14:cNvPr>
                <p14:cNvContentPartPr/>
                <p14:nvPr/>
              </p14:nvContentPartPr>
              <p14:xfrm>
                <a:off x="2364702" y="3750610"/>
                <a:ext cx="29520" cy="111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A602585F-8F4C-01A2-9F3B-2DD419CF8D42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2357142" y="3743050"/>
                  <a:ext cx="44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1954F79-455A-8013-CC25-7CDA59BE76DF}"/>
                    </a:ext>
                  </a:extLst>
                </p14:cNvPr>
                <p14:cNvContentPartPr/>
                <p14:nvPr/>
              </p14:nvContentPartPr>
              <p14:xfrm>
                <a:off x="2417982" y="3691210"/>
                <a:ext cx="25200" cy="10260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1954F79-455A-8013-CC25-7CDA59BE76DF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2410422" y="3683650"/>
                  <a:ext cx="403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769AF425-AEE2-5970-0D99-D59B08B3D351}"/>
                    </a:ext>
                  </a:extLst>
                </p14:cNvPr>
                <p14:cNvContentPartPr/>
                <p14:nvPr/>
              </p14:nvContentPartPr>
              <p14:xfrm>
                <a:off x="2412582" y="3750610"/>
                <a:ext cx="35280" cy="169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769AF425-AEE2-5970-0D99-D59B08B3D351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2405022" y="3743050"/>
                  <a:ext cx="50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0C844D83-C718-52CF-79EB-73B46022EB2D}"/>
                    </a:ext>
                  </a:extLst>
                </p14:cNvPr>
                <p14:cNvContentPartPr/>
                <p14:nvPr/>
              </p14:nvContentPartPr>
              <p14:xfrm>
                <a:off x="2397462" y="3735490"/>
                <a:ext cx="128520" cy="824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0C844D83-C718-52CF-79EB-73B46022EB2D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2389902" y="3727930"/>
                  <a:ext cx="1436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4" name="Gruppo 483">
            <a:extLst>
              <a:ext uri="{FF2B5EF4-FFF2-40B4-BE49-F238E27FC236}">
                <a16:creationId xmlns:a16="http://schemas.microsoft.com/office/drawing/2014/main" id="{036520A3-C14A-77CC-0F4C-3894E2B0C10F}"/>
              </a:ext>
            </a:extLst>
          </p:cNvPr>
          <p:cNvGrpSpPr/>
          <p:nvPr/>
        </p:nvGrpSpPr>
        <p:grpSpPr>
          <a:xfrm>
            <a:off x="3618636" y="4298653"/>
            <a:ext cx="106920" cy="82440"/>
            <a:chOff x="3618636" y="4298653"/>
            <a:chExt cx="106920" cy="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78574C5E-62C4-3D33-DD72-90CB307384E9}"/>
                    </a:ext>
                  </a:extLst>
                </p14:cNvPr>
                <p14:cNvContentPartPr/>
                <p14:nvPr/>
              </p14:nvContentPartPr>
              <p14:xfrm>
                <a:off x="3618636" y="4329253"/>
                <a:ext cx="92520" cy="223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78574C5E-62C4-3D33-DD72-90CB307384E9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3611076" y="4321693"/>
                  <a:ext cx="107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C577F1F9-D3BA-2C25-C8D1-0E39436F7586}"/>
                    </a:ext>
                  </a:extLst>
                </p14:cNvPr>
                <p14:cNvContentPartPr/>
                <p14:nvPr/>
              </p14:nvContentPartPr>
              <p14:xfrm>
                <a:off x="3711156" y="4298653"/>
                <a:ext cx="14400" cy="8244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C577F1F9-D3BA-2C25-C8D1-0E39436F7586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3703596" y="4291093"/>
                  <a:ext cx="2952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53217BD9-5DD5-137E-5A41-CEBA989945DD}"/>
              </a:ext>
            </a:extLst>
          </p:cNvPr>
          <p:cNvGrpSpPr/>
          <p:nvPr/>
        </p:nvGrpSpPr>
        <p:grpSpPr>
          <a:xfrm>
            <a:off x="3752916" y="3969973"/>
            <a:ext cx="1508400" cy="249840"/>
            <a:chOff x="3752916" y="3969973"/>
            <a:chExt cx="1508400" cy="24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FE257347-2D5C-9546-30C7-17A65170B053}"/>
                    </a:ext>
                  </a:extLst>
                </p14:cNvPr>
                <p14:cNvContentPartPr/>
                <p14:nvPr/>
              </p14:nvContentPartPr>
              <p14:xfrm>
                <a:off x="3752916" y="4084093"/>
                <a:ext cx="25200" cy="1148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FE257347-2D5C-9546-30C7-17A65170B053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3745356" y="4076533"/>
                  <a:ext cx="403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E29267AE-53F5-E599-2B32-D49C46A45BC4}"/>
                    </a:ext>
                  </a:extLst>
                </p14:cNvPr>
                <p14:cNvContentPartPr/>
                <p14:nvPr/>
              </p14:nvContentPartPr>
              <p14:xfrm>
                <a:off x="3810876" y="4063213"/>
                <a:ext cx="47880" cy="10008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E29267AE-53F5-E599-2B32-D49C46A45BC4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3803316" y="4055653"/>
                  <a:ext cx="63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36C9828B-D83C-FDF0-4E2E-D24109AA03C7}"/>
                    </a:ext>
                  </a:extLst>
                </p14:cNvPr>
                <p14:cNvContentPartPr/>
                <p14:nvPr/>
              </p14:nvContentPartPr>
              <p14:xfrm>
                <a:off x="3905916" y="3988333"/>
                <a:ext cx="78840" cy="17820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36C9828B-D83C-FDF0-4E2E-D24109AA03C7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3898356" y="3980773"/>
                  <a:ext cx="939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92DA728A-3EE0-34B0-EDF5-320BB7729EA3}"/>
                    </a:ext>
                  </a:extLst>
                </p14:cNvPr>
                <p14:cNvContentPartPr/>
                <p14:nvPr/>
              </p14:nvContentPartPr>
              <p14:xfrm>
                <a:off x="4029756" y="4098493"/>
                <a:ext cx="52200" cy="709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92DA728A-3EE0-34B0-EDF5-320BB7729EA3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4022196" y="4090933"/>
                  <a:ext cx="67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59DBFFFA-7502-AF10-A879-6B0727B3B4D3}"/>
                    </a:ext>
                  </a:extLst>
                </p14:cNvPr>
                <p14:cNvContentPartPr/>
                <p14:nvPr/>
              </p14:nvContentPartPr>
              <p14:xfrm>
                <a:off x="4101756" y="4112893"/>
                <a:ext cx="74160" cy="892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59DBFFFA-7502-AF10-A879-6B0727B3B4D3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4094196" y="4105333"/>
                  <a:ext cx="89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4C033C9E-7940-D70D-E645-7B903244D267}"/>
                    </a:ext>
                  </a:extLst>
                </p14:cNvPr>
                <p14:cNvContentPartPr/>
                <p14:nvPr/>
              </p14:nvContentPartPr>
              <p14:xfrm>
                <a:off x="4196796" y="4077613"/>
                <a:ext cx="58320" cy="1231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4C033C9E-7940-D70D-E645-7B903244D267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4189236" y="4070053"/>
                  <a:ext cx="734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929CB603-3E42-0B1E-9BF8-8A2C6FFFCE0C}"/>
                    </a:ext>
                  </a:extLst>
                </p14:cNvPr>
                <p14:cNvContentPartPr/>
                <p14:nvPr/>
              </p14:nvContentPartPr>
              <p14:xfrm>
                <a:off x="4275276" y="4099933"/>
                <a:ext cx="46080" cy="6876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929CB603-3E42-0B1E-9BF8-8A2C6FFFCE0C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4267716" y="4092373"/>
                  <a:ext cx="612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0AB35443-2024-97E1-16A5-FEEF2EB5428F}"/>
                    </a:ext>
                  </a:extLst>
                </p14:cNvPr>
                <p14:cNvContentPartPr/>
                <p14:nvPr/>
              </p14:nvContentPartPr>
              <p14:xfrm>
                <a:off x="4355916" y="4110733"/>
                <a:ext cx="62280" cy="7020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0AB35443-2024-97E1-16A5-FEEF2EB5428F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4348716" y="4103173"/>
                  <a:ext cx="77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45D6C02C-C573-8CA2-E7B6-247722CC22BD}"/>
                    </a:ext>
                  </a:extLst>
                </p14:cNvPr>
                <p14:cNvContentPartPr/>
                <p14:nvPr/>
              </p14:nvContentPartPr>
              <p14:xfrm>
                <a:off x="4419276" y="4101013"/>
                <a:ext cx="69840" cy="914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45D6C02C-C573-8CA2-E7B6-247722CC22BD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4411716" y="4093453"/>
                  <a:ext cx="84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B9EF9E74-193E-AF2D-1DB7-38BCB5641B32}"/>
                    </a:ext>
                  </a:extLst>
                </p14:cNvPr>
                <p14:cNvContentPartPr/>
                <p14:nvPr/>
              </p14:nvContentPartPr>
              <p14:xfrm>
                <a:off x="4585956" y="3978613"/>
                <a:ext cx="133920" cy="24120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B9EF9E74-193E-AF2D-1DB7-38BCB5641B32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4578396" y="3971053"/>
                  <a:ext cx="1490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3D5AE06-C9A4-8ECD-0137-FE41D291FDC0}"/>
                    </a:ext>
                  </a:extLst>
                </p14:cNvPr>
                <p14:cNvContentPartPr/>
                <p14:nvPr/>
              </p14:nvContentPartPr>
              <p14:xfrm>
                <a:off x="4759116" y="4054213"/>
                <a:ext cx="73440" cy="1069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3D5AE06-C9A4-8ECD-0137-FE41D291FDC0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4751556" y="4046653"/>
                  <a:ext cx="882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4EEA9651-50E7-BA3B-9916-09D8895E7C98}"/>
                    </a:ext>
                  </a:extLst>
                </p14:cNvPr>
                <p14:cNvContentPartPr/>
                <p14:nvPr/>
              </p14:nvContentPartPr>
              <p14:xfrm>
                <a:off x="4832556" y="4084093"/>
                <a:ext cx="75240" cy="6444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4EEA9651-50E7-BA3B-9916-09D8895E7C98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4824996" y="4076533"/>
                  <a:ext cx="90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13E3C0A4-0266-CF43-D779-BD1577BD417A}"/>
                    </a:ext>
                  </a:extLst>
                </p14:cNvPr>
                <p14:cNvContentPartPr/>
                <p14:nvPr/>
              </p14:nvContentPartPr>
              <p14:xfrm>
                <a:off x="4913196" y="4063933"/>
                <a:ext cx="53640" cy="5868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13E3C0A4-0266-CF43-D779-BD1577BD417A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4905636" y="4056373"/>
                  <a:ext cx="68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67B7E594-10D1-0665-DEDA-0375828A1818}"/>
                    </a:ext>
                  </a:extLst>
                </p14:cNvPr>
                <p14:cNvContentPartPr/>
                <p14:nvPr/>
              </p14:nvContentPartPr>
              <p14:xfrm>
                <a:off x="4983036" y="4066813"/>
                <a:ext cx="43560" cy="8100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67B7E594-10D1-0665-DEDA-0375828A1818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4975476" y="4059253"/>
                  <a:ext cx="58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EEF466BF-7AEA-C5B6-0D3B-8F6B4C7BFC65}"/>
                    </a:ext>
                  </a:extLst>
                </p14:cNvPr>
                <p14:cNvContentPartPr/>
                <p14:nvPr/>
              </p14:nvContentPartPr>
              <p14:xfrm>
                <a:off x="5030556" y="4067893"/>
                <a:ext cx="74520" cy="961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EEF466BF-7AEA-C5B6-0D3B-8F6B4C7BFC65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5022996" y="4060333"/>
                  <a:ext cx="89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58A1A7E-ED4B-3830-298E-93FD032B4E9B}"/>
                    </a:ext>
                  </a:extLst>
                </p14:cNvPr>
                <p14:cNvContentPartPr/>
                <p14:nvPr/>
              </p14:nvContentPartPr>
              <p14:xfrm>
                <a:off x="5125596" y="4070053"/>
                <a:ext cx="74520" cy="9000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58A1A7E-ED4B-3830-298E-93FD032B4E9B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5118036" y="4062853"/>
                  <a:ext cx="89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05CE754A-510A-155D-D385-8E740A3A8EEC}"/>
                    </a:ext>
                  </a:extLst>
                </p14:cNvPr>
                <p14:cNvContentPartPr/>
                <p14:nvPr/>
              </p14:nvContentPartPr>
              <p14:xfrm>
                <a:off x="5242596" y="3969973"/>
                <a:ext cx="18720" cy="22356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05CE754A-510A-155D-D385-8E740A3A8EEC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5235396" y="3962413"/>
                  <a:ext cx="33840" cy="23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3" name="Gruppo 542">
            <a:extLst>
              <a:ext uri="{FF2B5EF4-FFF2-40B4-BE49-F238E27FC236}">
                <a16:creationId xmlns:a16="http://schemas.microsoft.com/office/drawing/2014/main" id="{A7402398-419B-2EEF-3EB1-FB6B73E70EC8}"/>
              </a:ext>
            </a:extLst>
          </p:cNvPr>
          <p:cNvGrpSpPr/>
          <p:nvPr/>
        </p:nvGrpSpPr>
        <p:grpSpPr>
          <a:xfrm>
            <a:off x="152380" y="4153573"/>
            <a:ext cx="1710000" cy="497520"/>
            <a:chOff x="152380" y="4153573"/>
            <a:chExt cx="1710000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AEA9CA48-9C6B-FE75-BA3B-0A8FDBF2F489}"/>
                    </a:ext>
                  </a:extLst>
                </p14:cNvPr>
                <p14:cNvContentPartPr/>
                <p14:nvPr/>
              </p14:nvContentPartPr>
              <p14:xfrm>
                <a:off x="152380" y="4347253"/>
                <a:ext cx="9720" cy="1497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AEA9CA48-9C6B-FE75-BA3B-0A8FDBF2F48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144820" y="4339693"/>
                  <a:ext cx="24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D811C638-51DA-39D6-DB8F-C63EFCD3BA4D}"/>
                    </a:ext>
                  </a:extLst>
                </p14:cNvPr>
                <p14:cNvContentPartPr/>
                <p14:nvPr/>
              </p14:nvContentPartPr>
              <p14:xfrm>
                <a:off x="204220" y="4350493"/>
                <a:ext cx="73440" cy="1137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D811C638-51DA-39D6-DB8F-C63EFCD3BA4D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196660" y="4343293"/>
                  <a:ext cx="88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7D57FD8A-4FFD-0DAC-CA9E-7262F5D3132F}"/>
                    </a:ext>
                  </a:extLst>
                </p14:cNvPr>
                <p14:cNvContentPartPr/>
                <p14:nvPr/>
              </p14:nvContentPartPr>
              <p14:xfrm>
                <a:off x="307180" y="4245013"/>
                <a:ext cx="122040" cy="23292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7D57FD8A-4FFD-0DAC-CA9E-7262F5D3132F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299620" y="4237453"/>
                  <a:ext cx="1371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2D1E2D14-1820-E3DA-01C1-434284193EAB}"/>
                    </a:ext>
                  </a:extLst>
                </p14:cNvPr>
                <p14:cNvContentPartPr/>
                <p14:nvPr/>
              </p14:nvContentPartPr>
              <p14:xfrm>
                <a:off x="447940" y="4342213"/>
                <a:ext cx="68040" cy="712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2D1E2D14-1820-E3DA-01C1-434284193EAB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440380" y="4334653"/>
                  <a:ext cx="831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C0794B95-5E59-A656-555F-5355216EA691}"/>
                    </a:ext>
                  </a:extLst>
                </p14:cNvPr>
                <p14:cNvContentPartPr/>
                <p14:nvPr/>
              </p14:nvContentPartPr>
              <p14:xfrm>
                <a:off x="539740" y="4345453"/>
                <a:ext cx="68760" cy="1040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C0794B95-5E59-A656-555F-5355216EA691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532180" y="4337893"/>
                  <a:ext cx="838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02E37FAD-DC9D-AEC4-FA86-77AFC1938045}"/>
                    </a:ext>
                  </a:extLst>
                </p14:cNvPr>
                <p14:cNvContentPartPr/>
                <p14:nvPr/>
              </p14:nvContentPartPr>
              <p14:xfrm>
                <a:off x="593380" y="4360573"/>
                <a:ext cx="87480" cy="1076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02E37FAD-DC9D-AEC4-FA86-77AFC1938045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585820" y="4353013"/>
                  <a:ext cx="1026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F4446E22-3A88-3E30-D99F-B2A3DC3CB2D0}"/>
                    </a:ext>
                  </a:extLst>
                </p14:cNvPr>
                <p14:cNvContentPartPr/>
                <p14:nvPr/>
              </p14:nvContentPartPr>
              <p14:xfrm>
                <a:off x="715420" y="4380373"/>
                <a:ext cx="52200" cy="6984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F4446E22-3A88-3E30-D99F-B2A3DC3CB2D0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707860" y="4373173"/>
                  <a:ext cx="673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36EB4C35-5188-162A-C97F-59222E0E80DB}"/>
                    </a:ext>
                  </a:extLst>
                </p14:cNvPr>
                <p14:cNvContentPartPr/>
                <p14:nvPr/>
              </p14:nvContentPartPr>
              <p14:xfrm>
                <a:off x="802180" y="4376773"/>
                <a:ext cx="38880" cy="7956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36EB4C35-5188-162A-C97F-59222E0E80DB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794620" y="4369213"/>
                  <a:ext cx="54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E629B0D6-8C5E-19C3-6580-BA29C9C5BF98}"/>
                    </a:ext>
                  </a:extLst>
                </p14:cNvPr>
                <p14:cNvContentPartPr/>
                <p14:nvPr/>
              </p14:nvContentPartPr>
              <p14:xfrm>
                <a:off x="836020" y="4369213"/>
                <a:ext cx="81720" cy="10980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E629B0D6-8C5E-19C3-6580-BA29C9C5BF98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828460" y="4361653"/>
                  <a:ext cx="968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63C934B9-B014-DA41-B9AB-7AA3922F1C38}"/>
                    </a:ext>
                  </a:extLst>
                </p14:cNvPr>
                <p14:cNvContentPartPr/>
                <p14:nvPr/>
              </p14:nvContentPartPr>
              <p14:xfrm>
                <a:off x="979660" y="4153573"/>
                <a:ext cx="217440" cy="49752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63C934B9-B014-DA41-B9AB-7AA3922F1C38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972100" y="4146013"/>
                  <a:ext cx="23256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51397FC1-D51C-046F-1A59-3443F0F96258}"/>
                    </a:ext>
                  </a:extLst>
                </p14:cNvPr>
                <p14:cNvContentPartPr/>
                <p14:nvPr/>
              </p14:nvContentPartPr>
              <p14:xfrm>
                <a:off x="1212220" y="4338253"/>
                <a:ext cx="128880" cy="12204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51397FC1-D51C-046F-1A59-3443F0F96258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1204660" y="4331053"/>
                  <a:ext cx="144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0E4831FC-94D0-EA07-CD9A-CFF35224DB0F}"/>
                    </a:ext>
                  </a:extLst>
                </p14:cNvPr>
                <p14:cNvContentPartPr/>
                <p14:nvPr/>
              </p14:nvContentPartPr>
              <p14:xfrm>
                <a:off x="1328860" y="4343653"/>
                <a:ext cx="115200" cy="946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0E4831FC-94D0-EA07-CD9A-CFF35224DB0F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1321300" y="4336093"/>
                  <a:ext cx="1303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FCE82DB3-A37F-23A1-6F2C-C8B45232CE89}"/>
                    </a:ext>
                  </a:extLst>
                </p14:cNvPr>
                <p14:cNvContentPartPr/>
                <p14:nvPr/>
              </p14:nvContentPartPr>
              <p14:xfrm>
                <a:off x="1444780" y="4353733"/>
                <a:ext cx="55800" cy="12600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FCE82DB3-A37F-23A1-6F2C-C8B45232CE89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1437220" y="4346173"/>
                  <a:ext cx="709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F3874AD8-C993-5C9B-D90D-4B3ECA16812F}"/>
                    </a:ext>
                  </a:extLst>
                </p14:cNvPr>
                <p14:cNvContentPartPr/>
                <p14:nvPr/>
              </p14:nvContentPartPr>
              <p14:xfrm>
                <a:off x="1543420" y="4252213"/>
                <a:ext cx="22320" cy="17136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F3874AD8-C993-5C9B-D90D-4B3ECA16812F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1535860" y="4244653"/>
                  <a:ext cx="374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1B6CFF80-DCB2-9F88-FAEB-53CB6C2140A3}"/>
                    </a:ext>
                  </a:extLst>
                </p14:cNvPr>
                <p14:cNvContentPartPr/>
                <p14:nvPr/>
              </p14:nvContentPartPr>
              <p14:xfrm>
                <a:off x="1534420" y="4344373"/>
                <a:ext cx="46080" cy="3132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1B6CFF80-DCB2-9F88-FAEB-53CB6C2140A3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1526860" y="4336813"/>
                  <a:ext cx="612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BA2288FB-FCFA-4E39-7355-2F4FEB383060}"/>
                    </a:ext>
                  </a:extLst>
                </p14:cNvPr>
                <p14:cNvContentPartPr/>
                <p14:nvPr/>
              </p14:nvContentPartPr>
              <p14:xfrm>
                <a:off x="1600660" y="4326733"/>
                <a:ext cx="2880" cy="7236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BA2288FB-FCFA-4E39-7355-2F4FEB383060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1593460" y="4319173"/>
                  <a:ext cx="176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74114247-A163-6A58-D8BB-DEAF1C042139}"/>
                    </a:ext>
                  </a:extLst>
                </p14:cNvPr>
                <p14:cNvContentPartPr/>
                <p14:nvPr/>
              </p14:nvContentPartPr>
              <p14:xfrm>
                <a:off x="1640620" y="4333573"/>
                <a:ext cx="36000" cy="10584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74114247-A163-6A58-D8BB-DEAF1C042139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1633420" y="4326013"/>
                  <a:ext cx="511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40F092A3-E102-B6A6-3B1B-4A8F9C7EB38D}"/>
                    </a:ext>
                  </a:extLst>
                </p14:cNvPr>
                <p14:cNvContentPartPr/>
                <p14:nvPr/>
              </p14:nvContentPartPr>
              <p14:xfrm>
                <a:off x="1685620" y="4352653"/>
                <a:ext cx="55080" cy="7956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40F092A3-E102-B6A6-3B1B-4A8F9C7EB38D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678060" y="4345093"/>
                  <a:ext cx="702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C0DDDB48-D21C-9AB0-0B3E-15F526F07F85}"/>
                    </a:ext>
                  </a:extLst>
                </p14:cNvPr>
                <p14:cNvContentPartPr/>
                <p14:nvPr/>
              </p14:nvContentPartPr>
              <p14:xfrm>
                <a:off x="1796140" y="4352653"/>
                <a:ext cx="54720" cy="1800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C0DDDB48-D21C-9AB0-0B3E-15F526F07F85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788580" y="4345093"/>
                  <a:ext cx="69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FF9B24AD-E759-E92A-6307-4D2FD1E3E10B}"/>
                    </a:ext>
                  </a:extLst>
                </p14:cNvPr>
                <p14:cNvContentPartPr/>
                <p14:nvPr/>
              </p14:nvContentPartPr>
              <p14:xfrm>
                <a:off x="1788940" y="4407733"/>
                <a:ext cx="73440" cy="1188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FF9B24AD-E759-E92A-6307-4D2FD1E3E10B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781380" y="4400533"/>
                  <a:ext cx="8820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1" name="Gruppo 540">
            <a:extLst>
              <a:ext uri="{FF2B5EF4-FFF2-40B4-BE49-F238E27FC236}">
                <a16:creationId xmlns:a16="http://schemas.microsoft.com/office/drawing/2014/main" id="{CC267B44-353D-E566-F8B4-1276D9447E4D}"/>
              </a:ext>
            </a:extLst>
          </p:cNvPr>
          <p:cNvGrpSpPr/>
          <p:nvPr/>
        </p:nvGrpSpPr>
        <p:grpSpPr>
          <a:xfrm>
            <a:off x="2042380" y="4225213"/>
            <a:ext cx="505080" cy="269640"/>
            <a:chOff x="2042380" y="4225213"/>
            <a:chExt cx="505080" cy="26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995B6DD1-8933-8424-FF11-C6261D07DC94}"/>
                    </a:ext>
                  </a:extLst>
                </p14:cNvPr>
                <p14:cNvContentPartPr/>
                <p14:nvPr/>
              </p14:nvContentPartPr>
              <p14:xfrm>
                <a:off x="2042380" y="4240693"/>
                <a:ext cx="113400" cy="1062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995B6DD1-8933-8424-FF11-C6261D07DC94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2034820" y="4233133"/>
                  <a:ext cx="128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9BB5E53E-EED0-FF5B-C6C9-C24277F28DA1}"/>
                    </a:ext>
                  </a:extLst>
                </p14:cNvPr>
                <p14:cNvContentPartPr/>
                <p14:nvPr/>
              </p14:nvContentPartPr>
              <p14:xfrm>
                <a:off x="2221300" y="4225213"/>
                <a:ext cx="32760" cy="12600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9BB5E53E-EED0-FF5B-C6C9-C24277F28DA1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2213740" y="4218013"/>
                  <a:ext cx="47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7C17EB84-E65B-B17A-A95A-9CD3912FEDA1}"/>
                    </a:ext>
                  </a:extLst>
                </p14:cNvPr>
                <p14:cNvContentPartPr/>
                <p14:nvPr/>
              </p14:nvContentPartPr>
              <p14:xfrm>
                <a:off x="2081980" y="4368133"/>
                <a:ext cx="103320" cy="1267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7C17EB84-E65B-B17A-A95A-9CD3912FEDA1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2074420" y="4360933"/>
                  <a:ext cx="118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81E53DBE-7913-D23F-C5D5-70125F47A9A3}"/>
                    </a:ext>
                  </a:extLst>
                </p14:cNvPr>
                <p14:cNvContentPartPr/>
                <p14:nvPr/>
              </p14:nvContentPartPr>
              <p14:xfrm>
                <a:off x="2092060" y="4412773"/>
                <a:ext cx="126360" cy="3888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81E53DBE-7913-D23F-C5D5-70125F47A9A3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2084500" y="4405213"/>
                  <a:ext cx="1414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F4387F06-6BD8-22D1-F365-938D0455C0D0}"/>
                    </a:ext>
                  </a:extLst>
                </p14:cNvPr>
                <p14:cNvContentPartPr/>
                <p14:nvPr/>
              </p14:nvContentPartPr>
              <p14:xfrm>
                <a:off x="2319220" y="4306933"/>
                <a:ext cx="98640" cy="57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F4387F06-6BD8-22D1-F365-938D0455C0D0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2311660" y="4299733"/>
                  <a:ext cx="1137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43BA90B3-3B40-6EFB-362B-B7DEBDB9BBAE}"/>
                    </a:ext>
                  </a:extLst>
                </p14:cNvPr>
                <p14:cNvContentPartPr/>
                <p14:nvPr/>
              </p14:nvContentPartPr>
              <p14:xfrm>
                <a:off x="2291500" y="4318453"/>
                <a:ext cx="124200" cy="12528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43BA90B3-3B40-6EFB-362B-B7DEBDB9BBAE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2283940" y="4310893"/>
                  <a:ext cx="1393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00B776D4-35A4-0BB6-A87C-08477F8C9358}"/>
                    </a:ext>
                  </a:extLst>
                </p14:cNvPr>
                <p14:cNvContentPartPr/>
                <p14:nvPr/>
              </p14:nvContentPartPr>
              <p14:xfrm>
                <a:off x="2458900" y="4320973"/>
                <a:ext cx="7920" cy="12240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00B776D4-35A4-0BB6-A87C-08477F8C9358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2451340" y="4313413"/>
                  <a:ext cx="230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E6E482F3-714E-B50A-B693-4161A630FDC7}"/>
                    </a:ext>
                  </a:extLst>
                </p14:cNvPr>
                <p14:cNvContentPartPr/>
                <p14:nvPr/>
              </p14:nvContentPartPr>
              <p14:xfrm>
                <a:off x="2480860" y="4391173"/>
                <a:ext cx="66600" cy="1260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E6E482F3-714E-B50A-B693-4161A630FDC7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2473300" y="4383613"/>
                  <a:ext cx="8172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4" name="Gruppo 553">
            <a:extLst>
              <a:ext uri="{FF2B5EF4-FFF2-40B4-BE49-F238E27FC236}">
                <a16:creationId xmlns:a16="http://schemas.microsoft.com/office/drawing/2014/main" id="{7CC7846D-0F37-A5F8-25E9-CE3A1134BBF7}"/>
              </a:ext>
            </a:extLst>
          </p:cNvPr>
          <p:cNvGrpSpPr/>
          <p:nvPr/>
        </p:nvGrpSpPr>
        <p:grpSpPr>
          <a:xfrm>
            <a:off x="100900" y="4854125"/>
            <a:ext cx="692280" cy="174960"/>
            <a:chOff x="100900" y="4854125"/>
            <a:chExt cx="692280" cy="1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585E538A-23AE-B328-DCC6-180E022E234C}"/>
                    </a:ext>
                  </a:extLst>
                </p14:cNvPr>
                <p14:cNvContentPartPr/>
                <p14:nvPr/>
              </p14:nvContentPartPr>
              <p14:xfrm>
                <a:off x="100900" y="4908845"/>
                <a:ext cx="4680" cy="10692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585E538A-23AE-B328-DCC6-180E022E234C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93340" y="4901285"/>
                  <a:ext cx="198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6DD01277-9B18-0ECD-A9F6-5EF20CB09B63}"/>
                    </a:ext>
                  </a:extLst>
                </p14:cNvPr>
                <p14:cNvContentPartPr/>
                <p14:nvPr/>
              </p14:nvContentPartPr>
              <p14:xfrm>
                <a:off x="136900" y="4908125"/>
                <a:ext cx="81720" cy="871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6DD01277-9B18-0ECD-A9F6-5EF20CB09B63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129340" y="4900925"/>
                  <a:ext cx="96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E5D22130-B4A3-1055-94B1-2285E4B37689}"/>
                    </a:ext>
                  </a:extLst>
                </p14:cNvPr>
                <p14:cNvContentPartPr/>
                <p14:nvPr/>
              </p14:nvContentPartPr>
              <p14:xfrm>
                <a:off x="248140" y="4854125"/>
                <a:ext cx="82800" cy="14616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E5D22130-B4A3-1055-94B1-2285E4B37689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240580" y="4846565"/>
                  <a:ext cx="97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9DF474FB-51C2-233D-CA84-6ED93530A397}"/>
                    </a:ext>
                  </a:extLst>
                </p14:cNvPr>
                <p14:cNvContentPartPr/>
                <p14:nvPr/>
              </p14:nvContentPartPr>
              <p14:xfrm>
                <a:off x="366220" y="4941605"/>
                <a:ext cx="54000" cy="4644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9DF474FB-51C2-233D-CA84-6ED93530A39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358660" y="4934045"/>
                  <a:ext cx="691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B4D73AD9-D845-1A33-1D05-9DA1B4A7A4A0}"/>
                    </a:ext>
                  </a:extLst>
                </p14:cNvPr>
                <p14:cNvContentPartPr/>
                <p14:nvPr/>
              </p14:nvContentPartPr>
              <p14:xfrm>
                <a:off x="450820" y="4912805"/>
                <a:ext cx="40680" cy="8316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B4D73AD9-D845-1A33-1D05-9DA1B4A7A4A0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443260" y="4905245"/>
                  <a:ext cx="55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07FD8602-E60D-02E5-8EBB-C985EA77FBE2}"/>
                    </a:ext>
                  </a:extLst>
                </p14:cNvPr>
                <p14:cNvContentPartPr/>
                <p14:nvPr/>
              </p14:nvContentPartPr>
              <p14:xfrm>
                <a:off x="504820" y="4920005"/>
                <a:ext cx="48960" cy="10908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07FD8602-E60D-02E5-8EBB-C985EA77FBE2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497260" y="4912445"/>
                  <a:ext cx="637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B497D60A-95F0-D41F-56D4-42479F8E0061}"/>
                    </a:ext>
                  </a:extLst>
                </p14:cNvPr>
                <p14:cNvContentPartPr/>
                <p14:nvPr/>
              </p14:nvContentPartPr>
              <p14:xfrm>
                <a:off x="589420" y="4931165"/>
                <a:ext cx="42840" cy="7092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B497D60A-95F0-D41F-56D4-42479F8E0061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581860" y="4923605"/>
                  <a:ext cx="576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45D6B0A7-0527-FA50-FAFB-08161E53ADF6}"/>
                    </a:ext>
                  </a:extLst>
                </p14:cNvPr>
                <p14:cNvContentPartPr/>
                <p14:nvPr/>
              </p14:nvContentPartPr>
              <p14:xfrm>
                <a:off x="682660" y="4936205"/>
                <a:ext cx="27720" cy="5940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45D6B0A7-0527-FA50-FAFB-08161E53ADF6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675100" y="4928645"/>
                  <a:ext cx="428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E4ED7B92-4ABD-B178-EB30-E47A7946B617}"/>
                    </a:ext>
                  </a:extLst>
                </p14:cNvPr>
                <p14:cNvContentPartPr/>
                <p14:nvPr/>
              </p14:nvContentPartPr>
              <p14:xfrm>
                <a:off x="722260" y="4923605"/>
                <a:ext cx="70920" cy="817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E4ED7B92-4ABD-B178-EB30-E47A7946B617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14700" y="4916045"/>
                  <a:ext cx="8604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4" name="Gruppo 563">
            <a:extLst>
              <a:ext uri="{FF2B5EF4-FFF2-40B4-BE49-F238E27FC236}">
                <a16:creationId xmlns:a16="http://schemas.microsoft.com/office/drawing/2014/main" id="{62C85560-F956-6B1D-D389-78961A0AE16B}"/>
              </a:ext>
            </a:extLst>
          </p:cNvPr>
          <p:cNvGrpSpPr/>
          <p:nvPr/>
        </p:nvGrpSpPr>
        <p:grpSpPr>
          <a:xfrm>
            <a:off x="997300" y="4865645"/>
            <a:ext cx="798120" cy="187200"/>
            <a:chOff x="997300" y="4865645"/>
            <a:chExt cx="79812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2DBF64CD-07FE-EA05-6F70-A17987CBF641}"/>
                    </a:ext>
                  </a:extLst>
                </p14:cNvPr>
                <p14:cNvContentPartPr/>
                <p14:nvPr/>
              </p14:nvContentPartPr>
              <p14:xfrm>
                <a:off x="997300" y="4865645"/>
                <a:ext cx="84600" cy="17712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2DBF64CD-07FE-EA05-6F70-A17987CBF641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989740" y="4858085"/>
                  <a:ext cx="997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B30762B9-EB65-D550-92BB-52A9F07C7759}"/>
                    </a:ext>
                  </a:extLst>
                </p14:cNvPr>
                <p14:cNvContentPartPr/>
                <p14:nvPr/>
              </p14:nvContentPartPr>
              <p14:xfrm>
                <a:off x="1139860" y="4929005"/>
                <a:ext cx="87840" cy="9936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B30762B9-EB65-D550-92BB-52A9F07C7759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1132300" y="4921445"/>
                  <a:ext cx="102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5D6937F0-9358-2757-F751-CC8BF6A0B7C6}"/>
                    </a:ext>
                  </a:extLst>
                </p14:cNvPr>
                <p14:cNvContentPartPr/>
                <p14:nvPr/>
              </p14:nvContentPartPr>
              <p14:xfrm>
                <a:off x="1265860" y="4934765"/>
                <a:ext cx="73800" cy="6264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5D6937F0-9358-2757-F751-CC8BF6A0B7C6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1258300" y="4927205"/>
                  <a:ext cx="889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552C1BBC-70F0-01A3-474C-EBB3101AC52E}"/>
                    </a:ext>
                  </a:extLst>
                </p14:cNvPr>
                <p14:cNvContentPartPr/>
                <p14:nvPr/>
              </p14:nvContentPartPr>
              <p14:xfrm>
                <a:off x="1386820" y="4910645"/>
                <a:ext cx="25920" cy="10692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552C1BBC-70F0-01A3-474C-EBB3101AC52E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1379260" y="4903085"/>
                  <a:ext cx="406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E0684263-FA69-187E-04FE-1E640DB895FC}"/>
                    </a:ext>
                  </a:extLst>
                </p14:cNvPr>
                <p14:cNvContentPartPr/>
                <p14:nvPr/>
              </p14:nvContentPartPr>
              <p14:xfrm>
                <a:off x="1449820" y="4896605"/>
                <a:ext cx="135720" cy="15624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E0684263-FA69-187E-04FE-1E640DB895FC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1442260" y="4889045"/>
                  <a:ext cx="1508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745C0B6-2221-6411-C137-1BE1D30F6767}"/>
                    </a:ext>
                  </a:extLst>
                </p14:cNvPr>
                <p14:cNvContentPartPr/>
                <p14:nvPr/>
              </p14:nvContentPartPr>
              <p14:xfrm>
                <a:off x="1606060" y="4922885"/>
                <a:ext cx="69480" cy="8316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745C0B6-2221-6411-C137-1BE1D30F6767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1598500" y="4915325"/>
                  <a:ext cx="84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8CABA028-2064-C7FC-9375-A75C2054F212}"/>
                    </a:ext>
                  </a:extLst>
                </p14:cNvPr>
                <p14:cNvContentPartPr/>
                <p14:nvPr/>
              </p14:nvContentPartPr>
              <p14:xfrm>
                <a:off x="1736380" y="4930805"/>
                <a:ext cx="27720" cy="1584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8CABA028-2064-C7FC-9375-A75C2054F212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1728820" y="4923245"/>
                  <a:ext cx="42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888EE4DB-2A09-06F0-F5EA-1E083F429135}"/>
                    </a:ext>
                  </a:extLst>
                </p14:cNvPr>
                <p14:cNvContentPartPr/>
                <p14:nvPr/>
              </p14:nvContentPartPr>
              <p14:xfrm>
                <a:off x="1713700" y="4994525"/>
                <a:ext cx="81720" cy="144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888EE4DB-2A09-06F0-F5EA-1E083F429135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1706140" y="4986965"/>
                  <a:ext cx="9684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4" name="Gruppo 573">
            <a:extLst>
              <a:ext uri="{FF2B5EF4-FFF2-40B4-BE49-F238E27FC236}">
                <a16:creationId xmlns:a16="http://schemas.microsoft.com/office/drawing/2014/main" id="{2149D98D-70A3-286E-1056-356DCEC40DDB}"/>
              </a:ext>
            </a:extLst>
          </p:cNvPr>
          <p:cNvGrpSpPr/>
          <p:nvPr/>
        </p:nvGrpSpPr>
        <p:grpSpPr>
          <a:xfrm>
            <a:off x="1966420" y="4827125"/>
            <a:ext cx="438840" cy="284400"/>
            <a:chOff x="1966420" y="4827125"/>
            <a:chExt cx="43884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B226D98D-0FC5-D314-9844-A96B63C19F66}"/>
                    </a:ext>
                  </a:extLst>
                </p14:cNvPr>
                <p14:cNvContentPartPr/>
                <p14:nvPr/>
              </p14:nvContentPartPr>
              <p14:xfrm>
                <a:off x="1966420" y="4827125"/>
                <a:ext cx="95760" cy="19800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B226D98D-0FC5-D314-9844-A96B63C19F66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1958860" y="4819565"/>
                  <a:ext cx="11088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BBEB85D3-0231-D2D4-79B4-FEF54181B35B}"/>
                    </a:ext>
                  </a:extLst>
                </p14:cNvPr>
                <p14:cNvContentPartPr/>
                <p14:nvPr/>
              </p14:nvContentPartPr>
              <p14:xfrm>
                <a:off x="2019340" y="4934405"/>
                <a:ext cx="45360" cy="4428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BBEB85D3-0231-D2D4-79B4-FEF54181B35B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2011780" y="4926845"/>
                  <a:ext cx="604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0887621C-769E-2848-54C1-CA558A388FD3}"/>
                    </a:ext>
                  </a:extLst>
                </p14:cNvPr>
                <p14:cNvContentPartPr/>
                <p14:nvPr/>
              </p14:nvContentPartPr>
              <p14:xfrm>
                <a:off x="2117260" y="4849445"/>
                <a:ext cx="31320" cy="11196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0887621C-769E-2848-54C1-CA558A388FD3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2109700" y="4841885"/>
                  <a:ext cx="46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9E2138F3-F8F7-CE5C-2C51-25E6F20F00E4}"/>
                    </a:ext>
                  </a:extLst>
                </p14:cNvPr>
                <p14:cNvContentPartPr/>
                <p14:nvPr/>
              </p14:nvContentPartPr>
              <p14:xfrm>
                <a:off x="2008180" y="5036645"/>
                <a:ext cx="132480" cy="748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9E2138F3-F8F7-CE5C-2C51-25E6F20F00E4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2000620" y="5029085"/>
                  <a:ext cx="1476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2E51BDB7-F9F9-B171-ED42-7108BB176625}"/>
                    </a:ext>
                  </a:extLst>
                </p14:cNvPr>
                <p14:cNvContentPartPr/>
                <p14:nvPr/>
              </p14:nvContentPartPr>
              <p14:xfrm>
                <a:off x="2236420" y="4869965"/>
                <a:ext cx="55800" cy="1800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2E51BDB7-F9F9-B171-ED42-7108BB176625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2228860" y="4862405"/>
                  <a:ext cx="70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28B7A39-7BFD-0E54-E3D4-300D970C4D32}"/>
                    </a:ext>
                  </a:extLst>
                </p14:cNvPr>
                <p14:cNvContentPartPr/>
                <p14:nvPr/>
              </p14:nvContentPartPr>
              <p14:xfrm>
                <a:off x="2178460" y="4895885"/>
                <a:ext cx="75600" cy="13392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28B7A39-7BFD-0E54-E3D4-300D970C4D32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2170900" y="4888685"/>
                  <a:ext cx="907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177149B1-C7EF-A5B1-39AA-43F53C3C1E03}"/>
                    </a:ext>
                  </a:extLst>
                </p14:cNvPr>
                <p14:cNvContentPartPr/>
                <p14:nvPr/>
              </p14:nvContentPartPr>
              <p14:xfrm>
                <a:off x="2283220" y="4899845"/>
                <a:ext cx="19080" cy="1389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177149B1-C7EF-A5B1-39AA-43F53C3C1E03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2275660" y="4892285"/>
                  <a:ext cx="342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6890955B-141B-2858-90B9-59959B729EFB}"/>
                    </a:ext>
                  </a:extLst>
                </p14:cNvPr>
                <p14:cNvContentPartPr/>
                <p14:nvPr/>
              </p14:nvContentPartPr>
              <p14:xfrm>
                <a:off x="2308420" y="4967885"/>
                <a:ext cx="96840" cy="212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6890955B-141B-2858-90B9-59959B729EFB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2300860" y="4960325"/>
                  <a:ext cx="11196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3">
            <p14:nvContentPartPr>
              <p14:cNvPr id="575" name="Input penna 574">
                <a:extLst>
                  <a:ext uri="{FF2B5EF4-FFF2-40B4-BE49-F238E27FC236}">
                    <a16:creationId xmlns:a16="http://schemas.microsoft.com/office/drawing/2014/main" id="{F58C00E0-5B14-AA8E-DE8B-F9E243D931FB}"/>
                  </a:ext>
                </a:extLst>
              </p14:cNvPr>
              <p14:cNvContentPartPr/>
              <p14:nvPr/>
            </p14:nvContentPartPr>
            <p14:xfrm>
              <a:off x="986140" y="5153285"/>
              <a:ext cx="767520" cy="64800"/>
            </p14:xfrm>
          </p:contentPart>
        </mc:Choice>
        <mc:Fallback>
          <p:pic>
            <p:nvPicPr>
              <p:cNvPr id="575" name="Input penna 574">
                <a:extLst>
                  <a:ext uri="{FF2B5EF4-FFF2-40B4-BE49-F238E27FC236}">
                    <a16:creationId xmlns:a16="http://schemas.microsoft.com/office/drawing/2014/main" id="{F58C00E0-5B14-AA8E-DE8B-F9E243D931FB}"/>
                  </a:ext>
                </a:extLst>
              </p:cNvPr>
              <p:cNvPicPr/>
              <p:nvPr/>
            </p:nvPicPr>
            <p:blipFill>
              <a:blip r:embed="rId804"/>
              <a:stretch>
                <a:fillRect/>
              </a:stretch>
            </p:blipFill>
            <p:spPr>
              <a:xfrm>
                <a:off x="978580" y="5145725"/>
                <a:ext cx="78264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4" name="Gruppo 583">
            <a:extLst>
              <a:ext uri="{FF2B5EF4-FFF2-40B4-BE49-F238E27FC236}">
                <a16:creationId xmlns:a16="http://schemas.microsoft.com/office/drawing/2014/main" id="{B780E3B0-A1CC-2416-236C-A287F6634EA3}"/>
              </a:ext>
            </a:extLst>
          </p:cNvPr>
          <p:cNvGrpSpPr/>
          <p:nvPr/>
        </p:nvGrpSpPr>
        <p:grpSpPr>
          <a:xfrm>
            <a:off x="5984219" y="4122582"/>
            <a:ext cx="297720" cy="236880"/>
            <a:chOff x="5984219" y="4122582"/>
            <a:chExt cx="297720" cy="2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33CA7E86-E4FB-25B9-2879-DD8642E75B9C}"/>
                    </a:ext>
                  </a:extLst>
                </p14:cNvPr>
                <p14:cNvContentPartPr/>
                <p14:nvPr/>
              </p14:nvContentPartPr>
              <p14:xfrm>
                <a:off x="5984219" y="4122582"/>
                <a:ext cx="57240" cy="11880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33CA7E86-E4FB-25B9-2879-DD8642E75B9C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5976659" y="4115022"/>
                  <a:ext cx="723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0A52E221-9836-0D07-A7AA-F0787FB385A1}"/>
                    </a:ext>
                  </a:extLst>
                </p14:cNvPr>
                <p14:cNvContentPartPr/>
                <p14:nvPr/>
              </p14:nvContentPartPr>
              <p14:xfrm>
                <a:off x="6021299" y="4192782"/>
                <a:ext cx="17640" cy="3564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0A52E221-9836-0D07-A7AA-F0787FB385A1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6013739" y="4185222"/>
                  <a:ext cx="32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12559870-F6B9-D1F8-A660-97C541BEC319}"/>
                    </a:ext>
                  </a:extLst>
                </p14:cNvPr>
                <p14:cNvContentPartPr/>
                <p14:nvPr/>
              </p14:nvContentPartPr>
              <p14:xfrm>
                <a:off x="6082859" y="4136262"/>
                <a:ext cx="11160" cy="6588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12559870-F6B9-D1F8-A660-97C541BEC319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6075299" y="4128702"/>
                  <a:ext cx="262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C606912-109B-50C7-EBA0-C3930772AF13}"/>
                    </a:ext>
                  </a:extLst>
                </p14:cNvPr>
                <p14:cNvContentPartPr/>
                <p14:nvPr/>
              </p14:nvContentPartPr>
              <p14:xfrm>
                <a:off x="5991059" y="4275222"/>
                <a:ext cx="102600" cy="4680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C606912-109B-50C7-EBA0-C3930772AF13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5983499" y="4267662"/>
                  <a:ext cx="1173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7497FF04-AC22-FAE1-214D-2746E4646095}"/>
                    </a:ext>
                  </a:extLst>
                </p14:cNvPr>
                <p14:cNvContentPartPr/>
                <p14:nvPr/>
              </p14:nvContentPartPr>
              <p14:xfrm>
                <a:off x="6182219" y="4125822"/>
                <a:ext cx="76680" cy="921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7497FF04-AC22-FAE1-214D-2746E4646095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6174659" y="4118262"/>
                  <a:ext cx="91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6DC21262-D6CB-8E26-2BD9-C4AC23240B0A}"/>
                    </a:ext>
                  </a:extLst>
                </p14:cNvPr>
                <p14:cNvContentPartPr/>
                <p14:nvPr/>
              </p14:nvContentPartPr>
              <p14:xfrm>
                <a:off x="6153059" y="4235982"/>
                <a:ext cx="107280" cy="1116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6DC21262-D6CB-8E26-2BD9-C4AC23240B0A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6145499" y="4228422"/>
                  <a:ext cx="1220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ECE378FF-E463-5C4C-63A7-7F4DB301632B}"/>
                    </a:ext>
                  </a:extLst>
                </p14:cNvPr>
                <p14:cNvContentPartPr/>
                <p14:nvPr/>
              </p14:nvContentPartPr>
              <p14:xfrm>
                <a:off x="6189059" y="4269102"/>
                <a:ext cx="92880" cy="9036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ECE378FF-E463-5C4C-63A7-7F4DB301632B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6181499" y="4261542"/>
                  <a:ext cx="10800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8" name="Gruppo 597">
            <a:extLst>
              <a:ext uri="{FF2B5EF4-FFF2-40B4-BE49-F238E27FC236}">
                <a16:creationId xmlns:a16="http://schemas.microsoft.com/office/drawing/2014/main" id="{FC370864-2467-DE19-0B2F-BD31565D5010}"/>
              </a:ext>
            </a:extLst>
          </p:cNvPr>
          <p:cNvGrpSpPr/>
          <p:nvPr/>
        </p:nvGrpSpPr>
        <p:grpSpPr>
          <a:xfrm>
            <a:off x="6540419" y="4125462"/>
            <a:ext cx="819000" cy="241200"/>
            <a:chOff x="6540419" y="4125462"/>
            <a:chExt cx="81900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47FA7486-6D63-1F56-55F8-909686614C50}"/>
                    </a:ext>
                  </a:extLst>
                </p14:cNvPr>
                <p14:cNvContentPartPr/>
                <p14:nvPr/>
              </p14:nvContentPartPr>
              <p14:xfrm>
                <a:off x="6540419" y="4159662"/>
                <a:ext cx="84600" cy="14508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47FA7486-6D63-1F56-55F8-909686614C50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6532859" y="4152102"/>
                  <a:ext cx="997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24B0A067-5013-74DB-3BB9-ED0238A4B3D2}"/>
                    </a:ext>
                  </a:extLst>
                </p14:cNvPr>
                <p14:cNvContentPartPr/>
                <p14:nvPr/>
              </p14:nvContentPartPr>
              <p14:xfrm>
                <a:off x="6642659" y="4224102"/>
                <a:ext cx="75600" cy="558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24B0A067-5013-74DB-3BB9-ED0238A4B3D2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6635099" y="4216542"/>
                  <a:ext cx="907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2408FC52-0A82-A08E-6C6D-A318C6EFCBC3}"/>
                    </a:ext>
                  </a:extLst>
                </p14:cNvPr>
                <p14:cNvContentPartPr/>
                <p14:nvPr/>
              </p14:nvContentPartPr>
              <p14:xfrm>
                <a:off x="6699179" y="4186662"/>
                <a:ext cx="28440" cy="13824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2408FC52-0A82-A08E-6C6D-A318C6EFCBC3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6691619" y="4179102"/>
                  <a:ext cx="435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5C157B36-6311-7137-500B-806FC1ACBE09}"/>
                    </a:ext>
                  </a:extLst>
                </p14:cNvPr>
                <p14:cNvContentPartPr/>
                <p14:nvPr/>
              </p14:nvContentPartPr>
              <p14:xfrm>
                <a:off x="6828059" y="4199262"/>
                <a:ext cx="50040" cy="7920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5C157B36-6311-7137-500B-806FC1ACBE09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6820499" y="4191702"/>
                  <a:ext cx="65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678E7EE9-8B33-A6A4-FF1B-2AFB39944831}"/>
                    </a:ext>
                  </a:extLst>
                </p14:cNvPr>
                <p14:cNvContentPartPr/>
                <p14:nvPr/>
              </p14:nvContentPartPr>
              <p14:xfrm>
                <a:off x="6891419" y="4194942"/>
                <a:ext cx="84240" cy="205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678E7EE9-8B33-A6A4-FF1B-2AFB39944831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6883859" y="4187382"/>
                  <a:ext cx="99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61DF4228-C90E-A918-1EA0-F8305747EF16}"/>
                    </a:ext>
                  </a:extLst>
                </p14:cNvPr>
                <p14:cNvContentPartPr/>
                <p14:nvPr/>
              </p14:nvContentPartPr>
              <p14:xfrm>
                <a:off x="6909779" y="4236342"/>
                <a:ext cx="38160" cy="1836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61DF4228-C90E-A918-1EA0-F8305747EF16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6902219" y="4228782"/>
                  <a:ext cx="52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D5CA1E97-2EA5-73B8-B7C2-77CD6C8BB132}"/>
                    </a:ext>
                  </a:extLst>
                </p14:cNvPr>
                <p14:cNvContentPartPr/>
                <p14:nvPr/>
              </p14:nvContentPartPr>
              <p14:xfrm>
                <a:off x="6929219" y="4162542"/>
                <a:ext cx="47880" cy="16884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D5CA1E97-2EA5-73B8-B7C2-77CD6C8BB132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6921659" y="4154982"/>
                  <a:ext cx="630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D3E5B569-1E2A-E1B5-B6E4-8697D329AD1A}"/>
                    </a:ext>
                  </a:extLst>
                </p14:cNvPr>
                <p14:cNvContentPartPr/>
                <p14:nvPr/>
              </p14:nvContentPartPr>
              <p14:xfrm>
                <a:off x="6988619" y="4125462"/>
                <a:ext cx="46080" cy="16452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D3E5B569-1E2A-E1B5-B6E4-8697D329AD1A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6981059" y="4117902"/>
                  <a:ext cx="61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A13E1004-1ACF-EF7A-96F2-2BB75389C137}"/>
                    </a:ext>
                  </a:extLst>
                </p14:cNvPr>
                <p14:cNvContentPartPr/>
                <p14:nvPr/>
              </p14:nvContentPartPr>
              <p14:xfrm>
                <a:off x="7117859" y="4164342"/>
                <a:ext cx="53640" cy="10044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A13E1004-1ACF-EF7A-96F2-2BB75389C137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7110299" y="4156782"/>
                  <a:ext cx="687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74C49E8D-A556-8B56-5908-A506B1C4E3EA}"/>
                    </a:ext>
                  </a:extLst>
                </p14:cNvPr>
                <p14:cNvContentPartPr/>
                <p14:nvPr/>
              </p14:nvContentPartPr>
              <p14:xfrm>
                <a:off x="7097339" y="4241382"/>
                <a:ext cx="39960" cy="11592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74C49E8D-A556-8B56-5908-A506B1C4E3EA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7090139" y="4233822"/>
                  <a:ext cx="55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1F245151-BC40-2A93-6AB9-0EC0E2F1C9FB}"/>
                    </a:ext>
                  </a:extLst>
                </p14:cNvPr>
                <p14:cNvContentPartPr/>
                <p14:nvPr/>
              </p14:nvContentPartPr>
              <p14:xfrm>
                <a:off x="7163939" y="4279182"/>
                <a:ext cx="12240" cy="5220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1F245151-BC40-2A93-6AB9-0EC0E2F1C9FB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7156379" y="4271622"/>
                  <a:ext cx="27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73167403-BF14-7124-D19F-232834F6DBE4}"/>
                    </a:ext>
                  </a:extLst>
                </p14:cNvPr>
                <p14:cNvContentPartPr/>
                <p14:nvPr/>
              </p14:nvContentPartPr>
              <p14:xfrm>
                <a:off x="7033979" y="4343622"/>
                <a:ext cx="325440" cy="230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73167403-BF14-7124-D19F-232834F6DBE4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7026419" y="4336062"/>
                  <a:ext cx="340560" cy="3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3">
            <p14:nvContentPartPr>
              <p14:cNvPr id="603" name="Input penna 602">
                <a:extLst>
                  <a:ext uri="{FF2B5EF4-FFF2-40B4-BE49-F238E27FC236}">
                    <a16:creationId xmlns:a16="http://schemas.microsoft.com/office/drawing/2014/main" id="{E82459C0-DEC5-BBAE-740A-57FAE04C837C}"/>
                  </a:ext>
                </a:extLst>
              </p14:cNvPr>
              <p14:cNvContentPartPr/>
              <p14:nvPr/>
            </p14:nvContentPartPr>
            <p14:xfrm>
              <a:off x="4818899" y="4608582"/>
              <a:ext cx="183960" cy="181080"/>
            </p14:xfrm>
          </p:contentPart>
        </mc:Choice>
        <mc:Fallback>
          <p:pic>
            <p:nvPicPr>
              <p:cNvPr id="603" name="Input penna 602">
                <a:extLst>
                  <a:ext uri="{FF2B5EF4-FFF2-40B4-BE49-F238E27FC236}">
                    <a16:creationId xmlns:a16="http://schemas.microsoft.com/office/drawing/2014/main" id="{E82459C0-DEC5-BBAE-740A-57FAE04C837C}"/>
                  </a:ext>
                </a:extLst>
              </p:cNvPr>
              <p:cNvPicPr/>
              <p:nvPr/>
            </p:nvPicPr>
            <p:blipFill>
              <a:blip r:embed="rId844"/>
              <a:stretch>
                <a:fillRect/>
              </a:stretch>
            </p:blipFill>
            <p:spPr>
              <a:xfrm>
                <a:off x="4811339" y="4601022"/>
                <a:ext cx="1987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5">
            <p14:nvContentPartPr>
              <p14:cNvPr id="604" name="Input penna 603">
                <a:extLst>
                  <a:ext uri="{FF2B5EF4-FFF2-40B4-BE49-F238E27FC236}">
                    <a16:creationId xmlns:a16="http://schemas.microsoft.com/office/drawing/2014/main" id="{1A857230-1AA2-6297-7F05-3AFB05C5E5BD}"/>
                  </a:ext>
                </a:extLst>
              </p14:cNvPr>
              <p14:cNvContentPartPr/>
              <p14:nvPr/>
            </p14:nvContentPartPr>
            <p14:xfrm>
              <a:off x="5136419" y="4634862"/>
              <a:ext cx="163080" cy="168480"/>
            </p14:xfrm>
          </p:contentPart>
        </mc:Choice>
        <mc:Fallback>
          <p:pic>
            <p:nvPicPr>
              <p:cNvPr id="604" name="Input penna 603">
                <a:extLst>
                  <a:ext uri="{FF2B5EF4-FFF2-40B4-BE49-F238E27FC236}">
                    <a16:creationId xmlns:a16="http://schemas.microsoft.com/office/drawing/2014/main" id="{1A857230-1AA2-6297-7F05-3AFB05C5E5BD}"/>
                  </a:ext>
                </a:extLst>
              </p:cNvPr>
              <p:cNvPicPr/>
              <p:nvPr/>
            </p:nvPicPr>
            <p:blipFill>
              <a:blip r:embed="rId846"/>
              <a:stretch>
                <a:fillRect/>
              </a:stretch>
            </p:blipFill>
            <p:spPr>
              <a:xfrm>
                <a:off x="5128859" y="4627302"/>
                <a:ext cx="17820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7">
            <p14:nvContentPartPr>
              <p14:cNvPr id="605" name="Input penna 604">
                <a:extLst>
                  <a:ext uri="{FF2B5EF4-FFF2-40B4-BE49-F238E27FC236}">
                    <a16:creationId xmlns:a16="http://schemas.microsoft.com/office/drawing/2014/main" id="{5968FF5A-D9D5-C132-3FC8-B45972DF48B7}"/>
                  </a:ext>
                </a:extLst>
              </p14:cNvPr>
              <p14:cNvContentPartPr/>
              <p14:nvPr/>
            </p14:nvContentPartPr>
            <p14:xfrm>
              <a:off x="4845179" y="4912062"/>
              <a:ext cx="135360" cy="174240"/>
            </p14:xfrm>
          </p:contentPart>
        </mc:Choice>
        <mc:Fallback>
          <p:pic>
            <p:nvPicPr>
              <p:cNvPr id="605" name="Input penna 604">
                <a:extLst>
                  <a:ext uri="{FF2B5EF4-FFF2-40B4-BE49-F238E27FC236}">
                    <a16:creationId xmlns:a16="http://schemas.microsoft.com/office/drawing/2014/main" id="{5968FF5A-D9D5-C132-3FC8-B45972DF48B7}"/>
                  </a:ext>
                </a:extLst>
              </p:cNvPr>
              <p:cNvPicPr/>
              <p:nvPr/>
            </p:nvPicPr>
            <p:blipFill>
              <a:blip r:embed="rId848"/>
              <a:stretch>
                <a:fillRect/>
              </a:stretch>
            </p:blipFill>
            <p:spPr>
              <a:xfrm>
                <a:off x="4837619" y="4904502"/>
                <a:ext cx="15048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9">
            <p14:nvContentPartPr>
              <p14:cNvPr id="606" name="Input penna 605">
                <a:extLst>
                  <a:ext uri="{FF2B5EF4-FFF2-40B4-BE49-F238E27FC236}">
                    <a16:creationId xmlns:a16="http://schemas.microsoft.com/office/drawing/2014/main" id="{0DA3983E-BA08-FCE0-2B6C-1583091FFDCC}"/>
                  </a:ext>
                </a:extLst>
              </p14:cNvPr>
              <p14:cNvContentPartPr/>
              <p14:nvPr/>
            </p14:nvContentPartPr>
            <p14:xfrm>
              <a:off x="5111579" y="4906662"/>
              <a:ext cx="144000" cy="191880"/>
            </p14:xfrm>
          </p:contentPart>
        </mc:Choice>
        <mc:Fallback>
          <p:pic>
            <p:nvPicPr>
              <p:cNvPr id="606" name="Input penna 605">
                <a:extLst>
                  <a:ext uri="{FF2B5EF4-FFF2-40B4-BE49-F238E27FC236}">
                    <a16:creationId xmlns:a16="http://schemas.microsoft.com/office/drawing/2014/main" id="{0DA3983E-BA08-FCE0-2B6C-1583091FFDCC}"/>
                  </a:ext>
                </a:extLst>
              </p:cNvPr>
              <p:cNvPicPr/>
              <p:nvPr/>
            </p:nvPicPr>
            <p:blipFill>
              <a:blip r:embed="rId850"/>
              <a:stretch>
                <a:fillRect/>
              </a:stretch>
            </p:blipFill>
            <p:spPr>
              <a:xfrm>
                <a:off x="5104019" y="4899102"/>
                <a:ext cx="15876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3" name="Gruppo 612">
            <a:extLst>
              <a:ext uri="{FF2B5EF4-FFF2-40B4-BE49-F238E27FC236}">
                <a16:creationId xmlns:a16="http://schemas.microsoft.com/office/drawing/2014/main" id="{CA3BDE08-16CE-46A6-06CC-3C6B89D35879}"/>
              </a:ext>
            </a:extLst>
          </p:cNvPr>
          <p:cNvGrpSpPr/>
          <p:nvPr/>
        </p:nvGrpSpPr>
        <p:grpSpPr>
          <a:xfrm>
            <a:off x="4399859" y="5045262"/>
            <a:ext cx="337680" cy="218520"/>
            <a:chOff x="4399859" y="5045262"/>
            <a:chExt cx="33768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3E8BDAFE-9CC7-126A-4678-A51588701660}"/>
                    </a:ext>
                  </a:extLst>
                </p14:cNvPr>
                <p14:cNvContentPartPr/>
                <p14:nvPr/>
              </p14:nvContentPartPr>
              <p14:xfrm>
                <a:off x="4576259" y="5074782"/>
                <a:ext cx="139680" cy="5868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3E8BDAFE-9CC7-126A-4678-A51588701660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4568699" y="5067222"/>
                  <a:ext cx="154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643B679E-642F-27D7-5DCF-55416EF78C07}"/>
                    </a:ext>
                  </a:extLst>
                </p14:cNvPr>
                <p14:cNvContentPartPr/>
                <p14:nvPr/>
              </p14:nvContentPartPr>
              <p14:xfrm>
                <a:off x="4725299" y="5045262"/>
                <a:ext cx="12240" cy="9792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643B679E-642F-27D7-5DCF-55416EF78C07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4717739" y="5037702"/>
                  <a:ext cx="27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1A912706-CB26-6DB8-BDB1-892E7DD7EA17}"/>
                    </a:ext>
                  </a:extLst>
                </p14:cNvPr>
                <p14:cNvContentPartPr/>
                <p14:nvPr/>
              </p14:nvContentPartPr>
              <p14:xfrm>
                <a:off x="4399859" y="5090622"/>
                <a:ext cx="60120" cy="17316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1A912706-CB26-6DB8-BDB1-892E7DD7EA17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4392299" y="5083062"/>
                  <a:ext cx="7524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1" name="Gruppo 620">
            <a:extLst>
              <a:ext uri="{FF2B5EF4-FFF2-40B4-BE49-F238E27FC236}">
                <a16:creationId xmlns:a16="http://schemas.microsoft.com/office/drawing/2014/main" id="{2E1E1CA0-E250-4581-561F-2A8C4D434282}"/>
              </a:ext>
            </a:extLst>
          </p:cNvPr>
          <p:cNvGrpSpPr/>
          <p:nvPr/>
        </p:nvGrpSpPr>
        <p:grpSpPr>
          <a:xfrm>
            <a:off x="3315179" y="4819902"/>
            <a:ext cx="386280" cy="453240"/>
            <a:chOff x="3315179" y="4819902"/>
            <a:chExt cx="386280" cy="45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1E25235A-9766-BCF0-FDF2-7FD5A968FD75}"/>
                    </a:ext>
                  </a:extLst>
                </p14:cNvPr>
                <p14:cNvContentPartPr/>
                <p14:nvPr/>
              </p14:nvContentPartPr>
              <p14:xfrm>
                <a:off x="3603539" y="4837902"/>
                <a:ext cx="81720" cy="122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1E25235A-9766-BCF0-FDF2-7FD5A968FD75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3595979" y="4830342"/>
                  <a:ext cx="96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361BD592-93BD-7299-F15B-ECEAF5B9AC2F}"/>
                    </a:ext>
                  </a:extLst>
                </p14:cNvPr>
                <p14:cNvContentPartPr/>
                <p14:nvPr/>
              </p14:nvContentPartPr>
              <p14:xfrm>
                <a:off x="3670859" y="4819902"/>
                <a:ext cx="30600" cy="9972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361BD592-93BD-7299-F15B-ECEAF5B9AC2F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3663299" y="4812342"/>
                  <a:ext cx="45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98D43189-5B06-D511-23B9-3AED38B29C29}"/>
                    </a:ext>
                  </a:extLst>
                </p14:cNvPr>
                <p14:cNvContentPartPr/>
                <p14:nvPr/>
              </p14:nvContentPartPr>
              <p14:xfrm>
                <a:off x="3362339" y="5094582"/>
                <a:ext cx="124560" cy="14904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98D43189-5B06-D511-23B9-3AED38B29C29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3354779" y="5087022"/>
                  <a:ext cx="1396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A9C703BD-9F4E-67EB-776B-04D0D41E9216}"/>
                    </a:ext>
                  </a:extLst>
                </p14:cNvPr>
                <p14:cNvContentPartPr/>
                <p14:nvPr/>
              </p14:nvContentPartPr>
              <p14:xfrm>
                <a:off x="3551699" y="5094222"/>
                <a:ext cx="131760" cy="17892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A9C703BD-9F4E-67EB-776B-04D0D41E9216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3544139" y="5086662"/>
                  <a:ext cx="1465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FDC1C5B8-5949-8DD3-5A0E-A62C475CC1B1}"/>
                    </a:ext>
                  </a:extLst>
                </p14:cNvPr>
                <p14:cNvContentPartPr/>
                <p14:nvPr/>
              </p14:nvContentPartPr>
              <p14:xfrm>
                <a:off x="3325979" y="4909902"/>
                <a:ext cx="43200" cy="12600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FDC1C5B8-5949-8DD3-5A0E-A62C475CC1B1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3318419" y="4902342"/>
                  <a:ext cx="583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77975A29-F2D7-2AFC-2B77-FCE490987266}"/>
                    </a:ext>
                  </a:extLst>
                </p14:cNvPr>
                <p14:cNvContentPartPr/>
                <p14:nvPr/>
              </p14:nvContentPartPr>
              <p14:xfrm>
                <a:off x="3315179" y="4990182"/>
                <a:ext cx="131040" cy="5904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77975A29-F2D7-2AFC-2B77-FCE490987266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3307619" y="4982622"/>
                  <a:ext cx="14616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0" name="Gruppo 629">
            <a:extLst>
              <a:ext uri="{FF2B5EF4-FFF2-40B4-BE49-F238E27FC236}">
                <a16:creationId xmlns:a16="http://schemas.microsoft.com/office/drawing/2014/main" id="{C40DE5F4-C312-6747-05A4-3448C364294E}"/>
              </a:ext>
            </a:extLst>
          </p:cNvPr>
          <p:cNvGrpSpPr/>
          <p:nvPr/>
        </p:nvGrpSpPr>
        <p:grpSpPr>
          <a:xfrm>
            <a:off x="3735299" y="4494822"/>
            <a:ext cx="465480" cy="193680"/>
            <a:chOff x="3735299" y="4494822"/>
            <a:chExt cx="46548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8D704992-7498-D07F-AA26-84861A424679}"/>
                    </a:ext>
                  </a:extLst>
                </p14:cNvPr>
                <p14:cNvContentPartPr/>
                <p14:nvPr/>
              </p14:nvContentPartPr>
              <p14:xfrm>
                <a:off x="3735299" y="4494822"/>
                <a:ext cx="29880" cy="1609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8D704992-7498-D07F-AA26-84861A424679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3727739" y="4487262"/>
                  <a:ext cx="450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C7F3EC9D-6C9D-3C5D-CBDB-76049282EF2B}"/>
                    </a:ext>
                  </a:extLst>
                </p14:cNvPr>
                <p14:cNvContentPartPr/>
                <p14:nvPr/>
              </p14:nvContentPartPr>
              <p14:xfrm>
                <a:off x="3790379" y="4569342"/>
                <a:ext cx="45360" cy="6552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C7F3EC9D-6C9D-3C5D-CBDB-76049282EF2B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3782819" y="4561782"/>
                  <a:ext cx="604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D962BE39-8594-7D51-8032-015C6F4B16B2}"/>
                    </a:ext>
                  </a:extLst>
                </p14:cNvPr>
                <p14:cNvContentPartPr/>
                <p14:nvPr/>
              </p14:nvContentPartPr>
              <p14:xfrm>
                <a:off x="3879299" y="4574022"/>
                <a:ext cx="25200" cy="10116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D962BE39-8594-7D51-8032-015C6F4B16B2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3871739" y="4566462"/>
                  <a:ext cx="403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8FF4C2FC-DDC6-D6ED-BC57-4BF859B091A4}"/>
                    </a:ext>
                  </a:extLst>
                </p14:cNvPr>
                <p14:cNvContentPartPr/>
                <p14:nvPr/>
              </p14:nvContentPartPr>
              <p14:xfrm>
                <a:off x="3926819" y="4602102"/>
                <a:ext cx="33840" cy="8640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8FF4C2FC-DDC6-D6ED-BC57-4BF859B091A4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3919259" y="4594542"/>
                  <a:ext cx="48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65BC2864-D874-C8CE-4536-11F50D49D36F}"/>
                    </a:ext>
                  </a:extLst>
                </p14:cNvPr>
                <p14:cNvContentPartPr/>
                <p14:nvPr/>
              </p14:nvContentPartPr>
              <p14:xfrm>
                <a:off x="3992339" y="4580142"/>
                <a:ext cx="42120" cy="7380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65BC2864-D874-C8CE-4536-11F50D49D36F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3984779" y="4572582"/>
                  <a:ext cx="57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CE4549F9-5BF9-80E4-C367-7E9B1C9405AE}"/>
                    </a:ext>
                  </a:extLst>
                </p14:cNvPr>
                <p14:cNvContentPartPr/>
                <p14:nvPr/>
              </p14:nvContentPartPr>
              <p14:xfrm>
                <a:off x="4063979" y="4601022"/>
                <a:ext cx="58320" cy="7092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CE4549F9-5BF9-80E4-C367-7E9B1C9405AE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4056419" y="4593462"/>
                  <a:ext cx="734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1BBAE246-991F-1788-1989-F4B07AE283D6}"/>
                    </a:ext>
                  </a:extLst>
                </p14:cNvPr>
                <p14:cNvContentPartPr/>
                <p14:nvPr/>
              </p14:nvContentPartPr>
              <p14:xfrm>
                <a:off x="4144979" y="4579062"/>
                <a:ext cx="55800" cy="8568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1BBAE246-991F-1788-1989-F4B07AE283D6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4137419" y="4571502"/>
                  <a:ext cx="709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9" name="Gruppo 638">
            <a:extLst>
              <a:ext uri="{FF2B5EF4-FFF2-40B4-BE49-F238E27FC236}">
                <a16:creationId xmlns:a16="http://schemas.microsoft.com/office/drawing/2014/main" id="{7A06042A-E7A1-2DAF-3C03-4DA93B9B344D}"/>
              </a:ext>
            </a:extLst>
          </p:cNvPr>
          <p:cNvGrpSpPr/>
          <p:nvPr/>
        </p:nvGrpSpPr>
        <p:grpSpPr>
          <a:xfrm>
            <a:off x="5915178" y="4598530"/>
            <a:ext cx="368640" cy="260280"/>
            <a:chOff x="5915178" y="4598530"/>
            <a:chExt cx="36864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25D23AF9-A555-4F13-41F8-6DA24572AEC9}"/>
                    </a:ext>
                  </a:extLst>
                </p14:cNvPr>
                <p14:cNvContentPartPr/>
                <p14:nvPr/>
              </p14:nvContentPartPr>
              <p14:xfrm>
                <a:off x="5922378" y="4598530"/>
                <a:ext cx="91800" cy="1184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25D23AF9-A555-4F13-41F8-6DA24572AEC9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5914818" y="4590970"/>
                  <a:ext cx="1065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42AD68A2-FE11-AC65-A56F-FE70E0E39183}"/>
                    </a:ext>
                  </a:extLst>
                </p14:cNvPr>
                <p14:cNvContentPartPr/>
                <p14:nvPr/>
              </p14:nvContentPartPr>
              <p14:xfrm>
                <a:off x="6063858" y="4627330"/>
                <a:ext cx="7920" cy="9468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42AD68A2-FE11-AC65-A56F-FE70E0E39183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6056298" y="4619770"/>
                  <a:ext cx="23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86AC165D-6533-021A-095F-66D48D0DA70E}"/>
                    </a:ext>
                  </a:extLst>
                </p14:cNvPr>
                <p14:cNvContentPartPr/>
                <p14:nvPr/>
              </p14:nvContentPartPr>
              <p14:xfrm>
                <a:off x="5915178" y="4759090"/>
                <a:ext cx="81720" cy="9972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86AC165D-6533-021A-095F-66D48D0DA70E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5907618" y="4751530"/>
                  <a:ext cx="968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68D1E540-9C71-55D3-7E7A-BBC3251590A4}"/>
                    </a:ext>
                  </a:extLst>
                </p14:cNvPr>
                <p14:cNvContentPartPr/>
                <p14:nvPr/>
              </p14:nvContentPartPr>
              <p14:xfrm>
                <a:off x="6017778" y="4751530"/>
                <a:ext cx="47520" cy="9360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68D1E540-9C71-55D3-7E7A-BBC3251590A4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6010218" y="4743970"/>
                  <a:ext cx="62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A9DEF94E-C887-851E-FD50-4786DFD6D9FB}"/>
                    </a:ext>
                  </a:extLst>
                </p14:cNvPr>
                <p14:cNvContentPartPr/>
                <p14:nvPr/>
              </p14:nvContentPartPr>
              <p14:xfrm>
                <a:off x="6177978" y="4632010"/>
                <a:ext cx="87480" cy="759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A9DEF94E-C887-851E-FD50-4786DFD6D9FB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6170418" y="4624450"/>
                  <a:ext cx="102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7BF66609-1AD4-3AA6-1275-9C7D72D1F72E}"/>
                    </a:ext>
                  </a:extLst>
                </p14:cNvPr>
                <p14:cNvContentPartPr/>
                <p14:nvPr/>
              </p14:nvContentPartPr>
              <p14:xfrm>
                <a:off x="6129738" y="4728490"/>
                <a:ext cx="154080" cy="1008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7BF66609-1AD4-3AA6-1275-9C7D72D1F72E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6122178" y="4720930"/>
                  <a:ext cx="169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7F20F2DB-DA74-19C7-9A47-7199AD5ACFE3}"/>
                    </a:ext>
                  </a:extLst>
                </p14:cNvPr>
                <p14:cNvContentPartPr/>
                <p14:nvPr/>
              </p14:nvContentPartPr>
              <p14:xfrm>
                <a:off x="6176178" y="4780690"/>
                <a:ext cx="68400" cy="7488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7F20F2DB-DA74-19C7-9A47-7199AD5ACFE3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6168618" y="4773130"/>
                  <a:ext cx="8352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3" name="Gruppo 652">
            <a:extLst>
              <a:ext uri="{FF2B5EF4-FFF2-40B4-BE49-F238E27FC236}">
                <a16:creationId xmlns:a16="http://schemas.microsoft.com/office/drawing/2014/main" id="{B1695511-DA2A-CA95-6A16-BA33C68CDF20}"/>
              </a:ext>
            </a:extLst>
          </p:cNvPr>
          <p:cNvGrpSpPr/>
          <p:nvPr/>
        </p:nvGrpSpPr>
        <p:grpSpPr>
          <a:xfrm>
            <a:off x="6558608" y="4616378"/>
            <a:ext cx="744840" cy="204120"/>
            <a:chOff x="6558608" y="4616378"/>
            <a:chExt cx="74484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58379233-6B16-24A4-0FBD-EC1389920BDF}"/>
                    </a:ext>
                  </a:extLst>
                </p14:cNvPr>
                <p14:cNvContentPartPr/>
                <p14:nvPr/>
              </p14:nvContentPartPr>
              <p14:xfrm>
                <a:off x="6558608" y="4616378"/>
                <a:ext cx="91080" cy="14652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58379233-6B16-24A4-0FBD-EC1389920BDF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6551048" y="4608818"/>
                  <a:ext cx="1062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B525EAD2-A504-F6D0-668C-05DAE3B82F22}"/>
                    </a:ext>
                  </a:extLst>
                </p14:cNvPr>
                <p14:cNvContentPartPr/>
                <p14:nvPr/>
              </p14:nvContentPartPr>
              <p14:xfrm>
                <a:off x="6637088" y="4696298"/>
                <a:ext cx="54360" cy="3420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B525EAD2-A504-F6D0-668C-05DAE3B82F22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6629528" y="4688738"/>
                  <a:ext cx="694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CEC84542-DDFC-0F51-6DC7-F9E91C4922FE}"/>
                    </a:ext>
                  </a:extLst>
                </p14:cNvPr>
                <p14:cNvContentPartPr/>
                <p14:nvPr/>
              </p14:nvContentPartPr>
              <p14:xfrm>
                <a:off x="6691448" y="4651298"/>
                <a:ext cx="30240" cy="12600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CEC84542-DDFC-0F51-6DC7-F9E91C4922FE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6683888" y="4643738"/>
                  <a:ext cx="453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1FDDA2AA-0739-FBE8-95BE-481A839E0874}"/>
                    </a:ext>
                  </a:extLst>
                </p14:cNvPr>
                <p14:cNvContentPartPr/>
                <p14:nvPr/>
              </p14:nvContentPartPr>
              <p14:xfrm>
                <a:off x="6784688" y="4667138"/>
                <a:ext cx="39960" cy="6984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1FDDA2AA-0739-FBE8-95BE-481A839E0874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6777128" y="4659578"/>
                  <a:ext cx="55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8D1BCAA1-35B6-BCC6-94D5-9F0082E94B0A}"/>
                    </a:ext>
                  </a:extLst>
                </p14:cNvPr>
                <p14:cNvContentPartPr/>
                <p14:nvPr/>
              </p14:nvContentPartPr>
              <p14:xfrm>
                <a:off x="6859208" y="4669658"/>
                <a:ext cx="39240" cy="1296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8D1BCAA1-35B6-BCC6-94D5-9F0082E94B0A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6851648" y="4662098"/>
                  <a:ext cx="543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BD59690C-F0A5-1DB2-7AFC-41BDD7E53316}"/>
                    </a:ext>
                  </a:extLst>
                </p14:cNvPr>
                <p14:cNvContentPartPr/>
                <p14:nvPr/>
              </p14:nvContentPartPr>
              <p14:xfrm>
                <a:off x="6836888" y="4704218"/>
                <a:ext cx="53280" cy="1980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BD59690C-F0A5-1DB2-7AFC-41BDD7E53316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6829328" y="4696658"/>
                  <a:ext cx="68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3A47432D-514B-2045-6539-350BA92A4FE0}"/>
                    </a:ext>
                  </a:extLst>
                </p14:cNvPr>
                <p14:cNvContentPartPr/>
                <p14:nvPr/>
              </p14:nvContentPartPr>
              <p14:xfrm>
                <a:off x="6882608" y="4630778"/>
                <a:ext cx="37080" cy="13644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3A47432D-514B-2045-6539-350BA92A4FE0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6875048" y="4623218"/>
                  <a:ext cx="52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6650392E-7B69-1852-6CF5-DDCCD1E4B7B1}"/>
                    </a:ext>
                  </a:extLst>
                </p14:cNvPr>
                <p14:cNvContentPartPr/>
                <p14:nvPr/>
              </p14:nvContentPartPr>
              <p14:xfrm>
                <a:off x="6912128" y="4633298"/>
                <a:ext cx="40320" cy="14472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6650392E-7B69-1852-6CF5-DDCCD1E4B7B1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6904568" y="4626098"/>
                  <a:ext cx="554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E5320798-5C5E-A016-95EB-23F03A1EB819}"/>
                    </a:ext>
                  </a:extLst>
                </p14:cNvPr>
                <p14:cNvContentPartPr/>
                <p14:nvPr/>
              </p14:nvContentPartPr>
              <p14:xfrm>
                <a:off x="7035968" y="4641218"/>
                <a:ext cx="48240" cy="8280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E5320798-5C5E-A016-95EB-23F03A1EB819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7028408" y="4633658"/>
                  <a:ext cx="63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658A6343-DA1C-B33A-23B6-58F7EC7B99CF}"/>
                    </a:ext>
                  </a:extLst>
                </p14:cNvPr>
                <p14:cNvContentPartPr/>
                <p14:nvPr/>
              </p14:nvContentPartPr>
              <p14:xfrm>
                <a:off x="7038848" y="4712858"/>
                <a:ext cx="720" cy="7344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658A6343-DA1C-B33A-23B6-58F7EC7B99CF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7031288" y="4705658"/>
                  <a:ext cx="158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64E5D0C5-95EC-7179-EF9A-4C00D6DED47D}"/>
                    </a:ext>
                  </a:extLst>
                </p14:cNvPr>
                <p14:cNvContentPartPr/>
                <p14:nvPr/>
              </p14:nvContentPartPr>
              <p14:xfrm>
                <a:off x="7068368" y="4721498"/>
                <a:ext cx="15120" cy="6480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64E5D0C5-95EC-7179-EF9A-4C00D6DED47D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7060808" y="4713938"/>
                  <a:ext cx="29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9618E020-F725-C489-307A-67B2525B7ECA}"/>
                    </a:ext>
                  </a:extLst>
                </p14:cNvPr>
                <p14:cNvContentPartPr/>
                <p14:nvPr/>
              </p14:nvContentPartPr>
              <p14:xfrm>
                <a:off x="6953168" y="4769378"/>
                <a:ext cx="350280" cy="5112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9618E020-F725-C489-307A-67B2525B7ECA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6945608" y="4762178"/>
                  <a:ext cx="36540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21">
            <p14:nvContentPartPr>
              <p14:cNvPr id="671" name="Input penna 670">
                <a:extLst>
                  <a:ext uri="{FF2B5EF4-FFF2-40B4-BE49-F238E27FC236}">
                    <a16:creationId xmlns:a16="http://schemas.microsoft.com/office/drawing/2014/main" id="{8551589C-0F61-02C6-4C80-19FC9446B7DA}"/>
                  </a:ext>
                </a:extLst>
              </p14:cNvPr>
              <p14:cNvContentPartPr/>
              <p14:nvPr/>
            </p14:nvContentPartPr>
            <p14:xfrm>
              <a:off x="4487925" y="5232679"/>
              <a:ext cx="142920" cy="240480"/>
            </p14:xfrm>
          </p:contentPart>
        </mc:Choice>
        <mc:Fallback>
          <p:pic>
            <p:nvPicPr>
              <p:cNvPr id="671" name="Input penna 670">
                <a:extLst>
                  <a:ext uri="{FF2B5EF4-FFF2-40B4-BE49-F238E27FC236}">
                    <a16:creationId xmlns:a16="http://schemas.microsoft.com/office/drawing/2014/main" id="{8551589C-0F61-02C6-4C80-19FC9446B7DA}"/>
                  </a:ext>
                </a:extLst>
              </p:cNvPr>
              <p:cNvPicPr/>
              <p:nvPr/>
            </p:nvPicPr>
            <p:blipFill>
              <a:blip r:embed="rId922"/>
              <a:stretch>
                <a:fillRect/>
              </a:stretch>
            </p:blipFill>
            <p:spPr>
              <a:xfrm>
                <a:off x="4480365" y="5225119"/>
                <a:ext cx="157680" cy="25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8" name="Gruppo 687">
            <a:extLst>
              <a:ext uri="{FF2B5EF4-FFF2-40B4-BE49-F238E27FC236}">
                <a16:creationId xmlns:a16="http://schemas.microsoft.com/office/drawing/2014/main" id="{1A3EFF18-759F-34AB-41B3-CE2340A0BFB5}"/>
              </a:ext>
            </a:extLst>
          </p:cNvPr>
          <p:cNvGrpSpPr/>
          <p:nvPr/>
        </p:nvGrpSpPr>
        <p:grpSpPr>
          <a:xfrm>
            <a:off x="5900565" y="5167159"/>
            <a:ext cx="439920" cy="205200"/>
            <a:chOff x="5900565" y="5167159"/>
            <a:chExt cx="43992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EA1E8C57-D6DB-153D-D665-20A2D51677A8}"/>
                    </a:ext>
                  </a:extLst>
                </p14:cNvPr>
                <p14:cNvContentPartPr/>
                <p14:nvPr/>
              </p14:nvContentPartPr>
              <p14:xfrm>
                <a:off x="5900565" y="5192359"/>
                <a:ext cx="100440" cy="9288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EA1E8C57-D6DB-153D-D665-20A2D51677A8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5893005" y="5184799"/>
                  <a:ext cx="115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1E1401C9-F937-244E-2191-43EEC859DB2B}"/>
                    </a:ext>
                  </a:extLst>
                </p14:cNvPr>
                <p14:cNvContentPartPr/>
                <p14:nvPr/>
              </p14:nvContentPartPr>
              <p14:xfrm>
                <a:off x="6012885" y="5167159"/>
                <a:ext cx="48600" cy="12528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1E1401C9-F937-244E-2191-43EEC859DB2B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6005325" y="5159599"/>
                  <a:ext cx="63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CD129FF5-D460-7C00-9DF8-0E646284DF62}"/>
                    </a:ext>
                  </a:extLst>
                </p14:cNvPr>
                <p14:cNvContentPartPr/>
                <p14:nvPr/>
              </p14:nvContentPartPr>
              <p14:xfrm>
                <a:off x="6110085" y="5181199"/>
                <a:ext cx="57960" cy="1080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CD129FF5-D460-7C00-9DF8-0E646284DF62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6102525" y="5173639"/>
                  <a:ext cx="73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F65C7580-EF02-C0B2-419F-96B3F991D15E}"/>
                    </a:ext>
                  </a:extLst>
                </p14:cNvPr>
                <p14:cNvContentPartPr/>
                <p14:nvPr/>
              </p14:nvContentPartPr>
              <p14:xfrm>
                <a:off x="6082365" y="5180839"/>
                <a:ext cx="68040" cy="9900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F65C7580-EF02-C0B2-419F-96B3F991D15E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6074805" y="5173279"/>
                  <a:ext cx="83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E1D198C2-1DE8-15D0-81E6-0E5BF2CB0815}"/>
                    </a:ext>
                  </a:extLst>
                </p14:cNvPr>
                <p14:cNvContentPartPr/>
                <p14:nvPr/>
              </p14:nvContentPartPr>
              <p14:xfrm>
                <a:off x="6180285" y="5182639"/>
                <a:ext cx="15120" cy="75960"/>
              </p14:xfrm>
            </p:contentPart>
          </mc:Choice>
          <mc:Fallback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E1D198C2-1DE8-15D0-81E6-0E5BF2CB0815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6172725" y="5175079"/>
                  <a:ext cx="29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19AC10FD-8FE3-19E9-9689-E1CA614B7894}"/>
                    </a:ext>
                  </a:extLst>
                </p14:cNvPr>
                <p14:cNvContentPartPr/>
                <p14:nvPr/>
              </p14:nvContentPartPr>
              <p14:xfrm>
                <a:off x="6175965" y="5229799"/>
                <a:ext cx="66960" cy="1728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19AC10FD-8FE3-19E9-9689-E1CA614B7894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6168405" y="5222239"/>
                  <a:ext cx="82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8B18FFA9-D213-4919-AC6A-FD980FAF3E73}"/>
                    </a:ext>
                  </a:extLst>
                </p14:cNvPr>
                <p14:cNvContentPartPr/>
                <p14:nvPr/>
              </p14:nvContentPartPr>
              <p14:xfrm>
                <a:off x="6246525" y="5193079"/>
                <a:ext cx="55800" cy="8064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8B18FFA9-D213-4919-AC6A-FD980FAF3E73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6239325" y="5185519"/>
                  <a:ext cx="70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428E9F59-1EA9-2B3C-2D6E-970FCD1E359B}"/>
                    </a:ext>
                  </a:extLst>
                </p14:cNvPr>
                <p14:cNvContentPartPr/>
                <p14:nvPr/>
              </p14:nvContentPartPr>
              <p14:xfrm>
                <a:off x="6335805" y="5198119"/>
                <a:ext cx="4680" cy="5328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428E9F59-1EA9-2B3C-2D6E-970FCD1E359B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6328245" y="5190559"/>
                  <a:ext cx="19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6E1A772D-844A-7C3D-3590-ECDFF99A06EC}"/>
                    </a:ext>
                  </a:extLst>
                </p14:cNvPr>
                <p14:cNvContentPartPr/>
                <p14:nvPr/>
              </p14:nvContentPartPr>
              <p14:xfrm>
                <a:off x="6263445" y="5290279"/>
                <a:ext cx="77040" cy="8208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6E1A772D-844A-7C3D-3590-ECDFF99A06EC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6255885" y="5282719"/>
                  <a:ext cx="921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0" name="Gruppo 699">
            <a:extLst>
              <a:ext uri="{FF2B5EF4-FFF2-40B4-BE49-F238E27FC236}">
                <a16:creationId xmlns:a16="http://schemas.microsoft.com/office/drawing/2014/main" id="{78FA6EEF-8021-DC68-0E28-AE204C7CF3F4}"/>
              </a:ext>
            </a:extLst>
          </p:cNvPr>
          <p:cNvGrpSpPr/>
          <p:nvPr/>
        </p:nvGrpSpPr>
        <p:grpSpPr>
          <a:xfrm>
            <a:off x="6596445" y="5198479"/>
            <a:ext cx="627120" cy="180000"/>
            <a:chOff x="6596445" y="5198479"/>
            <a:chExt cx="627120" cy="18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9CB48707-66C4-48F0-FC5B-356964684045}"/>
                    </a:ext>
                  </a:extLst>
                </p14:cNvPr>
                <p14:cNvContentPartPr/>
                <p14:nvPr/>
              </p14:nvContentPartPr>
              <p14:xfrm>
                <a:off x="6596445" y="5224039"/>
                <a:ext cx="72360" cy="8676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9CB48707-66C4-48F0-FC5B-356964684045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6588885" y="5216479"/>
                  <a:ext cx="87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51301BA4-414D-0093-FF8C-FD0A72620EBC}"/>
                    </a:ext>
                  </a:extLst>
                </p14:cNvPr>
                <p14:cNvContentPartPr/>
                <p14:nvPr/>
              </p14:nvContentPartPr>
              <p14:xfrm>
                <a:off x="6696885" y="5257879"/>
                <a:ext cx="48240" cy="2196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51301BA4-414D-0093-FF8C-FD0A72620EBC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6689325" y="5250319"/>
                  <a:ext cx="63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6C4180C7-5AC7-8E7A-8D1A-D790691B296E}"/>
                    </a:ext>
                  </a:extLst>
                </p14:cNvPr>
                <p14:cNvContentPartPr/>
                <p14:nvPr/>
              </p14:nvContentPartPr>
              <p14:xfrm>
                <a:off x="6734325" y="5207839"/>
                <a:ext cx="30600" cy="15624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6C4180C7-5AC7-8E7A-8D1A-D790691B296E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6726765" y="5200639"/>
                  <a:ext cx="457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1A1D52C6-9EF9-FFFE-E86B-345119DE95CD}"/>
                    </a:ext>
                  </a:extLst>
                </p14:cNvPr>
                <p14:cNvContentPartPr/>
                <p14:nvPr/>
              </p14:nvContentPartPr>
              <p14:xfrm>
                <a:off x="6842325" y="5201359"/>
                <a:ext cx="49320" cy="8784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1A1D52C6-9EF9-FFFE-E86B-345119DE95CD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6834765" y="5193799"/>
                  <a:ext cx="644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4D24BBC3-FB7B-3664-DBE1-994F0B80368C}"/>
                    </a:ext>
                  </a:extLst>
                </p14:cNvPr>
                <p14:cNvContentPartPr/>
                <p14:nvPr/>
              </p14:nvContentPartPr>
              <p14:xfrm>
                <a:off x="6913245" y="5227999"/>
                <a:ext cx="56520" cy="2484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4D24BBC3-FB7B-3664-DBE1-994F0B80368C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6905685" y="5220439"/>
                  <a:ext cx="716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CDA0EA51-A92F-060D-84D1-DA2B8508E146}"/>
                    </a:ext>
                  </a:extLst>
                </p14:cNvPr>
                <p14:cNvContentPartPr/>
                <p14:nvPr/>
              </p14:nvContentPartPr>
              <p14:xfrm>
                <a:off x="6924405" y="5272279"/>
                <a:ext cx="26640" cy="792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CDA0EA51-A92F-060D-84D1-DA2B8508E146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6916845" y="5264719"/>
                  <a:ext cx="41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5D5807D5-8972-4C68-C6CC-ABB1895C791C}"/>
                    </a:ext>
                  </a:extLst>
                </p14:cNvPr>
                <p14:cNvContentPartPr/>
                <p14:nvPr/>
              </p14:nvContentPartPr>
              <p14:xfrm>
                <a:off x="6935205" y="5206039"/>
                <a:ext cx="37080" cy="11448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5D5807D5-8972-4C68-C6CC-ABB1895C791C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6927645" y="5198479"/>
                  <a:ext cx="52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72F16B2C-D377-9039-9B25-382B9497BDC6}"/>
                    </a:ext>
                  </a:extLst>
                </p14:cNvPr>
                <p14:cNvContentPartPr/>
                <p14:nvPr/>
              </p14:nvContentPartPr>
              <p14:xfrm>
                <a:off x="6979845" y="5198479"/>
                <a:ext cx="39600" cy="11016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72F16B2C-D377-9039-9B25-382B9497BDC6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6972285" y="5191279"/>
                  <a:ext cx="547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DE02E3C6-3226-B1A9-1CC5-E88F17515F37}"/>
                    </a:ext>
                  </a:extLst>
                </p14:cNvPr>
                <p14:cNvContentPartPr/>
                <p14:nvPr/>
              </p14:nvContentPartPr>
              <p14:xfrm>
                <a:off x="7065525" y="5232319"/>
                <a:ext cx="49680" cy="6732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DE02E3C6-3226-B1A9-1CC5-E88F17515F37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7057965" y="5224759"/>
                  <a:ext cx="64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81C5B14F-5BD3-5F4F-12B3-7CFCC9FD448C}"/>
                    </a:ext>
                  </a:extLst>
                </p14:cNvPr>
                <p14:cNvContentPartPr/>
                <p14:nvPr/>
              </p14:nvContentPartPr>
              <p14:xfrm>
                <a:off x="7047525" y="5312599"/>
                <a:ext cx="9720" cy="5652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81C5B14F-5BD3-5F4F-12B3-7CFCC9FD448C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7039965" y="5305039"/>
                  <a:ext cx="248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52EA7BCF-2453-A4C1-E977-F6DCF63FAC04}"/>
                    </a:ext>
                  </a:extLst>
                </p14:cNvPr>
                <p14:cNvContentPartPr/>
                <p14:nvPr/>
              </p14:nvContentPartPr>
              <p14:xfrm>
                <a:off x="7093245" y="5322319"/>
                <a:ext cx="10440" cy="3744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52EA7BCF-2453-A4C1-E977-F6DCF63FAC04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7085685" y="5314759"/>
                  <a:ext cx="25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811560B1-C2BF-E09B-46B3-E61B74105769}"/>
                    </a:ext>
                  </a:extLst>
                </p14:cNvPr>
                <p14:cNvContentPartPr/>
                <p14:nvPr/>
              </p14:nvContentPartPr>
              <p14:xfrm>
                <a:off x="6982005" y="5370559"/>
                <a:ext cx="241560" cy="792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811560B1-C2BF-E09B-46B3-E61B74105769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6974445" y="5362999"/>
                  <a:ext cx="25668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4" name="Gruppo 703">
            <a:extLst>
              <a:ext uri="{FF2B5EF4-FFF2-40B4-BE49-F238E27FC236}">
                <a16:creationId xmlns:a16="http://schemas.microsoft.com/office/drawing/2014/main" id="{3577F00C-569C-7D30-7112-8743AEA60BDC}"/>
              </a:ext>
            </a:extLst>
          </p:cNvPr>
          <p:cNvGrpSpPr/>
          <p:nvPr/>
        </p:nvGrpSpPr>
        <p:grpSpPr>
          <a:xfrm>
            <a:off x="3691501" y="5895836"/>
            <a:ext cx="57600" cy="51120"/>
            <a:chOff x="3691501" y="5895836"/>
            <a:chExt cx="57600" cy="5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8B17272F-61AD-002E-F60B-02725A2A1FF1}"/>
                    </a:ext>
                  </a:extLst>
                </p14:cNvPr>
                <p14:cNvContentPartPr/>
                <p14:nvPr/>
              </p14:nvContentPartPr>
              <p14:xfrm>
                <a:off x="3691501" y="5905916"/>
                <a:ext cx="34560" cy="864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8B17272F-61AD-002E-F60B-02725A2A1FF1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3683941" y="5898356"/>
                  <a:ext cx="49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7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6C81B21F-DF5F-07F6-D47D-AFB82C519565}"/>
                    </a:ext>
                  </a:extLst>
                </p14:cNvPr>
                <p14:cNvContentPartPr/>
                <p14:nvPr/>
              </p14:nvContentPartPr>
              <p14:xfrm>
                <a:off x="3732901" y="5895836"/>
                <a:ext cx="16200" cy="5112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6C81B21F-DF5F-07F6-D47D-AFB82C519565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3725341" y="5888276"/>
                  <a:ext cx="3132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8" name="Gruppo 717">
            <a:extLst>
              <a:ext uri="{FF2B5EF4-FFF2-40B4-BE49-F238E27FC236}">
                <a16:creationId xmlns:a16="http://schemas.microsoft.com/office/drawing/2014/main" id="{9AC7580C-4727-E807-65F7-EDCFF5A3AC22}"/>
              </a:ext>
            </a:extLst>
          </p:cNvPr>
          <p:cNvGrpSpPr/>
          <p:nvPr/>
        </p:nvGrpSpPr>
        <p:grpSpPr>
          <a:xfrm>
            <a:off x="3670963" y="5347794"/>
            <a:ext cx="849600" cy="439682"/>
            <a:chOff x="3670963" y="5347794"/>
            <a:chExt cx="849600" cy="43968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9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F8B73641-9411-287C-EDA0-F722A88E8A70}"/>
                    </a:ext>
                  </a:extLst>
                </p14:cNvPr>
                <p14:cNvContentPartPr/>
                <p14:nvPr/>
              </p14:nvContentPartPr>
              <p14:xfrm>
                <a:off x="3670963" y="5385954"/>
                <a:ext cx="84960" cy="3276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F8B73641-9411-287C-EDA0-F722A88E8A70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3663403" y="5378394"/>
                  <a:ext cx="100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1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BE345D2A-B59E-65BF-D4D6-21C07A05A75E}"/>
                    </a:ext>
                  </a:extLst>
                </p14:cNvPr>
                <p14:cNvContentPartPr/>
                <p14:nvPr/>
              </p14:nvContentPartPr>
              <p14:xfrm>
                <a:off x="3748723" y="5347794"/>
                <a:ext cx="33480" cy="7200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BE345D2A-B59E-65BF-D4D6-21C07A05A75E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3741163" y="5340234"/>
                  <a:ext cx="48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32E5E7A7-8B83-DDBD-C48B-C00991251DE3}"/>
                    </a:ext>
                  </a:extLst>
                </p14:cNvPr>
                <p14:cNvContentPartPr/>
                <p14:nvPr/>
              </p14:nvContentPartPr>
              <p14:xfrm>
                <a:off x="3944563" y="5524194"/>
                <a:ext cx="86400" cy="6588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32E5E7A7-8B83-DDBD-C48B-C00991251DE3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3937003" y="5516634"/>
                  <a:ext cx="1015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8D85E643-B80E-3EC8-C4BE-BC9B6E0A2F85}"/>
                    </a:ext>
                  </a:extLst>
                </p14:cNvPr>
                <p14:cNvContentPartPr/>
                <p14:nvPr/>
              </p14:nvContentPartPr>
              <p14:xfrm>
                <a:off x="4048243" y="5522754"/>
                <a:ext cx="44280" cy="7740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8D85E643-B80E-3EC8-C4BE-BC9B6E0A2F85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4040683" y="5515194"/>
                  <a:ext cx="59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B9DEFA11-DAC7-8AB8-2AB7-547124159336}"/>
                    </a:ext>
                  </a:extLst>
                </p14:cNvPr>
                <p14:cNvContentPartPr/>
                <p14:nvPr/>
              </p14:nvContentPartPr>
              <p14:xfrm>
                <a:off x="4133563" y="5526714"/>
                <a:ext cx="38880" cy="8280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B9DEFA11-DAC7-8AB8-2AB7-547124159336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4126003" y="5519154"/>
                  <a:ext cx="540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1E6AD537-4C22-F815-14BA-47208EF85EE3}"/>
                    </a:ext>
                  </a:extLst>
                </p14:cNvPr>
                <p14:cNvContentPartPr/>
                <p14:nvPr/>
              </p14:nvContentPartPr>
              <p14:xfrm>
                <a:off x="4217443" y="5520954"/>
                <a:ext cx="39960" cy="6804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1E6AD537-4C22-F815-14BA-47208EF85EE3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4209883" y="5513394"/>
                  <a:ext cx="550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E863C6AB-1B0A-1F9A-0789-A8B0AEACE8BD}"/>
                    </a:ext>
                  </a:extLst>
                </p14:cNvPr>
                <p14:cNvContentPartPr/>
                <p14:nvPr/>
              </p14:nvContentPartPr>
              <p14:xfrm>
                <a:off x="4276843" y="5495754"/>
                <a:ext cx="17640" cy="10080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E863C6AB-1B0A-1F9A-0789-A8B0AEACE8BD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4269283" y="5488194"/>
                  <a:ext cx="327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19E9F4C5-654C-7CB1-4CD2-857EB509CAB4}"/>
                    </a:ext>
                  </a:extLst>
                </p14:cNvPr>
                <p14:cNvContentPartPr/>
                <p14:nvPr/>
              </p14:nvContentPartPr>
              <p14:xfrm>
                <a:off x="4289443" y="5548314"/>
                <a:ext cx="21960" cy="1620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19E9F4C5-654C-7CB1-4CD2-857EB509CAB4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4281883" y="5540754"/>
                  <a:ext cx="370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4EF23F68-6D11-ECC3-9257-A071FBE89052}"/>
                    </a:ext>
                  </a:extLst>
                </p14:cNvPr>
                <p14:cNvContentPartPr/>
                <p14:nvPr/>
              </p14:nvContentPartPr>
              <p14:xfrm>
                <a:off x="4328323" y="5497194"/>
                <a:ext cx="16560" cy="7560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4EF23F68-6D11-ECC3-9257-A071FBE89052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4320763" y="5489634"/>
                  <a:ext cx="31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73258CC8-0EE0-2BB0-6D39-9DD776323C96}"/>
                    </a:ext>
                  </a:extLst>
                </p14:cNvPr>
                <p14:cNvContentPartPr/>
                <p14:nvPr/>
              </p14:nvContentPartPr>
              <p14:xfrm>
                <a:off x="4327603" y="5545794"/>
                <a:ext cx="34200" cy="1080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73258CC8-0EE0-2BB0-6D39-9DD776323C96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4320043" y="5538234"/>
                  <a:ext cx="49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9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5310516-6DAA-DF66-6A93-8D175520217A}"/>
                    </a:ext>
                  </a:extLst>
                </p14:cNvPr>
                <p14:cNvContentPartPr/>
                <p14:nvPr/>
              </p14:nvContentPartPr>
              <p14:xfrm>
                <a:off x="4369363" y="5524194"/>
                <a:ext cx="30960" cy="5616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5310516-6DAA-DF66-6A93-8D175520217A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4361803" y="5516634"/>
                  <a:ext cx="46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1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DBF7C91A-0215-2709-4FB3-F9B627E340D7}"/>
                    </a:ext>
                  </a:extLst>
                </p14:cNvPr>
                <p14:cNvContentPartPr/>
                <p14:nvPr/>
              </p14:nvContentPartPr>
              <p14:xfrm>
                <a:off x="4445683" y="5537874"/>
                <a:ext cx="8280" cy="5472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DBF7C91A-0215-2709-4FB3-F9B627E340D7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4438123" y="5530314"/>
                  <a:ext cx="23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3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AF0BFDB0-AA57-0D85-BECA-FEA54B6A0F2D}"/>
                    </a:ext>
                  </a:extLst>
                </p14:cNvPr>
                <p14:cNvContentPartPr/>
                <p14:nvPr/>
              </p14:nvContentPartPr>
              <p14:xfrm>
                <a:off x="4482403" y="5528874"/>
                <a:ext cx="38160" cy="7380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AF0BFDB0-AA57-0D85-BECA-FEA54B6A0F2D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4474843" y="5521314"/>
                  <a:ext cx="532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5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1282CEF4-2620-5FB7-4AE7-F2D1910944DE}"/>
                    </a:ext>
                  </a:extLst>
                </p14:cNvPr>
                <p14:cNvContentPartPr/>
                <p14:nvPr/>
              </p14:nvContentPartPr>
              <p14:xfrm>
                <a:off x="3842701" y="5657156"/>
                <a:ext cx="54360" cy="10980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1282CEF4-2620-5FB7-4AE7-F2D1910944DE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3835141" y="5649596"/>
                  <a:ext cx="69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7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E5C62B93-7CE8-D010-1FC0-83F082E0AE02}"/>
                    </a:ext>
                  </a:extLst>
                </p14:cNvPr>
                <p14:cNvContentPartPr/>
                <p14:nvPr/>
              </p14:nvContentPartPr>
              <p14:xfrm>
                <a:off x="3920101" y="5700356"/>
                <a:ext cx="10080" cy="8640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E5C62B93-7CE8-D010-1FC0-83F082E0AE02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3912541" y="5692796"/>
                  <a:ext cx="25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9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4DBB6BAE-5D7C-9362-8FEC-B1B4EAA02A83}"/>
                    </a:ext>
                  </a:extLst>
                </p14:cNvPr>
                <p14:cNvContentPartPr/>
                <p14:nvPr/>
              </p14:nvContentPartPr>
              <p14:xfrm>
                <a:off x="3956461" y="5723396"/>
                <a:ext cx="54360" cy="5688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4DBB6BAE-5D7C-9362-8FEC-B1B4EAA02A83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3948901" y="5715836"/>
                  <a:ext cx="69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1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F031FEBD-F4A2-854D-A882-F96E7DE7C2BF}"/>
                    </a:ext>
                  </a:extLst>
                </p14:cNvPr>
                <p14:cNvContentPartPr/>
                <p14:nvPr/>
              </p14:nvContentPartPr>
              <p14:xfrm>
                <a:off x="4033861" y="5725196"/>
                <a:ext cx="26640" cy="6228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F031FEBD-F4A2-854D-A882-F96E7DE7C2BF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4026301" y="5717636"/>
                  <a:ext cx="41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3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020CA887-BCA0-9439-A338-AF514587701D}"/>
                    </a:ext>
                  </a:extLst>
                </p14:cNvPr>
                <p14:cNvContentPartPr/>
                <p14:nvPr/>
              </p14:nvContentPartPr>
              <p14:xfrm>
                <a:off x="4098661" y="5708636"/>
                <a:ext cx="27000" cy="5292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020CA887-BCA0-9439-A338-AF514587701D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4091101" y="5701076"/>
                  <a:ext cx="421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5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3B3A9F56-8825-8BF8-E753-EEBB2F7C9AED}"/>
                    </a:ext>
                  </a:extLst>
                </p14:cNvPr>
                <p14:cNvContentPartPr/>
                <p14:nvPr/>
              </p14:nvContentPartPr>
              <p14:xfrm>
                <a:off x="4160581" y="5684876"/>
                <a:ext cx="5760" cy="8604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3B3A9F56-8825-8BF8-E753-EEBB2F7C9AED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4153021" y="5677316"/>
                  <a:ext cx="205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7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EB0A6D61-6098-9BF1-8A82-69A0C7E3972F}"/>
                    </a:ext>
                  </a:extLst>
                </p14:cNvPr>
                <p14:cNvContentPartPr/>
                <p14:nvPr/>
              </p14:nvContentPartPr>
              <p14:xfrm>
                <a:off x="4166701" y="5736356"/>
                <a:ext cx="20160" cy="720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EB0A6D61-6098-9BF1-8A82-69A0C7E3972F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4159141" y="5728796"/>
                  <a:ext cx="352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9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89C039AA-61C5-8637-3553-6CB9DD44AFAD}"/>
                    </a:ext>
                  </a:extLst>
                </p14:cNvPr>
                <p14:cNvContentPartPr/>
                <p14:nvPr/>
              </p14:nvContentPartPr>
              <p14:xfrm>
                <a:off x="4206661" y="5726276"/>
                <a:ext cx="6120" cy="4788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89C039AA-61C5-8637-3553-6CB9DD44AFAD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4199101" y="5718716"/>
                  <a:ext cx="208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1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1EA26242-CDDA-FBB6-F62B-1399D12B6444}"/>
                    </a:ext>
                  </a:extLst>
                </p14:cNvPr>
                <p14:cNvContentPartPr/>
                <p14:nvPr/>
              </p14:nvContentPartPr>
              <p14:xfrm>
                <a:off x="4243381" y="5719436"/>
                <a:ext cx="28440" cy="6084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1EA26242-CDDA-FBB6-F62B-1399D12B6444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4235821" y="5712236"/>
                  <a:ext cx="432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3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17BC4F8-D1B0-C1E8-E3C2-22F612A7D07B}"/>
                    </a:ext>
                  </a:extLst>
                </p14:cNvPr>
                <p14:cNvContentPartPr/>
                <p14:nvPr/>
              </p14:nvContentPartPr>
              <p14:xfrm>
                <a:off x="4296301" y="5713316"/>
                <a:ext cx="38160" cy="4572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17BC4F8-D1B0-C1E8-E3C2-22F612A7D07B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4288741" y="5705756"/>
                  <a:ext cx="53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5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7A5FD2BD-417C-5533-5175-781B57BB501B}"/>
                    </a:ext>
                  </a:extLst>
                </p14:cNvPr>
                <p14:cNvContentPartPr/>
                <p14:nvPr/>
              </p14:nvContentPartPr>
              <p14:xfrm>
                <a:off x="4362901" y="5714036"/>
                <a:ext cx="18000" cy="3132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7A5FD2BD-417C-5533-5175-781B57BB501B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4355341" y="5706476"/>
                  <a:ext cx="33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7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1E773231-FBCE-4978-45B1-D2D363EF1CBD}"/>
                    </a:ext>
                  </a:extLst>
                </p14:cNvPr>
                <p14:cNvContentPartPr/>
                <p14:nvPr/>
              </p14:nvContentPartPr>
              <p14:xfrm>
                <a:off x="4385941" y="5696756"/>
                <a:ext cx="31320" cy="5796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1E773231-FBCE-4978-45B1-D2D363EF1CBD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4378741" y="5689196"/>
                  <a:ext cx="4644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8" name="Gruppo 727">
            <a:extLst>
              <a:ext uri="{FF2B5EF4-FFF2-40B4-BE49-F238E27FC236}">
                <a16:creationId xmlns:a16="http://schemas.microsoft.com/office/drawing/2014/main" id="{710DE572-10C7-0C44-46DF-2DD31E5C54CB}"/>
              </a:ext>
            </a:extLst>
          </p:cNvPr>
          <p:cNvGrpSpPr/>
          <p:nvPr/>
        </p:nvGrpSpPr>
        <p:grpSpPr>
          <a:xfrm>
            <a:off x="5925704" y="5722780"/>
            <a:ext cx="318600" cy="195840"/>
            <a:chOff x="5925704" y="5722780"/>
            <a:chExt cx="318600" cy="19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9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B7C1E8F5-7C76-8B5F-2DC8-199AD9C4C56C}"/>
                    </a:ext>
                  </a:extLst>
                </p14:cNvPr>
                <p14:cNvContentPartPr/>
                <p14:nvPr/>
              </p14:nvContentPartPr>
              <p14:xfrm>
                <a:off x="5925704" y="5731060"/>
                <a:ext cx="68040" cy="6804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B7C1E8F5-7C76-8B5F-2DC8-199AD9C4C56C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5918144" y="5723860"/>
                  <a:ext cx="831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1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6FA4861D-38DE-1C65-B77A-34DF8428B97C}"/>
                    </a:ext>
                  </a:extLst>
                </p14:cNvPr>
                <p14:cNvContentPartPr/>
                <p14:nvPr/>
              </p14:nvContentPartPr>
              <p14:xfrm>
                <a:off x="6032624" y="5722780"/>
                <a:ext cx="7560" cy="6948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6FA4861D-38DE-1C65-B77A-34DF8428B97C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6025064" y="5715220"/>
                  <a:ext cx="22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3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802A3B56-E154-9E15-2DD4-17AFC50FF66A}"/>
                    </a:ext>
                  </a:extLst>
                </p14:cNvPr>
                <p14:cNvContentPartPr/>
                <p14:nvPr/>
              </p14:nvContentPartPr>
              <p14:xfrm>
                <a:off x="5931104" y="5842300"/>
                <a:ext cx="128880" cy="972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802A3B56-E154-9E15-2DD4-17AFC50FF66A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5923544" y="5834740"/>
                  <a:ext cx="144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5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5229CF25-0D40-878A-C069-F6C1B55DCF45}"/>
                    </a:ext>
                  </a:extLst>
                </p14:cNvPr>
                <p14:cNvContentPartPr/>
                <p14:nvPr/>
              </p14:nvContentPartPr>
              <p14:xfrm>
                <a:off x="5950544" y="5849140"/>
                <a:ext cx="55800" cy="6948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5229CF25-0D40-878A-C069-F6C1B55DCF45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5942984" y="5841580"/>
                  <a:ext cx="70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7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56CB81FD-0091-AB27-9904-BAACC4998F94}"/>
                    </a:ext>
                  </a:extLst>
                </p14:cNvPr>
                <p14:cNvContentPartPr/>
                <p14:nvPr/>
              </p14:nvContentPartPr>
              <p14:xfrm>
                <a:off x="5993024" y="5860300"/>
                <a:ext cx="50040" cy="3492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56CB81FD-0091-AB27-9904-BAACC4998F94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5985464" y="5852740"/>
                  <a:ext cx="651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9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D7DC80D2-45D9-4E6D-CA29-D60A410A59EE}"/>
                    </a:ext>
                  </a:extLst>
                </p14:cNvPr>
                <p14:cNvContentPartPr/>
                <p14:nvPr/>
              </p14:nvContentPartPr>
              <p14:xfrm>
                <a:off x="6169784" y="5733580"/>
                <a:ext cx="65520" cy="5724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D7DC80D2-45D9-4E6D-CA29-D60A410A59EE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6162224" y="5726020"/>
                  <a:ext cx="806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1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D1009950-5552-51DA-454C-01D5685D0773}"/>
                    </a:ext>
                  </a:extLst>
                </p14:cNvPr>
                <p14:cNvContentPartPr/>
                <p14:nvPr/>
              </p14:nvContentPartPr>
              <p14:xfrm>
                <a:off x="6141704" y="5801980"/>
                <a:ext cx="99360" cy="1872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D1009950-5552-51DA-454C-01D5685D0773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6134144" y="5794420"/>
                  <a:ext cx="114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3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152DE4BA-A967-FE7D-23BD-CF35BB430BB7}"/>
                    </a:ext>
                  </a:extLst>
                </p14:cNvPr>
                <p14:cNvContentPartPr/>
                <p14:nvPr/>
              </p14:nvContentPartPr>
              <p14:xfrm>
                <a:off x="6165104" y="5839060"/>
                <a:ext cx="79200" cy="5292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152DE4BA-A967-FE7D-23BD-CF35BB430BB7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6157544" y="5831860"/>
                  <a:ext cx="9396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2" name="Gruppo 741">
            <a:extLst>
              <a:ext uri="{FF2B5EF4-FFF2-40B4-BE49-F238E27FC236}">
                <a16:creationId xmlns:a16="http://schemas.microsoft.com/office/drawing/2014/main" id="{DD76C853-B6D8-237A-56CD-D17112C0E7EE}"/>
              </a:ext>
            </a:extLst>
          </p:cNvPr>
          <p:cNvGrpSpPr/>
          <p:nvPr/>
        </p:nvGrpSpPr>
        <p:grpSpPr>
          <a:xfrm>
            <a:off x="6548504" y="5693260"/>
            <a:ext cx="650160" cy="186480"/>
            <a:chOff x="6548504" y="5693260"/>
            <a:chExt cx="65016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5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70C3BB8C-7074-8088-34D9-42A482239B6C}"/>
                    </a:ext>
                  </a:extLst>
                </p14:cNvPr>
                <p14:cNvContentPartPr/>
                <p14:nvPr/>
              </p14:nvContentPartPr>
              <p14:xfrm>
                <a:off x="6548504" y="5747260"/>
                <a:ext cx="79920" cy="8136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70C3BB8C-7074-8088-34D9-42A482239B6C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6541304" y="5739700"/>
                  <a:ext cx="950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7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0FEA93BA-F2E7-1F29-7FD8-713AAAD0D906}"/>
                    </a:ext>
                  </a:extLst>
                </p14:cNvPr>
                <p14:cNvContentPartPr/>
                <p14:nvPr/>
              </p14:nvContentPartPr>
              <p14:xfrm>
                <a:off x="6655784" y="5768140"/>
                <a:ext cx="52200" cy="900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0FEA93BA-F2E7-1F29-7FD8-713AAAD0D906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6648224" y="5760580"/>
                  <a:ext cx="66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9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232CAC22-69B3-0BB0-14B5-806AF50EE627}"/>
                    </a:ext>
                  </a:extLst>
                </p14:cNvPr>
                <p14:cNvContentPartPr/>
                <p14:nvPr/>
              </p14:nvContentPartPr>
              <p14:xfrm>
                <a:off x="6696104" y="5739700"/>
                <a:ext cx="22320" cy="112320"/>
              </p14:xfrm>
            </p:contentPart>
          </mc:Choice>
          <mc:Fallback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232CAC22-69B3-0BB0-14B5-806AF50EE627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6688544" y="5732140"/>
                  <a:ext cx="374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1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ECB7A6D8-A389-4BA4-4E54-5CF90DE75C8F}"/>
                    </a:ext>
                  </a:extLst>
                </p14:cNvPr>
                <p14:cNvContentPartPr/>
                <p14:nvPr/>
              </p14:nvContentPartPr>
              <p14:xfrm>
                <a:off x="6803384" y="5748340"/>
                <a:ext cx="39960" cy="6588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ECB7A6D8-A389-4BA4-4E54-5CF90DE75C8F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6795824" y="5740780"/>
                  <a:ext cx="550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3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E5878955-7435-B9C8-FBF1-8E689A7DD960}"/>
                    </a:ext>
                  </a:extLst>
                </p14:cNvPr>
                <p14:cNvContentPartPr/>
                <p14:nvPr/>
              </p14:nvContentPartPr>
              <p14:xfrm>
                <a:off x="6873584" y="5740060"/>
                <a:ext cx="47160" cy="1584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E5878955-7435-B9C8-FBF1-8E689A7DD960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6866024" y="5732500"/>
                  <a:ext cx="62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5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48E0CC8D-723E-D157-E4A6-D16970A81B4A}"/>
                    </a:ext>
                  </a:extLst>
                </p14:cNvPr>
                <p14:cNvContentPartPr/>
                <p14:nvPr/>
              </p14:nvContentPartPr>
              <p14:xfrm>
                <a:off x="6875384" y="5787220"/>
                <a:ext cx="39600" cy="1476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48E0CC8D-723E-D157-E4A6-D16970A81B4A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6867824" y="5780020"/>
                  <a:ext cx="54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7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78F8DD82-26C5-0B4E-08BB-FE875C33439D}"/>
                    </a:ext>
                  </a:extLst>
                </p14:cNvPr>
                <p14:cNvContentPartPr/>
                <p14:nvPr/>
              </p14:nvContentPartPr>
              <p14:xfrm>
                <a:off x="6893744" y="5717740"/>
                <a:ext cx="42480" cy="14040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78F8DD82-26C5-0B4E-08BB-FE875C33439D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6886184" y="5710180"/>
                  <a:ext cx="572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9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F3FC69DF-2798-6BBC-8C64-3C9FEA134246}"/>
                    </a:ext>
                  </a:extLst>
                </p14:cNvPr>
                <p14:cNvContentPartPr/>
                <p14:nvPr/>
              </p14:nvContentPartPr>
              <p14:xfrm>
                <a:off x="6957464" y="5693260"/>
                <a:ext cx="26640" cy="14364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F3FC69DF-2798-6BBC-8C64-3C9FEA134246}"/>
                    </a:ext>
                  </a:extLst>
                </p:cNvPr>
                <p:cNvPicPr/>
                <p:nvPr/>
              </p:nvPicPr>
              <p:blipFill>
                <a:blip r:embed="rId1050"/>
                <a:stretch>
                  <a:fillRect/>
                </a:stretch>
              </p:blipFill>
              <p:spPr>
                <a:xfrm>
                  <a:off x="6949904" y="5685700"/>
                  <a:ext cx="417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1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A572711B-688E-04D3-DBF3-AEA8A812CAF8}"/>
                    </a:ext>
                  </a:extLst>
                </p14:cNvPr>
                <p14:cNvContentPartPr/>
                <p14:nvPr/>
              </p14:nvContentPartPr>
              <p14:xfrm>
                <a:off x="7037384" y="5720260"/>
                <a:ext cx="52200" cy="7344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A572711B-688E-04D3-DBF3-AEA8A812CAF8}"/>
                    </a:ext>
                  </a:extLst>
                </p:cNvPr>
                <p:cNvPicPr/>
                <p:nvPr/>
              </p:nvPicPr>
              <p:blipFill>
                <a:blip r:embed="rId1052"/>
                <a:stretch>
                  <a:fillRect/>
                </a:stretch>
              </p:blipFill>
              <p:spPr>
                <a:xfrm>
                  <a:off x="7029824" y="5712700"/>
                  <a:ext cx="67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3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3D1B4DE9-C375-6665-48EB-6AF4581FC624}"/>
                    </a:ext>
                  </a:extLst>
                </p14:cNvPr>
                <p14:cNvContentPartPr/>
                <p14:nvPr/>
              </p14:nvContentPartPr>
              <p14:xfrm>
                <a:off x="7046744" y="5793700"/>
                <a:ext cx="6840" cy="6408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3D1B4DE9-C375-6665-48EB-6AF4581FC624}"/>
                    </a:ext>
                  </a:extLst>
                </p:cNvPr>
                <p:cNvPicPr/>
                <p:nvPr/>
              </p:nvPicPr>
              <p:blipFill>
                <a:blip r:embed="rId1054"/>
                <a:stretch>
                  <a:fillRect/>
                </a:stretch>
              </p:blipFill>
              <p:spPr>
                <a:xfrm>
                  <a:off x="7039184" y="5786140"/>
                  <a:ext cx="21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5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BF5A4588-2C66-9C52-DFEB-2D54B9DEB5F2}"/>
                    </a:ext>
                  </a:extLst>
                </p14:cNvPr>
                <p14:cNvContentPartPr/>
                <p14:nvPr/>
              </p14:nvContentPartPr>
              <p14:xfrm>
                <a:off x="7073024" y="5799100"/>
                <a:ext cx="23040" cy="6984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BF5A4588-2C66-9C52-DFEB-2D54B9DEB5F2}"/>
                    </a:ext>
                  </a:extLst>
                </p:cNvPr>
                <p:cNvPicPr/>
                <p:nvPr/>
              </p:nvPicPr>
              <p:blipFill>
                <a:blip r:embed="rId1056"/>
                <a:stretch>
                  <a:fillRect/>
                </a:stretch>
              </p:blipFill>
              <p:spPr>
                <a:xfrm>
                  <a:off x="7065464" y="5791540"/>
                  <a:ext cx="38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7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61A4F05F-06BE-DA6E-7060-6521168F7934}"/>
                    </a:ext>
                  </a:extLst>
                </p14:cNvPr>
                <p14:cNvContentPartPr/>
                <p14:nvPr/>
              </p14:nvContentPartPr>
              <p14:xfrm>
                <a:off x="7008944" y="5856700"/>
                <a:ext cx="189720" cy="2304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61A4F05F-06BE-DA6E-7060-6521168F7934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7001384" y="5849140"/>
                  <a:ext cx="20484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8" name="Gruppo 757">
            <a:extLst>
              <a:ext uri="{FF2B5EF4-FFF2-40B4-BE49-F238E27FC236}">
                <a16:creationId xmlns:a16="http://schemas.microsoft.com/office/drawing/2014/main" id="{DB03D753-3CE1-BE46-260F-3949B35F02D2}"/>
              </a:ext>
            </a:extLst>
          </p:cNvPr>
          <p:cNvGrpSpPr/>
          <p:nvPr/>
        </p:nvGrpSpPr>
        <p:grpSpPr>
          <a:xfrm>
            <a:off x="7880333" y="5497523"/>
            <a:ext cx="1002917" cy="635400"/>
            <a:chOff x="7880333" y="5497523"/>
            <a:chExt cx="1002917" cy="63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9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25AF2E77-0CCE-E5A1-56A8-339A2AAA67A2}"/>
                    </a:ext>
                  </a:extLst>
                </p14:cNvPr>
                <p14:cNvContentPartPr/>
                <p14:nvPr/>
              </p14:nvContentPartPr>
              <p14:xfrm>
                <a:off x="8703610" y="5651073"/>
                <a:ext cx="179640" cy="15408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25AF2E77-0CCE-E5A1-56A8-339A2AAA67A2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8696050" y="5643513"/>
                  <a:ext cx="194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1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15313CF7-673A-B503-49A0-11B15FC5BE50}"/>
                    </a:ext>
                  </a:extLst>
                </p14:cNvPr>
                <p14:cNvContentPartPr/>
                <p14:nvPr/>
              </p14:nvContentPartPr>
              <p14:xfrm>
                <a:off x="8049850" y="5662593"/>
                <a:ext cx="64800" cy="9000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15313CF7-673A-B503-49A0-11B15FC5BE50}"/>
                    </a:ext>
                  </a:extLst>
                </p:cNvPr>
                <p:cNvPicPr/>
                <p:nvPr/>
              </p:nvPicPr>
              <p:blipFill>
                <a:blip r:embed="rId1062"/>
                <a:stretch>
                  <a:fillRect/>
                </a:stretch>
              </p:blipFill>
              <p:spPr>
                <a:xfrm>
                  <a:off x="8042290" y="5655033"/>
                  <a:ext cx="79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3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1E8B5848-1CA9-03CB-AFF6-918EC97B4213}"/>
                    </a:ext>
                  </a:extLst>
                </p14:cNvPr>
                <p14:cNvContentPartPr/>
                <p14:nvPr/>
              </p14:nvContentPartPr>
              <p14:xfrm>
                <a:off x="8175130" y="5664393"/>
                <a:ext cx="73800" cy="9612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1E8B5848-1CA9-03CB-AFF6-918EC97B4213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8167570" y="5656833"/>
                  <a:ext cx="88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5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86BA3FAF-4BCD-C47D-0753-B3CCC4E80CD1}"/>
                    </a:ext>
                  </a:extLst>
                </p14:cNvPr>
                <p14:cNvContentPartPr/>
                <p14:nvPr/>
              </p14:nvContentPartPr>
              <p14:xfrm>
                <a:off x="8084410" y="5817033"/>
                <a:ext cx="92520" cy="14796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86BA3FAF-4BCD-C47D-0753-B3CCC4E80CD1}"/>
                    </a:ext>
                  </a:extLst>
                </p:cNvPr>
                <p:cNvPicPr/>
                <p:nvPr/>
              </p:nvPicPr>
              <p:blipFill>
                <a:blip r:embed="rId1066"/>
                <a:stretch>
                  <a:fillRect/>
                </a:stretch>
              </p:blipFill>
              <p:spPr>
                <a:xfrm>
                  <a:off x="8076850" y="5809473"/>
                  <a:ext cx="1076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7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A2B7C5D0-91AF-604F-0753-FA6ADEB982C9}"/>
                    </a:ext>
                  </a:extLst>
                </p14:cNvPr>
                <p14:cNvContentPartPr/>
                <p14:nvPr/>
              </p14:nvContentPartPr>
              <p14:xfrm>
                <a:off x="7996210" y="5764833"/>
                <a:ext cx="283680" cy="230400"/>
              </p14:xfrm>
            </p:contentPart>
          </mc:Choice>
          <mc:Fallback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A2B7C5D0-91AF-604F-0753-FA6ADEB982C9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7988650" y="5757273"/>
                  <a:ext cx="2988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9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CBF0A213-36E5-00EC-955E-F880778CED57}"/>
                    </a:ext>
                  </a:extLst>
                </p14:cNvPr>
                <p14:cNvContentPartPr/>
                <p14:nvPr/>
              </p14:nvContentPartPr>
              <p14:xfrm>
                <a:off x="8330650" y="5541273"/>
                <a:ext cx="354600" cy="280080"/>
              </p14:xfrm>
            </p:contentPart>
          </mc:Choice>
          <mc:Fallback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CBF0A213-36E5-00EC-955E-F880778CED57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8323090" y="5533713"/>
                  <a:ext cx="3693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1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E94EDBD8-5D5E-F1BE-EBE7-3A9DC4CF82F3}"/>
                    </a:ext>
                  </a:extLst>
                </p14:cNvPr>
                <p14:cNvContentPartPr/>
                <p14:nvPr/>
              </p14:nvContentPartPr>
              <p14:xfrm>
                <a:off x="8599570" y="5559993"/>
                <a:ext cx="138600" cy="115560"/>
              </p14:xfrm>
            </p:contentPart>
          </mc:Choice>
          <mc:Fallback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E94EDBD8-5D5E-F1BE-EBE7-3A9DC4CF82F3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8592010" y="5552433"/>
                  <a:ext cx="1533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F11CEB4C-8F3F-9F2C-EA7A-6B0E10344917}"/>
                    </a:ext>
                  </a:extLst>
                </p14:cNvPr>
                <p14:cNvContentPartPr/>
                <p14:nvPr/>
              </p14:nvContentPartPr>
              <p14:xfrm>
                <a:off x="7880333" y="5497523"/>
                <a:ext cx="600840" cy="63540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F11CEB4C-8F3F-9F2C-EA7A-6B0E10344917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7872773" y="5489963"/>
                  <a:ext cx="615960" cy="65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6" name="Gruppo 765">
            <a:extLst>
              <a:ext uri="{FF2B5EF4-FFF2-40B4-BE49-F238E27FC236}">
                <a16:creationId xmlns:a16="http://schemas.microsoft.com/office/drawing/2014/main" id="{1A5B5273-040C-5031-9DC4-08561470DC4C}"/>
              </a:ext>
            </a:extLst>
          </p:cNvPr>
          <p:cNvGrpSpPr/>
          <p:nvPr/>
        </p:nvGrpSpPr>
        <p:grpSpPr>
          <a:xfrm>
            <a:off x="8886173" y="5483123"/>
            <a:ext cx="401760" cy="218160"/>
            <a:chOff x="8886173" y="5483123"/>
            <a:chExt cx="40176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5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9FC0D66D-41B1-A577-F716-9D91C2626544}"/>
                    </a:ext>
                  </a:extLst>
                </p14:cNvPr>
                <p14:cNvContentPartPr/>
                <p14:nvPr/>
              </p14:nvContentPartPr>
              <p14:xfrm>
                <a:off x="8886173" y="5483123"/>
                <a:ext cx="93960" cy="106560"/>
              </p14:xfrm>
            </p:contentPart>
          </mc:Choice>
          <mc:Fallback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9FC0D66D-41B1-A577-F716-9D91C2626544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8878613" y="5475563"/>
                  <a:ext cx="1090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7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4870ADC0-64F8-E459-6ACC-54E1D6002385}"/>
                    </a:ext>
                  </a:extLst>
                </p14:cNvPr>
                <p14:cNvContentPartPr/>
                <p14:nvPr/>
              </p14:nvContentPartPr>
              <p14:xfrm>
                <a:off x="9003893" y="5524883"/>
                <a:ext cx="84600" cy="82080"/>
              </p14:xfrm>
            </p:contentPart>
          </mc:Choice>
          <mc:Fallback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4870ADC0-64F8-E459-6ACC-54E1D6002385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8996333" y="5517323"/>
                  <a:ext cx="997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9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62708FC3-3F8E-4F53-9DF1-8F4112A4F6BF}"/>
                    </a:ext>
                  </a:extLst>
                </p14:cNvPr>
                <p14:cNvContentPartPr/>
                <p14:nvPr/>
              </p14:nvContentPartPr>
              <p14:xfrm>
                <a:off x="9134213" y="5520563"/>
                <a:ext cx="81000" cy="22680"/>
              </p14:xfrm>
            </p:contentPart>
          </mc:Choice>
          <mc:Fallback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62708FC3-3F8E-4F53-9DF1-8F4112A4F6BF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9126653" y="5513003"/>
                  <a:ext cx="96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1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52E65A36-E0CF-29EB-0859-531182C8E557}"/>
                    </a:ext>
                  </a:extLst>
                </p14:cNvPr>
                <p14:cNvContentPartPr/>
                <p14:nvPr/>
              </p14:nvContentPartPr>
              <p14:xfrm>
                <a:off x="9130973" y="5529923"/>
                <a:ext cx="29160" cy="105840"/>
              </p14:xfrm>
            </p:contentPart>
          </mc:Choice>
          <mc:Fallback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52E65A36-E0CF-29EB-0859-531182C8E557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9123413" y="5522363"/>
                  <a:ext cx="44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3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B4F55674-BC28-A8ED-4170-70E84FBE8744}"/>
                    </a:ext>
                  </a:extLst>
                </p14:cNvPr>
                <p14:cNvContentPartPr/>
                <p14:nvPr/>
              </p14:nvContentPartPr>
              <p14:xfrm>
                <a:off x="9186773" y="5514443"/>
                <a:ext cx="101160" cy="18684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B4F55674-BC28-A8ED-4170-70E84FBE8744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9179213" y="5506883"/>
                  <a:ext cx="1162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5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900EEC94-2DC5-3E5D-5959-5328A602F204}"/>
                    </a:ext>
                  </a:extLst>
                </p14:cNvPr>
                <p14:cNvContentPartPr/>
                <p14:nvPr/>
              </p14:nvContentPartPr>
              <p14:xfrm>
                <a:off x="9171653" y="5659163"/>
                <a:ext cx="94320" cy="11880"/>
              </p14:xfrm>
            </p:contentPart>
          </mc:Choice>
          <mc:Fallback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900EEC94-2DC5-3E5D-5959-5328A602F204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9164093" y="5651603"/>
                  <a:ext cx="10944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0" name="Gruppo 769">
            <a:extLst>
              <a:ext uri="{FF2B5EF4-FFF2-40B4-BE49-F238E27FC236}">
                <a16:creationId xmlns:a16="http://schemas.microsoft.com/office/drawing/2014/main" id="{27A6B631-A5E8-9D81-80A8-363F2AE5C484}"/>
              </a:ext>
            </a:extLst>
          </p:cNvPr>
          <p:cNvGrpSpPr/>
          <p:nvPr/>
        </p:nvGrpSpPr>
        <p:grpSpPr>
          <a:xfrm>
            <a:off x="3635847" y="6385113"/>
            <a:ext cx="67320" cy="74160"/>
            <a:chOff x="3635847" y="6385113"/>
            <a:chExt cx="67320" cy="7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7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D02D0A4E-7BD4-1762-38E3-016ACB2EA353}"/>
                    </a:ext>
                  </a:extLst>
                </p14:cNvPr>
                <p14:cNvContentPartPr/>
                <p14:nvPr/>
              </p14:nvContentPartPr>
              <p14:xfrm>
                <a:off x="3635847" y="6403473"/>
                <a:ext cx="56880" cy="12960"/>
              </p14:xfrm>
            </p:contentPart>
          </mc:Choice>
          <mc:Fallback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D02D0A4E-7BD4-1762-38E3-016ACB2EA353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3628287" y="6395913"/>
                  <a:ext cx="72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9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A82650BD-75F3-767D-3D07-FBC15837F1D4}"/>
                    </a:ext>
                  </a:extLst>
                </p14:cNvPr>
                <p14:cNvContentPartPr/>
                <p14:nvPr/>
              </p14:nvContentPartPr>
              <p14:xfrm>
                <a:off x="3692727" y="6385113"/>
                <a:ext cx="10440" cy="7416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A82650BD-75F3-767D-3D07-FBC15837F1D4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3685167" y="6377553"/>
                  <a:ext cx="2556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4" name="Gruppo 783">
            <a:extLst>
              <a:ext uri="{FF2B5EF4-FFF2-40B4-BE49-F238E27FC236}">
                <a16:creationId xmlns:a16="http://schemas.microsoft.com/office/drawing/2014/main" id="{99AD3F8B-3805-5D05-F8BE-2CAAADDD6CDA}"/>
              </a:ext>
            </a:extLst>
          </p:cNvPr>
          <p:cNvGrpSpPr/>
          <p:nvPr/>
        </p:nvGrpSpPr>
        <p:grpSpPr>
          <a:xfrm>
            <a:off x="412639" y="5907753"/>
            <a:ext cx="511920" cy="511560"/>
            <a:chOff x="412639" y="5907753"/>
            <a:chExt cx="511920" cy="51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1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36A7BD13-F63E-A7C9-00A2-E957CDC3DB30}"/>
                    </a:ext>
                  </a:extLst>
                </p14:cNvPr>
                <p14:cNvContentPartPr/>
                <p14:nvPr/>
              </p14:nvContentPartPr>
              <p14:xfrm>
                <a:off x="602359" y="6014313"/>
                <a:ext cx="110880" cy="19224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36A7BD13-F63E-A7C9-00A2-E957CDC3DB30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594799" y="6006753"/>
                  <a:ext cx="1260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3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ACEA0AAA-5296-1B62-9AEF-411D92ADE88B}"/>
                    </a:ext>
                  </a:extLst>
                </p14:cNvPr>
                <p14:cNvContentPartPr/>
                <p14:nvPr/>
              </p14:nvContentPartPr>
              <p14:xfrm>
                <a:off x="681559" y="6101073"/>
                <a:ext cx="84240" cy="15048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ACEA0AAA-5296-1B62-9AEF-411D92ADE88B}"/>
                    </a:ext>
                  </a:extLst>
                </p:cNvPr>
                <p:cNvPicPr/>
                <p:nvPr/>
              </p:nvPicPr>
              <p:blipFill>
                <a:blip r:embed="rId1094"/>
                <a:stretch>
                  <a:fillRect/>
                </a:stretch>
              </p:blipFill>
              <p:spPr>
                <a:xfrm>
                  <a:off x="673999" y="6093513"/>
                  <a:ext cx="993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5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264020BB-62A4-B606-A39B-A95C5411F7F3}"/>
                    </a:ext>
                  </a:extLst>
                </p14:cNvPr>
                <p14:cNvContentPartPr/>
                <p14:nvPr/>
              </p14:nvContentPartPr>
              <p14:xfrm>
                <a:off x="412639" y="5907753"/>
                <a:ext cx="511920" cy="51156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264020BB-62A4-B606-A39B-A95C5411F7F3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405439" y="5900193"/>
                  <a:ext cx="527040" cy="52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2" name="Gruppo 781">
            <a:extLst>
              <a:ext uri="{FF2B5EF4-FFF2-40B4-BE49-F238E27FC236}">
                <a16:creationId xmlns:a16="http://schemas.microsoft.com/office/drawing/2014/main" id="{057F90E2-A72F-9ECD-2AD4-8A13A5122766}"/>
              </a:ext>
            </a:extLst>
          </p:cNvPr>
          <p:cNvGrpSpPr/>
          <p:nvPr/>
        </p:nvGrpSpPr>
        <p:grpSpPr>
          <a:xfrm>
            <a:off x="1424599" y="5734953"/>
            <a:ext cx="230040" cy="601920"/>
            <a:chOff x="1424599" y="5734953"/>
            <a:chExt cx="230040" cy="60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7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2803E1CA-1170-A339-BC5A-1FC559834451}"/>
                    </a:ext>
                  </a:extLst>
                </p14:cNvPr>
                <p14:cNvContentPartPr/>
                <p14:nvPr/>
              </p14:nvContentPartPr>
              <p14:xfrm>
                <a:off x="1515319" y="5734953"/>
                <a:ext cx="138240" cy="19548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2803E1CA-1170-A339-BC5A-1FC559834451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1507759" y="5727393"/>
                  <a:ext cx="1533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9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6BEFE3DE-43ED-C064-D92C-24065D2E2197}"/>
                    </a:ext>
                  </a:extLst>
                </p14:cNvPr>
                <p14:cNvContentPartPr/>
                <p14:nvPr/>
              </p14:nvContentPartPr>
              <p14:xfrm>
                <a:off x="1523239" y="5972553"/>
                <a:ext cx="131400" cy="11196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6BEFE3DE-43ED-C064-D92C-24065D2E2197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1515679" y="5964993"/>
                  <a:ext cx="146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1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1A8D76CE-D596-C0F7-F654-6F887BD1030F}"/>
                    </a:ext>
                  </a:extLst>
                </p14:cNvPr>
                <p14:cNvContentPartPr/>
                <p14:nvPr/>
              </p14:nvContentPartPr>
              <p14:xfrm>
                <a:off x="1424599" y="6157233"/>
                <a:ext cx="145440" cy="17964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1A8D76CE-D596-C0F7-F654-6F887BD1030F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1417039" y="6149673"/>
                  <a:ext cx="16056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8" name="Gruppo 787">
            <a:extLst>
              <a:ext uri="{FF2B5EF4-FFF2-40B4-BE49-F238E27FC236}">
                <a16:creationId xmlns:a16="http://schemas.microsoft.com/office/drawing/2014/main" id="{7CC1FAA6-CF08-B658-EA07-062E50006279}"/>
              </a:ext>
            </a:extLst>
          </p:cNvPr>
          <p:cNvGrpSpPr/>
          <p:nvPr/>
        </p:nvGrpSpPr>
        <p:grpSpPr>
          <a:xfrm>
            <a:off x="936079" y="6255513"/>
            <a:ext cx="289800" cy="91440"/>
            <a:chOff x="936079" y="6255513"/>
            <a:chExt cx="289800" cy="9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3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5B74B4DC-E45D-D5E8-C77B-3D1A06A796F0}"/>
                    </a:ext>
                  </a:extLst>
                </p14:cNvPr>
                <p14:cNvContentPartPr/>
                <p14:nvPr/>
              </p14:nvContentPartPr>
              <p14:xfrm>
                <a:off x="936079" y="6256953"/>
                <a:ext cx="280800" cy="38880"/>
              </p14:xfrm>
            </p:contentPart>
          </mc:Choice>
          <mc:Fallback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5B74B4DC-E45D-D5E8-C77B-3D1A06A796F0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928519" y="6249393"/>
                  <a:ext cx="295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5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BD2F4898-1908-4D5C-2271-7339CF883030}"/>
                    </a:ext>
                  </a:extLst>
                </p14:cNvPr>
                <p14:cNvContentPartPr/>
                <p14:nvPr/>
              </p14:nvContentPartPr>
              <p14:xfrm>
                <a:off x="1198519" y="6255513"/>
                <a:ext cx="27360" cy="91440"/>
              </p14:xfrm>
            </p:contentPart>
          </mc:Choice>
          <mc:Fallback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BD2F4898-1908-4D5C-2271-7339CF883030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1190959" y="6247953"/>
                  <a:ext cx="4248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2" name="Gruppo 801">
            <a:extLst>
              <a:ext uri="{FF2B5EF4-FFF2-40B4-BE49-F238E27FC236}">
                <a16:creationId xmlns:a16="http://schemas.microsoft.com/office/drawing/2014/main" id="{39B08744-6B92-08BA-FF45-4E2F261F00C1}"/>
              </a:ext>
            </a:extLst>
          </p:cNvPr>
          <p:cNvGrpSpPr/>
          <p:nvPr/>
        </p:nvGrpSpPr>
        <p:grpSpPr>
          <a:xfrm>
            <a:off x="1091959" y="6524073"/>
            <a:ext cx="371160" cy="196920"/>
            <a:chOff x="1091959" y="6524073"/>
            <a:chExt cx="37116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7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148255E1-855E-936E-5E9A-AD04D1D1FFD2}"/>
                    </a:ext>
                  </a:extLst>
                </p14:cNvPr>
                <p14:cNvContentPartPr/>
                <p14:nvPr/>
              </p14:nvContentPartPr>
              <p14:xfrm>
                <a:off x="1091959" y="6524073"/>
                <a:ext cx="122760" cy="17856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148255E1-855E-936E-5E9A-AD04D1D1FFD2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1084399" y="6516513"/>
                  <a:ext cx="137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9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C2F0E6FC-4EE2-D0F8-DC45-C46084037F28}"/>
                    </a:ext>
                  </a:extLst>
                </p14:cNvPr>
                <p14:cNvContentPartPr/>
                <p14:nvPr/>
              </p14:nvContentPartPr>
              <p14:xfrm>
                <a:off x="1358719" y="6526953"/>
                <a:ext cx="44640" cy="19404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C2F0E6FC-4EE2-D0F8-DC45-C46084037F28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1351159" y="6519393"/>
                  <a:ext cx="594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1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28AE278E-17DE-BEE6-F182-63A69F102384}"/>
                    </a:ext>
                  </a:extLst>
                </p14:cNvPr>
                <p14:cNvContentPartPr/>
                <p14:nvPr/>
              </p14:nvContentPartPr>
              <p14:xfrm>
                <a:off x="1339279" y="6555033"/>
                <a:ext cx="123840" cy="10008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28AE278E-17DE-BEE6-F182-63A69F102384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1331719" y="6547473"/>
                  <a:ext cx="13896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0" name="Gruppo 799">
            <a:extLst>
              <a:ext uri="{FF2B5EF4-FFF2-40B4-BE49-F238E27FC236}">
                <a16:creationId xmlns:a16="http://schemas.microsoft.com/office/drawing/2014/main" id="{E57E7CCC-2FAD-873B-AB35-EA17148ED892}"/>
              </a:ext>
            </a:extLst>
          </p:cNvPr>
          <p:cNvGrpSpPr/>
          <p:nvPr/>
        </p:nvGrpSpPr>
        <p:grpSpPr>
          <a:xfrm>
            <a:off x="1704319" y="6577713"/>
            <a:ext cx="125640" cy="82440"/>
            <a:chOff x="1704319" y="6577713"/>
            <a:chExt cx="125640" cy="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3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60BDBACA-4ABA-40CB-F0DD-9440EBC42ACF}"/>
                    </a:ext>
                  </a:extLst>
                </p14:cNvPr>
                <p14:cNvContentPartPr/>
                <p14:nvPr/>
              </p14:nvContentPartPr>
              <p14:xfrm>
                <a:off x="1704319" y="6592113"/>
                <a:ext cx="77760" cy="1368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60BDBACA-4ABA-40CB-F0DD-9440EBC42ACF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1697119" y="6584553"/>
                  <a:ext cx="92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5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ED14B285-E410-34E6-327E-0A8319A4A92E}"/>
                    </a:ext>
                  </a:extLst>
                </p14:cNvPr>
                <p14:cNvContentPartPr/>
                <p14:nvPr/>
              </p14:nvContentPartPr>
              <p14:xfrm>
                <a:off x="1786039" y="6577713"/>
                <a:ext cx="43920" cy="8244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ED14B285-E410-34E6-327E-0A8319A4A92E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1778479" y="6570153"/>
                  <a:ext cx="590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8" name="Gruppo 797">
            <a:extLst>
              <a:ext uri="{FF2B5EF4-FFF2-40B4-BE49-F238E27FC236}">
                <a16:creationId xmlns:a16="http://schemas.microsoft.com/office/drawing/2014/main" id="{0BE8AC10-EA10-A946-D793-8BFA2CE5187A}"/>
              </a:ext>
            </a:extLst>
          </p:cNvPr>
          <p:cNvGrpSpPr/>
          <p:nvPr/>
        </p:nvGrpSpPr>
        <p:grpSpPr>
          <a:xfrm>
            <a:off x="2030119" y="6266313"/>
            <a:ext cx="550080" cy="442800"/>
            <a:chOff x="2030119" y="6266313"/>
            <a:chExt cx="550080" cy="44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7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B47BC10D-6800-23CC-8C89-7098813D7F4B}"/>
                    </a:ext>
                  </a:extLst>
                </p14:cNvPr>
                <p14:cNvContentPartPr/>
                <p14:nvPr/>
              </p14:nvContentPartPr>
              <p14:xfrm>
                <a:off x="2030119" y="6528753"/>
                <a:ext cx="154080" cy="2016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B47BC10D-6800-23CC-8C89-7098813D7F4B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2022559" y="6521193"/>
                  <a:ext cx="169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9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BB6874E0-FF57-BA13-D68C-418781CC79F7}"/>
                    </a:ext>
                  </a:extLst>
                </p14:cNvPr>
                <p14:cNvContentPartPr/>
                <p14:nvPr/>
              </p14:nvContentPartPr>
              <p14:xfrm>
                <a:off x="2081239" y="6517593"/>
                <a:ext cx="51120" cy="19152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BB6874E0-FF57-BA13-D68C-418781CC79F7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2073679" y="6510033"/>
                  <a:ext cx="658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1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3F049549-04FF-F35E-B052-79FF32E5D45F}"/>
                    </a:ext>
                  </a:extLst>
                </p14:cNvPr>
                <p14:cNvContentPartPr/>
                <p14:nvPr/>
              </p14:nvContentPartPr>
              <p14:xfrm>
                <a:off x="2255479" y="6266313"/>
                <a:ext cx="324720" cy="40716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3F049549-04FF-F35E-B052-79FF32E5D45F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2247919" y="6258753"/>
                  <a:ext cx="339840" cy="42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4" name="Gruppo 813">
            <a:extLst>
              <a:ext uri="{FF2B5EF4-FFF2-40B4-BE49-F238E27FC236}">
                <a16:creationId xmlns:a16="http://schemas.microsoft.com/office/drawing/2014/main" id="{65FC74D6-857C-07FB-1403-7B8BC35B17C7}"/>
              </a:ext>
            </a:extLst>
          </p:cNvPr>
          <p:cNvGrpSpPr/>
          <p:nvPr/>
        </p:nvGrpSpPr>
        <p:grpSpPr>
          <a:xfrm>
            <a:off x="10150926" y="5516433"/>
            <a:ext cx="209160" cy="343800"/>
            <a:chOff x="10150926" y="5516433"/>
            <a:chExt cx="20916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3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C5FB067C-4389-30AE-4BDD-F8950DF1FE12}"/>
                    </a:ext>
                  </a:extLst>
                </p14:cNvPr>
                <p14:cNvContentPartPr/>
                <p14:nvPr/>
              </p14:nvContentPartPr>
              <p14:xfrm>
                <a:off x="10207806" y="5516433"/>
                <a:ext cx="146520" cy="122760"/>
              </p14:xfrm>
            </p:contentPart>
          </mc:Choice>
          <mc:Fallback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C5FB067C-4389-30AE-4BDD-F8950DF1FE12}"/>
                    </a:ext>
                  </a:extLst>
                </p:cNvPr>
                <p:cNvPicPr/>
                <p:nvPr/>
              </p:nvPicPr>
              <p:blipFill>
                <a:blip r:embed="rId1124"/>
                <a:stretch>
                  <a:fillRect/>
                </a:stretch>
              </p:blipFill>
              <p:spPr>
                <a:xfrm>
                  <a:off x="10200246" y="5508873"/>
                  <a:ext cx="1616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5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D584EDAA-7225-17FE-1BCA-ED7FF3E724BE}"/>
                    </a:ext>
                  </a:extLst>
                </p14:cNvPr>
                <p14:cNvContentPartPr/>
                <p14:nvPr/>
              </p14:nvContentPartPr>
              <p14:xfrm>
                <a:off x="10150926" y="5682393"/>
                <a:ext cx="209160" cy="27720"/>
              </p14:xfrm>
            </p:contentPart>
          </mc:Choice>
          <mc:Fallback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D584EDAA-7225-17FE-1BCA-ED7FF3E724BE}"/>
                    </a:ext>
                  </a:extLst>
                </p:cNvPr>
                <p:cNvPicPr/>
                <p:nvPr/>
              </p:nvPicPr>
              <p:blipFill>
                <a:blip r:embed="rId1126"/>
                <a:stretch>
                  <a:fillRect/>
                </a:stretch>
              </p:blipFill>
              <p:spPr>
                <a:xfrm>
                  <a:off x="10143366" y="5674833"/>
                  <a:ext cx="2242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7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3637175D-345F-80AC-4A7B-5A72B40F7169}"/>
                    </a:ext>
                  </a:extLst>
                </p14:cNvPr>
                <p14:cNvContentPartPr/>
                <p14:nvPr/>
              </p14:nvContentPartPr>
              <p14:xfrm>
                <a:off x="10270086" y="5707233"/>
                <a:ext cx="12960" cy="61200"/>
              </p14:xfrm>
            </p:contentPart>
          </mc:Choice>
          <mc:Fallback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3637175D-345F-80AC-4A7B-5A72B40F7169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10262526" y="5699673"/>
                  <a:ext cx="280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9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E0F77CE0-15B4-E469-0CB7-20C3C7B7A5EE}"/>
                    </a:ext>
                  </a:extLst>
                </p14:cNvPr>
                <p14:cNvContentPartPr/>
                <p14:nvPr/>
              </p14:nvContentPartPr>
              <p14:xfrm>
                <a:off x="10213206" y="5796873"/>
                <a:ext cx="56160" cy="6336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E0F77CE0-15B4-E469-0CB7-20C3C7B7A5EE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10205646" y="5789313"/>
                  <a:ext cx="71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1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9551DB74-4988-C326-8F2D-BB98B617348B}"/>
                    </a:ext>
                  </a:extLst>
                </p14:cNvPr>
                <p14:cNvContentPartPr/>
                <p14:nvPr/>
              </p14:nvContentPartPr>
              <p14:xfrm>
                <a:off x="10257846" y="5807673"/>
                <a:ext cx="68040" cy="51120"/>
              </p14:xfrm>
            </p:contentPart>
          </mc:Choice>
          <mc:Fallback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9551DB74-4988-C326-8F2D-BB98B617348B}"/>
                    </a:ext>
                  </a:extLst>
                </p:cNvPr>
                <p:cNvPicPr/>
                <p:nvPr/>
              </p:nvPicPr>
              <p:blipFill>
                <a:blip r:embed="rId1132"/>
                <a:stretch>
                  <a:fillRect/>
                </a:stretch>
              </p:blipFill>
              <p:spPr>
                <a:xfrm>
                  <a:off x="10250646" y="5800113"/>
                  <a:ext cx="8316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2" name="Gruppo 811">
            <a:extLst>
              <a:ext uri="{FF2B5EF4-FFF2-40B4-BE49-F238E27FC236}">
                <a16:creationId xmlns:a16="http://schemas.microsoft.com/office/drawing/2014/main" id="{D622A811-3FBC-469D-50ED-CAB3B1CA5C9E}"/>
              </a:ext>
            </a:extLst>
          </p:cNvPr>
          <p:cNvGrpSpPr/>
          <p:nvPr/>
        </p:nvGrpSpPr>
        <p:grpSpPr>
          <a:xfrm>
            <a:off x="10510206" y="5602113"/>
            <a:ext cx="191160" cy="160920"/>
            <a:chOff x="10510206" y="5602113"/>
            <a:chExt cx="19116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3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91D68F73-CA05-9C8F-BD81-F8EA3A2F30A2}"/>
                    </a:ext>
                  </a:extLst>
                </p14:cNvPr>
                <p14:cNvContentPartPr/>
                <p14:nvPr/>
              </p14:nvContentPartPr>
              <p14:xfrm>
                <a:off x="10510206" y="5612913"/>
                <a:ext cx="93240" cy="92880"/>
              </p14:xfrm>
            </p:contentPart>
          </mc:Choice>
          <mc:Fallback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91D68F73-CA05-9C8F-BD81-F8EA3A2F30A2}"/>
                    </a:ext>
                  </a:extLst>
                </p:cNvPr>
                <p:cNvPicPr/>
                <p:nvPr/>
              </p:nvPicPr>
              <p:blipFill>
                <a:blip r:embed="rId1134"/>
                <a:stretch>
                  <a:fillRect/>
                </a:stretch>
              </p:blipFill>
              <p:spPr>
                <a:xfrm>
                  <a:off x="10502646" y="5605353"/>
                  <a:ext cx="1083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5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020EE1AB-FB43-A4BD-4671-6610BB57BAAE}"/>
                    </a:ext>
                  </a:extLst>
                </p14:cNvPr>
                <p14:cNvContentPartPr/>
                <p14:nvPr/>
              </p14:nvContentPartPr>
              <p14:xfrm>
                <a:off x="10598766" y="5664753"/>
                <a:ext cx="84600" cy="648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020EE1AB-FB43-A4BD-4671-6610BB57BAAE}"/>
                    </a:ext>
                  </a:extLst>
                </p:cNvPr>
                <p:cNvPicPr/>
                <p:nvPr/>
              </p:nvPicPr>
              <p:blipFill>
                <a:blip r:embed="rId1136"/>
                <a:stretch>
                  <a:fillRect/>
                </a:stretch>
              </p:blipFill>
              <p:spPr>
                <a:xfrm>
                  <a:off x="10591206" y="5657193"/>
                  <a:ext cx="99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7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37D46087-8D88-02D6-F8BA-4861FE9840DC}"/>
                    </a:ext>
                  </a:extLst>
                </p14:cNvPr>
                <p14:cNvContentPartPr/>
                <p14:nvPr/>
              </p14:nvContentPartPr>
              <p14:xfrm>
                <a:off x="10669686" y="5602113"/>
                <a:ext cx="31680" cy="160920"/>
              </p14:xfrm>
            </p:contentPart>
          </mc:Choice>
          <mc:Fallback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37D46087-8D88-02D6-F8BA-4861FE9840DC}"/>
                    </a:ext>
                  </a:extLst>
                </p:cNvPr>
                <p:cNvPicPr/>
                <p:nvPr/>
              </p:nvPicPr>
              <p:blipFill>
                <a:blip r:embed="rId1138"/>
                <a:stretch>
                  <a:fillRect/>
                </a:stretch>
              </p:blipFill>
              <p:spPr>
                <a:xfrm>
                  <a:off x="10662126" y="5594553"/>
                  <a:ext cx="4680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9" name="Gruppo 828">
            <a:extLst>
              <a:ext uri="{FF2B5EF4-FFF2-40B4-BE49-F238E27FC236}">
                <a16:creationId xmlns:a16="http://schemas.microsoft.com/office/drawing/2014/main" id="{0AE47903-705F-487A-2DEB-1B1ED8D288F7}"/>
              </a:ext>
            </a:extLst>
          </p:cNvPr>
          <p:cNvGrpSpPr/>
          <p:nvPr/>
        </p:nvGrpSpPr>
        <p:grpSpPr>
          <a:xfrm>
            <a:off x="10113126" y="6162633"/>
            <a:ext cx="272520" cy="171360"/>
            <a:chOff x="10113126" y="6162633"/>
            <a:chExt cx="27252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9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198EF5D1-093B-64DE-A4A4-FD68936D79ED}"/>
                    </a:ext>
                  </a:extLst>
                </p14:cNvPr>
                <p14:cNvContentPartPr/>
                <p14:nvPr/>
              </p14:nvContentPartPr>
              <p14:xfrm>
                <a:off x="10113126" y="6162633"/>
                <a:ext cx="149040" cy="171360"/>
              </p14:xfrm>
            </p:contentPart>
          </mc:Choice>
          <mc:Fallback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198EF5D1-093B-64DE-A4A4-FD68936D79ED}"/>
                    </a:ext>
                  </a:extLst>
                </p:cNvPr>
                <p:cNvPicPr/>
                <p:nvPr/>
              </p:nvPicPr>
              <p:blipFill>
                <a:blip r:embed="rId1140"/>
                <a:stretch>
                  <a:fillRect/>
                </a:stretch>
              </p:blipFill>
              <p:spPr>
                <a:xfrm>
                  <a:off x="10105566" y="6155073"/>
                  <a:ext cx="1641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1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4F69A91C-C002-1349-FE1D-1556B2DA3B04}"/>
                    </a:ext>
                  </a:extLst>
                </p14:cNvPr>
                <p14:cNvContentPartPr/>
                <p14:nvPr/>
              </p14:nvContentPartPr>
              <p14:xfrm>
                <a:off x="10286646" y="6196113"/>
                <a:ext cx="99000" cy="2880"/>
              </p14:xfrm>
            </p:contentPart>
          </mc:Choice>
          <mc:Fallback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4F69A91C-C002-1349-FE1D-1556B2DA3B04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0279086" y="6188553"/>
                  <a:ext cx="1141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7EB7E957-AB24-7F64-1491-7ACAA8DF3E93}"/>
                    </a:ext>
                  </a:extLst>
                </p14:cNvPr>
                <p14:cNvContentPartPr/>
                <p14:nvPr/>
              </p14:nvContentPartPr>
              <p14:xfrm>
                <a:off x="10308246" y="6213753"/>
                <a:ext cx="26640" cy="108360"/>
              </p14:xfrm>
            </p:contentPart>
          </mc:Choice>
          <mc:Fallback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7EB7E957-AB24-7F64-1491-7ACAA8DF3E93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10300686" y="6206193"/>
                  <a:ext cx="4176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7" name="Gruppo 826">
            <a:extLst>
              <a:ext uri="{FF2B5EF4-FFF2-40B4-BE49-F238E27FC236}">
                <a16:creationId xmlns:a16="http://schemas.microsoft.com/office/drawing/2014/main" id="{96A6BD38-64FD-904D-A3E7-3B048A85AFA0}"/>
              </a:ext>
            </a:extLst>
          </p:cNvPr>
          <p:cNvGrpSpPr/>
          <p:nvPr/>
        </p:nvGrpSpPr>
        <p:grpSpPr>
          <a:xfrm>
            <a:off x="10664646" y="6137793"/>
            <a:ext cx="468360" cy="189720"/>
            <a:chOff x="10664646" y="6137793"/>
            <a:chExt cx="46836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4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1369A31E-E219-67C2-56BB-C55385C891C3}"/>
                    </a:ext>
                  </a:extLst>
                </p14:cNvPr>
                <p14:cNvContentPartPr/>
                <p14:nvPr/>
              </p14:nvContentPartPr>
              <p14:xfrm>
                <a:off x="10664646" y="6190353"/>
                <a:ext cx="103680" cy="123480"/>
              </p14:xfrm>
            </p:contentPart>
          </mc:Choice>
          <mc:Fallback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1369A31E-E219-67C2-56BB-C55385C891C3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10657086" y="6182793"/>
                  <a:ext cx="118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6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5FAD6F9C-C267-C011-3081-A0699B42A22B}"/>
                    </a:ext>
                  </a:extLst>
                </p14:cNvPr>
                <p14:cNvContentPartPr/>
                <p14:nvPr/>
              </p14:nvContentPartPr>
              <p14:xfrm>
                <a:off x="10998726" y="6148233"/>
                <a:ext cx="70920" cy="164160"/>
              </p14:xfrm>
            </p:contentPart>
          </mc:Choice>
          <mc:Fallback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5FAD6F9C-C267-C011-3081-A0699B42A22B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10991166" y="6140673"/>
                  <a:ext cx="86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8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8F0A7D3C-4173-09A2-CB0C-FCB923F06587}"/>
                    </a:ext>
                  </a:extLst>
                </p14:cNvPr>
                <p14:cNvContentPartPr/>
                <p14:nvPr/>
              </p14:nvContentPartPr>
              <p14:xfrm>
                <a:off x="10947606" y="6137793"/>
                <a:ext cx="185400" cy="189720"/>
              </p14:xfrm>
            </p:contentPart>
          </mc:Choice>
          <mc:Fallback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8F0A7D3C-4173-09A2-CB0C-FCB923F06587}"/>
                    </a:ext>
                  </a:extLst>
                </p:cNvPr>
                <p:cNvPicPr/>
                <p:nvPr/>
              </p:nvPicPr>
              <p:blipFill>
                <a:blip r:embed="rId1149"/>
                <a:stretch>
                  <a:fillRect/>
                </a:stretch>
              </p:blipFill>
              <p:spPr>
                <a:xfrm>
                  <a:off x="10940046" y="6130233"/>
                  <a:ext cx="200520" cy="20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5" name="Gruppo 824">
            <a:extLst>
              <a:ext uri="{FF2B5EF4-FFF2-40B4-BE49-F238E27FC236}">
                <a16:creationId xmlns:a16="http://schemas.microsoft.com/office/drawing/2014/main" id="{B823FF10-2004-D707-404E-76A27366F364}"/>
              </a:ext>
            </a:extLst>
          </p:cNvPr>
          <p:cNvGrpSpPr/>
          <p:nvPr/>
        </p:nvGrpSpPr>
        <p:grpSpPr>
          <a:xfrm>
            <a:off x="9860406" y="6472593"/>
            <a:ext cx="427680" cy="143640"/>
            <a:chOff x="9860406" y="6472593"/>
            <a:chExt cx="427680" cy="14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0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E8E5B3C5-A254-9318-EB23-5F56B96D59EB}"/>
                    </a:ext>
                  </a:extLst>
                </p14:cNvPr>
                <p14:cNvContentPartPr/>
                <p14:nvPr/>
              </p14:nvContentPartPr>
              <p14:xfrm>
                <a:off x="9860406" y="6476553"/>
                <a:ext cx="143280" cy="13968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E8E5B3C5-A254-9318-EB23-5F56B96D59EB}"/>
                    </a:ext>
                  </a:extLst>
                </p:cNvPr>
                <p:cNvPicPr/>
                <p:nvPr/>
              </p:nvPicPr>
              <p:blipFill>
                <a:blip r:embed="rId1151"/>
                <a:stretch>
                  <a:fillRect/>
                </a:stretch>
              </p:blipFill>
              <p:spPr>
                <a:xfrm>
                  <a:off x="9852846" y="6468993"/>
                  <a:ext cx="158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2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94300EF8-8A49-16EF-1DB3-BF20A56023CC}"/>
                    </a:ext>
                  </a:extLst>
                </p14:cNvPr>
                <p14:cNvContentPartPr/>
                <p14:nvPr/>
              </p14:nvContentPartPr>
              <p14:xfrm>
                <a:off x="10094406" y="6472593"/>
                <a:ext cx="101520" cy="134280"/>
              </p14:xfrm>
            </p:contentPart>
          </mc:Choice>
          <mc:Fallback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94300EF8-8A49-16EF-1DB3-BF20A56023CC}"/>
                    </a:ext>
                  </a:extLst>
                </p:cNvPr>
                <p:cNvPicPr/>
                <p:nvPr/>
              </p:nvPicPr>
              <p:blipFill>
                <a:blip r:embed="rId1153"/>
                <a:stretch>
                  <a:fillRect/>
                </a:stretch>
              </p:blipFill>
              <p:spPr>
                <a:xfrm>
                  <a:off x="10086846" y="6465033"/>
                  <a:ext cx="1166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4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A7303AAC-B44A-967E-F099-9B248CF86AE6}"/>
                    </a:ext>
                  </a:extLst>
                </p14:cNvPr>
                <p14:cNvContentPartPr/>
                <p14:nvPr/>
              </p14:nvContentPartPr>
              <p14:xfrm>
                <a:off x="10182966" y="6486993"/>
                <a:ext cx="105120" cy="114480"/>
              </p14:xfrm>
            </p:contentPart>
          </mc:Choice>
          <mc:Fallback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A7303AAC-B44A-967E-F099-9B248CF86AE6}"/>
                    </a:ext>
                  </a:extLst>
                </p:cNvPr>
                <p:cNvPicPr/>
                <p:nvPr/>
              </p:nvPicPr>
              <p:blipFill>
                <a:blip r:embed="rId1155"/>
                <a:stretch>
                  <a:fillRect/>
                </a:stretch>
              </p:blipFill>
              <p:spPr>
                <a:xfrm>
                  <a:off x="10175406" y="6479793"/>
                  <a:ext cx="12024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1" name="Gruppo 840">
            <a:extLst>
              <a:ext uri="{FF2B5EF4-FFF2-40B4-BE49-F238E27FC236}">
                <a16:creationId xmlns:a16="http://schemas.microsoft.com/office/drawing/2014/main" id="{98EDBB81-C206-0DC0-3175-744F442DB71C}"/>
              </a:ext>
            </a:extLst>
          </p:cNvPr>
          <p:cNvGrpSpPr/>
          <p:nvPr/>
        </p:nvGrpSpPr>
        <p:grpSpPr>
          <a:xfrm>
            <a:off x="3799538" y="6116193"/>
            <a:ext cx="390600" cy="160920"/>
            <a:chOff x="3799538" y="6116193"/>
            <a:chExt cx="39060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6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1E62F06F-2DF0-0325-AD34-AF0B7D6DFCE9}"/>
                    </a:ext>
                  </a:extLst>
                </p14:cNvPr>
                <p14:cNvContentPartPr/>
                <p14:nvPr/>
              </p14:nvContentPartPr>
              <p14:xfrm>
                <a:off x="3799538" y="6168033"/>
                <a:ext cx="53640" cy="10908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1E62F06F-2DF0-0325-AD34-AF0B7D6DFCE9}"/>
                    </a:ext>
                  </a:extLst>
                </p:cNvPr>
                <p:cNvPicPr/>
                <p:nvPr/>
              </p:nvPicPr>
              <p:blipFill>
                <a:blip r:embed="rId1157"/>
                <a:stretch>
                  <a:fillRect/>
                </a:stretch>
              </p:blipFill>
              <p:spPr>
                <a:xfrm>
                  <a:off x="3791978" y="6160833"/>
                  <a:ext cx="68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8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AAF081A7-3381-F717-B778-088E41EBA824}"/>
                    </a:ext>
                  </a:extLst>
                </p14:cNvPr>
                <p14:cNvContentPartPr/>
                <p14:nvPr/>
              </p14:nvContentPartPr>
              <p14:xfrm>
                <a:off x="3878018" y="6183513"/>
                <a:ext cx="10800" cy="64800"/>
              </p14:xfrm>
            </p:contentPart>
          </mc:Choice>
          <mc:Fallback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AAF081A7-3381-F717-B778-088E41EBA824}"/>
                    </a:ext>
                  </a:extLst>
                </p:cNvPr>
                <p:cNvPicPr/>
                <p:nvPr/>
              </p:nvPicPr>
              <p:blipFill>
                <a:blip r:embed="rId1159"/>
                <a:stretch>
                  <a:fillRect/>
                </a:stretch>
              </p:blipFill>
              <p:spPr>
                <a:xfrm>
                  <a:off x="3870458" y="6175953"/>
                  <a:ext cx="25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0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C12AF3BF-9CDD-015B-F823-104A9D3015F6}"/>
                    </a:ext>
                  </a:extLst>
                </p14:cNvPr>
                <p14:cNvContentPartPr/>
                <p14:nvPr/>
              </p14:nvContentPartPr>
              <p14:xfrm>
                <a:off x="3922658" y="6116193"/>
                <a:ext cx="58320" cy="12528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C12AF3BF-9CDD-015B-F823-104A9D3015F6}"/>
                    </a:ext>
                  </a:extLst>
                </p:cNvPr>
                <p:cNvPicPr/>
                <p:nvPr/>
              </p:nvPicPr>
              <p:blipFill>
                <a:blip r:embed="rId1161"/>
                <a:stretch>
                  <a:fillRect/>
                </a:stretch>
              </p:blipFill>
              <p:spPr>
                <a:xfrm>
                  <a:off x="3915098" y="6108633"/>
                  <a:ext cx="73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2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1F233D0B-5A2D-91D2-DDBE-3DD232DEA871}"/>
                    </a:ext>
                  </a:extLst>
                </p14:cNvPr>
                <p14:cNvContentPartPr/>
                <p14:nvPr/>
              </p14:nvContentPartPr>
              <p14:xfrm>
                <a:off x="3996818" y="6163353"/>
                <a:ext cx="39960" cy="7344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1F233D0B-5A2D-91D2-DDBE-3DD232DEA871}"/>
                    </a:ext>
                  </a:extLst>
                </p:cNvPr>
                <p:cNvPicPr/>
                <p:nvPr/>
              </p:nvPicPr>
              <p:blipFill>
                <a:blip r:embed="rId1163"/>
                <a:stretch>
                  <a:fillRect/>
                </a:stretch>
              </p:blipFill>
              <p:spPr>
                <a:xfrm>
                  <a:off x="3989258" y="6156153"/>
                  <a:ext cx="55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4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D45F5813-A5B7-94E1-8BDE-EBD3392D44DB}"/>
                    </a:ext>
                  </a:extLst>
                </p14:cNvPr>
                <p14:cNvContentPartPr/>
                <p14:nvPr/>
              </p14:nvContentPartPr>
              <p14:xfrm>
                <a:off x="4075298" y="6168753"/>
                <a:ext cx="19440" cy="47880"/>
              </p14:xfrm>
            </p:contentPart>
          </mc:Choice>
          <mc:Fallback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D45F5813-A5B7-94E1-8BDE-EBD3392D44DB}"/>
                    </a:ext>
                  </a:extLst>
                </p:cNvPr>
                <p:cNvPicPr/>
                <p:nvPr/>
              </p:nvPicPr>
              <p:blipFill>
                <a:blip r:embed="rId1165"/>
                <a:stretch>
                  <a:fillRect/>
                </a:stretch>
              </p:blipFill>
              <p:spPr>
                <a:xfrm>
                  <a:off x="4067738" y="6161193"/>
                  <a:ext cx="34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6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0C19661A-A7F0-0180-F86B-26614C88C403}"/>
                    </a:ext>
                  </a:extLst>
                </p14:cNvPr>
                <p14:cNvContentPartPr/>
                <p14:nvPr/>
              </p14:nvContentPartPr>
              <p14:xfrm>
                <a:off x="4116338" y="6150393"/>
                <a:ext cx="73800" cy="68040"/>
              </p14:xfrm>
            </p:contentPart>
          </mc:Choice>
          <mc:Fallback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0C19661A-A7F0-0180-F86B-26614C88C403}"/>
                    </a:ext>
                  </a:extLst>
                </p:cNvPr>
                <p:cNvPicPr/>
                <p:nvPr/>
              </p:nvPicPr>
              <p:blipFill>
                <a:blip r:embed="rId1167"/>
                <a:stretch>
                  <a:fillRect/>
                </a:stretch>
              </p:blipFill>
              <p:spPr>
                <a:xfrm>
                  <a:off x="4108778" y="6142833"/>
                  <a:ext cx="8892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3" name="Gruppo 852">
            <a:extLst>
              <a:ext uri="{FF2B5EF4-FFF2-40B4-BE49-F238E27FC236}">
                <a16:creationId xmlns:a16="http://schemas.microsoft.com/office/drawing/2014/main" id="{D631A352-612C-F0BA-C7F6-FBB18F29E237}"/>
              </a:ext>
            </a:extLst>
          </p:cNvPr>
          <p:cNvGrpSpPr/>
          <p:nvPr/>
        </p:nvGrpSpPr>
        <p:grpSpPr>
          <a:xfrm>
            <a:off x="5909498" y="6232113"/>
            <a:ext cx="325440" cy="249480"/>
            <a:chOff x="5909498" y="6232113"/>
            <a:chExt cx="32544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8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6F5942EE-08B6-3771-F5CB-C0B657B54C10}"/>
                    </a:ext>
                  </a:extLst>
                </p14:cNvPr>
                <p14:cNvContentPartPr/>
                <p14:nvPr/>
              </p14:nvContentPartPr>
              <p14:xfrm>
                <a:off x="5943698" y="6232113"/>
                <a:ext cx="88200" cy="82800"/>
              </p14:xfrm>
            </p:contentPart>
          </mc:Choice>
          <mc:Fallback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6F5942EE-08B6-3771-F5CB-C0B657B54C10}"/>
                    </a:ext>
                  </a:extLst>
                </p:cNvPr>
                <p:cNvPicPr/>
                <p:nvPr/>
              </p:nvPicPr>
              <p:blipFill>
                <a:blip r:embed="rId1169"/>
                <a:stretch>
                  <a:fillRect/>
                </a:stretch>
              </p:blipFill>
              <p:spPr>
                <a:xfrm>
                  <a:off x="5936138" y="6224553"/>
                  <a:ext cx="103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0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1A39FA06-0A4A-1587-572D-AC2FAC9AA06A}"/>
                    </a:ext>
                  </a:extLst>
                </p14:cNvPr>
                <p14:cNvContentPartPr/>
                <p14:nvPr/>
              </p14:nvContentPartPr>
              <p14:xfrm>
                <a:off x="5909498" y="6312753"/>
                <a:ext cx="128160" cy="7920"/>
              </p14:xfrm>
            </p:contentPart>
          </mc:Choice>
          <mc:Fallback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1A39FA06-0A4A-1587-572D-AC2FAC9AA06A}"/>
                    </a:ext>
                  </a:extLst>
                </p:cNvPr>
                <p:cNvPicPr/>
                <p:nvPr/>
              </p:nvPicPr>
              <p:blipFill>
                <a:blip r:embed="rId1171"/>
                <a:stretch>
                  <a:fillRect/>
                </a:stretch>
              </p:blipFill>
              <p:spPr>
                <a:xfrm>
                  <a:off x="5901938" y="6305193"/>
                  <a:ext cx="143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2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0DC0AE7D-AAF6-DFE6-5824-2344EC799FB5}"/>
                    </a:ext>
                  </a:extLst>
                </p14:cNvPr>
                <p14:cNvContentPartPr/>
                <p14:nvPr/>
              </p14:nvContentPartPr>
              <p14:xfrm>
                <a:off x="5990498" y="6330393"/>
                <a:ext cx="6480" cy="68040"/>
              </p14:xfrm>
            </p:contentPart>
          </mc:Choice>
          <mc:Fallback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0DC0AE7D-AAF6-DFE6-5824-2344EC799FB5}"/>
                    </a:ext>
                  </a:extLst>
                </p:cNvPr>
                <p:cNvPicPr/>
                <p:nvPr/>
              </p:nvPicPr>
              <p:blipFill>
                <a:blip r:embed="rId1173"/>
                <a:stretch>
                  <a:fillRect/>
                </a:stretch>
              </p:blipFill>
              <p:spPr>
                <a:xfrm>
                  <a:off x="5982938" y="6322833"/>
                  <a:ext cx="216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4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1B1C545A-FF27-1313-B859-87BB9EA60995}"/>
                    </a:ext>
                  </a:extLst>
                </p14:cNvPr>
                <p14:cNvContentPartPr/>
                <p14:nvPr/>
              </p14:nvContentPartPr>
              <p14:xfrm>
                <a:off x="5932178" y="6409233"/>
                <a:ext cx="45360" cy="56160"/>
              </p14:xfrm>
            </p:contentPart>
          </mc:Choice>
          <mc:Fallback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1B1C545A-FF27-1313-B859-87BB9EA60995}"/>
                    </a:ext>
                  </a:extLst>
                </p:cNvPr>
                <p:cNvPicPr/>
                <p:nvPr/>
              </p:nvPicPr>
              <p:blipFill>
                <a:blip r:embed="rId1175"/>
                <a:stretch>
                  <a:fillRect/>
                </a:stretch>
              </p:blipFill>
              <p:spPr>
                <a:xfrm>
                  <a:off x="5924618" y="6401673"/>
                  <a:ext cx="604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6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F356D394-1E57-D741-3CEF-27E30064FBA1}"/>
                    </a:ext>
                  </a:extLst>
                </p14:cNvPr>
                <p14:cNvContentPartPr/>
                <p14:nvPr/>
              </p14:nvContentPartPr>
              <p14:xfrm>
                <a:off x="5975018" y="6435513"/>
                <a:ext cx="60480" cy="3276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F356D394-1E57-D741-3CEF-27E30064FBA1}"/>
                    </a:ext>
                  </a:extLst>
                </p:cNvPr>
                <p:cNvPicPr/>
                <p:nvPr/>
              </p:nvPicPr>
              <p:blipFill>
                <a:blip r:embed="rId1177"/>
                <a:stretch>
                  <a:fillRect/>
                </a:stretch>
              </p:blipFill>
              <p:spPr>
                <a:xfrm>
                  <a:off x="5967818" y="6428313"/>
                  <a:ext cx="75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8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0033BA4E-E653-C74C-6E80-80735D80BA54}"/>
                    </a:ext>
                  </a:extLst>
                </p14:cNvPr>
                <p14:cNvContentPartPr/>
                <p14:nvPr/>
              </p14:nvContentPartPr>
              <p14:xfrm>
                <a:off x="6128378" y="6243273"/>
                <a:ext cx="96120" cy="80280"/>
              </p14:xfrm>
            </p:contentPart>
          </mc:Choice>
          <mc:Fallback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0033BA4E-E653-C74C-6E80-80735D80BA54}"/>
                    </a:ext>
                  </a:extLst>
                </p:cNvPr>
                <p:cNvPicPr/>
                <p:nvPr/>
              </p:nvPicPr>
              <p:blipFill>
                <a:blip r:embed="rId1179"/>
                <a:stretch>
                  <a:fillRect/>
                </a:stretch>
              </p:blipFill>
              <p:spPr>
                <a:xfrm>
                  <a:off x="6120818" y="6236073"/>
                  <a:ext cx="1108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0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6F7BF9E1-359A-CAD0-FB9A-98100DFD9398}"/>
                    </a:ext>
                  </a:extLst>
                </p14:cNvPr>
                <p14:cNvContentPartPr/>
                <p14:nvPr/>
              </p14:nvContentPartPr>
              <p14:xfrm>
                <a:off x="6115058" y="6336873"/>
                <a:ext cx="110520" cy="6120"/>
              </p14:xfrm>
            </p:contentPart>
          </mc:Choice>
          <mc:Fallback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6F7BF9E1-359A-CAD0-FB9A-98100DFD9398}"/>
                    </a:ext>
                  </a:extLst>
                </p:cNvPr>
                <p:cNvPicPr/>
                <p:nvPr/>
              </p:nvPicPr>
              <p:blipFill>
                <a:blip r:embed="rId1181"/>
                <a:stretch>
                  <a:fillRect/>
                </a:stretch>
              </p:blipFill>
              <p:spPr>
                <a:xfrm>
                  <a:off x="6107498" y="6329313"/>
                  <a:ext cx="125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2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8971AD6A-026C-71F5-9C50-F0586546A4C6}"/>
                    </a:ext>
                  </a:extLst>
                </p14:cNvPr>
                <p14:cNvContentPartPr/>
                <p14:nvPr/>
              </p14:nvContentPartPr>
              <p14:xfrm>
                <a:off x="6134138" y="6384033"/>
                <a:ext cx="100800" cy="97560"/>
              </p14:xfrm>
            </p:contentPart>
          </mc:Choice>
          <mc:Fallback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8971AD6A-026C-71F5-9C50-F0586546A4C6}"/>
                    </a:ext>
                  </a:extLst>
                </p:cNvPr>
                <p:cNvPicPr/>
                <p:nvPr/>
              </p:nvPicPr>
              <p:blipFill>
                <a:blip r:embed="rId1183"/>
                <a:stretch>
                  <a:fillRect/>
                </a:stretch>
              </p:blipFill>
              <p:spPr>
                <a:xfrm>
                  <a:off x="6126578" y="6376833"/>
                  <a:ext cx="11592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7" name="Gruppo 866">
            <a:extLst>
              <a:ext uri="{FF2B5EF4-FFF2-40B4-BE49-F238E27FC236}">
                <a16:creationId xmlns:a16="http://schemas.microsoft.com/office/drawing/2014/main" id="{05C26328-4EB8-F48B-7CFB-043A49F93FD0}"/>
              </a:ext>
            </a:extLst>
          </p:cNvPr>
          <p:cNvGrpSpPr/>
          <p:nvPr/>
        </p:nvGrpSpPr>
        <p:grpSpPr>
          <a:xfrm>
            <a:off x="6493778" y="6254433"/>
            <a:ext cx="515520" cy="162000"/>
            <a:chOff x="6493778" y="6254433"/>
            <a:chExt cx="51552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4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E0580F92-EBBC-C8B1-4D0D-C03A5C9C287E}"/>
                    </a:ext>
                  </a:extLst>
                </p14:cNvPr>
                <p14:cNvContentPartPr/>
                <p14:nvPr/>
              </p14:nvContentPartPr>
              <p14:xfrm>
                <a:off x="6493778" y="6260913"/>
                <a:ext cx="63720" cy="118440"/>
              </p14:xfrm>
            </p:contentPart>
          </mc:Choice>
          <mc:Fallback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E0580F92-EBBC-C8B1-4D0D-C03A5C9C287E}"/>
                    </a:ext>
                  </a:extLst>
                </p:cNvPr>
                <p:cNvPicPr/>
                <p:nvPr/>
              </p:nvPicPr>
              <p:blipFill>
                <a:blip r:embed="rId1185"/>
                <a:stretch>
                  <a:fillRect/>
                </a:stretch>
              </p:blipFill>
              <p:spPr>
                <a:xfrm>
                  <a:off x="6486218" y="6253353"/>
                  <a:ext cx="788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6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3671A882-F57A-4D5D-517A-CD3FE46E1CFF}"/>
                    </a:ext>
                  </a:extLst>
                </p14:cNvPr>
                <p14:cNvContentPartPr/>
                <p14:nvPr/>
              </p14:nvContentPartPr>
              <p14:xfrm>
                <a:off x="6583418" y="6316353"/>
                <a:ext cx="43920" cy="27720"/>
              </p14:xfrm>
            </p:contentPart>
          </mc:Choice>
          <mc:Fallback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3671A882-F57A-4D5D-517A-CD3FE46E1CFF}"/>
                    </a:ext>
                  </a:extLst>
                </p:cNvPr>
                <p:cNvPicPr/>
                <p:nvPr/>
              </p:nvPicPr>
              <p:blipFill>
                <a:blip r:embed="rId1187"/>
                <a:stretch>
                  <a:fillRect/>
                </a:stretch>
              </p:blipFill>
              <p:spPr>
                <a:xfrm>
                  <a:off x="6575858" y="6308793"/>
                  <a:ext cx="59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8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5A865082-CE3F-DAE6-A8CD-31C865ED9A82}"/>
                    </a:ext>
                  </a:extLst>
                </p14:cNvPr>
                <p14:cNvContentPartPr/>
                <p14:nvPr/>
              </p14:nvContentPartPr>
              <p14:xfrm>
                <a:off x="6633818" y="6254433"/>
                <a:ext cx="30240" cy="151920"/>
              </p14:xfrm>
            </p:contentPart>
          </mc:Choice>
          <mc:Fallback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5A865082-CE3F-DAE6-A8CD-31C865ED9A82}"/>
                    </a:ext>
                  </a:extLst>
                </p:cNvPr>
                <p:cNvPicPr/>
                <p:nvPr/>
              </p:nvPicPr>
              <p:blipFill>
                <a:blip r:embed="rId1189"/>
                <a:stretch>
                  <a:fillRect/>
                </a:stretch>
              </p:blipFill>
              <p:spPr>
                <a:xfrm>
                  <a:off x="6626618" y="6246873"/>
                  <a:ext cx="453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0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B830E6B1-A5BE-FD6A-4729-D8F65E1CDEEE}"/>
                    </a:ext>
                  </a:extLst>
                </p14:cNvPr>
                <p14:cNvContentPartPr/>
                <p14:nvPr/>
              </p14:nvContentPartPr>
              <p14:xfrm>
                <a:off x="6721298" y="6299073"/>
                <a:ext cx="49320" cy="69120"/>
              </p14:xfrm>
            </p:contentPart>
          </mc:Choice>
          <mc:Fallback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B830E6B1-A5BE-FD6A-4729-D8F65E1CDEEE}"/>
                    </a:ext>
                  </a:extLst>
                </p:cNvPr>
                <p:cNvPicPr/>
                <p:nvPr/>
              </p:nvPicPr>
              <p:blipFill>
                <a:blip r:embed="rId1191"/>
                <a:stretch>
                  <a:fillRect/>
                </a:stretch>
              </p:blipFill>
              <p:spPr>
                <a:xfrm>
                  <a:off x="6713738" y="6291513"/>
                  <a:ext cx="64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2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3A1EC033-E858-252E-50B7-444DCC774151}"/>
                    </a:ext>
                  </a:extLst>
                </p14:cNvPr>
                <p14:cNvContentPartPr/>
                <p14:nvPr/>
              </p14:nvContentPartPr>
              <p14:xfrm>
                <a:off x="6773498" y="6314913"/>
                <a:ext cx="75960" cy="1440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3A1EC033-E858-252E-50B7-444DCC774151}"/>
                    </a:ext>
                  </a:extLst>
                </p:cNvPr>
                <p:cNvPicPr/>
                <p:nvPr/>
              </p:nvPicPr>
              <p:blipFill>
                <a:blip r:embed="rId1193"/>
                <a:stretch>
                  <a:fillRect/>
                </a:stretch>
              </p:blipFill>
              <p:spPr>
                <a:xfrm>
                  <a:off x="6765938" y="6307353"/>
                  <a:ext cx="91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4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223BEA51-C29C-12A3-943C-1B0B9353E427}"/>
                    </a:ext>
                  </a:extLst>
                </p14:cNvPr>
                <p14:cNvContentPartPr/>
                <p14:nvPr/>
              </p14:nvContentPartPr>
              <p14:xfrm>
                <a:off x="6785738" y="6354873"/>
                <a:ext cx="45360" cy="22320"/>
              </p14:xfrm>
            </p:contentPart>
          </mc:Choice>
          <mc:Fallback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223BEA51-C29C-12A3-943C-1B0B9353E427}"/>
                    </a:ext>
                  </a:extLst>
                </p:cNvPr>
                <p:cNvPicPr/>
                <p:nvPr/>
              </p:nvPicPr>
              <p:blipFill>
                <a:blip r:embed="rId1195"/>
                <a:stretch>
                  <a:fillRect/>
                </a:stretch>
              </p:blipFill>
              <p:spPr>
                <a:xfrm>
                  <a:off x="6778178" y="6347313"/>
                  <a:ext cx="604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6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A8B65304-DD34-19D0-5BAA-B11C1A285247}"/>
                    </a:ext>
                  </a:extLst>
                </p14:cNvPr>
                <p14:cNvContentPartPr/>
                <p14:nvPr/>
              </p14:nvContentPartPr>
              <p14:xfrm>
                <a:off x="6828938" y="6283233"/>
                <a:ext cx="20160" cy="132840"/>
              </p14:xfrm>
            </p:contentPart>
          </mc:Choice>
          <mc:Fallback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A8B65304-DD34-19D0-5BAA-B11C1A285247}"/>
                    </a:ext>
                  </a:extLst>
                </p:cNvPr>
                <p:cNvPicPr/>
                <p:nvPr/>
              </p:nvPicPr>
              <p:blipFill>
                <a:blip r:embed="rId1197"/>
                <a:stretch>
                  <a:fillRect/>
                </a:stretch>
              </p:blipFill>
              <p:spPr>
                <a:xfrm>
                  <a:off x="6821378" y="6275673"/>
                  <a:ext cx="352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8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1B45CB8E-348C-BB2D-4F2B-772E67BEBF54}"/>
                    </a:ext>
                  </a:extLst>
                </p14:cNvPr>
                <p14:cNvContentPartPr/>
                <p14:nvPr/>
              </p14:nvContentPartPr>
              <p14:xfrm>
                <a:off x="6872858" y="6292593"/>
                <a:ext cx="16560" cy="95400"/>
              </p14:xfrm>
            </p:contentPart>
          </mc:Choice>
          <mc:Fallback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1B45CB8E-348C-BB2D-4F2B-772E67BEBF54}"/>
                    </a:ext>
                  </a:extLst>
                </p:cNvPr>
                <p:cNvPicPr/>
                <p:nvPr/>
              </p:nvPicPr>
              <p:blipFill>
                <a:blip r:embed="rId1199"/>
                <a:stretch>
                  <a:fillRect/>
                </a:stretch>
              </p:blipFill>
              <p:spPr>
                <a:xfrm>
                  <a:off x="6865298" y="6285033"/>
                  <a:ext cx="316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0">
              <p14:nvContentPartPr>
                <p14:cNvPr id="862" name="Input penna 861">
                  <a:extLst>
                    <a:ext uri="{FF2B5EF4-FFF2-40B4-BE49-F238E27FC236}">
                      <a16:creationId xmlns:a16="http://schemas.microsoft.com/office/drawing/2014/main" id="{CFF32868-6C49-8296-30E9-99BD01BA031B}"/>
                    </a:ext>
                  </a:extLst>
                </p14:cNvPr>
                <p14:cNvContentPartPr/>
                <p14:nvPr/>
              </p14:nvContentPartPr>
              <p14:xfrm>
                <a:off x="6944498" y="6274593"/>
                <a:ext cx="64800" cy="57600"/>
              </p14:xfrm>
            </p:contentPart>
          </mc:Choice>
          <mc:Fallback>
            <p:pic>
              <p:nvPicPr>
                <p:cNvPr id="862" name="Input penna 861">
                  <a:extLst>
                    <a:ext uri="{FF2B5EF4-FFF2-40B4-BE49-F238E27FC236}">
                      <a16:creationId xmlns:a16="http://schemas.microsoft.com/office/drawing/2014/main" id="{CFF32868-6C49-8296-30E9-99BD01BA031B}"/>
                    </a:ext>
                  </a:extLst>
                </p:cNvPr>
                <p:cNvPicPr/>
                <p:nvPr/>
              </p:nvPicPr>
              <p:blipFill>
                <a:blip r:embed="rId1201"/>
                <a:stretch>
                  <a:fillRect/>
                </a:stretch>
              </p:blipFill>
              <p:spPr>
                <a:xfrm>
                  <a:off x="6936938" y="6267033"/>
                  <a:ext cx="79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2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DF6E8A37-DF29-5007-1E6A-1E95C9BBF0EF}"/>
                    </a:ext>
                  </a:extLst>
                </p14:cNvPr>
                <p14:cNvContentPartPr/>
                <p14:nvPr/>
              </p14:nvContentPartPr>
              <p14:xfrm>
                <a:off x="6948098" y="6350193"/>
                <a:ext cx="8640" cy="50760"/>
              </p14:xfrm>
            </p:contentPart>
          </mc:Choice>
          <mc:Fallback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DF6E8A37-DF29-5007-1E6A-1E95C9BBF0EF}"/>
                    </a:ext>
                  </a:extLst>
                </p:cNvPr>
                <p:cNvPicPr/>
                <p:nvPr/>
              </p:nvPicPr>
              <p:blipFill>
                <a:blip r:embed="rId1203"/>
                <a:stretch>
                  <a:fillRect/>
                </a:stretch>
              </p:blipFill>
              <p:spPr>
                <a:xfrm>
                  <a:off x="6940538" y="6342633"/>
                  <a:ext cx="237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4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4E7DF11F-0DC2-3668-99E0-C6C9996257B7}"/>
                    </a:ext>
                  </a:extLst>
                </p14:cNvPr>
                <p14:cNvContentPartPr/>
                <p14:nvPr/>
              </p14:nvContentPartPr>
              <p14:xfrm>
                <a:off x="6983378" y="6361713"/>
                <a:ext cx="11520" cy="54720"/>
              </p14:xfrm>
            </p:contentPart>
          </mc:Choice>
          <mc:Fallback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4E7DF11F-0DC2-3668-99E0-C6C9996257B7}"/>
                    </a:ext>
                  </a:extLst>
                </p:cNvPr>
                <p:cNvPicPr/>
                <p:nvPr/>
              </p:nvPicPr>
              <p:blipFill>
                <a:blip r:embed="rId1205"/>
                <a:stretch>
                  <a:fillRect/>
                </a:stretch>
              </p:blipFill>
              <p:spPr>
                <a:xfrm>
                  <a:off x="6976178" y="6354153"/>
                  <a:ext cx="266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6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3B1DE354-E638-D315-6A33-FEB9A3CF8560}"/>
                    </a:ext>
                  </a:extLst>
                </p14:cNvPr>
                <p14:cNvContentPartPr/>
                <p14:nvPr/>
              </p14:nvContentPartPr>
              <p14:xfrm>
                <a:off x="6887618" y="6405633"/>
                <a:ext cx="104400" cy="3960"/>
              </p14:xfrm>
            </p:contentPart>
          </mc:Choice>
          <mc:Fallback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3B1DE354-E638-D315-6A33-FEB9A3CF8560}"/>
                    </a:ext>
                  </a:extLst>
                </p:cNvPr>
                <p:cNvPicPr/>
                <p:nvPr/>
              </p:nvPicPr>
              <p:blipFill>
                <a:blip r:embed="rId1207"/>
                <a:stretch>
                  <a:fillRect/>
                </a:stretch>
              </p:blipFill>
              <p:spPr>
                <a:xfrm>
                  <a:off x="6880058" y="6398073"/>
                  <a:ext cx="119520" cy="1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548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2A7D3-F46A-727C-321F-0AE62656F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D0D31A4-449C-F46F-82BD-C37A1A6316F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C239B45-8FEC-315C-A17E-6DFD11EC729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E0278AF-2D24-F936-0AF7-E4F7282D3C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CF40DFE-F1D3-80D0-14A2-20E0DF320D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875BFEC-3ACB-F700-E23B-DE299152C1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2BD6853-4393-8E7D-7438-E738918BA12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100ABB4-A9F0-47CD-CD5F-2D2606E76F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F1651AF-9EAA-CEFF-DC72-95936F806FF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DF04EEF-6522-A492-B6DE-0FD804E1ABD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157B925-254E-AAC9-9947-373B6E62AF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9FC5FD8-9A1D-42DF-389D-BD55E08B30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8C165A3-1CCF-F72D-17A8-F7FFF0DFA9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A3BCE79-0607-9143-20CE-5FCE657152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37DC4D8-2A7F-FB12-5E87-AEBB3AF2B6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63EE15-09B3-40FA-CA82-77204B7FC4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0345E9B-A199-B595-07FD-9CE4E2FF68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CEF0E77-D04F-476B-7138-1DB81ED66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78BFF09-A408-11B0-72CC-4B64018E86C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76A502E-F2BC-9B1F-4F3C-9928D8F40F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F93D538-F05A-3CC4-4777-1F56568006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5A5FAE8-964F-B97C-F981-4C6F1E70B8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06E4FD4-1BC5-0DB3-4560-06FF5486358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B1B8CAF-AA1F-3107-024B-4FD75FE6FA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B0DA9A3-B1E8-0122-1FF4-030C8E5A2D8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9C8B6EB-6B51-D4BE-BB84-02DCD05664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12A352F-4DDD-11AB-9AD0-D315DA5E76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0608C41-B745-FE3A-15CA-AAE0CB38E8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94425BA-B95B-EE36-71B0-0A370E5FA63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21C1695-0058-A1F2-1E73-5277ADAF94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C8A88A-C15A-8CFA-9D59-7D7937B3E3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0FD47E-A590-508A-BB69-07808998CB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9779286-99B0-D761-EC3E-394115BBAF9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109C7E5-9B1E-235C-F70A-7866632A5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0AF7743-5B18-D0F6-5911-CE1502F8E12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7DB9D5B-08C1-E61B-C5D0-DAFB26DB66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F278E47-C12F-51E1-C475-90EE1BF996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FF1E4C9-9CF1-3F34-82B5-F841E9CE1A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2B15C3D-5363-F0B4-52E3-22C80EC220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04DFEB0-51F8-BA36-A54F-DF57B3DAAB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C822D4D-E36C-A7A9-ECD5-7368D13036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E0A814C-C3AC-9EF9-5AF8-C482FEC3E8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15273A1-5640-41F6-E32C-9B10CC3CA7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EAA2ED-BCC9-5CD2-D169-4CBDEA1E98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41E056A-6B6B-0206-9D78-0663DB249C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68839A5-3902-2E67-47E2-4BDA81779D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37C3306-F1DB-70D0-8109-AA2EBBEB49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654797-77D6-7F80-4ED4-DEBBCD1BA3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CA15782-179A-3FB6-FED6-BE447449C80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EA6D6F5-30F2-6497-1724-2F5F4CB87A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0D9B9B0-A6CD-F281-A42D-A47189121D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9D8DB05-58F8-BFC7-0B47-BD129B3D93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3AF4786-2085-D164-F5DB-30C8FDDF8A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B8A90AB-1014-1649-607E-7CC1753571F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945F702-2B88-0E51-1B90-3A51411A13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68ACA26-7EA4-E7C1-AEB1-0E4FA6611ED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C3A5AC0-8FB9-909C-8B76-26F06F745F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03CDE14-4146-6053-8CAE-3A80EB85D3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2F00166-7605-9D9E-F1DB-530D340A352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10B52A-C0C5-2989-1AE4-C248EAD735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4732BDF-883A-8A66-84BF-6FDFA7DA43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C253DEA-8575-21DA-28D1-130A307C72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3793DA5-9FE1-B3C9-D154-68143986DBF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1633E34-1FB2-1BFC-D411-BA7076578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0" y="1816100"/>
            <a:ext cx="6451600" cy="3225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44FF76A-A829-3D68-87D9-06A52689D57D}"/>
                  </a:ext>
                </a:extLst>
              </p14:cNvPr>
              <p14:cNvContentPartPr/>
              <p14:nvPr/>
            </p14:nvContentPartPr>
            <p14:xfrm>
              <a:off x="6629293" y="2361253"/>
              <a:ext cx="845280" cy="1342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44FF76A-A829-3D68-87D9-06A52689D57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21733" y="2353693"/>
                <a:ext cx="860400" cy="14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B9F23FC8-3546-1582-529E-587A14F3CC06}"/>
              </a:ext>
            </a:extLst>
          </p:cNvPr>
          <p:cNvGrpSpPr/>
          <p:nvPr/>
        </p:nvGrpSpPr>
        <p:grpSpPr>
          <a:xfrm>
            <a:off x="1609813" y="975973"/>
            <a:ext cx="961560" cy="245520"/>
            <a:chOff x="1609813" y="975973"/>
            <a:chExt cx="96156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7D7D11C-E1CC-CFEE-3CFB-66FC407A0904}"/>
                    </a:ext>
                  </a:extLst>
                </p14:cNvPr>
                <p14:cNvContentPartPr/>
                <p14:nvPr/>
              </p14:nvContentPartPr>
              <p14:xfrm>
                <a:off x="1609813" y="975973"/>
                <a:ext cx="102600" cy="2286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7D7D11C-E1CC-CFEE-3CFB-66FC407A090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02253" y="968413"/>
                  <a:ext cx="1177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C45F2B6-452A-6623-8F9B-77B4C5DDDC18}"/>
                    </a:ext>
                  </a:extLst>
                </p14:cNvPr>
                <p14:cNvContentPartPr/>
                <p14:nvPr/>
              </p14:nvContentPartPr>
              <p14:xfrm>
                <a:off x="1805653" y="988573"/>
                <a:ext cx="53280" cy="232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C45F2B6-452A-6623-8F9B-77B4C5DDDC1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98093" y="981373"/>
                  <a:ext cx="684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01E27CD-6B4E-92A8-DF10-5B58E95F17C5}"/>
                    </a:ext>
                  </a:extLst>
                </p14:cNvPr>
                <p14:cNvContentPartPr/>
                <p14:nvPr/>
              </p14:nvContentPartPr>
              <p14:xfrm>
                <a:off x="1946413" y="993973"/>
                <a:ext cx="184680" cy="211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01E27CD-6B4E-92A8-DF10-5B58E95F17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38853" y="986413"/>
                  <a:ext cx="1998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A535F4D-3CAF-98AD-56EE-10A4F5D29165}"/>
                    </a:ext>
                  </a:extLst>
                </p14:cNvPr>
                <p14:cNvContentPartPr/>
                <p14:nvPr/>
              </p14:nvContentPartPr>
              <p14:xfrm>
                <a:off x="2186533" y="1004053"/>
                <a:ext cx="111600" cy="179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A535F4D-3CAF-98AD-56EE-10A4F5D2916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78973" y="996493"/>
                  <a:ext cx="1267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0C529DF-26D6-1100-FF19-04EC82DFF187}"/>
                    </a:ext>
                  </a:extLst>
                </p14:cNvPr>
                <p14:cNvContentPartPr/>
                <p14:nvPr/>
              </p14:nvContentPartPr>
              <p14:xfrm>
                <a:off x="2450773" y="1051933"/>
                <a:ext cx="120240" cy="12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0C529DF-26D6-1100-FF19-04EC82DFF18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43213" y="1044373"/>
                  <a:ext cx="135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8F8E0D4-A08F-4D07-FC52-7FB8B15CD755}"/>
                    </a:ext>
                  </a:extLst>
                </p14:cNvPr>
                <p14:cNvContentPartPr/>
                <p14:nvPr/>
              </p14:nvContentPartPr>
              <p14:xfrm>
                <a:off x="2441773" y="1143733"/>
                <a:ext cx="129600" cy="33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8F8E0D4-A08F-4D07-FC52-7FB8B15CD75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34213" y="1136173"/>
                  <a:ext cx="14472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CA00CC19-D442-3573-D4CC-889DDFD40541}"/>
              </a:ext>
            </a:extLst>
          </p:cNvPr>
          <p:cNvGrpSpPr/>
          <p:nvPr/>
        </p:nvGrpSpPr>
        <p:grpSpPr>
          <a:xfrm>
            <a:off x="3138733" y="953653"/>
            <a:ext cx="365400" cy="348840"/>
            <a:chOff x="3138733" y="953653"/>
            <a:chExt cx="36540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77E943D-2630-582D-7F02-04C6A1B8C4D4}"/>
                    </a:ext>
                  </a:extLst>
                </p14:cNvPr>
                <p14:cNvContentPartPr/>
                <p14:nvPr/>
              </p14:nvContentPartPr>
              <p14:xfrm>
                <a:off x="3138733" y="955453"/>
                <a:ext cx="146880" cy="135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77E943D-2630-582D-7F02-04C6A1B8C4D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31173" y="947893"/>
                  <a:ext cx="162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20D854D-7AE0-05EE-A209-C0022E90D242}"/>
                    </a:ext>
                  </a:extLst>
                </p14:cNvPr>
                <p14:cNvContentPartPr/>
                <p14:nvPr/>
              </p14:nvContentPartPr>
              <p14:xfrm>
                <a:off x="3425293" y="953653"/>
                <a:ext cx="36360" cy="131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20D854D-7AE0-05EE-A209-C0022E90D24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17733" y="946453"/>
                  <a:ext cx="51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D54A92D-C26C-6C7D-B091-7D97E5FDA199}"/>
                    </a:ext>
                  </a:extLst>
                </p14:cNvPr>
                <p14:cNvContentPartPr/>
                <p14:nvPr/>
              </p14:nvContentPartPr>
              <p14:xfrm>
                <a:off x="3287773" y="1127533"/>
                <a:ext cx="216360" cy="174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D54A92D-C26C-6C7D-B091-7D97E5FDA19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80213" y="1119973"/>
                  <a:ext cx="231480" cy="19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C5BC76FE-2762-3723-9AE9-931253A62FAD}"/>
              </a:ext>
            </a:extLst>
          </p:cNvPr>
          <p:cNvGrpSpPr/>
          <p:nvPr/>
        </p:nvGrpSpPr>
        <p:grpSpPr>
          <a:xfrm>
            <a:off x="3760813" y="764653"/>
            <a:ext cx="1155600" cy="640440"/>
            <a:chOff x="3760813" y="764653"/>
            <a:chExt cx="1155600" cy="64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44CE9D4-EDA9-3D7A-A27A-D53A458C563A}"/>
                    </a:ext>
                  </a:extLst>
                </p14:cNvPr>
                <p14:cNvContentPartPr/>
                <p14:nvPr/>
              </p14:nvContentPartPr>
              <p14:xfrm>
                <a:off x="3760813" y="838813"/>
                <a:ext cx="255960" cy="566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44CE9D4-EDA9-3D7A-A27A-D53A458C563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53253" y="831253"/>
                  <a:ext cx="271080" cy="58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A0BE1A3-7756-7141-5D70-5744AB89CF80}"/>
                    </a:ext>
                  </a:extLst>
                </p14:cNvPr>
                <p14:cNvContentPartPr/>
                <p14:nvPr/>
              </p14:nvContentPartPr>
              <p14:xfrm>
                <a:off x="4013173" y="1083253"/>
                <a:ext cx="146160" cy="103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A0BE1A3-7756-7141-5D70-5744AB89CF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05613" y="1075693"/>
                  <a:ext cx="1612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C6D1E14-0532-3913-6739-2CE35F846AE1}"/>
                    </a:ext>
                  </a:extLst>
                </p14:cNvPr>
                <p14:cNvContentPartPr/>
                <p14:nvPr/>
              </p14:nvContentPartPr>
              <p14:xfrm>
                <a:off x="4241773" y="1009093"/>
                <a:ext cx="22680" cy="174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C6D1E14-0532-3913-6739-2CE35F846AE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234213" y="1001533"/>
                  <a:ext cx="378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13DD7A8-7A40-2B47-DC1F-8F88A0E48CAE}"/>
                    </a:ext>
                  </a:extLst>
                </p14:cNvPr>
                <p14:cNvContentPartPr/>
                <p14:nvPr/>
              </p14:nvContentPartPr>
              <p14:xfrm>
                <a:off x="4350493" y="764653"/>
                <a:ext cx="279360" cy="631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13DD7A8-7A40-2B47-DC1F-8F88A0E48CA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42933" y="757093"/>
                  <a:ext cx="294480" cy="64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FB75569-DDD9-C159-91FF-BFF9E784F053}"/>
                    </a:ext>
                  </a:extLst>
                </p14:cNvPr>
                <p14:cNvContentPartPr/>
                <p14:nvPr/>
              </p14:nvContentPartPr>
              <p14:xfrm>
                <a:off x="4597093" y="952933"/>
                <a:ext cx="139680" cy="254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FB75569-DDD9-C159-91FF-BFF9E784F05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89533" y="945373"/>
                  <a:ext cx="1544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7DC4364-6B7E-C210-1748-C3B895A16C0A}"/>
                    </a:ext>
                  </a:extLst>
                </p14:cNvPr>
                <p14:cNvContentPartPr/>
                <p14:nvPr/>
              </p14:nvContentPartPr>
              <p14:xfrm>
                <a:off x="4663333" y="1083253"/>
                <a:ext cx="100080" cy="45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7DC4364-6B7E-C210-1748-C3B895A16C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55773" y="1075693"/>
                  <a:ext cx="115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B48334C-27B3-26BA-DA3B-079494DA2DB8}"/>
                    </a:ext>
                  </a:extLst>
                </p14:cNvPr>
                <p14:cNvContentPartPr/>
                <p14:nvPr/>
              </p14:nvContentPartPr>
              <p14:xfrm>
                <a:off x="4820653" y="984613"/>
                <a:ext cx="30600" cy="1692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B48334C-27B3-26BA-DA3B-079494DA2DB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13093" y="977053"/>
                  <a:ext cx="457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8BB61FC-D53F-DD45-BC63-04AEA426F828}"/>
                    </a:ext>
                  </a:extLst>
                </p14:cNvPr>
                <p14:cNvContentPartPr/>
                <p14:nvPr/>
              </p14:nvContentPartPr>
              <p14:xfrm>
                <a:off x="4817053" y="1084333"/>
                <a:ext cx="99360" cy="309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8BB61FC-D53F-DD45-BC63-04AEA426F82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09853" y="1076773"/>
                  <a:ext cx="114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F1BF6B0-2D8D-74A7-3507-51F50EAC296C}"/>
                    </a:ext>
                  </a:extLst>
                </p14:cNvPr>
                <p14:cNvContentPartPr/>
                <p14:nvPr/>
              </p14:nvContentPartPr>
              <p14:xfrm>
                <a:off x="4704373" y="1183693"/>
                <a:ext cx="168120" cy="147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F1BF6B0-2D8D-74A7-3507-51F50EAC296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96813" y="1176493"/>
                  <a:ext cx="18324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15FEF194-9693-EE23-56A6-B1CA6B78988F}"/>
              </a:ext>
            </a:extLst>
          </p:cNvPr>
          <p:cNvGrpSpPr/>
          <p:nvPr/>
        </p:nvGrpSpPr>
        <p:grpSpPr>
          <a:xfrm>
            <a:off x="5408533" y="757093"/>
            <a:ext cx="557640" cy="570240"/>
            <a:chOff x="5408533" y="757093"/>
            <a:chExt cx="557640" cy="57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0CE73A9-49A2-D1D2-0D9C-1F9119B32E57}"/>
                    </a:ext>
                  </a:extLst>
                </p14:cNvPr>
                <p14:cNvContentPartPr/>
                <p14:nvPr/>
              </p14:nvContentPartPr>
              <p14:xfrm>
                <a:off x="5584573" y="976693"/>
                <a:ext cx="9360" cy="7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0CE73A9-49A2-D1D2-0D9C-1F9119B32E5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577013" y="969133"/>
                  <a:ext cx="24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1E43D26-D322-8845-FACB-1D0F48C58A1D}"/>
                    </a:ext>
                  </a:extLst>
                </p14:cNvPr>
                <p14:cNvContentPartPr/>
                <p14:nvPr/>
              </p14:nvContentPartPr>
              <p14:xfrm>
                <a:off x="5651533" y="987133"/>
                <a:ext cx="20160" cy="15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1E43D26-D322-8845-FACB-1D0F48C58A1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643973" y="979573"/>
                  <a:ext cx="34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A52436C-617F-E6B0-4D63-EB7162DC3BC3}"/>
                    </a:ext>
                  </a:extLst>
                </p14:cNvPr>
                <p14:cNvContentPartPr/>
                <p14:nvPr/>
              </p14:nvContentPartPr>
              <p14:xfrm>
                <a:off x="5546773" y="1100533"/>
                <a:ext cx="160200" cy="1350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A52436C-617F-E6B0-4D63-EB7162DC3BC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39213" y="1092973"/>
                  <a:ext cx="174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018348C-483A-B0C9-78FE-6BACEDCA2331}"/>
                    </a:ext>
                  </a:extLst>
                </p14:cNvPr>
                <p14:cNvContentPartPr/>
                <p14:nvPr/>
              </p14:nvContentPartPr>
              <p14:xfrm>
                <a:off x="5408533" y="757093"/>
                <a:ext cx="557640" cy="5702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018348C-483A-B0C9-78FE-6BACEDCA233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01333" y="749533"/>
                  <a:ext cx="572760" cy="58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05189FC7-E108-8724-03A8-18BFEEA03A70}"/>
              </a:ext>
            </a:extLst>
          </p:cNvPr>
          <p:cNvGrpSpPr/>
          <p:nvPr/>
        </p:nvGrpSpPr>
        <p:grpSpPr>
          <a:xfrm>
            <a:off x="1290493" y="1695973"/>
            <a:ext cx="953640" cy="444240"/>
            <a:chOff x="1290493" y="1695973"/>
            <a:chExt cx="953640" cy="44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4535B04-B1EE-F813-0473-A5CB99740733}"/>
                    </a:ext>
                  </a:extLst>
                </p14:cNvPr>
                <p14:cNvContentPartPr/>
                <p14:nvPr/>
              </p14:nvContentPartPr>
              <p14:xfrm>
                <a:off x="1290493" y="1695973"/>
                <a:ext cx="259200" cy="444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4535B04-B1EE-F813-0473-A5CB9974073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282933" y="1688413"/>
                  <a:ext cx="2743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D19EB64-F43B-A68E-B6BE-2D926593B899}"/>
                    </a:ext>
                  </a:extLst>
                </p14:cNvPr>
                <p14:cNvContentPartPr/>
                <p14:nvPr/>
              </p14:nvContentPartPr>
              <p14:xfrm>
                <a:off x="1594333" y="1791013"/>
                <a:ext cx="165600" cy="231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D19EB64-F43B-A68E-B6BE-2D926593B89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586773" y="1783453"/>
                  <a:ext cx="1807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6150A0C-0BF8-D021-CF63-172F7E84E766}"/>
                    </a:ext>
                  </a:extLst>
                </p14:cNvPr>
                <p14:cNvContentPartPr/>
                <p14:nvPr/>
              </p14:nvContentPartPr>
              <p14:xfrm>
                <a:off x="1779373" y="1810093"/>
                <a:ext cx="84600" cy="198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6150A0C-0BF8-D021-CF63-172F7E84E76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71813" y="1802533"/>
                  <a:ext cx="997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EAEBEF1-3075-C0B1-F75B-F695A6A40C1F}"/>
                    </a:ext>
                  </a:extLst>
                </p14:cNvPr>
                <p14:cNvContentPartPr/>
                <p14:nvPr/>
              </p14:nvContentPartPr>
              <p14:xfrm>
                <a:off x="1916173" y="1818733"/>
                <a:ext cx="127440" cy="185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EAEBEF1-3075-C0B1-F75B-F695A6A40C1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08613" y="1811173"/>
                  <a:ext cx="1425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C412831-8AA1-B5D4-C2E8-232015F44F0D}"/>
                    </a:ext>
                  </a:extLst>
                </p14:cNvPr>
                <p14:cNvContentPartPr/>
                <p14:nvPr/>
              </p14:nvContentPartPr>
              <p14:xfrm>
                <a:off x="2141533" y="1815133"/>
                <a:ext cx="102600" cy="19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C412831-8AA1-B5D4-C2E8-232015F44F0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33973" y="1807573"/>
                  <a:ext cx="117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1847035-51D7-05F5-8F05-318525E6AE27}"/>
                    </a:ext>
                  </a:extLst>
                </p14:cNvPr>
                <p14:cNvContentPartPr/>
                <p14:nvPr/>
              </p14:nvContentPartPr>
              <p14:xfrm>
                <a:off x="2149453" y="1921693"/>
                <a:ext cx="87840" cy="13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1847035-51D7-05F5-8F05-318525E6AE2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41893" y="1914133"/>
                  <a:ext cx="10296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0BBD6A7-69DA-41F6-0AA1-D861EADD3013}"/>
              </a:ext>
            </a:extLst>
          </p:cNvPr>
          <p:cNvGrpSpPr/>
          <p:nvPr/>
        </p:nvGrpSpPr>
        <p:grpSpPr>
          <a:xfrm>
            <a:off x="2493613" y="1638013"/>
            <a:ext cx="1681560" cy="515160"/>
            <a:chOff x="2493613" y="1638013"/>
            <a:chExt cx="168156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4B9DD8E-26E4-2D24-B771-6EEC79091336}"/>
                    </a:ext>
                  </a:extLst>
                </p14:cNvPr>
                <p14:cNvContentPartPr/>
                <p14:nvPr/>
              </p14:nvContentPartPr>
              <p14:xfrm>
                <a:off x="2493613" y="1721533"/>
                <a:ext cx="139680" cy="18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4B9DD8E-26E4-2D24-B771-6EEC790913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86053" y="1713973"/>
                  <a:ext cx="154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FFA9F61-9113-EAAB-A99E-23A554309566}"/>
                    </a:ext>
                  </a:extLst>
                </p14:cNvPr>
                <p14:cNvContentPartPr/>
                <p14:nvPr/>
              </p14:nvContentPartPr>
              <p14:xfrm>
                <a:off x="2500093" y="1784533"/>
                <a:ext cx="128160" cy="49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FFA9F61-9113-EAAB-A99E-23A55430956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92533" y="1776973"/>
                  <a:ext cx="1432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26D26BE-DC7E-0F2A-E6EA-9982317AA38C}"/>
                    </a:ext>
                  </a:extLst>
                </p14:cNvPr>
                <p14:cNvContentPartPr/>
                <p14:nvPr/>
              </p14:nvContentPartPr>
              <p14:xfrm>
                <a:off x="2513773" y="1850053"/>
                <a:ext cx="120600" cy="120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26D26BE-DC7E-0F2A-E6EA-9982317AA38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06213" y="1842493"/>
                  <a:ext cx="1357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3E7E550-7FD0-9755-6A16-74914BC17D2E}"/>
                    </a:ext>
                  </a:extLst>
                </p14:cNvPr>
                <p14:cNvContentPartPr/>
                <p14:nvPr/>
              </p14:nvContentPartPr>
              <p14:xfrm>
                <a:off x="2678653" y="1752853"/>
                <a:ext cx="24120" cy="192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3E7E550-7FD0-9755-6A16-74914BC17D2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71093" y="1745653"/>
                  <a:ext cx="39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EE04C26-4B20-B3CC-E511-7B0DCF62897A}"/>
                    </a:ext>
                  </a:extLst>
                </p14:cNvPr>
                <p14:cNvContentPartPr/>
                <p14:nvPr/>
              </p14:nvContentPartPr>
              <p14:xfrm>
                <a:off x="2695573" y="1867333"/>
                <a:ext cx="85680" cy="45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EE04C26-4B20-B3CC-E511-7B0DCF62897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688013" y="1859773"/>
                  <a:ext cx="100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A9ADAD2-E361-A776-B208-6DADCE9131E1}"/>
                    </a:ext>
                  </a:extLst>
                </p14:cNvPr>
                <p14:cNvContentPartPr/>
                <p14:nvPr/>
              </p14:nvContentPartPr>
              <p14:xfrm>
                <a:off x="2818333" y="1751413"/>
                <a:ext cx="87120" cy="1818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A9ADAD2-E361-A776-B208-6DADCE9131E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811133" y="1743853"/>
                  <a:ext cx="1022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D7B227A-14FB-2FD9-E4DC-183692BD57DB}"/>
                    </a:ext>
                  </a:extLst>
                </p14:cNvPr>
                <p14:cNvContentPartPr/>
                <p14:nvPr/>
              </p14:nvContentPartPr>
              <p14:xfrm>
                <a:off x="2944693" y="1791373"/>
                <a:ext cx="58680" cy="139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D7B227A-14FB-2FD9-E4DC-183692BD57D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937133" y="1783813"/>
                  <a:ext cx="73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564EE99-57B2-1422-FF70-430D79AD1B21}"/>
                    </a:ext>
                  </a:extLst>
                </p14:cNvPr>
                <p14:cNvContentPartPr/>
                <p14:nvPr/>
              </p14:nvContentPartPr>
              <p14:xfrm>
                <a:off x="3047653" y="1835653"/>
                <a:ext cx="360" cy="3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564EE99-57B2-1422-FF70-430D79AD1B2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40093" y="18280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F59DE9D-2BAD-1FD9-8037-2B9D00E760FD}"/>
                    </a:ext>
                  </a:extLst>
                </p14:cNvPr>
                <p14:cNvContentPartPr/>
                <p14:nvPr/>
              </p14:nvContentPartPr>
              <p14:xfrm>
                <a:off x="2982133" y="1638013"/>
                <a:ext cx="313920" cy="4809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F59DE9D-2BAD-1FD9-8037-2B9D00E760F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974573" y="1630453"/>
                  <a:ext cx="3290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65ECF1F-D998-CBB3-A7BA-3371FFFAA46F}"/>
                    </a:ext>
                  </a:extLst>
                </p14:cNvPr>
                <p14:cNvContentPartPr/>
                <p14:nvPr/>
              </p14:nvContentPartPr>
              <p14:xfrm>
                <a:off x="3390733" y="1734133"/>
                <a:ext cx="127440" cy="471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65ECF1F-D998-CBB3-A7BA-3371FFFAA46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83173" y="1726573"/>
                  <a:ext cx="1422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71EF6AD-F6EC-0F18-14BE-F1A12F264855}"/>
                    </a:ext>
                  </a:extLst>
                </p14:cNvPr>
                <p14:cNvContentPartPr/>
                <p14:nvPr/>
              </p14:nvContentPartPr>
              <p14:xfrm>
                <a:off x="3357253" y="1771573"/>
                <a:ext cx="165240" cy="1033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71EF6AD-F6EC-0F18-14BE-F1A12F26485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349693" y="1764373"/>
                  <a:ext cx="1803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276CA9A-6B68-0A94-2344-61EEA761945E}"/>
                    </a:ext>
                  </a:extLst>
                </p14:cNvPr>
                <p14:cNvContentPartPr/>
                <p14:nvPr/>
              </p14:nvContentPartPr>
              <p14:xfrm>
                <a:off x="3285973" y="1867333"/>
                <a:ext cx="255960" cy="137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276CA9A-6B68-0A94-2344-61EEA761945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278413" y="1859773"/>
                  <a:ext cx="271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EAB19B2-7CC6-E4E2-0A79-BFCBED32AAE0}"/>
                    </a:ext>
                  </a:extLst>
                </p14:cNvPr>
                <p14:cNvContentPartPr/>
                <p14:nvPr/>
              </p14:nvContentPartPr>
              <p14:xfrm>
                <a:off x="3442573" y="1939693"/>
                <a:ext cx="3600" cy="345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EAB19B2-7CC6-E4E2-0A79-BFCBED32AAE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435013" y="1932133"/>
                  <a:ext cx="18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F3FB3BC-D41D-A361-0CA3-6899E6C32368}"/>
                    </a:ext>
                  </a:extLst>
                </p14:cNvPr>
                <p14:cNvContentPartPr/>
                <p14:nvPr/>
              </p14:nvContentPartPr>
              <p14:xfrm>
                <a:off x="3362293" y="1986493"/>
                <a:ext cx="119520" cy="1666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F3FB3BC-D41D-A361-0CA3-6899E6C3236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354733" y="1978933"/>
                  <a:ext cx="134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EFAA58C-DA5D-A7BA-1037-C976BDDAA119}"/>
                    </a:ext>
                  </a:extLst>
                </p14:cNvPr>
                <p14:cNvContentPartPr/>
                <p14:nvPr/>
              </p14:nvContentPartPr>
              <p14:xfrm>
                <a:off x="3599893" y="1645573"/>
                <a:ext cx="263520" cy="4759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EFAA58C-DA5D-A7BA-1037-C976BDDAA11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592333" y="1638013"/>
                  <a:ext cx="27864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9F63CB0-8094-A699-5D35-F7D858C6FDC6}"/>
                    </a:ext>
                  </a:extLst>
                </p14:cNvPr>
                <p14:cNvContentPartPr/>
                <p14:nvPr/>
              </p14:nvContentPartPr>
              <p14:xfrm>
                <a:off x="3855133" y="1765813"/>
                <a:ext cx="129600" cy="1299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9F63CB0-8094-A699-5D35-F7D858C6FDC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847573" y="1758253"/>
                  <a:ext cx="144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CE852E8-7AC6-BBD9-56F0-E28E486A08D4}"/>
                    </a:ext>
                  </a:extLst>
                </p14:cNvPr>
                <p14:cNvContentPartPr/>
                <p14:nvPr/>
              </p14:nvContentPartPr>
              <p14:xfrm>
                <a:off x="3849373" y="1883173"/>
                <a:ext cx="119160" cy="356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CE852E8-7AC6-BBD9-56F0-E28E486A08D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841813" y="1875613"/>
                  <a:ext cx="134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9628EEB-8897-D216-9031-FBDDD34F937B}"/>
                    </a:ext>
                  </a:extLst>
                </p14:cNvPr>
                <p14:cNvContentPartPr/>
                <p14:nvPr/>
              </p14:nvContentPartPr>
              <p14:xfrm>
                <a:off x="3987613" y="1876693"/>
                <a:ext cx="360" cy="3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9628EEB-8897-D216-9031-FBDDD34F937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80413" y="186913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83BE40B-4A96-E421-CF02-7D0CB0EB93A1}"/>
                    </a:ext>
                  </a:extLst>
                </p14:cNvPr>
                <p14:cNvContentPartPr/>
                <p14:nvPr/>
              </p14:nvContentPartPr>
              <p14:xfrm>
                <a:off x="4031893" y="1816213"/>
                <a:ext cx="27360" cy="1425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83BE40B-4A96-E421-CF02-7D0CB0EB93A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024333" y="1808653"/>
                  <a:ext cx="42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37FFAEE-2649-FAAF-130F-835F4549AA7D}"/>
                    </a:ext>
                  </a:extLst>
                </p14:cNvPr>
                <p14:cNvContentPartPr/>
                <p14:nvPr/>
              </p14:nvContentPartPr>
              <p14:xfrm>
                <a:off x="4146733" y="1808293"/>
                <a:ext cx="28440" cy="106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37FFAEE-2649-FAAF-130F-835F4549AA7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139173" y="1800733"/>
                  <a:ext cx="432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BFDA6BE-6807-EC23-72EA-C0C495A76682}"/>
                    </a:ext>
                  </a:extLst>
                </p14:cNvPr>
                <p14:cNvContentPartPr/>
                <p14:nvPr/>
              </p14:nvContentPartPr>
              <p14:xfrm>
                <a:off x="3934693" y="1981453"/>
                <a:ext cx="137880" cy="162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BFDA6BE-6807-EC23-72EA-C0C495A7668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27133" y="1973893"/>
                  <a:ext cx="1530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1DE2D76-3A6D-9BE6-C88F-D66455B0FF8C}"/>
                    </a:ext>
                  </a:extLst>
                </p14:cNvPr>
                <p14:cNvContentPartPr/>
                <p14:nvPr/>
              </p14:nvContentPartPr>
              <p14:xfrm>
                <a:off x="4040893" y="2064973"/>
                <a:ext cx="118440" cy="87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1DE2D76-3A6D-9BE6-C88F-D66455B0FF8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33333" y="2057413"/>
                  <a:ext cx="13320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F2129533-2408-59C8-8346-AB6682E63D15}"/>
              </a:ext>
            </a:extLst>
          </p:cNvPr>
          <p:cNvGrpSpPr/>
          <p:nvPr/>
        </p:nvGrpSpPr>
        <p:grpSpPr>
          <a:xfrm>
            <a:off x="4477213" y="1506613"/>
            <a:ext cx="557640" cy="485640"/>
            <a:chOff x="4477213" y="1506613"/>
            <a:chExt cx="557640" cy="48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D2BE930-564A-6BC7-4661-4E07AE5B4CED}"/>
                    </a:ext>
                  </a:extLst>
                </p14:cNvPr>
                <p14:cNvContentPartPr/>
                <p14:nvPr/>
              </p14:nvContentPartPr>
              <p14:xfrm>
                <a:off x="4654333" y="1717213"/>
                <a:ext cx="40320" cy="17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D2BE930-564A-6BC7-4661-4E07AE5B4CE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46773" y="1709653"/>
                  <a:ext cx="55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08287AF-6A81-9302-DDDE-ADB655EC6D9F}"/>
                    </a:ext>
                  </a:extLst>
                </p14:cNvPr>
                <p14:cNvContentPartPr/>
                <p14:nvPr/>
              </p14:nvContentPartPr>
              <p14:xfrm>
                <a:off x="4823893" y="1719733"/>
                <a:ext cx="1080" cy="64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08287AF-6A81-9302-DDDE-ADB655EC6D9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16333" y="1712173"/>
                  <a:ext cx="16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5283347-D402-8849-9319-19DC561E19B4}"/>
                    </a:ext>
                  </a:extLst>
                </p14:cNvPr>
                <p14:cNvContentPartPr/>
                <p14:nvPr/>
              </p14:nvContentPartPr>
              <p14:xfrm>
                <a:off x="4654333" y="1764013"/>
                <a:ext cx="162360" cy="175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5283347-D402-8849-9319-19DC561E19B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46773" y="1756453"/>
                  <a:ext cx="1774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A1F5ABF-CFEF-BB2A-1165-EE69DAD861CA}"/>
                    </a:ext>
                  </a:extLst>
                </p14:cNvPr>
                <p14:cNvContentPartPr/>
                <p14:nvPr/>
              </p14:nvContentPartPr>
              <p14:xfrm>
                <a:off x="4477213" y="1506613"/>
                <a:ext cx="557640" cy="4856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A1F5ABF-CFEF-BB2A-1165-EE69DAD861C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469653" y="1499053"/>
                  <a:ext cx="572400" cy="50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5BE729A9-B898-EC22-52F9-03319D55D6E6}"/>
              </a:ext>
            </a:extLst>
          </p:cNvPr>
          <p:cNvGrpSpPr/>
          <p:nvPr/>
        </p:nvGrpSpPr>
        <p:grpSpPr>
          <a:xfrm>
            <a:off x="6516973" y="924853"/>
            <a:ext cx="789840" cy="274680"/>
            <a:chOff x="6516973" y="924853"/>
            <a:chExt cx="78984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1B274F9-3FAC-4671-EDC2-6292F55DA605}"/>
                    </a:ext>
                  </a:extLst>
                </p14:cNvPr>
                <p14:cNvContentPartPr/>
                <p14:nvPr/>
              </p14:nvContentPartPr>
              <p14:xfrm>
                <a:off x="6516973" y="924853"/>
                <a:ext cx="222120" cy="201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1B274F9-3FAC-4671-EDC2-6292F55DA60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509413" y="917293"/>
                  <a:ext cx="237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9737465-F28E-2409-9B1E-6DBBD2EEEC89}"/>
                    </a:ext>
                  </a:extLst>
                </p14:cNvPr>
                <p14:cNvContentPartPr/>
                <p14:nvPr/>
              </p14:nvContentPartPr>
              <p14:xfrm>
                <a:off x="6797053" y="990373"/>
                <a:ext cx="179640" cy="882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9737465-F28E-2409-9B1E-6DBBD2EEEC8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789493" y="982813"/>
                  <a:ext cx="194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9D7DAE1-5212-E2E9-1BB2-B3D5F59D0BD4}"/>
                    </a:ext>
                  </a:extLst>
                </p14:cNvPr>
                <p14:cNvContentPartPr/>
                <p14:nvPr/>
              </p14:nvContentPartPr>
              <p14:xfrm>
                <a:off x="7024933" y="964813"/>
                <a:ext cx="65880" cy="1242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9D7DAE1-5212-E2E9-1BB2-B3D5F59D0BD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017373" y="957253"/>
                  <a:ext cx="81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2BF3FF6-BF21-BAC1-BB62-5D4E9108F6F9}"/>
                    </a:ext>
                  </a:extLst>
                </p14:cNvPr>
                <p14:cNvContentPartPr/>
                <p14:nvPr/>
              </p14:nvContentPartPr>
              <p14:xfrm>
                <a:off x="7105933" y="1018453"/>
                <a:ext cx="132120" cy="385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2BF3FF6-BF21-BAC1-BB62-5D4E9108F6F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98373" y="1010893"/>
                  <a:ext cx="147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23C1120-EF97-DAB4-28C5-260D9FFBEC30}"/>
                    </a:ext>
                  </a:extLst>
                </p14:cNvPr>
                <p14:cNvContentPartPr/>
                <p14:nvPr/>
              </p14:nvContentPartPr>
              <p14:xfrm>
                <a:off x="7166413" y="1024573"/>
                <a:ext cx="140400" cy="174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23C1120-EF97-DAB4-28C5-260D9FFBEC3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158853" y="1017013"/>
                  <a:ext cx="155520" cy="19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5F4AE39B-ABCC-159D-F0DA-1F3AED50923E}"/>
              </a:ext>
            </a:extLst>
          </p:cNvPr>
          <p:cNvGrpSpPr/>
          <p:nvPr/>
        </p:nvGrpSpPr>
        <p:grpSpPr>
          <a:xfrm>
            <a:off x="5358853" y="1422373"/>
            <a:ext cx="1252080" cy="442440"/>
            <a:chOff x="5358853" y="1422373"/>
            <a:chExt cx="1252080" cy="44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BE11B43-0BE0-7D93-8C9B-A6C198B2EA31}"/>
                    </a:ext>
                  </a:extLst>
                </p14:cNvPr>
                <p14:cNvContentPartPr/>
                <p14:nvPr/>
              </p14:nvContentPartPr>
              <p14:xfrm>
                <a:off x="5358853" y="1657453"/>
                <a:ext cx="229320" cy="2073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BE11B43-0BE0-7D93-8C9B-A6C198B2EA3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351293" y="1649893"/>
                  <a:ext cx="2444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627A98F-2534-82A8-C805-C0A3ED986879}"/>
                    </a:ext>
                  </a:extLst>
                </p14:cNvPr>
                <p14:cNvContentPartPr/>
                <p14:nvPr/>
              </p14:nvContentPartPr>
              <p14:xfrm>
                <a:off x="5600413" y="1738453"/>
                <a:ext cx="90720" cy="62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627A98F-2534-82A8-C805-C0A3ED98687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592853" y="1730893"/>
                  <a:ext cx="1058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3A323B0-3918-9871-5014-A30FCEE09CC6}"/>
                    </a:ext>
                  </a:extLst>
                </p14:cNvPr>
                <p14:cNvContentPartPr/>
                <p14:nvPr/>
              </p14:nvContentPartPr>
              <p14:xfrm>
                <a:off x="5750533" y="1723333"/>
                <a:ext cx="103680" cy="752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3A323B0-3918-9871-5014-A30FCEE09CC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742973" y="1715773"/>
                  <a:ext cx="1184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51ED9E4-547F-3350-55BB-7C90152823D8}"/>
                    </a:ext>
                  </a:extLst>
                </p14:cNvPr>
                <p14:cNvContentPartPr/>
                <p14:nvPr/>
              </p14:nvContentPartPr>
              <p14:xfrm>
                <a:off x="5926573" y="1562053"/>
                <a:ext cx="91440" cy="225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51ED9E4-547F-3350-55BB-7C90152823D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19013" y="1554493"/>
                  <a:ext cx="106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D7BCC3A-98B4-CA6A-F115-7AA6A382C67E}"/>
                    </a:ext>
                  </a:extLst>
                </p14:cNvPr>
                <p14:cNvContentPartPr/>
                <p14:nvPr/>
              </p14:nvContentPartPr>
              <p14:xfrm>
                <a:off x="6089653" y="1422373"/>
                <a:ext cx="45360" cy="2790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D7BCC3A-98B4-CA6A-F115-7AA6A382C67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082093" y="1414813"/>
                  <a:ext cx="604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5FC92DF-49D4-95B6-FD66-7B05FD01ED37}"/>
                    </a:ext>
                  </a:extLst>
                </p14:cNvPr>
                <p14:cNvContentPartPr/>
                <p14:nvPr/>
              </p14:nvContentPartPr>
              <p14:xfrm>
                <a:off x="6144373" y="1594453"/>
                <a:ext cx="6840" cy="1436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5FC92DF-49D4-95B6-FD66-7B05FD01ED3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137173" y="1586893"/>
                  <a:ext cx="21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EDE377C-3A3F-90D4-2F12-151E497A1D06}"/>
                    </a:ext>
                  </a:extLst>
                </p14:cNvPr>
                <p14:cNvContentPartPr/>
                <p14:nvPr/>
              </p14:nvContentPartPr>
              <p14:xfrm>
                <a:off x="6250573" y="1612453"/>
                <a:ext cx="69480" cy="1256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EDE377C-3A3F-90D4-2F12-151E497A1D0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243013" y="1604893"/>
                  <a:ext cx="846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066A87D-BD67-487D-B15C-9023DF6BEDC4}"/>
                    </a:ext>
                  </a:extLst>
                </p14:cNvPr>
                <p14:cNvContentPartPr/>
                <p14:nvPr/>
              </p14:nvContentPartPr>
              <p14:xfrm>
                <a:off x="6361453" y="1648093"/>
                <a:ext cx="30600" cy="576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066A87D-BD67-487D-B15C-9023DF6BEDC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353893" y="1640533"/>
                  <a:ext cx="45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6EAC28F-2124-1D0F-19CF-A0756F1EAD14}"/>
                    </a:ext>
                  </a:extLst>
                </p14:cNvPr>
                <p14:cNvContentPartPr/>
                <p14:nvPr/>
              </p14:nvContentPartPr>
              <p14:xfrm>
                <a:off x="6464773" y="1550173"/>
                <a:ext cx="6840" cy="1206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6EAC28F-2124-1D0F-19CF-A0756F1EAD1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457213" y="1542613"/>
                  <a:ext cx="219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77169D9-CF1F-D9B1-1A06-1D8C0141FEB8}"/>
                    </a:ext>
                  </a:extLst>
                </p14:cNvPr>
                <p14:cNvContentPartPr/>
                <p14:nvPr/>
              </p14:nvContentPartPr>
              <p14:xfrm>
                <a:off x="6479533" y="1641253"/>
                <a:ext cx="52920" cy="22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77169D9-CF1F-D9B1-1A06-1D8C0141FEB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471973" y="1633693"/>
                  <a:ext cx="67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FD3E599-EB2D-C72C-E3E4-936BBA07F29A}"/>
                    </a:ext>
                  </a:extLst>
                </p14:cNvPr>
                <p14:cNvContentPartPr/>
                <p14:nvPr/>
              </p14:nvContentPartPr>
              <p14:xfrm>
                <a:off x="6425533" y="1597333"/>
                <a:ext cx="185400" cy="1839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FD3E599-EB2D-C72C-E3E4-936BBA07F29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417973" y="1589773"/>
                  <a:ext cx="200520" cy="19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056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8BBE-4003-1A9D-52AF-64AE88BB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1D3CFB-5B29-6395-5BC5-0419B6C03C0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CC90367-F314-06C3-C251-D565E135389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03300D2-3F65-30CD-1810-5E21160216F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C50EE08-7881-6E9F-8681-6745F600750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08EFA87-176A-1F4F-F171-D74E92B6706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4C7F8AC-8EE9-11EE-03BC-6FA95A08D7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E6AD1F2-3F57-F25D-640E-20A62CEA75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85EE62B-236A-7CD2-79DE-692541A8F0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6791DE3-55AC-9821-00AF-3D1D07B8594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DFC9DDF-A778-8AB0-F7EE-192FF410F31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899C09A-4593-A543-D96D-9F7A2312043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D7A09B5-7691-8E9D-9ECB-B94899E7142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1EF55C4-3942-9ACC-3953-3AAF8C47836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1F3E9B9-6A17-0679-B2D0-A0BAB13838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3C26D07-7441-23DD-BFB4-F7B28DC552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46613CA-09D6-8AD1-CFD6-4AE37F524C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9A4CC5-EB8A-873C-DA56-72329FA8A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6B5D1CC-C4EE-A0F7-D36C-E4FAF78D1A0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9E257C3-5986-54E5-48D7-51655B22E4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45B55A1-7AFD-7246-4A1F-F8B8E81281C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E11CECE-657C-6ECF-7682-13F668B793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24441B7-6D63-6BFC-1A13-5FF60C7520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DD84FF6-9596-3B7E-7303-D34D56A8FE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AC5ABB7-AAC8-21E3-6CB3-220428FA61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F60BC46-5862-92A9-BD56-D4D8DEFF608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2331834-6D1D-6FFA-3C13-6FFDBA06CF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F0C2A67-1C95-179E-94DE-1F276760A7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B88E0A1-5BEA-55B4-A4AE-7623054431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59499B-F227-9229-9873-C65581E029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77A15A8-4089-B599-1DD6-BF2674CBB5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F738704-042A-3630-D804-69D073F3D5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3C836DB-B90D-8496-068E-FCEF7066D1F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D90D635-5D7C-FDB7-CBCA-F3D50C04E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2250F5-0B40-15EB-C351-C9148A9CB9A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49492C7-4442-F30F-C516-925975114CC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2A79034-69C5-EA23-40A6-5CA76E7FB9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B1211E6-8D7A-A30A-6B1C-1EA0FF7A29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7110F4-8915-3E49-8724-CCF9A858B3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4B05410-BF3B-29D7-E44B-9375646B98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2E0CC38-9F89-986B-B203-57FD240BC1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8CF00BA-4EB4-99B8-AB29-C60AA93E04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AF73F03-23CC-76DE-B1BF-6CFE2CA9F3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5A5834F-5BD6-9FA7-68EF-AC06420CE1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6A79F86-F9C2-1037-2BB2-147D7E42041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55918A4-3E30-D6A1-B5F0-E533A427FC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5B41872-F155-6839-3028-B649B45E98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78D18D-E166-7FB7-6700-4BB1404BD7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7A5F910-EAE7-EDE6-BF51-376948C6983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560EA3C-EF38-237B-D6ED-0B469FB36F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3A7448-1657-DDF9-DEE5-2D61928CBF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1051312-294F-E720-840F-E2D73786CCE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FD6604-55D0-814A-E3B1-6236C096133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9C4C8A0-09BE-2F86-D920-59B449EC60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BD3BDB0-18BA-277F-2524-9C38410D3D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FC87C96-0456-8F3B-8136-B0A15876830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2771E56-2651-CC91-34B0-C548AEACEFB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B5857B5-0828-4144-DA26-64F03FAF0F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D9393D8-23BF-3523-44C5-D87EE1616D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510A1A6-CE47-4104-AEF1-D3DF16F2F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AA608BB-6EB2-0FBB-859C-743150A6CC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0457E81-A974-BB5D-995C-1F765AA8C7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544EC72-835D-4F0C-C553-AFC3A3E9A03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AB18123-4855-ADEE-5B3A-FAD4C605A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83" y="0"/>
            <a:ext cx="351103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E96BC84-FDDF-199D-BB5B-989B9A958A1D}"/>
                  </a:ext>
                </a:extLst>
              </p14:cNvPr>
              <p14:cNvContentPartPr/>
              <p14:nvPr/>
            </p14:nvContentPartPr>
            <p14:xfrm>
              <a:off x="4860811" y="5291879"/>
              <a:ext cx="46080" cy="108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E96BC84-FDDF-199D-BB5B-989B9A958A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53251" y="5284319"/>
                <a:ext cx="60840" cy="12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3F3C1ADD-221C-261E-95BA-7E2621770A26}"/>
              </a:ext>
            </a:extLst>
          </p:cNvPr>
          <p:cNvGrpSpPr/>
          <p:nvPr/>
        </p:nvGrpSpPr>
        <p:grpSpPr>
          <a:xfrm>
            <a:off x="6144931" y="5034839"/>
            <a:ext cx="95040" cy="251280"/>
            <a:chOff x="6144931" y="5034839"/>
            <a:chExt cx="9504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6234D91-4106-8C98-EBF2-8616FEF31DA9}"/>
                    </a:ext>
                  </a:extLst>
                </p14:cNvPr>
                <p14:cNvContentPartPr/>
                <p14:nvPr/>
              </p14:nvContentPartPr>
              <p14:xfrm>
                <a:off x="6167611" y="5034839"/>
                <a:ext cx="45360" cy="251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6234D91-4106-8C98-EBF2-8616FEF31DA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60051" y="5027279"/>
                  <a:ext cx="604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D24D254-2A20-8D8F-4524-6A234240CA45}"/>
                    </a:ext>
                  </a:extLst>
                </p14:cNvPr>
                <p14:cNvContentPartPr/>
                <p14:nvPr/>
              </p14:nvContentPartPr>
              <p14:xfrm>
                <a:off x="6144931" y="5046359"/>
                <a:ext cx="95040" cy="234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D24D254-2A20-8D8F-4524-6A234240CA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37371" y="5038799"/>
                  <a:ext cx="110160" cy="249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3990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358E-B48F-8B4A-F3A2-1F1BFD8FD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AE30457-C109-5483-1B42-723C38E51BB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1A0DFEC-F402-F559-4CC0-6347896E056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6ED4B86-D33C-49D7-8D87-D7625C408E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D81F3C5-0A7A-9BAB-EDB6-581BFEDAF00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F73F8C5-44F8-469E-89C7-D9F6130575A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20C2347-7BA2-6998-7E96-6E4C61C9E5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F3CA170-3C80-2B40-26D2-21E15DCFF0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B39CC0C-29F9-64E8-6828-ABA3B43B43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05BFE27-BD8A-3EDF-106F-C0375501734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F16D229-DB57-8A83-75CB-895F3E745B0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6B23C0F-DB5E-A267-1BAA-66AC881AC31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1966817-3468-6224-2CCD-338943B8D4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84072EF-4429-E0C3-550F-1BC9028DA34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EE1DA9E-44CF-D852-4837-AA7577BA59E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A85557-33EF-55C2-9D04-996C5F2A8D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75975C9-E5EE-1724-17AE-148667E51B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BB9EAF-C336-3407-6704-9F7C41573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C4EECEB-83E4-29ED-5BB7-197EB39FAE7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8C3E782-A06D-9964-B470-813930C297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07D712-641F-ECEE-956D-B451F8DD6D4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078C775-947A-7D99-6B5D-76FDCA26C2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8E88495-4318-52E1-6C76-C42D05453AF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4CFB635-0169-AE0D-F6FE-EDF5433C3A5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EF24891-E68A-EDA0-BB47-8D69D41CCE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F933F5-A2FE-F680-A9E6-65BB9A5448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A68ACCD-0EC9-0276-AF26-658C5945EC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D9CB447-3357-A0A5-3684-169B8E0DBB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3574369-2DF0-A52B-BA9F-AD343A26CB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3681058-82B7-C958-45D0-88BEAFA31C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5DBE8A9-3CA1-7B46-BF7D-4CBD204D52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8E1F12-D10D-00C6-9755-D3703A84AC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B0D7C3E-96CC-DCA8-5A14-744ED9786B2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E713B9A-0DC5-3661-E379-AEB31440D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A0575F9-7323-4F35-10BC-D0592DDE7F6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7A0A878-67E2-C39E-328C-1B0C82923A3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532B479-82C9-3879-AC7E-6D082DB9B9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F38E1BF-1DD0-28BF-FC38-285092D337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B663470-45E9-E0B7-F6EF-BB3E421AE5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1C66016-1776-60E2-6A31-B56A266F33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9FF4B98-D69D-70FE-C419-5985D343819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1620A67-4977-4A80-389F-B1BA79705A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793811D-296F-12F4-7D3A-B12344AB26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A0705AE-A466-5C04-D7D8-9245D6462E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2D4BDA2-4D3B-D281-AB2C-03862AA122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A8CC2B-F891-F4C8-CADC-E7059D772D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268348F-0C11-20EE-3286-1BA4FB3E480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775126E-4039-1201-A02C-B678C9278D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33886F3-C6F4-B608-E2D1-E97708484D7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40F09FD-9D35-C05D-B786-E847F97514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0E493D8-6992-D522-03FE-093C3F517D3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063FC39-3832-0720-D603-03FAF05F4FA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CB698D7-370C-D075-277F-67F75E7A1C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F39569A-24E3-5106-C136-C0393A10FF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2F7F691-1B90-B36C-2D33-6F97DF1E04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9EEDF0C-8EEA-BD05-F506-44B13859A6F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0F0DF7B-6606-AA7F-8E55-E1B67CC206B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E192AF8-D101-70F6-496E-989430430C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8C89D4D-FB15-5B86-534D-307DB21A26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5886CE2-DAB3-9222-13A5-F5D0DF3F80A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C0D549D-4635-F08D-D8FC-8DEA489A38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9421A54-BB97-1957-4651-FB2E6CCBBB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9DBF6A8-4B7F-068B-7478-F5FA7B61BDF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numero&#10;&#10;Descrizione generata automaticamente">
            <a:extLst>
              <a:ext uri="{FF2B5EF4-FFF2-40B4-BE49-F238E27FC236}">
                <a16:creationId xmlns:a16="http://schemas.microsoft.com/office/drawing/2014/main" id="{0A6B2FF2-BD66-3614-3E98-C2A74C09D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247650"/>
            <a:ext cx="4495800" cy="63627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2D43792A-D31C-F721-1484-00D1DF25DFDE}"/>
              </a:ext>
            </a:extLst>
          </p:cNvPr>
          <p:cNvGrpSpPr/>
          <p:nvPr/>
        </p:nvGrpSpPr>
        <p:grpSpPr>
          <a:xfrm>
            <a:off x="191596" y="314958"/>
            <a:ext cx="152640" cy="238320"/>
            <a:chOff x="191596" y="314958"/>
            <a:chExt cx="15264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37EE159-A191-83C7-5A7F-A7120EEBC4F4}"/>
                    </a:ext>
                  </a:extLst>
                </p14:cNvPr>
                <p14:cNvContentPartPr/>
                <p14:nvPr/>
              </p14:nvContentPartPr>
              <p14:xfrm>
                <a:off x="191596" y="314958"/>
                <a:ext cx="64080" cy="185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37EE159-A191-83C7-5A7F-A7120EEBC4F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4036" y="307398"/>
                  <a:ext cx="78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19F8E11-16EC-80CE-C415-D8F3649FFB52}"/>
                    </a:ext>
                  </a:extLst>
                </p14:cNvPr>
                <p14:cNvContentPartPr/>
                <p14:nvPr/>
              </p14:nvContentPartPr>
              <p14:xfrm>
                <a:off x="285556" y="330078"/>
                <a:ext cx="58680" cy="223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19F8E11-16EC-80CE-C415-D8F3649FFB5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7996" y="322518"/>
                  <a:ext cx="7380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0320C8F3-67EA-1DE4-B90F-4C3129FF9A56}"/>
              </a:ext>
            </a:extLst>
          </p:cNvPr>
          <p:cNvGrpSpPr/>
          <p:nvPr/>
        </p:nvGrpSpPr>
        <p:grpSpPr>
          <a:xfrm>
            <a:off x="569236" y="398478"/>
            <a:ext cx="66240" cy="65520"/>
            <a:chOff x="569236" y="398478"/>
            <a:chExt cx="66240" cy="6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C2FA2B0-1B9E-55C7-BDB4-A84A6ABE39A7}"/>
                    </a:ext>
                  </a:extLst>
                </p14:cNvPr>
                <p14:cNvContentPartPr/>
                <p14:nvPr/>
              </p14:nvContentPartPr>
              <p14:xfrm>
                <a:off x="576436" y="398478"/>
                <a:ext cx="39240" cy="10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C2FA2B0-1B9E-55C7-BDB4-A84A6ABE39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8876" y="390918"/>
                  <a:ext cx="54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431ACF3-7F49-68A1-34A8-4A384285EFB9}"/>
                    </a:ext>
                  </a:extLst>
                </p14:cNvPr>
                <p14:cNvContentPartPr/>
                <p14:nvPr/>
              </p14:nvContentPartPr>
              <p14:xfrm>
                <a:off x="569236" y="454998"/>
                <a:ext cx="66240" cy="9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431ACF3-7F49-68A1-34A8-4A384285EFB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1676" y="447438"/>
                  <a:ext cx="8136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064A2F70-0C9B-AD28-15A8-A6064BAAE232}"/>
              </a:ext>
            </a:extLst>
          </p:cNvPr>
          <p:cNvGrpSpPr/>
          <p:nvPr/>
        </p:nvGrpSpPr>
        <p:grpSpPr>
          <a:xfrm>
            <a:off x="860116" y="336198"/>
            <a:ext cx="571320" cy="234000"/>
            <a:chOff x="860116" y="336198"/>
            <a:chExt cx="57132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2DC869-EFDD-3C59-3699-566D202867DB}"/>
                    </a:ext>
                  </a:extLst>
                </p14:cNvPr>
                <p14:cNvContentPartPr/>
                <p14:nvPr/>
              </p14:nvContentPartPr>
              <p14:xfrm>
                <a:off x="860116" y="336198"/>
                <a:ext cx="78840" cy="234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2DC869-EFDD-3C59-3699-566D202867D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52556" y="328638"/>
                  <a:ext cx="939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88F09D-6C69-2E08-7D43-21302C98BF57}"/>
                    </a:ext>
                  </a:extLst>
                </p14:cNvPr>
                <p14:cNvContentPartPr/>
                <p14:nvPr/>
              </p14:nvContentPartPr>
              <p14:xfrm>
                <a:off x="1030396" y="341598"/>
                <a:ext cx="31680" cy="206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88F09D-6C69-2E08-7D43-21302C98BF5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22836" y="334038"/>
                  <a:ext cx="468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77F7E1D-7DA1-DC45-D6C4-1EBE8DBEF032}"/>
                    </a:ext>
                  </a:extLst>
                </p14:cNvPr>
                <p14:cNvContentPartPr/>
                <p14:nvPr/>
              </p14:nvContentPartPr>
              <p14:xfrm>
                <a:off x="973876" y="440958"/>
                <a:ext cx="119520" cy="35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77F7E1D-7DA1-DC45-D6C4-1EBE8DBEF03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6316" y="433398"/>
                  <a:ext cx="1346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F58C5D6-03C9-EB19-2DB7-94C8BC93463B}"/>
                    </a:ext>
                  </a:extLst>
                </p14:cNvPr>
                <p14:cNvContentPartPr/>
                <p14:nvPr/>
              </p14:nvContentPartPr>
              <p14:xfrm>
                <a:off x="1189156" y="352758"/>
                <a:ext cx="97920" cy="156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F58C5D6-03C9-EB19-2DB7-94C8BC93463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81596" y="345198"/>
                  <a:ext cx="113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0B1486E-43AC-1941-D67F-611F47A84A53}"/>
                    </a:ext>
                  </a:extLst>
                </p14:cNvPr>
                <p14:cNvContentPartPr/>
                <p14:nvPr/>
              </p14:nvContentPartPr>
              <p14:xfrm>
                <a:off x="1355116" y="379758"/>
                <a:ext cx="76320" cy="145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0B1486E-43AC-1941-D67F-611F47A84A5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47556" y="372198"/>
                  <a:ext cx="9144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695D600A-765A-9309-774D-7F61D7D2B758}"/>
              </a:ext>
            </a:extLst>
          </p:cNvPr>
          <p:cNvGrpSpPr/>
          <p:nvPr/>
        </p:nvGrpSpPr>
        <p:grpSpPr>
          <a:xfrm>
            <a:off x="1918156" y="193278"/>
            <a:ext cx="445320" cy="367560"/>
            <a:chOff x="1918156" y="193278"/>
            <a:chExt cx="44532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71E4CAA-5E92-2689-5FAD-69FD808A3E10}"/>
                    </a:ext>
                  </a:extLst>
                </p14:cNvPr>
                <p14:cNvContentPartPr/>
                <p14:nvPr/>
              </p14:nvContentPartPr>
              <p14:xfrm>
                <a:off x="1918156" y="193278"/>
                <a:ext cx="50400" cy="356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71E4CAA-5E92-2689-5FAD-69FD808A3E1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10596" y="185718"/>
                  <a:ext cx="6552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F4B286C-F74B-EE56-8A06-51E281258C3E}"/>
                    </a:ext>
                  </a:extLst>
                </p14:cNvPr>
                <p14:cNvContentPartPr/>
                <p14:nvPr/>
              </p14:nvContentPartPr>
              <p14:xfrm>
                <a:off x="2066836" y="277158"/>
                <a:ext cx="157680" cy="320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F4B286C-F74B-EE56-8A06-51E281258C3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59276" y="269598"/>
                  <a:ext cx="1724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4E77EE7-F642-A622-7F4B-5D638858DDF5}"/>
                    </a:ext>
                  </a:extLst>
                </p14:cNvPr>
                <p14:cNvContentPartPr/>
                <p14:nvPr/>
              </p14:nvContentPartPr>
              <p14:xfrm>
                <a:off x="2102476" y="324678"/>
                <a:ext cx="24120" cy="1677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4E77EE7-F642-A622-7F4B-5D638858DDF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94916" y="317118"/>
                  <a:ext cx="392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C463220-FEB5-1CE3-438D-8F1A69312FAA}"/>
                    </a:ext>
                  </a:extLst>
                </p14:cNvPr>
                <p14:cNvContentPartPr/>
                <p14:nvPr/>
              </p14:nvContentPartPr>
              <p14:xfrm>
                <a:off x="2195716" y="295158"/>
                <a:ext cx="138960" cy="2656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C463220-FEB5-1CE3-438D-8F1A69312FA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88156" y="287598"/>
                  <a:ext cx="1537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B7E8DE8-8445-3435-97B2-E78FCF310B05}"/>
                    </a:ext>
                  </a:extLst>
                </p14:cNvPr>
                <p14:cNvContentPartPr/>
                <p14:nvPr/>
              </p14:nvContentPartPr>
              <p14:xfrm>
                <a:off x="2229556" y="447078"/>
                <a:ext cx="133920" cy="129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B7E8DE8-8445-3435-97B2-E78FCF310B0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21996" y="439878"/>
                  <a:ext cx="14904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F209BB2A-36F8-417A-D7A1-E5704F3B94A8}"/>
              </a:ext>
            </a:extLst>
          </p:cNvPr>
          <p:cNvGrpSpPr/>
          <p:nvPr/>
        </p:nvGrpSpPr>
        <p:grpSpPr>
          <a:xfrm>
            <a:off x="815116" y="714918"/>
            <a:ext cx="221400" cy="165960"/>
            <a:chOff x="815116" y="714918"/>
            <a:chExt cx="22140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FF4E645-D457-6AEB-4DB8-EF77FA7F53C1}"/>
                    </a:ext>
                  </a:extLst>
                </p14:cNvPr>
                <p14:cNvContentPartPr/>
                <p14:nvPr/>
              </p14:nvContentPartPr>
              <p14:xfrm>
                <a:off x="815116" y="744078"/>
                <a:ext cx="87120" cy="119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FF4E645-D457-6AEB-4DB8-EF77FA7F53C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07556" y="736518"/>
                  <a:ext cx="1018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2928427-91F1-EDCC-CB13-DA58F062CD78}"/>
                    </a:ext>
                  </a:extLst>
                </p14:cNvPr>
                <p14:cNvContentPartPr/>
                <p14:nvPr/>
              </p14:nvContentPartPr>
              <p14:xfrm>
                <a:off x="904756" y="714918"/>
                <a:ext cx="131760" cy="1659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2928427-91F1-EDCC-CB13-DA58F062CD7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97196" y="707358"/>
                  <a:ext cx="14688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A7CB886-2A43-AA04-E05B-6420D7E2EC5A}"/>
              </a:ext>
            </a:extLst>
          </p:cNvPr>
          <p:cNvGrpSpPr/>
          <p:nvPr/>
        </p:nvGrpSpPr>
        <p:grpSpPr>
          <a:xfrm>
            <a:off x="1284916" y="703398"/>
            <a:ext cx="301320" cy="158040"/>
            <a:chOff x="1284916" y="703398"/>
            <a:chExt cx="30132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56E9F68-47A1-2A64-965B-C95B3E05FDAD}"/>
                    </a:ext>
                  </a:extLst>
                </p14:cNvPr>
                <p14:cNvContentPartPr/>
                <p14:nvPr/>
              </p14:nvContentPartPr>
              <p14:xfrm>
                <a:off x="1284916" y="703398"/>
                <a:ext cx="97920" cy="158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56E9F68-47A1-2A64-965B-C95B3E05FDA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77356" y="695838"/>
                  <a:ext cx="1130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A9E0479-6FCA-0C46-D311-6CEBE140162D}"/>
                    </a:ext>
                  </a:extLst>
                </p14:cNvPr>
                <p14:cNvContentPartPr/>
                <p14:nvPr/>
              </p14:nvContentPartPr>
              <p14:xfrm>
                <a:off x="1394356" y="710238"/>
                <a:ext cx="33120" cy="123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A9E0479-6FCA-0C46-D311-6CEBE140162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386796" y="702678"/>
                  <a:ext cx="48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91ACC18-7269-070F-CE01-C438C99CFE4B}"/>
                    </a:ext>
                  </a:extLst>
                </p14:cNvPr>
                <p14:cNvContentPartPr/>
                <p14:nvPr/>
              </p14:nvContentPartPr>
              <p14:xfrm>
                <a:off x="1473916" y="731118"/>
                <a:ext cx="60840" cy="114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91ACC18-7269-070F-CE01-C438C99CFE4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466356" y="723558"/>
                  <a:ext cx="759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91C4439-F28D-12FB-1F7F-B33FB1E4E2CD}"/>
                    </a:ext>
                  </a:extLst>
                </p14:cNvPr>
                <p14:cNvContentPartPr/>
                <p14:nvPr/>
              </p14:nvContentPartPr>
              <p14:xfrm>
                <a:off x="1557796" y="730398"/>
                <a:ext cx="28440" cy="1116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91C4439-F28D-12FB-1F7F-B33FB1E4E2C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50236" y="722838"/>
                  <a:ext cx="435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321195CB-18EC-3B91-2C55-535E31F8D280}"/>
              </a:ext>
            </a:extLst>
          </p:cNvPr>
          <p:cNvGrpSpPr/>
          <p:nvPr/>
        </p:nvGrpSpPr>
        <p:grpSpPr>
          <a:xfrm>
            <a:off x="145876" y="1314318"/>
            <a:ext cx="251280" cy="214560"/>
            <a:chOff x="145876" y="1314318"/>
            <a:chExt cx="25128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F727380-B6C2-B699-4594-7C2B5EC77E31}"/>
                    </a:ext>
                  </a:extLst>
                </p14:cNvPr>
                <p14:cNvContentPartPr/>
                <p14:nvPr/>
              </p14:nvContentPartPr>
              <p14:xfrm>
                <a:off x="145876" y="1314318"/>
                <a:ext cx="84960" cy="205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F727380-B6C2-B699-4594-7C2B5EC77E3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38316" y="1306758"/>
                  <a:ext cx="1000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DA0E4F4-5C7B-0794-1FAC-EBF2FFAD5B9B}"/>
                    </a:ext>
                  </a:extLst>
                </p14:cNvPr>
                <p14:cNvContentPartPr/>
                <p14:nvPr/>
              </p14:nvContentPartPr>
              <p14:xfrm>
                <a:off x="293836" y="1319718"/>
                <a:ext cx="103320" cy="209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DA0E4F4-5C7B-0794-1FAC-EBF2FFAD5B9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6276" y="1312158"/>
                  <a:ext cx="118440" cy="22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930D5A91-F00B-CA4F-847D-2BAE1299BD1B}"/>
                  </a:ext>
                </a:extLst>
              </p14:cNvPr>
              <p14:cNvContentPartPr/>
              <p14:nvPr/>
            </p14:nvContentPartPr>
            <p14:xfrm>
              <a:off x="568156" y="1397838"/>
              <a:ext cx="92160" cy="198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930D5A91-F00B-CA4F-847D-2BAE1299BD1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60596" y="1390278"/>
                <a:ext cx="10728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21BEB0A-74B7-D1F3-3A5A-546F0897CF3A}"/>
                  </a:ext>
                </a:extLst>
              </p14:cNvPr>
              <p14:cNvContentPartPr/>
              <p14:nvPr/>
            </p14:nvContentPartPr>
            <p14:xfrm>
              <a:off x="578236" y="1523118"/>
              <a:ext cx="95760" cy="284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521BEB0A-74B7-D1F3-3A5A-546F0897CF3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70676" y="1515558"/>
                <a:ext cx="11088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po 53">
            <a:extLst>
              <a:ext uri="{FF2B5EF4-FFF2-40B4-BE49-F238E27FC236}">
                <a16:creationId xmlns:a16="http://schemas.microsoft.com/office/drawing/2014/main" id="{BAC381A3-451C-AF0D-9559-1031E783057B}"/>
              </a:ext>
            </a:extLst>
          </p:cNvPr>
          <p:cNvGrpSpPr/>
          <p:nvPr/>
        </p:nvGrpSpPr>
        <p:grpSpPr>
          <a:xfrm>
            <a:off x="905836" y="1370838"/>
            <a:ext cx="275760" cy="242640"/>
            <a:chOff x="905836" y="1370838"/>
            <a:chExt cx="27576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1E4966E-26DB-CC2E-F67C-8E9DD735A933}"/>
                    </a:ext>
                  </a:extLst>
                </p14:cNvPr>
                <p14:cNvContentPartPr/>
                <p14:nvPr/>
              </p14:nvContentPartPr>
              <p14:xfrm>
                <a:off x="905836" y="1370838"/>
                <a:ext cx="84600" cy="242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1E4966E-26DB-CC2E-F67C-8E9DD735A93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8276" y="1363278"/>
                  <a:ext cx="997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FA85DA3-C8CE-7E33-2777-07A58DCEE753}"/>
                    </a:ext>
                  </a:extLst>
                </p14:cNvPr>
                <p14:cNvContentPartPr/>
                <p14:nvPr/>
              </p14:nvContentPartPr>
              <p14:xfrm>
                <a:off x="1058476" y="1406118"/>
                <a:ext cx="123120" cy="181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FA85DA3-C8CE-7E33-2777-07A58DCEE75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50916" y="1398558"/>
                  <a:ext cx="13824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327F75F1-836A-91E5-D979-CDE487679A8E}"/>
              </a:ext>
            </a:extLst>
          </p:cNvPr>
          <p:cNvGrpSpPr/>
          <p:nvPr/>
        </p:nvGrpSpPr>
        <p:grpSpPr>
          <a:xfrm>
            <a:off x="1363756" y="1327638"/>
            <a:ext cx="294120" cy="246600"/>
            <a:chOff x="1363756" y="1327638"/>
            <a:chExt cx="29412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4D68867-04C0-E51C-7B30-7DE5CD13B22A}"/>
                    </a:ext>
                  </a:extLst>
                </p14:cNvPr>
                <p14:cNvContentPartPr/>
                <p14:nvPr/>
              </p14:nvContentPartPr>
              <p14:xfrm>
                <a:off x="1431076" y="1327638"/>
                <a:ext cx="26280" cy="246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4D68867-04C0-E51C-7B30-7DE5CD13B22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423516" y="1320078"/>
                  <a:ext cx="414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B153D71-E92C-253B-BF9F-D809EC418908}"/>
                    </a:ext>
                  </a:extLst>
                </p14:cNvPr>
                <p14:cNvContentPartPr/>
                <p14:nvPr/>
              </p14:nvContentPartPr>
              <p14:xfrm>
                <a:off x="1363756" y="1450758"/>
                <a:ext cx="140040" cy="3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B153D71-E92C-253B-BF9F-D809EC41890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56556" y="1443558"/>
                  <a:ext cx="1551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FBA498E-7E6D-3CE5-6E53-B974B1213C7B}"/>
                    </a:ext>
                  </a:extLst>
                </p14:cNvPr>
                <p14:cNvContentPartPr/>
                <p14:nvPr/>
              </p14:nvContentPartPr>
              <p14:xfrm>
                <a:off x="1564996" y="1394958"/>
                <a:ext cx="92880" cy="161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FBA498E-7E6D-3CE5-6E53-B974B1213C7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57436" y="1387398"/>
                  <a:ext cx="10800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0E4B1920-F3D1-EE6C-1340-B98BE24BF85F}"/>
              </a:ext>
            </a:extLst>
          </p:cNvPr>
          <p:cNvGrpSpPr/>
          <p:nvPr/>
        </p:nvGrpSpPr>
        <p:grpSpPr>
          <a:xfrm>
            <a:off x="2082676" y="1276158"/>
            <a:ext cx="608760" cy="328320"/>
            <a:chOff x="2082676" y="1276158"/>
            <a:chExt cx="60876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5F67CF7-F82C-3364-8D39-69942515E0DB}"/>
                    </a:ext>
                  </a:extLst>
                </p14:cNvPr>
                <p14:cNvContentPartPr/>
                <p14:nvPr/>
              </p14:nvContentPartPr>
              <p14:xfrm>
                <a:off x="2082676" y="1276158"/>
                <a:ext cx="39960" cy="328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5F67CF7-F82C-3364-8D39-69942515E0D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075116" y="1268598"/>
                  <a:ext cx="55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268C228-763A-4C17-3AA5-5B81A1349344}"/>
                    </a:ext>
                  </a:extLst>
                </p14:cNvPr>
                <p14:cNvContentPartPr/>
                <p14:nvPr/>
              </p14:nvContentPartPr>
              <p14:xfrm>
                <a:off x="2129836" y="1424118"/>
                <a:ext cx="69480" cy="792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268C228-763A-4C17-3AA5-5B81A134934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122276" y="1416558"/>
                  <a:ext cx="84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0F9A9F45-79EA-5DD5-22F7-F6EDF044F84A}"/>
                    </a:ext>
                  </a:extLst>
                </p14:cNvPr>
                <p14:cNvContentPartPr/>
                <p14:nvPr/>
              </p14:nvContentPartPr>
              <p14:xfrm>
                <a:off x="2144236" y="1343118"/>
                <a:ext cx="99360" cy="58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0F9A9F45-79EA-5DD5-22F7-F6EDF044F84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36676" y="1335558"/>
                  <a:ext cx="114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B1950CC-E3B8-550E-0979-FD20A105A623}"/>
                    </a:ext>
                  </a:extLst>
                </p14:cNvPr>
                <p14:cNvContentPartPr/>
                <p14:nvPr/>
              </p14:nvContentPartPr>
              <p14:xfrm>
                <a:off x="2269516" y="1329798"/>
                <a:ext cx="140760" cy="162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B1950CC-E3B8-550E-0979-FD20A105A62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61956" y="1322238"/>
                  <a:ext cx="1558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6EB37D3-2729-4E45-02D3-E7B8E10A5131}"/>
                    </a:ext>
                  </a:extLst>
                </p14:cNvPr>
                <p14:cNvContentPartPr/>
                <p14:nvPr/>
              </p14:nvContentPartPr>
              <p14:xfrm>
                <a:off x="2467876" y="1324758"/>
                <a:ext cx="223560" cy="2412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6EB37D3-2729-4E45-02D3-E7B8E10A513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460316" y="1317198"/>
                  <a:ext cx="238680" cy="25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655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4ACF6-FC78-B08A-EFBE-2C961C2F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1141E1F-EFAB-55A3-180E-D2280A3D14E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8E5F650-F624-1B91-E544-96870412DEF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704AB55-A6E8-81A0-59D3-CC27B7F149C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69C1A95-A5B3-0FAC-E621-0EFE0B09F9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5C35E79-6D81-0FCB-5490-9FD229D9A8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5ED5C9E-4521-67C6-48AA-65F7F69A30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7C7685C-7F26-56E6-41D4-112E06D0B9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70F372C-4293-2C3A-07E1-AC46A4B4D9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92C0BC6-5C8A-ADD5-0E2A-9331AD7278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EA67B22-BF8D-9E6A-BBE9-441775EF641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AB69A22-D620-7543-67B8-540955BE8D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9D87CA0-BBB2-B6A8-EFF3-7CAAAF5F99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69A4489-94BE-4DDD-7A3B-B192AE7A096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6A99D4D-C533-87A6-D803-4BADD7C9A7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D0CF0FB-DD93-6F8A-A8E8-143B4AC9FF3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A980301-5E4F-5C59-7AFD-947D7857EF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5575303-69B7-19E5-654F-9F4050FD9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9128E7C-8E12-598D-C2CA-93C23D6864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CAB9D0-8E2B-8B94-06AF-9F5EF3FE92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0E7A99C-E9A9-9A9E-A664-A969C9AE94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9975D1-1FEC-3C2D-92B7-4B0336FFD4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C699A7C-3F4A-964E-3CE6-A34202A75B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C4DEFA7-B158-DBA6-3152-599FB1732D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DB91525-E69B-6375-F408-070DFAC54D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FE62FBB-B32D-A8E3-7621-160747637CE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6E230BD-5708-7A6A-3EED-B2EA866752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839B472-50D7-C190-A76D-E35F0C9DDD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4C00EE8-2530-B427-5776-78B312976C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1A1B26B-57D1-14B2-F72F-A74085C0265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B922638-757F-7156-AD27-2876C2F0D88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421513C-BFD9-1E37-60FC-D6B4D665662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0BD3124-B948-DF12-7944-9C78C39DC7E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DAA646A-5FBB-350F-81C9-650B3F710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4553158-0D17-14CA-157C-AC5ABB605F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5232D6D-AAB3-2EA8-6717-1C27C2F6E4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D913676-2B8C-0BBB-DFA0-8083AE8A932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26A89BB-777C-04BC-FFA1-4BFDC0E31E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B9472C-9715-4A92-666A-3ACD84A39E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DD74116-50B4-8C98-99E9-A79F978789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84C8E0E-067B-4CB2-FB74-BACC1258094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4235531-9444-0838-59F4-51193E08A3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BBD0B1-A18F-2B87-CEE3-A4A2F7C3BE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3A75A65-D748-7073-A370-BFEFC9D206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68069C1-DA69-E676-7D02-7CFE8BA6A04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3948E82-AD15-8E10-9082-A5EC87CC3E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923E834-0ED8-FF41-4A2E-15EE9EBF92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21901BA-F812-5594-0AEA-1D6AFA567A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5F0BADF-354A-BF6B-54D7-F977E8C751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7854419-5DF5-D0E8-E7E1-0D945D6FB9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926156A-5FF2-4E83-C60D-B36FED6680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62A164-3959-314D-5123-426BD053F3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AE94460-7D39-0B71-CFA0-ACE7438528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D0E70E1-D9C5-8E93-4987-945C1BE35B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E3409D9-8CC5-0839-C599-A423427DD5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4010809-D9E5-06F9-7980-682C7319495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78A1D6D-320D-8BD4-EC16-16852DFA26D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1FB1DC0-7913-1F88-4CDA-B38D07265B5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850F8D-B0C0-DEC6-453B-1B186282BB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AC8B885-C9AF-DD04-C9A0-CD89A19E41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2ADB043-4C8B-63C2-B4B5-7BE72FBF33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5F24B87-BE5A-46E4-9A71-5C167793703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D210D00-67FC-E9A1-2A5B-9CB0FC4C149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370A6D6F-FFE6-D153-5337-15DC64DE1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23" y="203200"/>
            <a:ext cx="2692400" cy="2184400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52839EF-94BF-F5F2-B98D-70C4DEF1E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52" y="2486245"/>
            <a:ext cx="2984500" cy="35052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46EE6ABB-3F44-1FF5-9AFA-57156915A39E}"/>
              </a:ext>
            </a:extLst>
          </p:cNvPr>
          <p:cNvGrpSpPr/>
          <p:nvPr/>
        </p:nvGrpSpPr>
        <p:grpSpPr>
          <a:xfrm>
            <a:off x="6243885" y="137478"/>
            <a:ext cx="417240" cy="203760"/>
            <a:chOff x="6243885" y="137478"/>
            <a:chExt cx="41724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0CD4AAD-C478-E8E2-3681-66C5E5B0AD03}"/>
                    </a:ext>
                  </a:extLst>
                </p14:cNvPr>
                <p14:cNvContentPartPr/>
                <p14:nvPr/>
              </p14:nvContentPartPr>
              <p14:xfrm>
                <a:off x="6243885" y="238638"/>
                <a:ext cx="50760" cy="93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0CD4AAD-C478-E8E2-3681-66C5E5B0AD0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36325" y="231078"/>
                  <a:ext cx="658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43984BD-EBF5-8C46-3AA9-C40A885D339B}"/>
                    </a:ext>
                  </a:extLst>
                </p14:cNvPr>
                <p14:cNvContentPartPr/>
                <p14:nvPr/>
              </p14:nvContentPartPr>
              <p14:xfrm>
                <a:off x="6328125" y="236478"/>
                <a:ext cx="87120" cy="82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43984BD-EBF5-8C46-3AA9-C40A885D339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20565" y="228918"/>
                  <a:ext cx="1018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41BF6E0-ED13-5FC8-D988-8E0F99996157}"/>
                    </a:ext>
                  </a:extLst>
                </p14:cNvPr>
                <p14:cNvContentPartPr/>
                <p14:nvPr/>
              </p14:nvContentPartPr>
              <p14:xfrm>
                <a:off x="6478965" y="252318"/>
                <a:ext cx="42840" cy="57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41BF6E0-ED13-5FC8-D988-8E0F9999615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71405" y="244758"/>
                  <a:ext cx="579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374D577-0AE2-B24B-B700-9EF6A77EBE86}"/>
                    </a:ext>
                  </a:extLst>
                </p14:cNvPr>
                <p14:cNvContentPartPr/>
                <p14:nvPr/>
              </p14:nvContentPartPr>
              <p14:xfrm>
                <a:off x="6586605" y="137478"/>
                <a:ext cx="33480" cy="175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374D577-0AE2-B24B-B700-9EF6A77EBE8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79045" y="129918"/>
                  <a:ext cx="486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749F1F3-EFC2-2F64-BE7F-6B125F447B4E}"/>
                    </a:ext>
                  </a:extLst>
                </p14:cNvPr>
                <p14:cNvContentPartPr/>
                <p14:nvPr/>
              </p14:nvContentPartPr>
              <p14:xfrm>
                <a:off x="6619725" y="163038"/>
                <a:ext cx="41400" cy="178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749F1F3-EFC2-2F64-BE7F-6B125F447B4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12165" y="155478"/>
                  <a:ext cx="5616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9DC93CC3-8550-CCCF-43DD-F6A9268A7E01}"/>
              </a:ext>
            </a:extLst>
          </p:cNvPr>
          <p:cNvGrpSpPr/>
          <p:nvPr/>
        </p:nvGrpSpPr>
        <p:grpSpPr>
          <a:xfrm>
            <a:off x="7572697" y="104476"/>
            <a:ext cx="578520" cy="255960"/>
            <a:chOff x="7572697" y="104476"/>
            <a:chExt cx="57852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905861E-1E71-7FED-86FD-71EC2C084B54}"/>
                    </a:ext>
                  </a:extLst>
                </p14:cNvPr>
                <p14:cNvContentPartPr/>
                <p14:nvPr/>
              </p14:nvContentPartPr>
              <p14:xfrm>
                <a:off x="7572697" y="221836"/>
                <a:ext cx="92880" cy="117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905861E-1E71-7FED-86FD-71EC2C084B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65137" y="214276"/>
                  <a:ext cx="108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6D19524-F795-BCD2-538D-9C043604DA9B}"/>
                    </a:ext>
                  </a:extLst>
                </p14:cNvPr>
                <p14:cNvContentPartPr/>
                <p14:nvPr/>
              </p14:nvContentPartPr>
              <p14:xfrm>
                <a:off x="7708417" y="232996"/>
                <a:ext cx="92880" cy="109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6D19524-F795-BCD2-538D-9C043604DA9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00857" y="225436"/>
                  <a:ext cx="1080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098AC82-54C9-68B8-8252-28029541DF3F}"/>
                    </a:ext>
                  </a:extLst>
                </p14:cNvPr>
                <p14:cNvContentPartPr/>
                <p14:nvPr/>
              </p14:nvContentPartPr>
              <p14:xfrm>
                <a:off x="7865017" y="237316"/>
                <a:ext cx="87480" cy="99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098AC82-54C9-68B8-8252-28029541DF3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57457" y="229756"/>
                  <a:ext cx="102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D3BD047-5E4F-6BE8-0E6F-0873A0E09505}"/>
                    </a:ext>
                  </a:extLst>
                </p14:cNvPr>
                <p14:cNvContentPartPr/>
                <p14:nvPr/>
              </p14:nvContentPartPr>
              <p14:xfrm>
                <a:off x="7988497" y="146956"/>
                <a:ext cx="35640" cy="170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D3BD047-5E4F-6BE8-0E6F-0873A0E0950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80937" y="139396"/>
                  <a:ext cx="50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147E8C8-A7FC-7736-83D2-67F811F3B153}"/>
                    </a:ext>
                  </a:extLst>
                </p14:cNvPr>
                <p14:cNvContentPartPr/>
                <p14:nvPr/>
              </p14:nvContentPartPr>
              <p14:xfrm>
                <a:off x="8090737" y="104476"/>
                <a:ext cx="60480" cy="255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147E8C8-A7FC-7736-83D2-67F811F3B15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83177" y="96916"/>
                  <a:ext cx="75600" cy="27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8CD39BCE-5D2E-7261-8092-C0E34FD3CEAD}"/>
                  </a:ext>
                </a:extLst>
              </p14:cNvPr>
              <p14:cNvContentPartPr/>
              <p14:nvPr/>
            </p14:nvContentPartPr>
            <p14:xfrm>
              <a:off x="4662487" y="980879"/>
              <a:ext cx="42120" cy="27324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8CD39BCE-5D2E-7261-8092-C0E34FD3CEA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54927" y="973319"/>
                <a:ext cx="5724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77A51A04-25BE-7E62-995A-EBCED91DB5F8}"/>
                  </a:ext>
                </a:extLst>
              </p14:cNvPr>
              <p14:cNvContentPartPr/>
              <p14:nvPr/>
            </p14:nvContentPartPr>
            <p14:xfrm>
              <a:off x="4610287" y="877919"/>
              <a:ext cx="2635200" cy="37476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77A51A04-25BE-7E62-995A-EBCED91DB5F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602727" y="870359"/>
                <a:ext cx="2650320" cy="38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283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419CB-3B43-F7BB-204C-7646F0E7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37BF90F-3328-66A4-10F5-B5F94EE3315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E899049-9E0D-128E-A27D-491234E6193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366FA2A-614C-E2BE-9639-480C99EA51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398D098-118B-1F7B-644C-8E8528A412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56D548-9C08-52A6-A8D4-CF52010D0D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151B5C-85C9-8518-AF46-269112DB175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95EFD6D-8CD1-2E43-46A9-FE719D63B09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FB9E6EE-BF16-5119-41C9-10751B1332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4CBBCB7-6899-DF73-7A11-9EBB69E55E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B02D0CD-523C-34BE-FFEB-10DA1C143EC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30BC506-038A-77D3-9CEC-422E3E4349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164783A-00F5-DFFA-207A-C6E06AADD6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D4027F7-0FF2-EC9A-F824-453B994D27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7E54058-5AFF-AD74-F0FD-4E1CD4A47B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C5E0918-F4A7-0510-9173-7505A2C43E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925AA5D-3EE0-28BB-6D0B-A69145AD11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E4C661F-A9FC-D23C-E85C-6D125546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512D138-5375-2CE4-9367-10D3839D3A4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5972E68-F89E-84EA-15B9-E1B859E281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CFD14B1-F298-B1F4-8DFA-F6EC6E391C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56054E7-ABC2-4AC5-4A2E-9EA1E243118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B987A1F-6025-76F9-07D5-21BD402853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68D54C0-4E55-CB81-DBE0-1AF5335BBC5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91D8199-F924-B84A-1C25-9D32FEDCA26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D6A21B1-F139-4D65-F7BE-69796573F9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F505874-706D-0B57-B293-C9EE353DA9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C94A4F2-656C-B2A2-0378-C1219FBB81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373FF61-CB69-A1BA-4ADD-2102BA5F1E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571FB62-17B0-D909-C33F-AEB0F0B59E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77E1FCD-7D90-9A51-7282-B34D594AD0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705C549-2D8D-B281-1127-17B9DA368C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FB1A189-F30D-056D-C71E-DFCB7E84191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EB5F6BF-0ECF-1B71-6973-FA05CA972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373B712-B9BC-A712-0350-A08EC9F1AB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4D5E923-F728-15E7-A2EB-B56FF3BB9FF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390477F-0FFC-F736-1B45-20E47F3D8C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3409A36-0D7F-ECEB-A633-02FB2F2B8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1B2FE8B-9449-B264-CED9-00EAB5095E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9E33A4-28E1-8D30-59E9-B2C989978D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D064194-6A1F-4529-8119-5F7595D859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50DD93-CBF4-DF03-7F3D-7DF1C0F4B0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251965-1276-1630-BBF5-28ABA8C564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2852C74-B8DB-0BBB-7B4B-6F5701C06F9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AD21FB2-9D52-D7FF-DABD-2E8072239EB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1EABDEC-FFC6-82D0-5D16-9AEC8F4E44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5BBCB6E-792F-A4E3-C4BE-CA638C491A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B7162CB-A7DA-5A0C-84FB-6824B4A57D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6A075DC-D8FD-B11E-EB1D-5F0C6A8884F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B04ED53-8426-CECA-97E7-B2FEE034E7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3885204-E3EC-4929-DA73-7EC957C28C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716ABED-188A-D020-2B5B-15D357B843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B2061A7-3C57-0EAC-AB12-6A31AAFFDE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A76B8D6-0C42-FF5B-BE9F-C0CAFE17C50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A8B4F0F-0B45-BA06-CD0E-1A18EA3468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3B21005-892F-985E-82FE-4F4DAA3807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B0D6B38-B1D5-007E-41A3-830D0045D6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ECC91F7-8A37-56B0-A6C7-A4088B78940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906C72A-7F03-E979-485D-CC739806E4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E22D71C-F563-13AD-3EC2-69AE63EF67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6D2FF29-5BC8-E7DC-F2F6-BC7A7E9F07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10058AF-2762-81D9-518D-B199FE12F4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3B51FC2-70B8-A9F3-985B-45925E9D3A2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E44FAC0-E9AF-D438-8F64-41C4A5CFE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50" y="1797050"/>
            <a:ext cx="65659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1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A33CE-2777-DA4C-BAC6-E3796A1A2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3D701E4-4988-EF8B-3C46-AC0425EF87E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39F1AB9-CA30-47FF-0064-AC6BF05A83F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C663DDC-C456-B85C-BF3B-27BD9D39902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B6B052F-06AD-B463-5E9A-C572AC51F9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9D308D-103F-6ADE-10DD-31827D52C12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95EE43E-B741-7AA8-C443-C26099E7F1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840CC32-EC8B-3FD6-F7EA-FC01F9B82E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724B16A-AE3A-1046-58CE-C30BF812AE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1DA2DE9-D534-6689-7A58-0043A3DAB6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416E845-1BF4-ED11-7675-1439ED4419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043B78-A742-D0C5-C007-B8178417C8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7FE2E8-9348-5C12-1489-7574C15E9E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BF229E6-340F-AE84-6010-0E7BE05EED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7CCA460-3DF0-2E3E-CF7C-1E54FDA244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D8F3BB7-A4F7-8EAE-B167-AD9DDF99BE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970EE1D-73F6-EAB2-2893-1EE5E3DD4B1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C9AE697-1090-302D-7D66-39E8B792D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4DB00FC-F086-DA33-658F-8647E0541D5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3868158-412E-3837-BA1B-822EE96806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7BED49D-54F5-D334-C5F5-2C6490DC80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2C5339C-7CF5-771B-4520-220B4BC82D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D2CC87D-9A7F-1852-D6B1-0B8E4A879A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EC8A6E6-A035-486B-5927-6B31056B078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4B29816-72FB-9916-82CD-13B7B2E85F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83862EA-7072-8B0B-D3D0-1A097A3958E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4B35178-AE76-71CA-7AD3-A847234437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67806BA-FF52-BF5E-0944-73C08D15BE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40DA58B-439B-525B-1C7D-5EDD4DB511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35E68FA-DA6C-6872-EE13-ADCC0C2C60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D3A4B3B-F343-093C-C90A-00DD30C930E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DA3B5A5-7A06-3F4C-70C0-135335C1E93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E12CC2B-C356-308A-97C4-A84C89E960A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BA2D4F5-CB75-C086-C448-9AF27FB27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8A1400E-636B-4FCE-221B-C455FA13CDE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49888BC-27D6-1AF9-402F-1462DB93EA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D2E66DA-CAB0-0519-D654-DFA0B12D05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265C36E-D7A2-22BC-C492-08CA939ECD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36291B6-FEA0-10E9-DBB8-F34581258B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2D271B8-2618-B251-673C-740D81E28F0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61F6E3C-DBC8-4E43-336C-7057A66EA2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B13353-9E13-0C1A-4D64-F40653EB85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6440E13-00EE-CD06-315B-41C6AE8FED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3CB3D22-5C0A-FF21-8B52-F1B8A04A56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0C595E4-16A6-783E-2445-B5AE6505F2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25A1F28-4F78-D9F9-3620-9166E1F316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738252C-A4E7-A4FA-1BBA-705AFA6B16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2526E95-EA57-DD07-86BC-6CD6E72870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80F9678-3A81-50F3-12FE-333AD902BCC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45B2A76-2830-BAC5-907F-ADD56F6BEF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F65BFD-CDD6-AAEE-4C54-828D3C0B2D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A2EA948-C1DA-541B-23A9-F4666FBC6F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F02C711-70CF-C3F6-7D50-E8CF6B0F89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1C95E9F-375F-151E-B6CB-4DC6B4270A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8625FE1-C98F-361C-5034-830DD02267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CEC599A-C6F4-9688-144F-53CCEA7952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EE41D44-3049-11AD-DDBE-D9D066ECF4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987F485-627E-9494-21B6-58F29409CD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3F6E552-C22B-6FD5-5378-4E178B4293F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C9F853A-B01C-3C33-1444-42A4CC01891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4071748-4E44-B668-27D2-ED1B799928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7F03A9D-0638-B597-CCD1-4358D29CCA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69E55AB-C992-65F7-BAE1-C85AE458AF6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A5F99658-09C0-F821-C591-E35A3E249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432050"/>
            <a:ext cx="6223000" cy="19939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9AB92A05-A234-BE67-6201-7A6FB8814E69}"/>
              </a:ext>
            </a:extLst>
          </p:cNvPr>
          <p:cNvGrpSpPr/>
          <p:nvPr/>
        </p:nvGrpSpPr>
        <p:grpSpPr>
          <a:xfrm>
            <a:off x="6009389" y="1776446"/>
            <a:ext cx="967680" cy="599760"/>
            <a:chOff x="6009389" y="1776446"/>
            <a:chExt cx="967680" cy="59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13A8FA0-8E31-D3E5-00DC-293F630B566C}"/>
                    </a:ext>
                  </a:extLst>
                </p14:cNvPr>
                <p14:cNvContentPartPr/>
                <p14:nvPr/>
              </p14:nvContentPartPr>
              <p14:xfrm>
                <a:off x="6009389" y="1776446"/>
                <a:ext cx="264600" cy="599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13A8FA0-8E31-D3E5-00DC-293F630B566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01829" y="1768886"/>
                  <a:ext cx="27972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CFE75E6-6F75-2816-30D7-A546E29CFD44}"/>
                    </a:ext>
                  </a:extLst>
                </p14:cNvPr>
                <p14:cNvContentPartPr/>
                <p14:nvPr/>
              </p14:nvContentPartPr>
              <p14:xfrm>
                <a:off x="6321509" y="1913606"/>
                <a:ext cx="283320" cy="2779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CFE75E6-6F75-2816-30D7-A546E29CFD4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14309" y="1906046"/>
                  <a:ext cx="298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706ED9B-23C3-D1DA-5E4A-DD773E4266A6}"/>
                    </a:ext>
                  </a:extLst>
                </p14:cNvPr>
                <p14:cNvContentPartPr/>
                <p14:nvPr/>
              </p14:nvContentPartPr>
              <p14:xfrm>
                <a:off x="6604469" y="1893806"/>
                <a:ext cx="134280" cy="286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706ED9B-23C3-D1DA-5E4A-DD773E4266A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96909" y="1886246"/>
                  <a:ext cx="1494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889EB8B-F737-B28E-2B3B-05026F94320A}"/>
                    </a:ext>
                  </a:extLst>
                </p14:cNvPr>
                <p14:cNvContentPartPr/>
                <p14:nvPr/>
              </p14:nvContentPartPr>
              <p14:xfrm>
                <a:off x="6795629" y="1937726"/>
                <a:ext cx="181440" cy="192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889EB8B-F737-B28E-2B3B-05026F9432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88069" y="1930166"/>
                  <a:ext cx="196560" cy="20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7D1DA96-2C55-CC3A-842E-769C609843CF}"/>
                  </a:ext>
                </a:extLst>
              </p14:cNvPr>
              <p14:cNvContentPartPr/>
              <p14:nvPr/>
            </p14:nvContentPartPr>
            <p14:xfrm>
              <a:off x="7367669" y="3520286"/>
              <a:ext cx="893880" cy="59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7D1DA96-2C55-CC3A-842E-769C609843C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60109" y="3512726"/>
                <a:ext cx="909000" cy="7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144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F4E4-9EF5-DDD7-9197-0E7838710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9369A60-7CF1-128C-FACA-AF72AC90682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B60FED3-24FB-BDFA-A1CE-31B00EBE6C9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9790203-C89F-56C8-AD5C-F78AB12BF50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91FCF63-8B5E-2341-B962-1B0948375B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A68B911-4144-86FA-0599-87325B4F293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9B97A73-866B-00EA-29A1-FC70A77C138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3B860BA-3B31-EF88-39A0-D3D71A68FE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CEE9EF1-82A6-4320-6122-928DA0224D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52CC637-E714-BF8A-9DBD-19C60CE98E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FEF07E1-FF7F-5D31-4018-AB55AA05BD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4D492D8-122B-3671-2579-6CF300B4BC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AB0C4CC-5F2E-5CED-7A28-780214A026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C7A4969-DA6B-B27C-1681-CE432590D0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098B1F1-FD7C-B843-2C15-9C81598C8CF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28BBD5B-998C-E74B-CCE0-C5ACC7F392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25BCB8B-C1E0-80B6-48F7-1351CE6259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738F906-E21B-B2BC-7C48-AB7B2F15B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1F2F1AC-D7D7-7DE6-0D49-8F1CA23F6AC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4045E00-5AB8-E24E-E97A-00095AC03D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20AE9DC-EFBE-7AD5-C184-541E8AF1F6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1FD5937-161D-E460-C959-5C2EF6277B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AC19C90-6C77-7365-C079-6187805F89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53323E3-4287-2121-09F7-27AB8D02F4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7BB12DF-FC9C-2DC6-63DF-5DFA2127E27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273A54-EE54-1784-2C59-F236E60A7D3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8975868-97DC-5257-93E5-8634DDF297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8E46ECC-2C79-9BFB-E428-D91D0017F4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4A3593B-3790-E5A8-442A-6230E5ADE9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EA8CA09-9AC8-FA05-CF29-09BE95B6968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317F7E9-731C-C872-59F4-C95ADF514F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4F16168-1FC9-863C-003F-3DC4C820EB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B1B1084-2302-0205-62CE-B8AA3E63B5D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14F02E9-B53E-2B29-A9F2-E12E4015A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BE9C388-4448-53F2-6231-7A22B171B1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8AFCFF0-FA68-90CA-161B-DB4ABBD25C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BBDD8BA-BFB4-0EA2-49EB-573D9B1BC8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7C123BE-44B0-4CA9-1C1C-CAB68D5FDA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B73018C-E0BB-350F-9062-DE2582B413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7989A1A-A695-96DA-5C79-77C6975A2E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9A47888-486A-B49D-CD28-9D19AFFDD4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15F303E-84A0-F509-B8DC-D8C463E809E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C814733-F070-0CFA-995F-A73E4784FD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2F45FA0-1451-B973-587A-8280B83186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A39C6BE-71F7-5CF7-E883-FD0B9A67B1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A11D860-2564-3678-A764-A6C0916694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85DD40F-97D4-C3AC-D37B-9D2AD822A5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A6B2140-0203-5EE3-B766-17189E87AE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2C536F2-4CAA-2507-8884-0CB974433A3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16A068-D891-750F-4987-7457834D4E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DE50D32-7F03-4E7E-13CC-0E7A793AB3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0B06936-4B63-A697-DE1C-5D96CFD57F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BAB8BC6-10B0-04BD-4427-0D9BD8A63A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33037E4-5B59-35E9-59E5-9C508635F7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78CC734-70A5-52C7-F4AD-E4C757B01B1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3364BC6-3C42-68A5-8470-C93B176837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7330F6E-8FDE-A35B-8C06-D38A9C2BBF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014E197-D868-C12D-5344-0108479BD6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582D76-FA98-0E26-2805-DFC413C2928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808208-92D4-9082-A375-4B7D5DFCED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8EA92A6-7E23-6E15-44F3-4301893946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2D3D79D-558F-C7A8-CA42-F1F07C9AB7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098F786-8088-ECF0-AA50-F7930C84E71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47E63F7D-CDAE-EACB-8883-038C90D0B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0" y="1987550"/>
            <a:ext cx="3746500" cy="2882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3134A09-D485-AC57-6B58-644C96786DEB}"/>
                  </a:ext>
                </a:extLst>
              </p14:cNvPr>
              <p14:cNvContentPartPr/>
              <p14:nvPr/>
            </p14:nvContentPartPr>
            <p14:xfrm>
              <a:off x="7836389" y="2387909"/>
              <a:ext cx="733320" cy="21754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3134A09-D485-AC57-6B58-644C96786D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28829" y="2380349"/>
                <a:ext cx="748440" cy="219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D4B6E114-FAC3-66FE-2D09-2024E91A9B39}"/>
              </a:ext>
            </a:extLst>
          </p:cNvPr>
          <p:cNvGrpSpPr/>
          <p:nvPr/>
        </p:nvGrpSpPr>
        <p:grpSpPr>
          <a:xfrm>
            <a:off x="8911709" y="3015389"/>
            <a:ext cx="838800" cy="354240"/>
            <a:chOff x="8911709" y="3015389"/>
            <a:chExt cx="83880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2174049-7343-0E96-BE87-064A372BE881}"/>
                    </a:ext>
                  </a:extLst>
                </p14:cNvPr>
                <p14:cNvContentPartPr/>
                <p14:nvPr/>
              </p14:nvContentPartPr>
              <p14:xfrm>
                <a:off x="8911709" y="3015389"/>
                <a:ext cx="227160" cy="321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2174049-7343-0E96-BE87-064A372BE8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04149" y="3007829"/>
                  <a:ext cx="2422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DAABE5C-FC46-4D6A-406A-E36A9AE865C9}"/>
                    </a:ext>
                  </a:extLst>
                </p14:cNvPr>
                <p14:cNvContentPartPr/>
                <p14:nvPr/>
              </p14:nvContentPartPr>
              <p14:xfrm>
                <a:off x="9150749" y="3135629"/>
                <a:ext cx="179640" cy="157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DAABE5C-FC46-4D6A-406A-E36A9AE865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143189" y="3128069"/>
                  <a:ext cx="1947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878B5B7-3F7A-85D3-ADE4-DB0D08EF9E4B}"/>
                    </a:ext>
                  </a:extLst>
                </p14:cNvPr>
                <p14:cNvContentPartPr/>
                <p14:nvPr/>
              </p14:nvContentPartPr>
              <p14:xfrm>
                <a:off x="9371789" y="3156149"/>
                <a:ext cx="143640" cy="123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878B5B7-3F7A-85D3-ADE4-DB0D08EF9E4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364589" y="3148589"/>
                  <a:ext cx="158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DA63411-7E0A-FB5B-D724-130591E8B0C4}"/>
                    </a:ext>
                  </a:extLst>
                </p14:cNvPr>
                <p14:cNvContentPartPr/>
                <p14:nvPr/>
              </p14:nvContentPartPr>
              <p14:xfrm>
                <a:off x="9562229" y="3127709"/>
                <a:ext cx="103680" cy="161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DA63411-7E0A-FB5B-D724-130591E8B0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54669" y="3120149"/>
                  <a:ext cx="1184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C235C80-2DDB-72A5-C832-4F1054F0F57A}"/>
                    </a:ext>
                  </a:extLst>
                </p14:cNvPr>
                <p14:cNvContentPartPr/>
                <p14:nvPr/>
              </p14:nvContentPartPr>
              <p14:xfrm>
                <a:off x="9685709" y="3143549"/>
                <a:ext cx="64800" cy="2260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C235C80-2DDB-72A5-C832-4F1054F0F5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678149" y="3136349"/>
                  <a:ext cx="79920" cy="241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661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09659-CD7D-7AA8-356E-34627F07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EF1E3A1-675D-D35E-8364-147586353A7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FA2657B-A58D-E63C-52B0-97692EAE24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C443AE4-FC4D-AFDB-3F92-FFD16E0964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83057BB-FDC1-5F0C-E5A7-093D81E9C0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3AE8ED9-2AE2-9009-5882-E0B24BA5512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2F87411-D590-04E5-66DD-1FCF7E36D9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3DF031A-9BD1-4DA8-F1B0-4EE4FEE959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601FACF-C48B-CDB3-46EC-584C4FF920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470BC2E-23E5-5A5C-D193-E5B8BAE14C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3E62EF0-2B97-802E-D2D9-4B1B7627C10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D4D6FF1-4D6A-F756-C219-D148598CCD4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1A03092-81BB-497E-6DE1-0411724745E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41EC39B-995B-7ABF-CCEC-27876D97188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2883629-2073-CBED-B9F0-C39962C2AB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ADCD40-9B76-4BCD-E18B-7FE184BDEA7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A607D1E-E1C7-3EC6-5CD9-E2527ABEF31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2E5AC20-E028-07DA-52E1-FBD48CCE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AA43CD0-BDDD-4DB5-02EF-5BF4AC09271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9257ED6-CBFA-CE8C-D0FF-6E9CD81E91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48A635A-87D8-1FC2-55A2-34AA695F6C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A6262BC-B08D-237A-A9AF-65BD4B233E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1D783DC-661E-8319-4EBF-8D7C6F8EA5D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C716F9E-1A39-E1A2-C2D4-996DC784B6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21B9016-8B57-0F44-4846-C17F233591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C3BE2AA-4EA8-7A5F-3072-9B9D138748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85509E-A9DA-3FA0-13F0-63E1E7BB64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5B087C-779F-F12C-5C1A-A413FFA4DE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12F491F-161B-6D2C-60C4-B70E75565C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4054666-E890-9D09-58CB-3CB29CCC1BD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4CB1D4D-0342-4170-2F5A-B49D1EB19E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D2900EB-8B6C-CFA9-2CEE-72BD2F6CB2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87C7B5A-5601-02AA-E604-DAE93DA3E9D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AFE449A-A71F-8989-2798-E54535842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24F971D-CCA0-7E15-353A-869E37BA469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469501F-8CDB-D6CB-15AB-1D8A108121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77466D1-C86E-FE02-E3ED-21D07B33E0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FABDE89-CEF6-9509-10E3-9C10AC6622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B561798-FEB1-ADA1-9178-0B810FD558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2D5A466-92A3-17E8-A919-9D690D785F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C9D80C4-AD18-39D6-5AD4-007F747FA3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54F8967-E2B2-B714-E202-E4E59D83D8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2568760-9428-008E-22D9-065F6AB3C79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CFD4C5C-A172-0718-EEAD-8F05C7F183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FF0E51F-744C-D974-A1D9-FC8393456A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CA3ACD9-EFE8-C3E4-123D-4B22DD52B1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505D8CC-6579-496D-80E6-434B667B25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D185616-0CDB-DB92-BE72-BFCF88A00D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CC002E9-151D-BF1E-FD57-920282C33D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41EC74B-EFBE-8310-E17D-1E6ED58734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D12FB9B-0083-E499-7E7A-8004A7F3D95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51D6568-3641-972B-6B45-0D7933ABC4E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90BFA7E-4354-4072-4B7E-185B69FD0D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23AB345-6D0A-3887-026F-86B8B5EC589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1A98D82-62F3-4101-5AC6-47E027B1E4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D2646C4-ABD3-AF40-C76F-C53315AA94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ECC7B9C-3ED3-574F-AFD4-21A731076E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FB08C31-975D-0D29-11C3-BEAC8AF6D0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D3B6228-3C4D-22B9-AD84-DAAA3B9A07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4ACA833-137E-D6A0-D021-C84C4CF6D0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01FBCA7-CD2D-4F2A-94E2-1F583E6652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B91AE9A-095E-18C2-4796-EA38C08CBB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43664DE-3E2E-AE14-684D-CCE639AC07B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29FA871-9DA4-BAEA-3FFE-E61AEE08C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7200"/>
            <a:ext cx="6540500" cy="594360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8833D37B-FA4A-5035-82C0-8516A9E6706C}"/>
              </a:ext>
            </a:extLst>
          </p:cNvPr>
          <p:cNvGrpSpPr/>
          <p:nvPr/>
        </p:nvGrpSpPr>
        <p:grpSpPr>
          <a:xfrm>
            <a:off x="3885559" y="2234188"/>
            <a:ext cx="396720" cy="158760"/>
            <a:chOff x="3885559" y="2234188"/>
            <a:chExt cx="39672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7E41DB4-2F6E-4609-D53F-03DAD2A36745}"/>
                    </a:ext>
                  </a:extLst>
                </p14:cNvPr>
                <p14:cNvContentPartPr/>
                <p14:nvPr/>
              </p14:nvContentPartPr>
              <p14:xfrm>
                <a:off x="3885559" y="2234188"/>
                <a:ext cx="124560" cy="1371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7E41DB4-2F6E-4609-D53F-03DAD2A3674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77999" y="2226628"/>
                  <a:ext cx="1396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2C400F8-2D6E-946B-1948-FD9273DC20EC}"/>
                    </a:ext>
                  </a:extLst>
                </p14:cNvPr>
                <p14:cNvContentPartPr/>
                <p14:nvPr/>
              </p14:nvContentPartPr>
              <p14:xfrm>
                <a:off x="4034239" y="2260828"/>
                <a:ext cx="28080" cy="119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2C400F8-2D6E-946B-1948-FD9273DC20E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27039" y="2253268"/>
                  <a:ext cx="43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34F4011-9755-9103-C86D-F3F4BE3BD920}"/>
                    </a:ext>
                  </a:extLst>
                </p14:cNvPr>
                <p14:cNvContentPartPr/>
                <p14:nvPr/>
              </p14:nvContentPartPr>
              <p14:xfrm>
                <a:off x="4112359" y="2273788"/>
                <a:ext cx="110160" cy="119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34F4011-9755-9103-C86D-F3F4BE3BD9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04799" y="2266228"/>
                  <a:ext cx="125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713BFF1-451B-0FA5-B10E-8F2733B16977}"/>
                    </a:ext>
                  </a:extLst>
                </p14:cNvPr>
                <p14:cNvContentPartPr/>
                <p14:nvPr/>
              </p14:nvContentPartPr>
              <p14:xfrm>
                <a:off x="4230079" y="2266948"/>
                <a:ext cx="52200" cy="121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713BFF1-451B-0FA5-B10E-8F2733B1697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22519" y="2259388"/>
                  <a:ext cx="673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CE9A867-9329-FF5A-A602-AE62E33CACFE}"/>
              </a:ext>
            </a:extLst>
          </p:cNvPr>
          <p:cNvGrpSpPr/>
          <p:nvPr/>
        </p:nvGrpSpPr>
        <p:grpSpPr>
          <a:xfrm>
            <a:off x="5074639" y="2216548"/>
            <a:ext cx="403920" cy="173160"/>
            <a:chOff x="5074639" y="2216548"/>
            <a:chExt cx="40392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A22D7D2-204F-7A72-E106-8B643409379F}"/>
                    </a:ext>
                  </a:extLst>
                </p14:cNvPr>
                <p14:cNvContentPartPr/>
                <p14:nvPr/>
              </p14:nvContentPartPr>
              <p14:xfrm>
                <a:off x="5074639" y="2216548"/>
                <a:ext cx="114480" cy="173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A22D7D2-204F-7A72-E106-8B64340937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67079" y="2208988"/>
                  <a:ext cx="1296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6AFF1C1-53C7-0FDA-5B84-483AC8668F7D}"/>
                    </a:ext>
                  </a:extLst>
                </p14:cNvPr>
                <p14:cNvContentPartPr/>
                <p14:nvPr/>
              </p14:nvContentPartPr>
              <p14:xfrm>
                <a:off x="5222599" y="2251828"/>
                <a:ext cx="79200" cy="69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6AFF1C1-53C7-0FDA-5B84-483AC8668F7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15039" y="2244628"/>
                  <a:ext cx="94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3FC0798-B993-743B-DEBB-28F255BFF44D}"/>
                    </a:ext>
                  </a:extLst>
                </p14:cNvPr>
                <p14:cNvContentPartPr/>
                <p14:nvPr/>
              </p14:nvContentPartPr>
              <p14:xfrm>
                <a:off x="5328439" y="2247508"/>
                <a:ext cx="39600" cy="116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3FC0798-B993-743B-DEBB-28F255BFF44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20879" y="2239948"/>
                  <a:ext cx="547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06CC97D-D66B-4E77-AD81-5F356335A94C}"/>
                    </a:ext>
                  </a:extLst>
                </p14:cNvPr>
                <p14:cNvContentPartPr/>
                <p14:nvPr/>
              </p14:nvContentPartPr>
              <p14:xfrm>
                <a:off x="5388559" y="2256148"/>
                <a:ext cx="90000" cy="90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06CC97D-D66B-4E77-AD81-5F356335A94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80999" y="2248588"/>
                  <a:ext cx="10476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0A14F367-EFF8-8763-649B-9D3883ADE053}"/>
                  </a:ext>
                </a:extLst>
              </p14:cNvPr>
              <p14:cNvContentPartPr/>
              <p14:nvPr/>
            </p14:nvContentPartPr>
            <p14:xfrm>
              <a:off x="5438649" y="5433930"/>
              <a:ext cx="2060640" cy="1368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0A14F367-EFF8-8763-649B-9D3883ADE05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384649" y="5326290"/>
                <a:ext cx="216828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94B48209-7E19-3A08-7122-AAA564A8E3BA}"/>
                  </a:ext>
                </a:extLst>
              </p14:cNvPr>
              <p14:cNvContentPartPr/>
              <p14:nvPr/>
            </p14:nvContentPartPr>
            <p14:xfrm>
              <a:off x="2948169" y="5885010"/>
              <a:ext cx="1769760" cy="16884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94B48209-7E19-3A08-7122-AAA564A8E3B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940609" y="5877450"/>
                <a:ext cx="1784880" cy="18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301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25204-0FF0-FD7F-3BC3-A6FFFAD0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0B89A0A-ACD7-3239-DF91-EF830DF50E3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8555D89-C5FF-64EC-23C1-48449D445D0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C263D57-C268-4730-0191-B90E8E3B61F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6BA3EE8-A1C7-29F0-D003-48CC6C5B31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286B8B6-4FC8-A707-C4E6-AFB9B4DDC01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47D7B78-814E-395A-F127-3BD41EA784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3CE5D36-3BE0-EB69-FA32-668510C082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171EE80-595E-D411-506E-B4674FE0D3B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A4B5FB7-3643-7580-F616-57B9490F32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E57215E-9110-0DD3-2054-763DDAF2AA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24B7F8-3499-292B-444D-83890BED5B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51D6AD4-E466-C242-82A6-00082C5AAC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98B878E-233A-9F79-91F8-4DCA9C720F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99A0C06-ED4D-732F-73FF-CED7CD494E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D176D26-9743-BAEC-DE61-ACFD3A9C41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CDE807E-5DEC-53C5-5431-7799CA9CEE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7E73DD9-C6E6-D807-C44A-0C18B8BB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777F52D-68D3-4FF5-4213-8C3636E703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CD08989-7E01-F1C0-83DC-C8D53AABDC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245695C-B127-5704-C890-3154C0E1830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374E7DE-B0BD-6A9E-4DC6-E74E7C9B445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61B1EC2-816D-E242-A153-377A5B3AA4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8837772-2F07-6CD0-1D77-990E3352C3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60DBB86-53B0-FFEC-D75D-483C92AE97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CD73BB4-34B7-7967-8C27-22F110E3F9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4A4661E-0EC5-CDD7-3244-4C7124218AF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DE8C843-5CB1-DC95-1A2F-834ADC8015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DFC38F9-DD36-FC92-12E9-740687E09A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EF1E7D0-D2B2-8772-89C2-B2105E649D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847B4DA-AC61-6495-CAC5-D28C883F543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757A963-51EC-BE29-710A-0270720709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A2CF0FA-AE1B-12E1-A8AE-48DB689F126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9ACB5E9-756B-651B-32D4-B821D2CFD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9A6211A-EC40-36CD-51A3-F7A112A822E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DFABFCB-295C-DBE3-3741-C8E3F58CB28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4E9D24B-C5EE-94F2-B2A4-57D2081216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45761C2-3D65-8C70-7B4A-E149DCA318E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9FC2707-A135-723C-FCB9-A18F182A625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357EF5D-DAD8-9D7D-283B-C5AE5227B7D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0D41106-5A49-00D9-59C5-D9C74ABE0DB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9E410A1-0A0B-6936-87B2-595E019D0C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253603E-E5E7-69BC-25B3-147FD26C11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04E813D-91B0-C362-D7F0-50E3BDFD52F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408C081-CD47-8D53-1350-6132E9FDB1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FA0315A-F2EE-D1AA-C258-4B7BB42CC1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5793746-E7C6-AF0C-0080-04A9E3C073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C51AB3-A699-7917-E1FE-32B09BCC8C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2EFECC1-9A23-E7E8-6992-5A43E91D981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2C987C2-9642-6E50-CF48-4810B5FC48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F581150-3659-A30C-8E02-328254BF83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FC9B4C4-C7A5-C95E-262C-BEB5F99277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3C17EA7-5163-A64A-EB3A-5DDEC231D9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F318E9C-B42B-9392-40F9-4875387A4A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3879F56-20B3-0424-66C5-6A26892834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3F9DC53-600C-47DE-598D-02A534954BB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C85BFDC-A360-CC63-6F84-83EB8E4F8C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427087F-465B-2210-1499-3D89E381E5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0F8BB0F-37C9-062A-031F-BA2AE46C834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E76813A-8481-548B-CA5C-737703EFCC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0524D72-4548-66A8-A7C3-ACB2BAF4B7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9225E79-F6C5-F689-F101-440A095CC8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23E6A05-620F-566B-B068-959924114DB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0F3D177-735B-2037-6403-C343EEFCA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679450"/>
            <a:ext cx="6591300" cy="5499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0AF1843-450D-3046-4488-DA57036997EE}"/>
                  </a:ext>
                </a:extLst>
              </p14:cNvPr>
              <p14:cNvContentPartPr/>
              <p14:nvPr/>
            </p14:nvContentPartPr>
            <p14:xfrm>
              <a:off x="4397773" y="1630247"/>
              <a:ext cx="2312280" cy="28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0AF1843-450D-3046-4488-DA57036997E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0213" y="1622687"/>
                <a:ext cx="232740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20CDC3F0-FC95-066E-9C4C-693777DB3855}"/>
              </a:ext>
            </a:extLst>
          </p:cNvPr>
          <p:cNvGrpSpPr/>
          <p:nvPr/>
        </p:nvGrpSpPr>
        <p:grpSpPr>
          <a:xfrm>
            <a:off x="2707573" y="2664167"/>
            <a:ext cx="150120" cy="186840"/>
            <a:chOff x="2707573" y="2664167"/>
            <a:chExt cx="15012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56ABF5E-883D-64CD-3959-AB844CB77B79}"/>
                    </a:ext>
                  </a:extLst>
                </p14:cNvPr>
                <p14:cNvContentPartPr/>
                <p14:nvPr/>
              </p14:nvContentPartPr>
              <p14:xfrm>
                <a:off x="2707573" y="2727527"/>
                <a:ext cx="110880" cy="11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56ABF5E-883D-64CD-3959-AB844CB77B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00013" y="2719967"/>
                  <a:ext cx="126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0436F9D-E5CD-FDD8-6CE8-36400A3C5C31}"/>
                    </a:ext>
                  </a:extLst>
                </p14:cNvPr>
                <p14:cNvContentPartPr/>
                <p14:nvPr/>
              </p14:nvContentPartPr>
              <p14:xfrm>
                <a:off x="2811253" y="2664167"/>
                <a:ext cx="46440" cy="186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0436F9D-E5CD-FDD8-6CE8-36400A3C5C3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3693" y="2656607"/>
                  <a:ext cx="6156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34DAB42-E09D-26B3-7109-950B032616FA}"/>
              </a:ext>
            </a:extLst>
          </p:cNvPr>
          <p:cNvGrpSpPr/>
          <p:nvPr/>
        </p:nvGrpSpPr>
        <p:grpSpPr>
          <a:xfrm>
            <a:off x="2280947" y="2406883"/>
            <a:ext cx="284040" cy="498960"/>
            <a:chOff x="2280947" y="2406883"/>
            <a:chExt cx="284040" cy="49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F304BCE-BE45-3497-647A-D27757481B87}"/>
                    </a:ext>
                  </a:extLst>
                </p14:cNvPr>
                <p14:cNvContentPartPr/>
                <p14:nvPr/>
              </p14:nvContentPartPr>
              <p14:xfrm>
                <a:off x="2325227" y="2599843"/>
                <a:ext cx="90360" cy="237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F304BCE-BE45-3497-647A-D27757481B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17667" y="2592283"/>
                  <a:ext cx="105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1707484-57D8-EF10-3EAB-C5CFB70D2AA6}"/>
                    </a:ext>
                  </a:extLst>
                </p14:cNvPr>
                <p14:cNvContentPartPr/>
                <p14:nvPr/>
              </p14:nvContentPartPr>
              <p14:xfrm>
                <a:off x="2280947" y="2406883"/>
                <a:ext cx="284040" cy="4989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1707484-57D8-EF10-3EAB-C5CFB70D2AA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73387" y="2399323"/>
                  <a:ext cx="298800" cy="51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13FC0C93-8069-FAEB-356D-127CC7770B9D}"/>
              </a:ext>
            </a:extLst>
          </p:cNvPr>
          <p:cNvGrpSpPr/>
          <p:nvPr/>
        </p:nvGrpSpPr>
        <p:grpSpPr>
          <a:xfrm>
            <a:off x="3585227" y="3250363"/>
            <a:ext cx="146520" cy="101520"/>
            <a:chOff x="3585227" y="3250363"/>
            <a:chExt cx="14652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81DD626-8BAE-19F6-C198-92D1422636B4}"/>
                    </a:ext>
                  </a:extLst>
                </p14:cNvPr>
                <p14:cNvContentPartPr/>
                <p14:nvPr/>
              </p14:nvContentPartPr>
              <p14:xfrm>
                <a:off x="3585227" y="3270163"/>
                <a:ext cx="46800" cy="81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81DD626-8BAE-19F6-C198-92D1422636B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77667" y="3262603"/>
                  <a:ext cx="61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5B64BC4-8041-655D-0CCD-8C237F219360}"/>
                    </a:ext>
                  </a:extLst>
                </p14:cNvPr>
                <p14:cNvContentPartPr/>
                <p14:nvPr/>
              </p14:nvContentPartPr>
              <p14:xfrm>
                <a:off x="3669107" y="3250363"/>
                <a:ext cx="62640" cy="29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5B64BC4-8041-655D-0CCD-8C237F21936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61547" y="3242803"/>
                  <a:ext cx="7776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807F048-A421-4714-A810-34D8436E25AD}"/>
              </a:ext>
            </a:extLst>
          </p:cNvPr>
          <p:cNvGrpSpPr/>
          <p:nvPr/>
        </p:nvGrpSpPr>
        <p:grpSpPr>
          <a:xfrm>
            <a:off x="5366507" y="3258643"/>
            <a:ext cx="137880" cy="155880"/>
            <a:chOff x="5366507" y="3258643"/>
            <a:chExt cx="13788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092A53F-14C2-86E0-EEE4-BC3AD476ED90}"/>
                    </a:ext>
                  </a:extLst>
                </p14:cNvPr>
                <p14:cNvContentPartPr/>
                <p14:nvPr/>
              </p14:nvContentPartPr>
              <p14:xfrm>
                <a:off x="5366507" y="3258643"/>
                <a:ext cx="55800" cy="88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092A53F-14C2-86E0-EEE4-BC3AD476ED9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58947" y="3251083"/>
                  <a:ext cx="705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3FDDA8C-8331-EACB-68F5-603103414A5A}"/>
                    </a:ext>
                  </a:extLst>
                </p14:cNvPr>
                <p14:cNvContentPartPr/>
                <p14:nvPr/>
              </p14:nvContentPartPr>
              <p14:xfrm>
                <a:off x="5462267" y="3277723"/>
                <a:ext cx="42120" cy="1368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3FDDA8C-8331-EACB-68F5-603103414A5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54707" y="3270163"/>
                  <a:ext cx="5724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44E091BB-6B1A-91D1-E913-9F179403E185}"/>
              </a:ext>
            </a:extLst>
          </p:cNvPr>
          <p:cNvGrpSpPr/>
          <p:nvPr/>
        </p:nvGrpSpPr>
        <p:grpSpPr>
          <a:xfrm>
            <a:off x="2244227" y="4006363"/>
            <a:ext cx="304920" cy="609480"/>
            <a:chOff x="2244227" y="4006363"/>
            <a:chExt cx="304920" cy="60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6502B63-B5FF-C1B9-0262-ECB7469B0A86}"/>
                    </a:ext>
                  </a:extLst>
                </p14:cNvPr>
                <p14:cNvContentPartPr/>
                <p14:nvPr/>
              </p14:nvContentPartPr>
              <p14:xfrm>
                <a:off x="2360507" y="4283203"/>
                <a:ext cx="141840" cy="191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6502B63-B5FF-C1B9-0262-ECB7469B0A8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53307" y="4275643"/>
                  <a:ext cx="1566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B9A124B-3228-C6D1-2E4A-613528D0CE52}"/>
                    </a:ext>
                  </a:extLst>
                </p14:cNvPr>
                <p14:cNvContentPartPr/>
                <p14:nvPr/>
              </p14:nvContentPartPr>
              <p14:xfrm>
                <a:off x="2244227" y="4006363"/>
                <a:ext cx="304920" cy="609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B9A124B-3228-C6D1-2E4A-613528D0CE5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36667" y="3998803"/>
                  <a:ext cx="320040" cy="62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A3256611-2AD8-A108-255B-70AC0626E094}"/>
              </a:ext>
            </a:extLst>
          </p:cNvPr>
          <p:cNvGrpSpPr/>
          <p:nvPr/>
        </p:nvGrpSpPr>
        <p:grpSpPr>
          <a:xfrm>
            <a:off x="4397541" y="3821516"/>
            <a:ext cx="683280" cy="282960"/>
            <a:chOff x="4397541" y="3821516"/>
            <a:chExt cx="68328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88F2C8D-E6EB-8E55-2ADA-0FBB512089B8}"/>
                    </a:ext>
                  </a:extLst>
                </p14:cNvPr>
                <p14:cNvContentPartPr/>
                <p14:nvPr/>
              </p14:nvContentPartPr>
              <p14:xfrm>
                <a:off x="4512741" y="3855716"/>
                <a:ext cx="24120" cy="25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88F2C8D-E6EB-8E55-2ADA-0FBB512089B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505181" y="3848156"/>
                  <a:ext cx="39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0BC015B-C119-B84F-27A9-BDC39B29F322}"/>
                    </a:ext>
                  </a:extLst>
                </p14:cNvPr>
                <p14:cNvContentPartPr/>
                <p14:nvPr/>
              </p14:nvContentPartPr>
              <p14:xfrm>
                <a:off x="4397541" y="3831236"/>
                <a:ext cx="209520" cy="2732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0BC015B-C119-B84F-27A9-BDC39B29F32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89981" y="3823676"/>
                  <a:ext cx="2246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F33D981-7763-475B-0434-A7FC51478B7E}"/>
                    </a:ext>
                  </a:extLst>
                </p14:cNvPr>
                <p14:cNvContentPartPr/>
                <p14:nvPr/>
              </p14:nvContentPartPr>
              <p14:xfrm>
                <a:off x="4560981" y="3893876"/>
                <a:ext cx="154440" cy="1569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F33D981-7763-475B-0434-A7FC51478B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53421" y="3886316"/>
                  <a:ext cx="1695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FFB4BA8-D353-DA8B-A1D4-DEDA5DE5645B}"/>
                    </a:ext>
                  </a:extLst>
                </p14:cNvPr>
                <p14:cNvContentPartPr/>
                <p14:nvPr/>
              </p14:nvContentPartPr>
              <p14:xfrm>
                <a:off x="4785981" y="3845276"/>
                <a:ext cx="140040" cy="168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FFB4BA8-D353-DA8B-A1D4-DEDA5DE5645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78421" y="3837716"/>
                  <a:ext cx="1551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B12FBEF-D4A1-F751-6FC3-DB1A279F4AC6}"/>
                    </a:ext>
                  </a:extLst>
                </p14:cNvPr>
                <p14:cNvContentPartPr/>
                <p14:nvPr/>
              </p14:nvContentPartPr>
              <p14:xfrm>
                <a:off x="4945461" y="3821516"/>
                <a:ext cx="135360" cy="2098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B12FBEF-D4A1-F751-6FC3-DB1A279F4AC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37901" y="3813956"/>
                  <a:ext cx="150480" cy="22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53E6EB37-5556-E5C9-2E7E-87D920150A36}"/>
              </a:ext>
            </a:extLst>
          </p:cNvPr>
          <p:cNvGrpSpPr/>
          <p:nvPr/>
        </p:nvGrpSpPr>
        <p:grpSpPr>
          <a:xfrm>
            <a:off x="5689221" y="3624236"/>
            <a:ext cx="908280" cy="340920"/>
            <a:chOff x="5689221" y="3624236"/>
            <a:chExt cx="908280" cy="34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A37110D-03D0-FF52-800D-DCA1FB999173}"/>
                    </a:ext>
                  </a:extLst>
                </p14:cNvPr>
                <p14:cNvContentPartPr/>
                <p14:nvPr/>
              </p14:nvContentPartPr>
              <p14:xfrm>
                <a:off x="5689221" y="3624236"/>
                <a:ext cx="159480" cy="338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A37110D-03D0-FF52-800D-DCA1FB99917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81661" y="3616676"/>
                  <a:ext cx="17460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8DF1B38-572D-5AC2-5E99-1E35C14BB25A}"/>
                    </a:ext>
                  </a:extLst>
                </p14:cNvPr>
                <p14:cNvContentPartPr/>
                <p14:nvPr/>
              </p14:nvContentPartPr>
              <p14:xfrm>
                <a:off x="5899461" y="3776876"/>
                <a:ext cx="51840" cy="145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8DF1B38-572D-5AC2-5E99-1E35C14BB25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891901" y="3769316"/>
                  <a:ext cx="666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627561E-5A6B-428E-04B5-514915956F5B}"/>
                    </a:ext>
                  </a:extLst>
                </p14:cNvPr>
                <p14:cNvContentPartPr/>
                <p14:nvPr/>
              </p14:nvContentPartPr>
              <p14:xfrm>
                <a:off x="6011421" y="3810716"/>
                <a:ext cx="171000" cy="134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627561E-5A6B-428E-04B5-514915956F5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03861" y="3803156"/>
                  <a:ext cx="1861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B33AB50-A24B-7123-DAFE-26C04D9C62F4}"/>
                    </a:ext>
                  </a:extLst>
                </p14:cNvPr>
                <p14:cNvContentPartPr/>
                <p14:nvPr/>
              </p14:nvContentPartPr>
              <p14:xfrm>
                <a:off x="6139221" y="3793436"/>
                <a:ext cx="106920" cy="159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B33AB50-A24B-7123-DAFE-26C04D9C62F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31661" y="3785876"/>
                  <a:ext cx="1220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B05DCB-88A7-BCA7-BCA2-4222A4829DAC}"/>
                    </a:ext>
                  </a:extLst>
                </p14:cNvPr>
                <p14:cNvContentPartPr/>
                <p14:nvPr/>
              </p14:nvContentPartPr>
              <p14:xfrm>
                <a:off x="6268101" y="3831956"/>
                <a:ext cx="95040" cy="131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B05DCB-88A7-BCA7-BCA2-4222A4829DA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60541" y="3824396"/>
                  <a:ext cx="1101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8D5ACF0-DFFB-E845-6589-8EFF339D41BA}"/>
                    </a:ext>
                  </a:extLst>
                </p14:cNvPr>
                <p14:cNvContentPartPr/>
                <p14:nvPr/>
              </p14:nvContentPartPr>
              <p14:xfrm>
                <a:off x="6406341" y="3685796"/>
                <a:ext cx="46080" cy="249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8D5ACF0-DFFB-E845-6589-8EFF339D41B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98781" y="3678236"/>
                  <a:ext cx="612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5CC05C7-1607-7055-0EBA-BA25F8AEB67B}"/>
                    </a:ext>
                  </a:extLst>
                </p14:cNvPr>
                <p14:cNvContentPartPr/>
                <p14:nvPr/>
              </p14:nvContentPartPr>
              <p14:xfrm>
                <a:off x="6403821" y="3849236"/>
                <a:ext cx="50760" cy="56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5CC05C7-1607-7055-0EBA-BA25F8AEB67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396261" y="3841676"/>
                  <a:ext cx="65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A97C3C5-F76D-CD8B-4027-99F1A299DE3A}"/>
                    </a:ext>
                  </a:extLst>
                </p14:cNvPr>
                <p14:cNvContentPartPr/>
                <p14:nvPr/>
              </p14:nvContentPartPr>
              <p14:xfrm>
                <a:off x="6558621" y="3838436"/>
                <a:ext cx="38880" cy="126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A97C3C5-F76D-CD8B-4027-99F1A299DE3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51061" y="3831236"/>
                  <a:ext cx="5400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FF78F7F1-8FD7-63B5-4268-33DAAB4480A6}"/>
              </a:ext>
            </a:extLst>
          </p:cNvPr>
          <p:cNvGrpSpPr/>
          <p:nvPr/>
        </p:nvGrpSpPr>
        <p:grpSpPr>
          <a:xfrm>
            <a:off x="7121301" y="3578876"/>
            <a:ext cx="279360" cy="392400"/>
            <a:chOff x="7121301" y="3578876"/>
            <a:chExt cx="279360" cy="39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A86A122-12F8-E77F-72A4-157B6BFBA386}"/>
                    </a:ext>
                  </a:extLst>
                </p14:cNvPr>
                <p14:cNvContentPartPr/>
                <p14:nvPr/>
              </p14:nvContentPartPr>
              <p14:xfrm>
                <a:off x="7121301" y="3578876"/>
                <a:ext cx="119160" cy="392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A86A122-12F8-E77F-72A4-157B6BFBA38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13741" y="3571316"/>
                  <a:ext cx="13428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1037E79-C482-08A5-EE93-B3DB5F787B15}"/>
                    </a:ext>
                  </a:extLst>
                </p14:cNvPr>
                <p14:cNvContentPartPr/>
                <p14:nvPr/>
              </p14:nvContentPartPr>
              <p14:xfrm>
                <a:off x="7246941" y="3816476"/>
                <a:ext cx="153720" cy="102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1037E79-C482-08A5-EE93-B3DB5F787B1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39381" y="3808916"/>
                  <a:ext cx="1684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4544BBA9-01DA-2458-8336-E10F166E4AE7}"/>
              </a:ext>
            </a:extLst>
          </p:cNvPr>
          <p:cNvGrpSpPr/>
          <p:nvPr/>
        </p:nvGrpSpPr>
        <p:grpSpPr>
          <a:xfrm>
            <a:off x="7727181" y="3562316"/>
            <a:ext cx="428400" cy="390600"/>
            <a:chOff x="7727181" y="3562316"/>
            <a:chExt cx="42840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DC8E2CA-DC48-8CA1-2450-3F7C6A48C438}"/>
                    </a:ext>
                  </a:extLst>
                </p14:cNvPr>
                <p14:cNvContentPartPr/>
                <p14:nvPr/>
              </p14:nvContentPartPr>
              <p14:xfrm>
                <a:off x="7727181" y="3562316"/>
                <a:ext cx="78480" cy="388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DC8E2CA-DC48-8CA1-2450-3F7C6A48C43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19621" y="3554756"/>
                  <a:ext cx="9360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FA1E984-8081-A25C-7E86-2C06001983F3}"/>
                    </a:ext>
                  </a:extLst>
                </p14:cNvPr>
                <p14:cNvContentPartPr/>
                <p14:nvPr/>
              </p14:nvContentPartPr>
              <p14:xfrm>
                <a:off x="7761021" y="3770396"/>
                <a:ext cx="151200" cy="30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FA1E984-8081-A25C-7E86-2C06001983F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753461" y="3762836"/>
                  <a:ext cx="166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1DC0639-8891-69F6-499F-DDFB5113F8B4}"/>
                    </a:ext>
                  </a:extLst>
                </p14:cNvPr>
                <p14:cNvContentPartPr/>
                <p14:nvPr/>
              </p14:nvContentPartPr>
              <p14:xfrm>
                <a:off x="7844901" y="3775436"/>
                <a:ext cx="187560" cy="1605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1DC0639-8891-69F6-499F-DDFB5113F8B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837341" y="3767876"/>
                  <a:ext cx="2026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FB18832-40B4-F456-4F66-9DEDFEA49D40}"/>
                    </a:ext>
                  </a:extLst>
                </p14:cNvPr>
                <p14:cNvContentPartPr/>
                <p14:nvPr/>
              </p14:nvContentPartPr>
              <p14:xfrm>
                <a:off x="8033541" y="3822236"/>
                <a:ext cx="122040" cy="130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FB18832-40B4-F456-4F66-9DEDFEA49D4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25981" y="3814676"/>
                  <a:ext cx="1371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F26A7E14-DA3F-25B8-B3E6-99110B02255E}"/>
              </a:ext>
            </a:extLst>
          </p:cNvPr>
          <p:cNvGrpSpPr/>
          <p:nvPr/>
        </p:nvGrpSpPr>
        <p:grpSpPr>
          <a:xfrm>
            <a:off x="8596581" y="3588956"/>
            <a:ext cx="429840" cy="324000"/>
            <a:chOff x="8596581" y="3588956"/>
            <a:chExt cx="42984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56466C5-D158-5A01-0CC1-E4374910003E}"/>
                    </a:ext>
                  </a:extLst>
                </p14:cNvPr>
                <p14:cNvContentPartPr/>
                <p14:nvPr/>
              </p14:nvContentPartPr>
              <p14:xfrm>
                <a:off x="8596581" y="3730076"/>
                <a:ext cx="149760" cy="1828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56466C5-D158-5A01-0CC1-E4374910003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589021" y="3722516"/>
                  <a:ext cx="1645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15E3185-3639-DD38-223A-AD14E191B83A}"/>
                    </a:ext>
                  </a:extLst>
                </p14:cNvPr>
                <p14:cNvContentPartPr/>
                <p14:nvPr/>
              </p14:nvContentPartPr>
              <p14:xfrm>
                <a:off x="8804301" y="3588956"/>
                <a:ext cx="63360" cy="2995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15E3185-3639-DD38-223A-AD14E191B83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796741" y="3581396"/>
                  <a:ext cx="7848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0DE708D-2D82-817E-2749-135160308E59}"/>
                    </a:ext>
                  </a:extLst>
                </p14:cNvPr>
                <p14:cNvContentPartPr/>
                <p14:nvPr/>
              </p14:nvContentPartPr>
              <p14:xfrm>
                <a:off x="8814381" y="3751676"/>
                <a:ext cx="95760" cy="554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0DE708D-2D82-817E-2749-135160308E5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806821" y="3744116"/>
                  <a:ext cx="1108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6E5544B-EB3B-5B0B-8D13-9FBBC9CCED50}"/>
                    </a:ext>
                  </a:extLst>
                </p14:cNvPr>
                <p14:cNvContentPartPr/>
                <p14:nvPr/>
              </p14:nvContentPartPr>
              <p14:xfrm>
                <a:off x="8905461" y="3741596"/>
                <a:ext cx="75960" cy="105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6E5544B-EB3B-5B0B-8D13-9FBBC9CCED5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897901" y="3734036"/>
                  <a:ext cx="907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D629A1CA-17F5-3A2D-6367-96C54AA9EAC2}"/>
                    </a:ext>
                  </a:extLst>
                </p14:cNvPr>
                <p14:cNvContentPartPr/>
                <p14:nvPr/>
              </p14:nvContentPartPr>
              <p14:xfrm>
                <a:off x="8969181" y="3695516"/>
                <a:ext cx="57240" cy="62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D629A1CA-17F5-3A2D-6367-96C54AA9EAC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961621" y="3687956"/>
                  <a:ext cx="7236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F9CAB9A2-A3D7-A7FA-C380-4155386A3892}"/>
                  </a:ext>
                </a:extLst>
              </p14:cNvPr>
              <p14:cNvContentPartPr/>
              <p14:nvPr/>
            </p14:nvContentPartPr>
            <p14:xfrm>
              <a:off x="5585901" y="6156116"/>
              <a:ext cx="1068480" cy="1270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F9CAB9A2-A3D7-A7FA-C380-4155386A3892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5578341" y="6148556"/>
                <a:ext cx="1083600" cy="14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CD26432F-85E0-C414-DCA7-D574C5920615}"/>
              </a:ext>
            </a:extLst>
          </p:cNvPr>
          <p:cNvGrpSpPr/>
          <p:nvPr/>
        </p:nvGrpSpPr>
        <p:grpSpPr>
          <a:xfrm>
            <a:off x="7459341" y="5692796"/>
            <a:ext cx="311760" cy="497520"/>
            <a:chOff x="7459341" y="5692796"/>
            <a:chExt cx="311760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44533E5-5C48-6CB9-0D22-C2C0616C7DDE}"/>
                    </a:ext>
                  </a:extLst>
                </p14:cNvPr>
                <p14:cNvContentPartPr/>
                <p14:nvPr/>
              </p14:nvContentPartPr>
              <p14:xfrm>
                <a:off x="7459341" y="5751116"/>
                <a:ext cx="153360" cy="230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44533E5-5C48-6CB9-0D22-C2C0616C7DD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51781" y="5743556"/>
                  <a:ext cx="1684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7D4226E-1DC7-27F9-6EA5-49072FD0E4F3}"/>
                    </a:ext>
                  </a:extLst>
                </p14:cNvPr>
                <p14:cNvContentPartPr/>
                <p14:nvPr/>
              </p14:nvContentPartPr>
              <p14:xfrm>
                <a:off x="7626741" y="5794676"/>
                <a:ext cx="46800" cy="5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7D4226E-1DC7-27F9-6EA5-49072FD0E4F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19181" y="5787116"/>
                  <a:ext cx="61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AE16855-65F4-B68B-EE4D-F99D4684E805}"/>
                    </a:ext>
                  </a:extLst>
                </p14:cNvPr>
                <p14:cNvContentPartPr/>
                <p14:nvPr/>
              </p14:nvContentPartPr>
              <p14:xfrm>
                <a:off x="7604781" y="5872796"/>
                <a:ext cx="82440" cy="24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AE16855-65F4-B68B-EE4D-F99D4684E80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597221" y="5865236"/>
                  <a:ext cx="97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301FC72-38E2-F9BE-5D06-726C98CF9DC6}"/>
                    </a:ext>
                  </a:extLst>
                </p14:cNvPr>
                <p14:cNvContentPartPr/>
                <p14:nvPr/>
              </p14:nvContentPartPr>
              <p14:xfrm>
                <a:off x="7705221" y="5692796"/>
                <a:ext cx="19440" cy="292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301FC72-38E2-F9BE-5D06-726C98CF9DC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97661" y="5685236"/>
                  <a:ext cx="342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2DA3987-ABBB-9E77-E248-8E4A729BD7CB}"/>
                    </a:ext>
                  </a:extLst>
                </p14:cNvPr>
                <p14:cNvContentPartPr/>
                <p14:nvPr/>
              </p14:nvContentPartPr>
              <p14:xfrm>
                <a:off x="7575621" y="6000236"/>
                <a:ext cx="195480" cy="1900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2DA3987-ABBB-9E77-E248-8E4A729BD7C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568061" y="5992676"/>
                  <a:ext cx="210600" cy="20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5A49535A-59A9-FA9D-2882-032202B21B76}"/>
              </a:ext>
            </a:extLst>
          </p:cNvPr>
          <p:cNvGrpSpPr/>
          <p:nvPr/>
        </p:nvGrpSpPr>
        <p:grpSpPr>
          <a:xfrm>
            <a:off x="8081036" y="5721493"/>
            <a:ext cx="619200" cy="261720"/>
            <a:chOff x="8081036" y="5721493"/>
            <a:chExt cx="61920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3485A08-7161-FEB7-7B7F-92116DBB4C55}"/>
                    </a:ext>
                  </a:extLst>
                </p14:cNvPr>
                <p14:cNvContentPartPr/>
                <p14:nvPr/>
              </p14:nvContentPartPr>
              <p14:xfrm>
                <a:off x="8081036" y="5721493"/>
                <a:ext cx="181080" cy="261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3485A08-7161-FEB7-7B7F-92116DBB4C5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073476" y="5713933"/>
                  <a:ext cx="1962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4100623-89D1-5396-9391-3C4339F52C0E}"/>
                    </a:ext>
                  </a:extLst>
                </p14:cNvPr>
                <p14:cNvContentPartPr/>
                <p14:nvPr/>
              </p14:nvContentPartPr>
              <p14:xfrm>
                <a:off x="8165996" y="5874133"/>
                <a:ext cx="99000" cy="29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4100623-89D1-5396-9391-3C4339F52C0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158436" y="5866573"/>
                  <a:ext cx="114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B8BBA42-9B11-3F15-F3F8-060D3FC6648F}"/>
                    </a:ext>
                  </a:extLst>
                </p14:cNvPr>
                <p14:cNvContentPartPr/>
                <p14:nvPr/>
              </p14:nvContentPartPr>
              <p14:xfrm>
                <a:off x="8313596" y="5797453"/>
                <a:ext cx="138600" cy="160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B8BBA42-9B11-3F15-F3F8-060D3FC6648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306396" y="5789893"/>
                  <a:ext cx="1537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21FE3F6-DF58-2B61-9788-32B0C9DDC435}"/>
                    </a:ext>
                  </a:extLst>
                </p14:cNvPr>
                <p14:cNvContentPartPr/>
                <p14:nvPr/>
              </p14:nvContentPartPr>
              <p14:xfrm>
                <a:off x="8451476" y="5786653"/>
                <a:ext cx="167400" cy="157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21FE3F6-DF58-2B61-9788-32B0C9DDC43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443916" y="5779093"/>
                  <a:ext cx="1825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1246EAA-4210-0464-1F09-6A144C685BF2}"/>
                    </a:ext>
                  </a:extLst>
                </p14:cNvPr>
                <p14:cNvContentPartPr/>
                <p14:nvPr/>
              </p14:nvContentPartPr>
              <p14:xfrm>
                <a:off x="8631116" y="5763253"/>
                <a:ext cx="69120" cy="138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1246EAA-4210-0464-1F09-6A144C685BF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623556" y="5755693"/>
                  <a:ext cx="842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30045C3D-4408-6F45-F4DF-6E454D34F6B2}"/>
              </a:ext>
            </a:extLst>
          </p:cNvPr>
          <p:cNvGrpSpPr/>
          <p:nvPr/>
        </p:nvGrpSpPr>
        <p:grpSpPr>
          <a:xfrm>
            <a:off x="8953316" y="5572093"/>
            <a:ext cx="1135800" cy="353160"/>
            <a:chOff x="8953316" y="5572093"/>
            <a:chExt cx="113580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D343646-8673-F4AA-7822-C06C7127F666}"/>
                    </a:ext>
                  </a:extLst>
                </p14:cNvPr>
                <p14:cNvContentPartPr/>
                <p14:nvPr/>
              </p14:nvContentPartPr>
              <p14:xfrm>
                <a:off x="8953316" y="5710693"/>
                <a:ext cx="102240" cy="2145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D343646-8673-F4AA-7822-C06C7127F66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945756" y="5703133"/>
                  <a:ext cx="1173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DF6AC0FC-0316-4B05-94C2-E228EF151E5D}"/>
                    </a:ext>
                  </a:extLst>
                </p14:cNvPr>
                <p14:cNvContentPartPr/>
                <p14:nvPr/>
              </p14:nvContentPartPr>
              <p14:xfrm>
                <a:off x="9085076" y="5787013"/>
                <a:ext cx="114120" cy="96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DF6AC0FC-0316-4B05-94C2-E228EF151E5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077516" y="5779813"/>
                  <a:ext cx="1292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ABF6E44-E3D1-FA34-FF00-77C0B347A7C5}"/>
                    </a:ext>
                  </a:extLst>
                </p14:cNvPr>
                <p14:cNvContentPartPr/>
                <p14:nvPr/>
              </p14:nvContentPartPr>
              <p14:xfrm>
                <a:off x="9317276" y="5581093"/>
                <a:ext cx="12960" cy="216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ABF6E44-E3D1-FA34-FF00-77C0B347A7C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309716" y="5573533"/>
                  <a:ext cx="28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CE2AF88-CB53-7173-D8CB-AC726A7EBC17}"/>
                    </a:ext>
                  </a:extLst>
                </p14:cNvPr>
                <p14:cNvContentPartPr/>
                <p14:nvPr/>
              </p14:nvContentPartPr>
              <p14:xfrm>
                <a:off x="9331676" y="5716453"/>
                <a:ext cx="86400" cy="1591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CE2AF88-CB53-7173-D8CB-AC726A7EBC1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324116" y="5708893"/>
                  <a:ext cx="1015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7684F86-856D-8A55-8C2A-5731A38D118A}"/>
                    </a:ext>
                  </a:extLst>
                </p14:cNvPr>
                <p14:cNvContentPartPr/>
                <p14:nvPr/>
              </p14:nvContentPartPr>
              <p14:xfrm>
                <a:off x="9438236" y="5720773"/>
                <a:ext cx="74520" cy="1195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7684F86-856D-8A55-8C2A-5731A38D11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430676" y="5713213"/>
                  <a:ext cx="896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CBAC63D-C2BE-4198-A245-94815B821CB5}"/>
                    </a:ext>
                  </a:extLst>
                </p14:cNvPr>
                <p14:cNvContentPartPr/>
                <p14:nvPr/>
              </p14:nvContentPartPr>
              <p14:xfrm>
                <a:off x="9548756" y="5572093"/>
                <a:ext cx="127440" cy="282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CBAC63D-C2BE-4198-A245-94815B821CB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541196" y="5564533"/>
                  <a:ext cx="1425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DC73E08-FAA3-1BEF-7C9A-5F92D2F3C92D}"/>
                    </a:ext>
                  </a:extLst>
                </p14:cNvPr>
                <p14:cNvContentPartPr/>
                <p14:nvPr/>
              </p14:nvContentPartPr>
              <p14:xfrm>
                <a:off x="9701756" y="5736253"/>
                <a:ext cx="56520" cy="1036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DC73E08-FAA3-1BEF-7C9A-5F92D2F3C92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694196" y="5728693"/>
                  <a:ext cx="716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0E06D46-C192-6F2B-6B57-E9A1C0DE40AA}"/>
                    </a:ext>
                  </a:extLst>
                </p14:cNvPr>
                <p14:cNvContentPartPr/>
                <p14:nvPr/>
              </p14:nvContentPartPr>
              <p14:xfrm>
                <a:off x="9790316" y="5736973"/>
                <a:ext cx="66600" cy="1119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0E06D46-C192-6F2B-6B57-E9A1C0DE40A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782756" y="5729413"/>
                  <a:ext cx="81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335F472-8A0D-771A-A026-313EB5CFB8E1}"/>
                    </a:ext>
                  </a:extLst>
                </p14:cNvPr>
                <p14:cNvContentPartPr/>
                <p14:nvPr/>
              </p14:nvContentPartPr>
              <p14:xfrm>
                <a:off x="9904076" y="5702413"/>
                <a:ext cx="28800" cy="1342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335F472-8A0D-771A-A026-313EB5CFB8E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896516" y="5694853"/>
                  <a:ext cx="439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3421141-3B2B-0BC4-4F57-FBE959961927}"/>
                    </a:ext>
                  </a:extLst>
                </p14:cNvPr>
                <p14:cNvContentPartPr/>
                <p14:nvPr/>
              </p14:nvContentPartPr>
              <p14:xfrm>
                <a:off x="10005236" y="5718613"/>
                <a:ext cx="83880" cy="153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3421141-3B2B-0BC4-4F57-FBE95996192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997676" y="5711053"/>
                  <a:ext cx="9900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2D1245B4-433B-6C6B-46B9-5DA791384F62}"/>
              </a:ext>
            </a:extLst>
          </p:cNvPr>
          <p:cNvGrpSpPr/>
          <p:nvPr/>
        </p:nvGrpSpPr>
        <p:grpSpPr>
          <a:xfrm>
            <a:off x="5781009" y="5546610"/>
            <a:ext cx="525600" cy="267120"/>
            <a:chOff x="5781009" y="5546610"/>
            <a:chExt cx="52560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AE9619A-78E2-0F0E-5728-29A2E48505F2}"/>
                    </a:ext>
                  </a:extLst>
                </p14:cNvPr>
                <p14:cNvContentPartPr/>
                <p14:nvPr/>
              </p14:nvContentPartPr>
              <p14:xfrm>
                <a:off x="5781009" y="5638770"/>
                <a:ext cx="159840" cy="1749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AE9619A-78E2-0F0E-5728-29A2E48505F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773449" y="5631210"/>
                  <a:ext cx="174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4EEB3B8-5BFE-C6CA-783A-66A4283DB696}"/>
                    </a:ext>
                  </a:extLst>
                </p14:cNvPr>
                <p14:cNvContentPartPr/>
                <p14:nvPr/>
              </p14:nvContentPartPr>
              <p14:xfrm>
                <a:off x="5996289" y="5546610"/>
                <a:ext cx="12960" cy="2188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4EEB3B8-5BFE-C6CA-783A-66A4283DB69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988729" y="5539050"/>
                  <a:ext cx="280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379C331B-916A-761C-F74C-B73B6704143F}"/>
                    </a:ext>
                  </a:extLst>
                </p14:cNvPr>
                <p14:cNvContentPartPr/>
                <p14:nvPr/>
              </p14:nvContentPartPr>
              <p14:xfrm>
                <a:off x="5990889" y="5660010"/>
                <a:ext cx="82440" cy="612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379C331B-916A-761C-F74C-B73B6704143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983329" y="5652450"/>
                  <a:ext cx="97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EE9BCC2-BD78-DF85-4C02-933807C05F62}"/>
                    </a:ext>
                  </a:extLst>
                </p14:cNvPr>
                <p14:cNvContentPartPr/>
                <p14:nvPr/>
              </p14:nvContentPartPr>
              <p14:xfrm>
                <a:off x="6083409" y="5640210"/>
                <a:ext cx="84960" cy="907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EE9BCC2-BD78-DF85-4C02-933807C05F6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75849" y="5632650"/>
                  <a:ext cx="100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5E0AABF8-D9D2-5C65-83F6-DFCA58629BE7}"/>
                    </a:ext>
                  </a:extLst>
                </p14:cNvPr>
                <p14:cNvContentPartPr/>
                <p14:nvPr/>
              </p14:nvContentPartPr>
              <p14:xfrm>
                <a:off x="6201849" y="5594130"/>
                <a:ext cx="104760" cy="273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5E0AABF8-D9D2-5C65-83F6-DFCA58629BE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194289" y="5586570"/>
                  <a:ext cx="1195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9D57D0BE-E38F-E3A1-255A-8552EEE1FC21}"/>
              </a:ext>
            </a:extLst>
          </p:cNvPr>
          <p:cNvGrpSpPr/>
          <p:nvPr/>
        </p:nvGrpSpPr>
        <p:grpSpPr>
          <a:xfrm>
            <a:off x="4173249" y="6192450"/>
            <a:ext cx="563400" cy="329400"/>
            <a:chOff x="4173249" y="6192450"/>
            <a:chExt cx="56340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87BA8E0-6751-0ABB-AE69-D7A8B620F95D}"/>
                    </a:ext>
                  </a:extLst>
                </p14:cNvPr>
                <p14:cNvContentPartPr/>
                <p14:nvPr/>
              </p14:nvContentPartPr>
              <p14:xfrm>
                <a:off x="4173249" y="6328890"/>
                <a:ext cx="166320" cy="1929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87BA8E0-6751-0ABB-AE69-D7A8B620F95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165689" y="6321330"/>
                  <a:ext cx="1810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6DED3C34-687C-A14B-870B-FBA3A075A50C}"/>
                    </a:ext>
                  </a:extLst>
                </p14:cNvPr>
                <p14:cNvContentPartPr/>
                <p14:nvPr/>
              </p14:nvContentPartPr>
              <p14:xfrm>
                <a:off x="4364409" y="6256530"/>
                <a:ext cx="27360" cy="2541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6DED3C34-687C-A14B-870B-FBA3A075A50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56849" y="6248970"/>
                  <a:ext cx="421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79B7AEF-D33F-DB11-C128-F13327A44F9C}"/>
                    </a:ext>
                  </a:extLst>
                </p14:cNvPr>
                <p14:cNvContentPartPr/>
                <p14:nvPr/>
              </p14:nvContentPartPr>
              <p14:xfrm>
                <a:off x="4482849" y="6192450"/>
                <a:ext cx="24840" cy="249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79B7AEF-D33F-DB11-C128-F13327A44F9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475289" y="6184890"/>
                  <a:ext cx="399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2637602-4C38-EAB5-D29D-730681FA691D}"/>
                    </a:ext>
                  </a:extLst>
                </p14:cNvPr>
                <p14:cNvContentPartPr/>
                <p14:nvPr/>
              </p14:nvContentPartPr>
              <p14:xfrm>
                <a:off x="4482129" y="6331050"/>
                <a:ext cx="86400" cy="529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2637602-4C38-EAB5-D29D-730681FA691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74569" y="6323490"/>
                  <a:ext cx="1015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D6B270F-09A6-3B62-09FF-F7F95B5DD0F4}"/>
                    </a:ext>
                  </a:extLst>
                </p14:cNvPr>
                <p14:cNvContentPartPr/>
                <p14:nvPr/>
              </p14:nvContentPartPr>
              <p14:xfrm>
                <a:off x="4563489" y="6319530"/>
                <a:ext cx="173160" cy="1342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D6B270F-09A6-3B62-09FF-F7F95B5DD0F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555929" y="6311970"/>
                  <a:ext cx="188280" cy="14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764BEF88-B727-2496-C651-C2134BDC3895}"/>
                  </a:ext>
                </a:extLst>
              </p14:cNvPr>
              <p14:cNvContentPartPr/>
              <p14:nvPr/>
            </p14:nvContentPartPr>
            <p14:xfrm>
              <a:off x="8784489" y="6071130"/>
              <a:ext cx="1914120" cy="34092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764BEF88-B727-2496-C651-C2134BDC3895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8776929" y="6063570"/>
                <a:ext cx="1929240" cy="35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680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500F1-DC6C-247D-8F72-CCBBA29E3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EF3317-1789-6DC1-E7C4-23A0E0EE87B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EDBA82A-B921-0504-F20F-57A0100F36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7A70BE8-70D5-F1A7-242D-F0748122207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8590F3C-2CB4-1DC6-3E2F-347DF5A2FD5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D30E88-629A-5114-8992-5D60714932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82582E8-ABCC-00D9-9E9E-BECFA26923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55EB7F6-BB15-D8DC-350F-C77D35E5D5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E1F4B8F-8975-EFD3-4F38-2B115892C0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056EACA-E564-46E7-750E-BC94F55840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D37A1C1-7F62-CB2A-9D80-77E889C866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F78A244-50FA-1DC8-B526-7D5BC6ECAD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F12A3F0-75C6-78F1-54C9-009652EF86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19FBFA2-58A4-BDA7-4BCD-7BEDB1C364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7E141F1-7604-0D2D-18F7-C3A5F56617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91E324D-D7D4-72C7-3D4E-CC9BAA56AB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95F7578-09A6-241B-D22D-7C45E52418E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8564A68-F13A-453B-91F8-1D0CE141F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092A2A4-AF75-5FF3-75A7-0D9B00454EB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78C2DC1-5353-A40B-D269-60D9102C8E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8170C06-FF81-D822-62B0-6AEBEDA90A7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F588D2E-8E08-315A-2904-AD054A51D2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7E65148-A9DB-4B90-5D0F-C38C9BA136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9246422-DCD6-F706-1E5E-7403FD5BE9D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06FF835-AB98-556D-810A-5358583D4FA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6188733-B072-1811-0017-DD0F5A2257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4046F0F-34DD-661E-EEDC-A4019AB23D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11F78F2-B429-F971-C821-5659BFE5B1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D95A5E2-0E4D-3002-0372-AD02110D02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14FFCC0-D27C-9101-EEE0-67938D8622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2FE9F84-079F-A0C8-0A7D-59DF91A9B3B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DBA3247-2CCC-E7B7-9626-E7F55431372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94F10D-D806-DE28-0D0F-2A0AB8021F2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8ACCA6F-73E4-885F-7B0C-194BCAAAF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EFF596-1CA6-6969-2FB8-1D4666C246A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D044B7-9230-47CB-5C92-F4E6CEE64A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10C0246-15BE-C496-6A5E-52B99DCC0E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17900D1-DBD1-B568-2DD5-F2B7B163219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32DB6F6-A6BD-91E9-0337-3D45D28DB25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827BAA8-3F4F-B8CA-6363-0D257C69CB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ED58B86-1CC1-0831-D6EE-6EC9D11DD4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219CF51-0EA0-2471-21C6-4A59A28753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C8B9907-A64B-2D23-8C51-6CEF6364FC8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7888264-4315-8D98-8DA5-989B6E697E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637489A-2469-FD79-8075-0FEFD03754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73FF19C-61D7-0E75-A80C-DBC4A4FF40E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4F18E5D-862C-5671-2AF2-63DA0D2984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2CBF595-CD8D-6EBD-B661-25751B71C47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AB6A054-C124-C26F-5E6F-F0F39B79C4E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2594284-63FE-B76E-6DBB-332E1480C9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0A07B78-9871-FB21-4F13-00A36A30AB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525DADA-BAC1-8174-C536-C4E51F6214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654CF65-9984-E7C2-22D8-9434BD152B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10E43B5-03B6-B138-4C28-AF3F2BA323C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36BEF22-D833-FC82-FB0D-C00EAC5324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FF045CB-D58C-347F-1D78-371DA30CBFB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D88C86-C3C5-EC17-B0B7-1459E7FA8FA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4E17EA1-5B5A-DC13-C2EA-E7EE0212B6C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FECDF5-45EF-525E-B3BA-003813AD19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C322C89-B1EE-E0D8-A67B-57C42DA95A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7048614-0F85-7116-DD13-A70FCB22A5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95093EF-8411-12FB-6A35-C93C793264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BE0E813-F724-1073-CB34-6F8BA23A5A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D7A37C1-E4C6-D6F9-1B30-404A56CE3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470150"/>
            <a:ext cx="6121400" cy="191770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196C856A-A866-02BD-DE46-5E6A925738E5}"/>
              </a:ext>
            </a:extLst>
          </p:cNvPr>
          <p:cNvGrpSpPr/>
          <p:nvPr/>
        </p:nvGrpSpPr>
        <p:grpSpPr>
          <a:xfrm>
            <a:off x="3225163" y="4978723"/>
            <a:ext cx="680040" cy="767160"/>
            <a:chOff x="3225163" y="4978723"/>
            <a:chExt cx="680040" cy="76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A754DFC-583A-B28E-CEFE-7CFAF89DD172}"/>
                    </a:ext>
                  </a:extLst>
                </p14:cNvPr>
                <p14:cNvContentPartPr/>
                <p14:nvPr/>
              </p14:nvContentPartPr>
              <p14:xfrm>
                <a:off x="3300763" y="4993843"/>
                <a:ext cx="504000" cy="752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A754DFC-583A-B28E-CEFE-7CFAF89DD1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93203" y="4986643"/>
                  <a:ext cx="519120" cy="76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EF7FECD-AAC9-77D1-EF12-1F028540A79D}"/>
                    </a:ext>
                  </a:extLst>
                </p14:cNvPr>
                <p14:cNvContentPartPr/>
                <p14:nvPr/>
              </p14:nvContentPartPr>
              <p14:xfrm>
                <a:off x="3225163" y="4978723"/>
                <a:ext cx="680040" cy="697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EF7FECD-AAC9-77D1-EF12-1F028540A7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17603" y="4971163"/>
                  <a:ext cx="695160" cy="71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350B81C7-0730-58BA-B923-A4617F13C2B8}"/>
              </a:ext>
            </a:extLst>
          </p:cNvPr>
          <p:cNvGrpSpPr/>
          <p:nvPr/>
        </p:nvGrpSpPr>
        <p:grpSpPr>
          <a:xfrm>
            <a:off x="4402723" y="5026963"/>
            <a:ext cx="338760" cy="416880"/>
            <a:chOff x="4402723" y="5026963"/>
            <a:chExt cx="338760" cy="41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DBC1EAC-9535-4251-5246-2410FA25C7B6}"/>
                    </a:ext>
                  </a:extLst>
                </p14:cNvPr>
                <p14:cNvContentPartPr/>
                <p14:nvPr/>
              </p14:nvContentPartPr>
              <p14:xfrm>
                <a:off x="4402723" y="5026963"/>
                <a:ext cx="160200" cy="384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DBC1EAC-9535-4251-5246-2410FA25C7B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95163" y="5019403"/>
                  <a:ext cx="17532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4F3B234-8DE6-CAC6-6C74-4DA87D7125C8}"/>
                    </a:ext>
                  </a:extLst>
                </p14:cNvPr>
                <p14:cNvContentPartPr/>
                <p14:nvPr/>
              </p14:nvContentPartPr>
              <p14:xfrm>
                <a:off x="4667683" y="5287243"/>
                <a:ext cx="73800" cy="156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4F3B234-8DE6-CAC6-6C74-4DA87D7125C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60123" y="5279683"/>
                  <a:ext cx="8892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2C234A45-1CC8-18F6-85C1-98165CFEB479}"/>
              </a:ext>
            </a:extLst>
          </p:cNvPr>
          <p:cNvGrpSpPr/>
          <p:nvPr/>
        </p:nvGrpSpPr>
        <p:grpSpPr>
          <a:xfrm>
            <a:off x="5269243" y="5266003"/>
            <a:ext cx="640080" cy="176760"/>
            <a:chOff x="5269243" y="5266003"/>
            <a:chExt cx="64008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CFBC97D-3ABB-CC16-D8DB-4F403BD73AE4}"/>
                    </a:ext>
                  </a:extLst>
                </p14:cNvPr>
                <p14:cNvContentPartPr/>
                <p14:nvPr/>
              </p14:nvContentPartPr>
              <p14:xfrm>
                <a:off x="5269243" y="5300563"/>
                <a:ext cx="156600" cy="138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CFBC97D-3ABB-CC16-D8DB-4F403BD73AE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61683" y="5293003"/>
                  <a:ext cx="1717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FBFFC2F-CA82-EF8E-68C1-49B8CC0F4144}"/>
                    </a:ext>
                  </a:extLst>
                </p14:cNvPr>
                <p14:cNvContentPartPr/>
                <p14:nvPr/>
              </p14:nvContentPartPr>
              <p14:xfrm>
                <a:off x="5447803" y="5266003"/>
                <a:ext cx="113400" cy="1630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FBFFC2F-CA82-EF8E-68C1-49B8CC0F414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40243" y="5258443"/>
                  <a:ext cx="1281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61CE294-1619-36F9-7760-10D8D714188E}"/>
                    </a:ext>
                  </a:extLst>
                </p14:cNvPr>
                <p14:cNvContentPartPr/>
                <p14:nvPr/>
              </p14:nvContentPartPr>
              <p14:xfrm>
                <a:off x="5672803" y="5303083"/>
                <a:ext cx="236520" cy="1396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61CE294-1619-36F9-7760-10D8D714188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65243" y="5295523"/>
                  <a:ext cx="25164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4CF2634A-92F8-8ED4-923E-DEFE8EF11FEB}"/>
              </a:ext>
            </a:extLst>
          </p:cNvPr>
          <p:cNvGrpSpPr/>
          <p:nvPr/>
        </p:nvGrpSpPr>
        <p:grpSpPr>
          <a:xfrm>
            <a:off x="6457603" y="5085283"/>
            <a:ext cx="1197360" cy="521640"/>
            <a:chOff x="6457603" y="5085283"/>
            <a:chExt cx="1197360" cy="52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D3D7DEF-E230-3864-7B91-A3CCB56529CD}"/>
                    </a:ext>
                  </a:extLst>
                </p14:cNvPr>
                <p14:cNvContentPartPr/>
                <p14:nvPr/>
              </p14:nvContentPartPr>
              <p14:xfrm>
                <a:off x="6457603" y="5232163"/>
                <a:ext cx="144000" cy="3747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D3D7DEF-E230-3864-7B91-A3CCB56529C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50043" y="5224603"/>
                  <a:ext cx="15912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5A1EE29-FF26-AE39-ACF8-B16DC62E788A}"/>
                    </a:ext>
                  </a:extLst>
                </p14:cNvPr>
                <p14:cNvContentPartPr/>
                <p14:nvPr/>
              </p14:nvContentPartPr>
              <p14:xfrm>
                <a:off x="6635443" y="5304523"/>
                <a:ext cx="81720" cy="946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5A1EE29-FF26-AE39-ACF8-B16DC62E788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27883" y="5296963"/>
                  <a:ext cx="968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7C3AAE4-1C1A-FD17-9298-D68529B814E7}"/>
                    </a:ext>
                  </a:extLst>
                </p14:cNvPr>
                <p14:cNvContentPartPr/>
                <p14:nvPr/>
              </p14:nvContentPartPr>
              <p14:xfrm>
                <a:off x="6778363" y="5298043"/>
                <a:ext cx="83160" cy="126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7C3AAE4-1C1A-FD17-9298-D68529B814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70803" y="5290483"/>
                  <a:ext cx="982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940B9BC-5C41-0ABF-2505-692AB6E7778D}"/>
                    </a:ext>
                  </a:extLst>
                </p14:cNvPr>
                <p14:cNvContentPartPr/>
                <p14:nvPr/>
              </p14:nvContentPartPr>
              <p14:xfrm>
                <a:off x="6914083" y="5264203"/>
                <a:ext cx="60480" cy="114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940B9BC-5C41-0ABF-2505-692AB6E7778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06523" y="5256643"/>
                  <a:ext cx="756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E31A884-01FF-C9C3-1A7B-8E0B398FF67C}"/>
                    </a:ext>
                  </a:extLst>
                </p14:cNvPr>
                <p14:cNvContentPartPr/>
                <p14:nvPr/>
              </p14:nvContentPartPr>
              <p14:xfrm>
                <a:off x="7020643" y="5085283"/>
                <a:ext cx="48600" cy="313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E31A884-01FF-C9C3-1A7B-8E0B398FF67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13083" y="5077723"/>
                  <a:ext cx="637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105E165-9FC3-0789-E889-F1CF36258E0C}"/>
                    </a:ext>
                  </a:extLst>
                </p14:cNvPr>
                <p14:cNvContentPartPr/>
                <p14:nvPr/>
              </p14:nvContentPartPr>
              <p14:xfrm>
                <a:off x="7094083" y="5260963"/>
                <a:ext cx="24840" cy="128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105E165-9FC3-0789-E889-F1CF36258E0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86523" y="5253403"/>
                  <a:ext cx="399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644BF0C-1EA4-76E6-0BF4-EA7A9F1A86B0}"/>
                    </a:ext>
                  </a:extLst>
                </p14:cNvPr>
                <p14:cNvContentPartPr/>
                <p14:nvPr/>
              </p14:nvContentPartPr>
              <p14:xfrm>
                <a:off x="7209283" y="5251963"/>
                <a:ext cx="92880" cy="163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644BF0C-1EA4-76E6-0BF4-EA7A9F1A86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01723" y="5244403"/>
                  <a:ext cx="1076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4B15327-48B1-FCDF-F7D3-ED04767752BA}"/>
                    </a:ext>
                  </a:extLst>
                </p14:cNvPr>
                <p14:cNvContentPartPr/>
                <p14:nvPr/>
              </p14:nvContentPartPr>
              <p14:xfrm>
                <a:off x="7386763" y="5305243"/>
                <a:ext cx="268200" cy="216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4B15327-48B1-FCDF-F7D3-ED04767752B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379563" y="5297683"/>
                  <a:ext cx="282960" cy="23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F70DD15E-1E4A-1AD5-B13A-832D28E003D0}"/>
                  </a:ext>
                </a:extLst>
              </p14:cNvPr>
              <p14:cNvContentPartPr/>
              <p14:nvPr/>
            </p14:nvContentPartPr>
            <p14:xfrm>
              <a:off x="8400883" y="4726363"/>
              <a:ext cx="380160" cy="255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F70DD15E-1E4A-1AD5-B13A-832D28E003D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393323" y="4718803"/>
                <a:ext cx="39528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1410D34-D6CF-3517-6D44-EF502C9F3853}"/>
                  </a:ext>
                </a:extLst>
              </p14:cNvPr>
              <p14:cNvContentPartPr/>
              <p14:nvPr/>
            </p14:nvContentPartPr>
            <p14:xfrm>
              <a:off x="8429323" y="4854163"/>
              <a:ext cx="332640" cy="835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1410D34-D6CF-3517-6D44-EF502C9F385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421763" y="4846963"/>
                <a:ext cx="34776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AA0E3ABB-17D9-8D3A-BDB9-B45F235DFD99}"/>
                  </a:ext>
                </a:extLst>
              </p14:cNvPr>
              <p14:cNvContentPartPr/>
              <p14:nvPr/>
            </p14:nvContentPartPr>
            <p14:xfrm>
              <a:off x="8544523" y="4980883"/>
              <a:ext cx="191520" cy="18108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AA0E3ABB-17D9-8D3A-BDB9-B45F235DFD9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536963" y="4973323"/>
                <a:ext cx="20664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1BCA8320-94B8-6ABF-7EB1-10BE39927BA1}"/>
                  </a:ext>
                </a:extLst>
              </p14:cNvPr>
              <p14:cNvContentPartPr/>
              <p14:nvPr/>
            </p14:nvContentPartPr>
            <p14:xfrm>
              <a:off x="8827843" y="4806643"/>
              <a:ext cx="20160" cy="3592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1BCA8320-94B8-6ABF-7EB1-10BE39927BA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820283" y="4799083"/>
                <a:ext cx="3528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69C466E-6C69-E2B5-CAB0-2AD7A960471B}"/>
                  </a:ext>
                </a:extLst>
              </p14:cNvPr>
              <p14:cNvContentPartPr/>
              <p14:nvPr/>
            </p14:nvContentPartPr>
            <p14:xfrm>
              <a:off x="8832523" y="4983403"/>
              <a:ext cx="145800" cy="496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69C466E-6C69-E2B5-CAB0-2AD7A960471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824963" y="4975843"/>
                <a:ext cx="1605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0A2EE0D-ACDE-6D14-75DD-FDDABB2E1BE3}"/>
                  </a:ext>
                </a:extLst>
              </p14:cNvPr>
              <p14:cNvContentPartPr/>
              <p14:nvPr/>
            </p14:nvContentPartPr>
            <p14:xfrm>
              <a:off x="9215563" y="4765603"/>
              <a:ext cx="282960" cy="3034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10A2EE0D-ACDE-6D14-75DD-FDDABB2E1BE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208003" y="4758043"/>
                <a:ext cx="298080" cy="31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3C1EA6C7-7D11-CFEC-F441-F2B34D98CF81}"/>
              </a:ext>
            </a:extLst>
          </p:cNvPr>
          <p:cNvGrpSpPr/>
          <p:nvPr/>
        </p:nvGrpSpPr>
        <p:grpSpPr>
          <a:xfrm>
            <a:off x="9539203" y="4673443"/>
            <a:ext cx="325800" cy="625320"/>
            <a:chOff x="9539203" y="4673443"/>
            <a:chExt cx="325800" cy="62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5A37BA7-0C0D-8111-7CC6-947D671CEB35}"/>
                    </a:ext>
                  </a:extLst>
                </p14:cNvPr>
                <p14:cNvContentPartPr/>
                <p14:nvPr/>
              </p14:nvContentPartPr>
              <p14:xfrm>
                <a:off x="9539203" y="4673443"/>
                <a:ext cx="75240" cy="625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5A37BA7-0C0D-8111-7CC6-947D671CEB3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531643" y="4665883"/>
                  <a:ext cx="90360" cy="64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8A2AF80-99EE-676E-FDEA-1532D56E9A1D}"/>
                    </a:ext>
                  </a:extLst>
                </p14:cNvPr>
                <p14:cNvContentPartPr/>
                <p14:nvPr/>
              </p14:nvContentPartPr>
              <p14:xfrm>
                <a:off x="9634963" y="4943083"/>
                <a:ext cx="230040" cy="77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8A2AF80-99EE-676E-FDEA-1532D56E9A1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627403" y="4935523"/>
                  <a:ext cx="24516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DE947350-7F1C-1578-2FF7-EAF67595F77E}"/>
              </a:ext>
            </a:extLst>
          </p:cNvPr>
          <p:cNvGrpSpPr/>
          <p:nvPr/>
        </p:nvGrpSpPr>
        <p:grpSpPr>
          <a:xfrm>
            <a:off x="9676003" y="3413083"/>
            <a:ext cx="627120" cy="967320"/>
            <a:chOff x="9676003" y="3413083"/>
            <a:chExt cx="627120" cy="96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A4318BB-9E71-BA56-6286-A1414BFF5AB3}"/>
                    </a:ext>
                  </a:extLst>
                </p14:cNvPr>
                <p14:cNvContentPartPr/>
                <p14:nvPr/>
              </p14:nvContentPartPr>
              <p14:xfrm>
                <a:off x="9722443" y="4041643"/>
                <a:ext cx="61920" cy="221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A4318BB-9E71-BA56-6286-A1414BFF5AB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714883" y="4034083"/>
                  <a:ext cx="770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05B973EA-D60A-8B65-864F-B9AFC2A85E3A}"/>
                    </a:ext>
                  </a:extLst>
                </p14:cNvPr>
                <p14:cNvContentPartPr/>
                <p14:nvPr/>
              </p14:nvContentPartPr>
              <p14:xfrm>
                <a:off x="9676003" y="4184563"/>
                <a:ext cx="246600" cy="195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05B973EA-D60A-8B65-864F-B9AFC2A85E3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668443" y="4177363"/>
                  <a:ext cx="2617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1693234-8FD5-BEAF-A407-D329FF6A7EF9}"/>
                    </a:ext>
                  </a:extLst>
                </p14:cNvPr>
                <p14:cNvContentPartPr/>
                <p14:nvPr/>
              </p14:nvContentPartPr>
              <p14:xfrm>
                <a:off x="9850243" y="3413083"/>
                <a:ext cx="243000" cy="583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1693234-8FD5-BEAF-A407-D329FF6A7EF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42683" y="3405883"/>
                  <a:ext cx="258120" cy="59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ECEFC93-BB40-B79C-43CC-FE558477D270}"/>
                    </a:ext>
                  </a:extLst>
                </p14:cNvPr>
                <p14:cNvContentPartPr/>
                <p14:nvPr/>
              </p14:nvContentPartPr>
              <p14:xfrm>
                <a:off x="9742243" y="3552403"/>
                <a:ext cx="560880" cy="282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ECEFC93-BB40-B79C-43CC-FE558477D27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734683" y="3544843"/>
                  <a:ext cx="57600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B2E0DE8F-4FC8-7CB9-5173-9592E81BC8BC}"/>
              </a:ext>
            </a:extLst>
          </p:cNvPr>
          <p:cNvGrpSpPr/>
          <p:nvPr/>
        </p:nvGrpSpPr>
        <p:grpSpPr>
          <a:xfrm>
            <a:off x="8439043" y="5730043"/>
            <a:ext cx="1114200" cy="696240"/>
            <a:chOff x="8439043" y="5730043"/>
            <a:chExt cx="1114200" cy="69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AF17E40-2077-0898-16FF-114217386862}"/>
                    </a:ext>
                  </a:extLst>
                </p14:cNvPr>
                <p14:cNvContentPartPr/>
                <p14:nvPr/>
              </p14:nvContentPartPr>
              <p14:xfrm>
                <a:off x="8444083" y="5822923"/>
                <a:ext cx="151920" cy="151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AF17E40-2077-0898-16FF-1142173868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436523" y="5815363"/>
                  <a:ext cx="167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6314BD6-0875-09C6-FF95-48AAAF215636}"/>
                    </a:ext>
                  </a:extLst>
                </p14:cNvPr>
                <p14:cNvContentPartPr/>
                <p14:nvPr/>
              </p14:nvContentPartPr>
              <p14:xfrm>
                <a:off x="8444803" y="5955403"/>
                <a:ext cx="84960" cy="8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6314BD6-0875-09C6-FF95-48AAAF21563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37603" y="5947843"/>
                  <a:ext cx="100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D30FEBF-4E38-54C1-8C79-E4958C5B3B8F}"/>
                    </a:ext>
                  </a:extLst>
                </p14:cNvPr>
                <p14:cNvContentPartPr/>
                <p14:nvPr/>
              </p14:nvContentPartPr>
              <p14:xfrm>
                <a:off x="8439043" y="5988163"/>
                <a:ext cx="117360" cy="1292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D30FEBF-4E38-54C1-8C79-E4958C5B3B8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431483" y="5980603"/>
                  <a:ext cx="1324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3D079F0-A5FA-023C-9D07-FD770269E955}"/>
                    </a:ext>
                  </a:extLst>
                </p14:cNvPr>
                <p14:cNvContentPartPr/>
                <p14:nvPr/>
              </p14:nvContentPartPr>
              <p14:xfrm>
                <a:off x="8614723" y="5862523"/>
                <a:ext cx="36000" cy="2419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3D079F0-A5FA-023C-9D07-FD770269E95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07163" y="5854963"/>
                  <a:ext cx="511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23FBE73-16AA-C63A-3C0F-D19819BBABFE}"/>
                    </a:ext>
                  </a:extLst>
                </p14:cNvPr>
                <p14:cNvContentPartPr/>
                <p14:nvPr/>
              </p14:nvContentPartPr>
              <p14:xfrm>
                <a:off x="8634523" y="6002923"/>
                <a:ext cx="118080" cy="241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23FBE73-16AA-C63A-3C0F-D19819BBABF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626963" y="5995363"/>
                  <a:ext cx="1332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EE97A22-3A91-6E6C-23D1-3B562B47763D}"/>
                    </a:ext>
                  </a:extLst>
                </p14:cNvPr>
                <p14:cNvContentPartPr/>
                <p14:nvPr/>
              </p14:nvContentPartPr>
              <p14:xfrm>
                <a:off x="9130963" y="5888803"/>
                <a:ext cx="249120" cy="2196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EE97A22-3A91-6E6C-23D1-3B562B47763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123403" y="5881243"/>
                  <a:ext cx="2642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98470EA-1CAB-54A8-99FD-8E0BC00C6C22}"/>
                    </a:ext>
                  </a:extLst>
                </p14:cNvPr>
                <p14:cNvContentPartPr/>
                <p14:nvPr/>
              </p14:nvContentPartPr>
              <p14:xfrm>
                <a:off x="9030163" y="5730043"/>
                <a:ext cx="523080" cy="543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98470EA-1CAB-54A8-99FD-8E0BC00C6C2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022603" y="5722483"/>
                  <a:ext cx="538200" cy="5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62A10B4-F145-CEB7-6A38-DDFAFE2F40A9}"/>
                    </a:ext>
                  </a:extLst>
                </p14:cNvPr>
                <p14:cNvContentPartPr/>
                <p14:nvPr/>
              </p14:nvContentPartPr>
              <p14:xfrm>
                <a:off x="8570443" y="6186163"/>
                <a:ext cx="480600" cy="179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62A10B4-F145-CEB7-6A38-DDFAFE2F40A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562883" y="6178603"/>
                  <a:ext cx="495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92F47BD-DA19-034B-FA66-BD6AC5340A42}"/>
                    </a:ext>
                  </a:extLst>
                </p14:cNvPr>
                <p14:cNvContentPartPr/>
                <p14:nvPr/>
              </p14:nvContentPartPr>
              <p14:xfrm>
                <a:off x="8549923" y="6191923"/>
                <a:ext cx="239760" cy="234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92F47BD-DA19-034B-FA66-BD6AC5340A4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542363" y="6184363"/>
                  <a:ext cx="25452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DA1C175A-8501-9641-2FED-0CF34629B8EE}"/>
              </a:ext>
            </a:extLst>
          </p:cNvPr>
          <p:cNvGrpSpPr/>
          <p:nvPr/>
        </p:nvGrpSpPr>
        <p:grpSpPr>
          <a:xfrm>
            <a:off x="9966523" y="6031003"/>
            <a:ext cx="204120" cy="126720"/>
            <a:chOff x="9966523" y="6031003"/>
            <a:chExt cx="204120" cy="12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B3AD72FB-1C2C-B794-8322-ABF1DC3C209C}"/>
                    </a:ext>
                  </a:extLst>
                </p14:cNvPr>
                <p14:cNvContentPartPr/>
                <p14:nvPr/>
              </p14:nvContentPartPr>
              <p14:xfrm>
                <a:off x="9966523" y="6034243"/>
                <a:ext cx="91800" cy="20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B3AD72FB-1C2C-B794-8322-ABF1DC3C209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958963" y="6026683"/>
                  <a:ext cx="106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4B026FA-E3FF-4C6E-8F75-7C75430DC192}"/>
                    </a:ext>
                  </a:extLst>
                </p14:cNvPr>
                <p14:cNvContentPartPr/>
                <p14:nvPr/>
              </p14:nvContentPartPr>
              <p14:xfrm>
                <a:off x="10028803" y="6031003"/>
                <a:ext cx="141840" cy="1267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4B026FA-E3FF-4C6E-8F75-7C75430DC19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021243" y="6023443"/>
                  <a:ext cx="15660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5010F77C-7611-506F-7CF8-AF362E076C03}"/>
              </a:ext>
            </a:extLst>
          </p:cNvPr>
          <p:cNvGrpSpPr/>
          <p:nvPr/>
        </p:nvGrpSpPr>
        <p:grpSpPr>
          <a:xfrm>
            <a:off x="10404643" y="5806363"/>
            <a:ext cx="371520" cy="417240"/>
            <a:chOff x="10404643" y="5806363"/>
            <a:chExt cx="37152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AE42E56-9F9D-6376-43BC-41C2236026E5}"/>
                    </a:ext>
                  </a:extLst>
                </p14:cNvPr>
                <p14:cNvContentPartPr/>
                <p14:nvPr/>
              </p14:nvContentPartPr>
              <p14:xfrm>
                <a:off x="10404643" y="5806363"/>
                <a:ext cx="216000" cy="349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AE42E56-9F9D-6376-43BC-41C2236026E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397083" y="5799163"/>
                  <a:ext cx="2311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63DCA32-5645-91D6-DEE9-D556B42AC6FF}"/>
                    </a:ext>
                  </a:extLst>
                </p14:cNvPr>
                <p14:cNvContentPartPr/>
                <p14:nvPr/>
              </p14:nvContentPartPr>
              <p14:xfrm>
                <a:off x="10427683" y="5893483"/>
                <a:ext cx="171000" cy="324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63DCA32-5645-91D6-DEE9-D556B42AC6F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420123" y="5885923"/>
                  <a:ext cx="186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89AF6B5-FFA9-DF0D-6049-C0B0630CD8C6}"/>
                    </a:ext>
                  </a:extLst>
                </p14:cNvPr>
                <p14:cNvContentPartPr/>
                <p14:nvPr/>
              </p14:nvContentPartPr>
              <p14:xfrm>
                <a:off x="10470523" y="5929843"/>
                <a:ext cx="101880" cy="1119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89AF6B5-FFA9-DF0D-6049-C0B0630CD8C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462963" y="5922283"/>
                  <a:ext cx="1170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3E8925D-7A5F-428C-FABD-A842A1908A17}"/>
                    </a:ext>
                  </a:extLst>
                </p14:cNvPr>
                <p14:cNvContentPartPr/>
                <p14:nvPr/>
              </p14:nvContentPartPr>
              <p14:xfrm>
                <a:off x="10675363" y="5846683"/>
                <a:ext cx="42840" cy="1944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3E8925D-7A5F-428C-FABD-A842A1908A1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667803" y="5839123"/>
                  <a:ext cx="579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AF024D0-81C2-37FC-3E87-717248232564}"/>
                    </a:ext>
                  </a:extLst>
                </p14:cNvPr>
                <p14:cNvContentPartPr/>
                <p14:nvPr/>
              </p14:nvContentPartPr>
              <p14:xfrm>
                <a:off x="10657363" y="5942083"/>
                <a:ext cx="118800" cy="55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AF024D0-81C2-37FC-3E87-71724823256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649803" y="5934523"/>
                  <a:ext cx="1339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41F994F-8D11-A6C1-BE87-72896010C4B3}"/>
                    </a:ext>
                  </a:extLst>
                </p14:cNvPr>
                <p14:cNvContentPartPr/>
                <p14:nvPr/>
              </p14:nvContentPartPr>
              <p14:xfrm>
                <a:off x="10501483" y="6095083"/>
                <a:ext cx="252000" cy="1285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41F994F-8D11-A6C1-BE87-72896010C4B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93923" y="6087523"/>
                  <a:ext cx="267120" cy="143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5383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51E63-7B8E-3FE3-9016-2ECDEE06C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6FED25-DFA4-858F-FE6E-6095BD45840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808CDA1-0715-5130-1247-7DF709EC30F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501C359-0681-22D2-14DC-514DB3039E2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416B8E1-0FDC-E77D-E0A6-A989C89BAE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01F088A-8C01-0741-F690-448581CCBC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E464E6F-27CB-558E-5C51-1E9712A3CD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418E682-737D-2D5D-1D9B-359288AEF5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FC9EC3E-E8BD-C6D5-587C-2E47092F46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CE0E7F8-0B37-E21F-D429-9F0246D0C4D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08910FB-992D-4231-2ECE-967D910A96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7346901-C75E-01AA-7B8E-C8529EAB295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CAF293F-5FEF-1580-F1AB-F1B6C2E0121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700BC7D-0D17-04E9-53C9-2D7B20BE7A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DB122B6-E579-65E9-8ED2-9AD8F17D53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E9F9E85-2C89-89DA-D4C3-7DE7919935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4409688-2660-E2DA-CC3B-0E5DCA7C4D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06727FE-D32E-414D-2167-13963AFA6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D136CBE-22F4-C199-1B8A-306540888C2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FD98561-F437-99F6-6316-6A42AFA8AD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5D071E7-82C3-ED99-DAA3-4C4A5D613C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5A8B464-A32C-511B-7F2B-062E7A45AB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3429693-8F07-BBA4-F8CB-7EE1D4B4DD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69AD9E3-5FE3-8910-55A0-5F3F6074B6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444221A-70BA-632B-EE50-A667934FEE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357274C-E2F3-6CB8-3F36-BFD99464A5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62EE252-EBE6-B057-29EC-0E1EFD1CFB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14168F1-5AE2-C91D-719D-C2A1058DFB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72E2DC1-549A-C0D0-293F-CBD5B27D5E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DEF5854-F29A-F4CD-E996-79AAFA3584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B954D0E-D65B-9C5B-9482-49E8786586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50F6D98-750E-1880-B403-8549575761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C792366-EC6B-8C67-8486-D33062A2690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5768022-3BAC-EFC0-CC52-94E3A0DA6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01B0700-3CAA-09CD-DB70-A71661F3A36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A715AF6-B2B9-679C-288E-8222E5857F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795278-903D-F74C-ADC9-5611AB2974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4C2EBA4-4300-6297-2EE9-5E9518C3C2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D6C1CB9-4F9D-F63D-1BFA-AE3F92AB5B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36F774C-B14A-54FE-2698-44960AF1BE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ADBF5FB-370E-E182-36F4-C4B2307AC7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C272F8-832A-E3BF-0A40-C45AEA58CE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7BB04D-CA72-5BF9-588D-BE5C06403E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0B94F6D-55F0-B4D8-83C7-FCB5BA8A0A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61F87F5-2C88-C519-C17D-97E89AEE98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2B5ED38-CF27-144E-5FD6-9CCB2A4B29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D961524-144F-BCF3-8F0D-D2EC2F1DC6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DD776C-C851-08D8-69F5-F73D1C93B4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B25701D-07DC-3DD2-049E-FD8D423400A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2C1A6FE-2565-8F75-6BD3-985B193DBE0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10576F-906F-C920-0FE3-4E0E0A19E6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5826703-E354-29E1-7335-54475EFFF1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D369B0A-485C-3F1A-ED5E-E5D1B92D34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5C274AA-E285-D24D-313F-DF3DC338FB1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FE99014-C1C9-762B-0421-3AF0979C6C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B0DFF5C-8FAA-AF3B-51F5-41175E08C9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E7EB89B-3281-B622-B7AB-7DB7DE5A6C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334BB2-FC27-7922-E224-AA191E7FA0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A34BEBA-AD31-5517-B432-8AD65B2C5B8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CBDA193-523F-C4AF-4AAC-A2ED700225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0E0830E-1FF0-D5ED-9C9C-01E8E586B09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98632F1-B910-56DA-76BF-1E624EEEE6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26C5B27-A691-786C-CA8E-2C264B98251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3C6E3C0-C641-5C3D-EE3E-8538A46FF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1371600"/>
            <a:ext cx="6210300" cy="41148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FC3BF515-3D6A-9C53-F83F-8B1C362BB658}"/>
              </a:ext>
            </a:extLst>
          </p:cNvPr>
          <p:cNvGrpSpPr/>
          <p:nvPr/>
        </p:nvGrpSpPr>
        <p:grpSpPr>
          <a:xfrm>
            <a:off x="2965757" y="2005251"/>
            <a:ext cx="194040" cy="102960"/>
            <a:chOff x="2965757" y="2005251"/>
            <a:chExt cx="19404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EDC4B20-BD09-27F1-5B4F-A906ADE8EFB3}"/>
                    </a:ext>
                  </a:extLst>
                </p14:cNvPr>
                <p14:cNvContentPartPr/>
                <p14:nvPr/>
              </p14:nvContentPartPr>
              <p14:xfrm>
                <a:off x="2965757" y="2053131"/>
                <a:ext cx="176400" cy="9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EDC4B20-BD09-27F1-5B4F-A906ADE8EFB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58197" y="2045571"/>
                  <a:ext cx="191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4757987-A88D-951B-9277-5CB9827E2B3C}"/>
                    </a:ext>
                  </a:extLst>
                </p14:cNvPr>
                <p14:cNvContentPartPr/>
                <p14:nvPr/>
              </p14:nvContentPartPr>
              <p14:xfrm>
                <a:off x="3138917" y="2005251"/>
                <a:ext cx="20880" cy="102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4757987-A88D-951B-9277-5CB9827E2B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31357" y="1997691"/>
                  <a:ext cx="3600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C01B6302-79EE-5C02-2402-4344C688EF76}"/>
              </a:ext>
            </a:extLst>
          </p:cNvPr>
          <p:cNvGrpSpPr/>
          <p:nvPr/>
        </p:nvGrpSpPr>
        <p:grpSpPr>
          <a:xfrm>
            <a:off x="1991597" y="1894371"/>
            <a:ext cx="664920" cy="329040"/>
            <a:chOff x="1991597" y="1894371"/>
            <a:chExt cx="664920" cy="32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DF06481-9AC9-B39C-BCB9-64FCFAC13D26}"/>
                    </a:ext>
                  </a:extLst>
                </p14:cNvPr>
                <p14:cNvContentPartPr/>
                <p14:nvPr/>
              </p14:nvContentPartPr>
              <p14:xfrm>
                <a:off x="2425037" y="1953771"/>
                <a:ext cx="200160" cy="213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DF06481-9AC9-B39C-BCB9-64FCFAC13D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7477" y="1946211"/>
                  <a:ext cx="2152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7EDFD08-9B31-DEC6-C48A-71AF3FF2D23F}"/>
                    </a:ext>
                  </a:extLst>
                </p14:cNvPr>
                <p14:cNvContentPartPr/>
                <p14:nvPr/>
              </p14:nvContentPartPr>
              <p14:xfrm>
                <a:off x="2324597" y="1917051"/>
                <a:ext cx="331920" cy="306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7EDFD08-9B31-DEC6-C48A-71AF3FF2D23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17037" y="1909491"/>
                  <a:ext cx="34704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AA2768A-4208-BD52-5D81-8844F5234D87}"/>
                    </a:ext>
                  </a:extLst>
                </p14:cNvPr>
                <p14:cNvContentPartPr/>
                <p14:nvPr/>
              </p14:nvContentPartPr>
              <p14:xfrm>
                <a:off x="1991597" y="1894371"/>
                <a:ext cx="183600" cy="200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AA2768A-4208-BD52-5D81-8844F5234D8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84037" y="1886811"/>
                  <a:ext cx="198360" cy="21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B1A82BF9-BE14-92F6-B58B-AEA68E5F2A2A}"/>
              </a:ext>
            </a:extLst>
          </p:cNvPr>
          <p:cNvGrpSpPr/>
          <p:nvPr/>
        </p:nvGrpSpPr>
        <p:grpSpPr>
          <a:xfrm>
            <a:off x="3077357" y="2723451"/>
            <a:ext cx="119520" cy="151920"/>
            <a:chOff x="3077357" y="2723451"/>
            <a:chExt cx="11952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5D9C986-FD70-88AB-A850-ACDD059E9FC7}"/>
                    </a:ext>
                  </a:extLst>
                </p14:cNvPr>
                <p14:cNvContentPartPr/>
                <p14:nvPr/>
              </p14:nvContentPartPr>
              <p14:xfrm>
                <a:off x="3077357" y="2790771"/>
                <a:ext cx="84240" cy="33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5D9C986-FD70-88AB-A850-ACDD059E9FC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69797" y="2783211"/>
                  <a:ext cx="99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71FA52F-BFBC-A7DE-58E8-6A2799892031}"/>
                    </a:ext>
                  </a:extLst>
                </p14:cNvPr>
                <p14:cNvContentPartPr/>
                <p14:nvPr/>
              </p14:nvContentPartPr>
              <p14:xfrm>
                <a:off x="3168797" y="2723451"/>
                <a:ext cx="28080" cy="151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71FA52F-BFBC-A7DE-58E8-6A279989203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61237" y="2715891"/>
                  <a:ext cx="4320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44F1AD7-B96E-2915-06C8-3619C01491DD}"/>
              </a:ext>
            </a:extLst>
          </p:cNvPr>
          <p:cNvGrpSpPr/>
          <p:nvPr/>
        </p:nvGrpSpPr>
        <p:grpSpPr>
          <a:xfrm>
            <a:off x="2005637" y="2660091"/>
            <a:ext cx="219240" cy="408600"/>
            <a:chOff x="2005637" y="2660091"/>
            <a:chExt cx="21924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BB4A329-F67D-B4FF-7A8A-58CEC8A98F3F}"/>
                    </a:ext>
                  </a:extLst>
                </p14:cNvPr>
                <p14:cNvContentPartPr/>
                <p14:nvPr/>
              </p14:nvContentPartPr>
              <p14:xfrm>
                <a:off x="2005637" y="2660091"/>
                <a:ext cx="177120" cy="300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BB4A329-F67D-B4FF-7A8A-58CEC8A98F3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98077" y="2652531"/>
                  <a:ext cx="1922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C8023FE-6A2D-A9C7-72C6-D4FD501B58FE}"/>
                    </a:ext>
                  </a:extLst>
                </p14:cNvPr>
                <p14:cNvContentPartPr/>
                <p14:nvPr/>
              </p14:nvContentPartPr>
              <p14:xfrm>
                <a:off x="2073677" y="2835051"/>
                <a:ext cx="151200" cy="233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C8023FE-6A2D-A9C7-72C6-D4FD501B58F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66117" y="2827851"/>
                  <a:ext cx="166320" cy="24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2210D9C0-C48E-67E4-C430-DFC47880BCA3}"/>
              </a:ext>
            </a:extLst>
          </p:cNvPr>
          <p:cNvGrpSpPr/>
          <p:nvPr/>
        </p:nvGrpSpPr>
        <p:grpSpPr>
          <a:xfrm>
            <a:off x="2444837" y="2696451"/>
            <a:ext cx="289440" cy="343800"/>
            <a:chOff x="2444837" y="2696451"/>
            <a:chExt cx="28944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ECEC4CF-A909-B79D-C1CB-518EB25F837A}"/>
                    </a:ext>
                  </a:extLst>
                </p14:cNvPr>
                <p14:cNvContentPartPr/>
                <p14:nvPr/>
              </p14:nvContentPartPr>
              <p14:xfrm>
                <a:off x="2465357" y="2696451"/>
                <a:ext cx="220680" cy="338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ECEC4CF-A909-B79D-C1CB-518EB25F83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57797" y="2688891"/>
                  <a:ext cx="23580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5B67AB9-8183-5A56-D52A-08D8F6DCCE89}"/>
                    </a:ext>
                  </a:extLst>
                </p14:cNvPr>
                <p14:cNvContentPartPr/>
                <p14:nvPr/>
              </p14:nvContentPartPr>
              <p14:xfrm>
                <a:off x="2444837" y="2749011"/>
                <a:ext cx="289440" cy="2912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5B67AB9-8183-5A56-D52A-08D8F6DCCE8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37277" y="2741451"/>
                  <a:ext cx="304560" cy="30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EB55CA0A-7D2B-AEC0-8839-F800F9C3C0B8}"/>
              </a:ext>
            </a:extLst>
          </p:cNvPr>
          <p:cNvGrpSpPr/>
          <p:nvPr/>
        </p:nvGrpSpPr>
        <p:grpSpPr>
          <a:xfrm>
            <a:off x="2953157" y="3651891"/>
            <a:ext cx="122040" cy="158400"/>
            <a:chOff x="2953157" y="3651891"/>
            <a:chExt cx="122040" cy="15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FD2262A-F392-D851-DD2D-23BE08DEECA4}"/>
                    </a:ext>
                  </a:extLst>
                </p14:cNvPr>
                <p14:cNvContentPartPr/>
                <p14:nvPr/>
              </p14:nvContentPartPr>
              <p14:xfrm>
                <a:off x="2953157" y="3721731"/>
                <a:ext cx="94320" cy="342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FD2262A-F392-D851-DD2D-23BE08DEECA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45597" y="3714171"/>
                  <a:ext cx="109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7CD95C3-C978-671D-1E04-2B8DDCC2E249}"/>
                    </a:ext>
                  </a:extLst>
                </p14:cNvPr>
                <p14:cNvContentPartPr/>
                <p14:nvPr/>
              </p14:nvContentPartPr>
              <p14:xfrm>
                <a:off x="3030557" y="3651891"/>
                <a:ext cx="44640" cy="158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7CD95C3-C978-671D-1E04-2B8DDCC2E24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22997" y="3644331"/>
                  <a:ext cx="5976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44580A9E-FCA2-B2C8-36DF-4B83BEE98878}"/>
              </a:ext>
            </a:extLst>
          </p:cNvPr>
          <p:cNvGrpSpPr/>
          <p:nvPr/>
        </p:nvGrpSpPr>
        <p:grpSpPr>
          <a:xfrm>
            <a:off x="2908877" y="933171"/>
            <a:ext cx="625680" cy="360360"/>
            <a:chOff x="2908877" y="933171"/>
            <a:chExt cx="625680" cy="3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C528E4F-1B17-427F-3A45-3815B739011D}"/>
                    </a:ext>
                  </a:extLst>
                </p14:cNvPr>
                <p14:cNvContentPartPr/>
                <p14:nvPr/>
              </p14:nvContentPartPr>
              <p14:xfrm>
                <a:off x="2908877" y="933171"/>
                <a:ext cx="253080" cy="87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C528E4F-1B17-427F-3A45-3815B739011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01317" y="925611"/>
                  <a:ext cx="268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3A8CFC3-D990-1C35-980B-46A486D5D761}"/>
                    </a:ext>
                  </a:extLst>
                </p14:cNvPr>
                <p14:cNvContentPartPr/>
                <p14:nvPr/>
              </p14:nvContentPartPr>
              <p14:xfrm>
                <a:off x="2968997" y="1072851"/>
                <a:ext cx="124200" cy="34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3A8CFC3-D990-1C35-980B-46A486D5D76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61437" y="1065291"/>
                  <a:ext cx="139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F4A96E8-5FC4-FFF4-0E4F-B5C49B915517}"/>
                    </a:ext>
                  </a:extLst>
                </p14:cNvPr>
                <p14:cNvContentPartPr/>
                <p14:nvPr/>
              </p14:nvContentPartPr>
              <p14:xfrm>
                <a:off x="2962877" y="1152771"/>
                <a:ext cx="115560" cy="140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F4A96E8-5FC4-FFF4-0E4F-B5C49B91551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955317" y="1145211"/>
                  <a:ext cx="1306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EFC8B32-3F24-7096-E777-6B14D06C90B2}"/>
                    </a:ext>
                  </a:extLst>
                </p14:cNvPr>
                <p14:cNvContentPartPr/>
                <p14:nvPr/>
              </p14:nvContentPartPr>
              <p14:xfrm>
                <a:off x="3172037" y="1052331"/>
                <a:ext cx="18360" cy="238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EFC8B32-3F24-7096-E777-6B14D06C90B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64477" y="1044771"/>
                  <a:ext cx="334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61FE190-E055-DE57-3475-C68A27E81FDA}"/>
                    </a:ext>
                  </a:extLst>
                </p14:cNvPr>
                <p14:cNvContentPartPr/>
                <p14:nvPr/>
              </p14:nvContentPartPr>
              <p14:xfrm>
                <a:off x="3176717" y="1159971"/>
                <a:ext cx="89640" cy="34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61FE190-E055-DE57-3475-C68A27E81FD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169157" y="1152411"/>
                  <a:ext cx="104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DDD92A9-29C3-D6DD-42B8-6EB85B836784}"/>
                    </a:ext>
                  </a:extLst>
                </p14:cNvPr>
                <p14:cNvContentPartPr/>
                <p14:nvPr/>
              </p14:nvContentPartPr>
              <p14:xfrm>
                <a:off x="3289757" y="1033611"/>
                <a:ext cx="98280" cy="241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DDD92A9-29C3-D6DD-42B8-6EB85B8367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82197" y="1026051"/>
                  <a:ext cx="1134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A35CC0F-B65C-6865-3E93-3BB69EBFB6A8}"/>
                    </a:ext>
                  </a:extLst>
                </p14:cNvPr>
                <p14:cNvContentPartPr/>
                <p14:nvPr/>
              </p14:nvContentPartPr>
              <p14:xfrm>
                <a:off x="3418997" y="1054131"/>
                <a:ext cx="50040" cy="184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A35CC0F-B65C-6865-3E93-3BB69EBFB6A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11437" y="1046571"/>
                  <a:ext cx="65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CAAB10B-9E8A-BD0B-19F3-2B3B537CCE95}"/>
                    </a:ext>
                  </a:extLst>
                </p14:cNvPr>
                <p14:cNvContentPartPr/>
                <p14:nvPr/>
              </p14:nvContentPartPr>
              <p14:xfrm>
                <a:off x="3426197" y="1153491"/>
                <a:ext cx="108360" cy="41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CAAB10B-9E8A-BD0B-19F3-2B3B537CCE9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18637" y="1145931"/>
                  <a:ext cx="12348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E56C0650-A38E-3A1C-05F9-36A48EE2FFBC}"/>
              </a:ext>
            </a:extLst>
          </p:cNvPr>
          <p:cNvGrpSpPr/>
          <p:nvPr/>
        </p:nvGrpSpPr>
        <p:grpSpPr>
          <a:xfrm>
            <a:off x="3756317" y="1101651"/>
            <a:ext cx="210240" cy="123480"/>
            <a:chOff x="3756317" y="1101651"/>
            <a:chExt cx="210240" cy="12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D8FA7EA-D1CE-4BBE-908C-5D80D169D84C}"/>
                    </a:ext>
                  </a:extLst>
                </p14:cNvPr>
                <p14:cNvContentPartPr/>
                <p14:nvPr/>
              </p14:nvContentPartPr>
              <p14:xfrm>
                <a:off x="3756317" y="1129731"/>
                <a:ext cx="40680" cy="24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D8FA7EA-D1CE-4BBE-908C-5D80D169D84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48757" y="1122171"/>
                  <a:ext cx="55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A3A6359-4CF4-166B-AE5C-007907304053}"/>
                    </a:ext>
                  </a:extLst>
                </p14:cNvPr>
                <p14:cNvContentPartPr/>
                <p14:nvPr/>
              </p14:nvContentPartPr>
              <p14:xfrm>
                <a:off x="3834437" y="1101651"/>
                <a:ext cx="132120" cy="123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A3A6359-4CF4-166B-AE5C-00790730405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26877" y="1094091"/>
                  <a:ext cx="14724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8653B470-FD84-B4AB-9D35-D9700F807B73}"/>
              </a:ext>
            </a:extLst>
          </p:cNvPr>
          <p:cNvGrpSpPr/>
          <p:nvPr/>
        </p:nvGrpSpPr>
        <p:grpSpPr>
          <a:xfrm>
            <a:off x="4172477" y="822291"/>
            <a:ext cx="803160" cy="496800"/>
            <a:chOff x="4172477" y="822291"/>
            <a:chExt cx="803160" cy="49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0EAB883-6971-EB7A-9CE5-E2E651EBB9BC}"/>
                    </a:ext>
                  </a:extLst>
                </p14:cNvPr>
                <p14:cNvContentPartPr/>
                <p14:nvPr/>
              </p14:nvContentPartPr>
              <p14:xfrm>
                <a:off x="4172477" y="822291"/>
                <a:ext cx="197640" cy="50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0EAB883-6971-EB7A-9CE5-E2E651EBB9B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64917" y="814731"/>
                  <a:ext cx="212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CA5CAD0-F25F-3C68-29D7-E96A345190AB}"/>
                    </a:ext>
                  </a:extLst>
                </p14:cNvPr>
                <p14:cNvContentPartPr/>
                <p14:nvPr/>
              </p14:nvContentPartPr>
              <p14:xfrm>
                <a:off x="4172477" y="921651"/>
                <a:ext cx="212760" cy="47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CA5CAD0-F25F-3C68-29D7-E96A345190A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64917" y="914091"/>
                  <a:ext cx="2278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48A8891-2112-FC29-3A2F-F437EF5C46D0}"/>
                    </a:ext>
                  </a:extLst>
                </p14:cNvPr>
                <p14:cNvContentPartPr/>
                <p14:nvPr/>
              </p14:nvContentPartPr>
              <p14:xfrm>
                <a:off x="4187957" y="997251"/>
                <a:ext cx="131400" cy="116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48A8891-2112-FC29-3A2F-F437EF5C46D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180757" y="989691"/>
                  <a:ext cx="146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9778DEA-90F6-3088-9FF4-780793223DA0}"/>
                    </a:ext>
                  </a:extLst>
                </p14:cNvPr>
                <p14:cNvContentPartPr/>
                <p14:nvPr/>
              </p14:nvContentPartPr>
              <p14:xfrm>
                <a:off x="4420877" y="844611"/>
                <a:ext cx="46800" cy="264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9778DEA-90F6-3088-9FF4-780793223DA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13677" y="837051"/>
                  <a:ext cx="6192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ADEFEE8-2FA2-CE53-4B25-A6966F8AF4B7}"/>
                    </a:ext>
                  </a:extLst>
                </p14:cNvPr>
                <p14:cNvContentPartPr/>
                <p14:nvPr/>
              </p14:nvContentPartPr>
              <p14:xfrm>
                <a:off x="4435277" y="1030011"/>
                <a:ext cx="107640" cy="43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ADEFEE8-2FA2-CE53-4B25-A6966F8AF4B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27717" y="1022811"/>
                  <a:ext cx="1227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77E8357-70E2-2270-6C9F-37D949B9CAF6}"/>
                    </a:ext>
                  </a:extLst>
                </p14:cNvPr>
                <p14:cNvContentPartPr/>
                <p14:nvPr/>
              </p14:nvContentPartPr>
              <p14:xfrm>
                <a:off x="4277957" y="1177251"/>
                <a:ext cx="264240" cy="141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77E8357-70E2-2270-6C9F-37D949B9CAF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70757" y="1169691"/>
                  <a:ext cx="2790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6498183-7412-B4BC-A527-59B37C94C636}"/>
                    </a:ext>
                  </a:extLst>
                </p14:cNvPr>
                <p14:cNvContentPartPr/>
                <p14:nvPr/>
              </p14:nvContentPartPr>
              <p14:xfrm>
                <a:off x="4664237" y="850371"/>
                <a:ext cx="127440" cy="236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6498183-7412-B4BC-A527-59B37C94C6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56677" y="842811"/>
                  <a:ext cx="1425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7A1A1FB-5931-BDD7-0E93-5D11436EEA05}"/>
                    </a:ext>
                  </a:extLst>
                </p14:cNvPr>
                <p14:cNvContentPartPr/>
                <p14:nvPr/>
              </p14:nvContentPartPr>
              <p14:xfrm>
                <a:off x="4703837" y="1010571"/>
                <a:ext cx="79920" cy="439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7A1A1FB-5931-BDD7-0E93-5D11436EEA0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96277" y="1003011"/>
                  <a:ext cx="950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9CD8710-9BB5-F680-0424-D944595643A3}"/>
                    </a:ext>
                  </a:extLst>
                </p14:cNvPr>
                <p14:cNvContentPartPr/>
                <p14:nvPr/>
              </p14:nvContentPartPr>
              <p14:xfrm>
                <a:off x="4850717" y="878091"/>
                <a:ext cx="21600" cy="178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9CD8710-9BB5-F680-0424-D944595643A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843157" y="870531"/>
                  <a:ext cx="367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6D4F0F9-463B-2BA5-8ED4-C29EE2235E72}"/>
                    </a:ext>
                  </a:extLst>
                </p14:cNvPr>
                <p14:cNvContentPartPr/>
                <p14:nvPr/>
              </p14:nvContentPartPr>
              <p14:xfrm>
                <a:off x="4867997" y="952251"/>
                <a:ext cx="107640" cy="432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6D4F0F9-463B-2BA5-8ED4-C29EE2235E7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860437" y="944691"/>
                  <a:ext cx="122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6B5A11E-755B-39B1-C915-E10CE95CBC5A}"/>
                    </a:ext>
                  </a:extLst>
                </p14:cNvPr>
                <p14:cNvContentPartPr/>
                <p14:nvPr/>
              </p14:nvContentPartPr>
              <p14:xfrm>
                <a:off x="4708517" y="1122171"/>
                <a:ext cx="185760" cy="1540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6B5A11E-755B-39B1-C915-E10CE95CBC5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00957" y="1114611"/>
                  <a:ext cx="20088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D15A3634-D8DA-ECD6-5A11-2E14E40ABC27}"/>
              </a:ext>
            </a:extLst>
          </p:cNvPr>
          <p:cNvGrpSpPr/>
          <p:nvPr/>
        </p:nvGrpSpPr>
        <p:grpSpPr>
          <a:xfrm>
            <a:off x="2880077" y="4548291"/>
            <a:ext cx="113040" cy="198360"/>
            <a:chOff x="2880077" y="4548291"/>
            <a:chExt cx="11304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562A662-8592-15E4-6795-95F6D1B7C96F}"/>
                    </a:ext>
                  </a:extLst>
                </p14:cNvPr>
                <p14:cNvContentPartPr/>
                <p14:nvPr/>
              </p14:nvContentPartPr>
              <p14:xfrm>
                <a:off x="2880077" y="4604811"/>
                <a:ext cx="108360" cy="324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562A662-8592-15E4-6795-95F6D1B7C96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872517" y="4597251"/>
                  <a:ext cx="123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20DFE48D-C302-7A69-FAD0-A59618FE6BD1}"/>
                    </a:ext>
                  </a:extLst>
                </p14:cNvPr>
                <p14:cNvContentPartPr/>
                <p14:nvPr/>
              </p14:nvContentPartPr>
              <p14:xfrm>
                <a:off x="2949197" y="4548291"/>
                <a:ext cx="43920" cy="198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20DFE48D-C302-7A69-FAD0-A59618FE6BD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941637" y="4540731"/>
                  <a:ext cx="58680" cy="21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81B8DE15-56C5-E215-F909-B8D092DDC243}"/>
                  </a:ext>
                </a:extLst>
              </p14:cNvPr>
              <p14:cNvContentPartPr/>
              <p14:nvPr/>
            </p14:nvContentPartPr>
            <p14:xfrm>
              <a:off x="3222694" y="5545556"/>
              <a:ext cx="5423760" cy="2674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81B8DE15-56C5-E215-F909-B8D092DDC243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215134" y="5537996"/>
                <a:ext cx="5438880" cy="28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A8502151-228D-5EE5-03F0-C4D569FE691A}"/>
              </a:ext>
            </a:extLst>
          </p:cNvPr>
          <p:cNvGrpSpPr/>
          <p:nvPr/>
        </p:nvGrpSpPr>
        <p:grpSpPr>
          <a:xfrm>
            <a:off x="3645334" y="4797116"/>
            <a:ext cx="451800" cy="338040"/>
            <a:chOff x="3645334" y="4797116"/>
            <a:chExt cx="45180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5873526-AA36-C8E2-741C-4A3728E8DC9E}"/>
                    </a:ext>
                  </a:extLst>
                </p14:cNvPr>
                <p14:cNvContentPartPr/>
                <p14:nvPr/>
              </p14:nvContentPartPr>
              <p14:xfrm>
                <a:off x="3645334" y="4797116"/>
                <a:ext cx="140760" cy="300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5873526-AA36-C8E2-741C-4A3728E8DC9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637774" y="4789556"/>
                  <a:ext cx="15588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19B1AFE-1CC4-4657-F048-CA21E11CC7DC}"/>
                    </a:ext>
                  </a:extLst>
                </p14:cNvPr>
                <p14:cNvContentPartPr/>
                <p14:nvPr/>
              </p14:nvContentPartPr>
              <p14:xfrm>
                <a:off x="3886894" y="4960556"/>
                <a:ext cx="122760" cy="172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19B1AFE-1CC4-4657-F048-CA21E11CC7D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879334" y="4952996"/>
                  <a:ext cx="1378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0D3A388-E48D-6460-422F-AF8B34880D1B}"/>
                    </a:ext>
                  </a:extLst>
                </p14:cNvPr>
                <p14:cNvContentPartPr/>
                <p14:nvPr/>
              </p14:nvContentPartPr>
              <p14:xfrm>
                <a:off x="3855214" y="4934276"/>
                <a:ext cx="241920" cy="200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0D3A388-E48D-6460-422F-AF8B34880D1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847654" y="4926716"/>
                  <a:ext cx="257040" cy="21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5289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7FA9-9ED6-ECAE-CBB2-04825AA1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A6EEA02-5859-06F5-05E3-95A1C2C9438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CAF8270-557A-0114-972A-C0BA7422AF9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12DFCD4-1F69-BD63-7D07-0AEDCB13ED6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7D0BF01-FC33-316F-7EB0-E31A525303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C5E9688-2F42-F35B-AEB0-083C171DB4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14881F6-E08A-057D-BF89-FA0B45C801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A72F0A0-F478-1210-5BD4-D4B64DDF33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35E06AD-1CBE-92EC-E083-F9193F7D9D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0499E5-4A43-9B47-B03B-A92573D7B8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A3AB46A-450C-D086-B76C-E43EEA2479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5E47DE5-BD90-49F2-4F6B-6DF32AD97D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5BF9B9-A333-3977-4236-D768D85BD48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BDF830E-8EED-F961-3971-EC24764007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21ADE1C-F2B4-8CE5-EA3B-3339FBB22C9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06426DC-3090-18DB-C391-7BC4E6C301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7ED86C9-43E9-2CA4-947C-5305047802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284C905-C05F-D807-ED19-EA5888005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2389B4B-0540-CCCA-E5FF-5C810035D27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C551523-7068-EF55-3356-9FD64DBCDC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4A898D7-BE44-47F3-3FD2-D2FC9D3BF0E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3A078D6-869A-2CC6-FB07-24241D32E3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84AB326-31BF-3CE0-2D74-2E5DE1BC72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893EBE8-4DB8-0C32-F1BF-9C14A847CD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659420C-4EB5-A9DB-3966-5409D425032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F7B7078-163A-A93B-BA35-A907A36AE73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DD0C95A-76B7-8930-688C-38A224A013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3151336-6552-EF27-F998-860BB64850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3679DF2-7C51-3EFB-D827-325744056A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F89E318-DB3D-1C02-8B3E-E8BB209072C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667E3B3-ED64-7C67-D333-7AF7E08709E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B6DBB17-AC3E-815C-CAE4-804A314254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D5CBE65-63F2-AAB4-51E2-727FA21026E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707836-0E21-26E5-05B8-78833194F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7FCDE48-2871-D772-F424-AC948D09AF1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C16820-79FF-1EFA-5FA4-D0F287159D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60E49D4-7A25-7852-D13F-620E2037D9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57ABF34-A392-6842-26F3-BC7C7EF49C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5583C44-A3CE-7841-702F-AFC7EF224E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C53F560-F141-246B-CAE6-D04DD1C862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D11A0C3-9176-8879-0524-43B5E379464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C9A73E5-9DE1-67C6-86DC-5A44BB7E481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A17180C-C651-C1AB-D6F1-6883844377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C2EFF3D-6D58-62E5-1AD2-D316B10060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3F0FB5E-E09D-C1DC-F55A-9AA9CA6996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70715C1-FCDD-DF9D-A4E4-786189EFCB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29DF9A6-6F25-7159-FBDB-9BF56A7C57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9314593-4DE1-A0A4-A156-327AC00800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7DD99FF-0A6B-999E-752B-E77F578400A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EDB78A9-E891-F5EC-5B6F-B938089624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E07C9E4-FDC6-3D6A-6AAC-DC24386062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4D1BCA4-FA55-C68B-C3C5-F4BCC3E48E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B09036F-B360-1ED4-67AE-6CF672B92A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6BDD82E-86C9-D24B-61B6-D818DBAB880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435BBA5-24E7-6545-43DE-C0318CADFA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1BB02FD-4C9D-26EA-9CEA-A44C33BA2A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306594A-7933-EEA1-2F81-562CF8F9B6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D05471A-E167-F8AC-1B9B-BB4F0B646BC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B6FEA82-9FCB-B9BD-04BC-68EA89FE57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7FF4AC-F9D5-8DE5-60CF-31C35FF8A0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A995819-6511-60DF-CABB-2C86B6D647B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215D15C-CEEF-1390-D699-A59D12560C5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B39AF5A-BFD8-716E-BDDE-7777AEFDB7B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04F5653-5BD6-A6BE-28A0-6AC18A2FE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50" y="1308100"/>
            <a:ext cx="6946900" cy="4241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711521A-D57B-6663-FC6C-C6ABFE8B3AA2}"/>
                  </a:ext>
                </a:extLst>
              </p14:cNvPr>
              <p14:cNvContentPartPr/>
              <p14:nvPr/>
            </p14:nvContentPartPr>
            <p14:xfrm>
              <a:off x="7078240" y="1774720"/>
              <a:ext cx="1254240" cy="1670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711521A-D57B-6663-FC6C-C6ABFE8B3AA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70680" y="1767160"/>
                <a:ext cx="126936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0B3F1CD3-6E39-A7C9-CDDD-50510FE83F9B}"/>
                  </a:ext>
                </a:extLst>
              </p14:cNvPr>
              <p14:cNvContentPartPr/>
              <p14:nvPr/>
            </p14:nvContentPartPr>
            <p14:xfrm>
              <a:off x="2868760" y="4787560"/>
              <a:ext cx="1613880" cy="313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0B3F1CD3-6E39-A7C9-CDDD-50510FE83F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61200" y="4780000"/>
                <a:ext cx="162900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7ABBAAFB-3FD2-BBDC-A4D3-00A43D8213BC}"/>
              </a:ext>
            </a:extLst>
          </p:cNvPr>
          <p:cNvGrpSpPr/>
          <p:nvPr/>
        </p:nvGrpSpPr>
        <p:grpSpPr>
          <a:xfrm>
            <a:off x="336800" y="305880"/>
            <a:ext cx="880200" cy="520200"/>
            <a:chOff x="336800" y="305880"/>
            <a:chExt cx="880200" cy="52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3B6F2D2-40DE-2F2D-5FFD-1B297D5C5207}"/>
                    </a:ext>
                  </a:extLst>
                </p14:cNvPr>
                <p14:cNvContentPartPr/>
                <p14:nvPr/>
              </p14:nvContentPartPr>
              <p14:xfrm>
                <a:off x="336800" y="305880"/>
                <a:ext cx="197280" cy="520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3B6F2D2-40DE-2F2D-5FFD-1B297D5C520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9240" y="298320"/>
                  <a:ext cx="21240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C25BC57-8E80-06B7-577D-81A1C534AA5C}"/>
                    </a:ext>
                  </a:extLst>
                </p14:cNvPr>
                <p14:cNvContentPartPr/>
                <p14:nvPr/>
              </p14:nvContentPartPr>
              <p14:xfrm>
                <a:off x="664040" y="378960"/>
                <a:ext cx="187200" cy="270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C25BC57-8E80-06B7-577D-81A1C534AA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6480" y="371400"/>
                  <a:ext cx="2019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9AA6CAA-1ABD-B216-DF93-BD315B7A8C77}"/>
                    </a:ext>
                  </a:extLst>
                </p14:cNvPr>
                <p14:cNvContentPartPr/>
                <p14:nvPr/>
              </p14:nvContentPartPr>
              <p14:xfrm>
                <a:off x="899840" y="407760"/>
                <a:ext cx="94680" cy="253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9AA6CAA-1ABD-B216-DF93-BD315B7A8C7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2280" y="400200"/>
                  <a:ext cx="1098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9601FA8-52C1-768E-E664-DD539A24E82F}"/>
                    </a:ext>
                  </a:extLst>
                </p14:cNvPr>
                <p14:cNvContentPartPr/>
                <p14:nvPr/>
              </p14:nvContentPartPr>
              <p14:xfrm>
                <a:off x="1089560" y="493440"/>
                <a:ext cx="127440" cy="152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9601FA8-52C1-768E-E664-DD539A24E82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82000" y="485880"/>
                  <a:ext cx="14256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DCEAD107-C908-0634-6031-87217C5EA359}"/>
              </a:ext>
            </a:extLst>
          </p:cNvPr>
          <p:cNvGrpSpPr/>
          <p:nvPr/>
        </p:nvGrpSpPr>
        <p:grpSpPr>
          <a:xfrm>
            <a:off x="1654400" y="289320"/>
            <a:ext cx="309960" cy="617400"/>
            <a:chOff x="1654400" y="289320"/>
            <a:chExt cx="309960" cy="61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3CBD4AB-E27A-46FA-CCED-473B19B09CDF}"/>
                    </a:ext>
                  </a:extLst>
                </p14:cNvPr>
                <p14:cNvContentPartPr/>
                <p14:nvPr/>
              </p14:nvContentPartPr>
              <p14:xfrm>
                <a:off x="1761680" y="289320"/>
                <a:ext cx="31680" cy="617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3CBD4AB-E27A-46FA-CCED-473B19B09CD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54120" y="281760"/>
                  <a:ext cx="46800" cy="63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EFD0B37-847E-5EFA-1C47-496CD05AA58E}"/>
                    </a:ext>
                  </a:extLst>
                </p14:cNvPr>
                <p14:cNvContentPartPr/>
                <p14:nvPr/>
              </p14:nvContentPartPr>
              <p14:xfrm>
                <a:off x="1654400" y="550680"/>
                <a:ext cx="309960" cy="48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EFD0B37-847E-5EFA-1C47-496CD05AA58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46840" y="543120"/>
                  <a:ext cx="32508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B352362-5111-8377-BD36-DB80F4B33613}"/>
              </a:ext>
            </a:extLst>
          </p:cNvPr>
          <p:cNvGrpSpPr/>
          <p:nvPr/>
        </p:nvGrpSpPr>
        <p:grpSpPr>
          <a:xfrm>
            <a:off x="2303840" y="426840"/>
            <a:ext cx="798480" cy="298800"/>
            <a:chOff x="2303840" y="426840"/>
            <a:chExt cx="798480" cy="29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E4C2451-2677-1F58-E3BD-0122CB337C29}"/>
                    </a:ext>
                  </a:extLst>
                </p14:cNvPr>
                <p14:cNvContentPartPr/>
                <p14:nvPr/>
              </p14:nvContentPartPr>
              <p14:xfrm>
                <a:off x="2303840" y="437280"/>
                <a:ext cx="124920" cy="272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E4C2451-2677-1F58-E3BD-0122CB337C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96280" y="429720"/>
                  <a:ext cx="1400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639AC55-D888-799F-410C-137A23C0ECA5}"/>
                    </a:ext>
                  </a:extLst>
                </p14:cNvPr>
                <p14:cNvContentPartPr/>
                <p14:nvPr/>
              </p14:nvContentPartPr>
              <p14:xfrm>
                <a:off x="2579960" y="426840"/>
                <a:ext cx="50400" cy="298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639AC55-D888-799F-410C-137A23C0EC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72400" y="419640"/>
                  <a:ext cx="655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40CC5A3-6011-E52C-0600-C84AEF4E2B57}"/>
                    </a:ext>
                  </a:extLst>
                </p14:cNvPr>
                <p14:cNvContentPartPr/>
                <p14:nvPr/>
              </p14:nvContentPartPr>
              <p14:xfrm>
                <a:off x="2739080" y="435120"/>
                <a:ext cx="168480" cy="255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40CC5A3-6011-E52C-0600-C84AEF4E2B5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31520" y="427560"/>
                  <a:ext cx="183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3F72089-A662-DA6E-8727-0F86E4D2AF2D}"/>
                    </a:ext>
                  </a:extLst>
                </p14:cNvPr>
                <p14:cNvContentPartPr/>
                <p14:nvPr/>
              </p14:nvContentPartPr>
              <p14:xfrm>
                <a:off x="2955440" y="454560"/>
                <a:ext cx="146880" cy="225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3F72089-A662-DA6E-8727-0F86E4D2AF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47880" y="447000"/>
                  <a:ext cx="162000" cy="2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AD9289C-CC09-25C6-04B1-76CC6E451A92}"/>
              </a:ext>
            </a:extLst>
          </p:cNvPr>
          <p:cNvGrpSpPr/>
          <p:nvPr/>
        </p:nvGrpSpPr>
        <p:grpSpPr>
          <a:xfrm>
            <a:off x="3683360" y="420000"/>
            <a:ext cx="1370160" cy="277560"/>
            <a:chOff x="3683360" y="420000"/>
            <a:chExt cx="137016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30503DC-76DD-5307-E96E-CB58CC0ADA96}"/>
                    </a:ext>
                  </a:extLst>
                </p14:cNvPr>
                <p14:cNvContentPartPr/>
                <p14:nvPr/>
              </p14:nvContentPartPr>
              <p14:xfrm>
                <a:off x="3683360" y="420000"/>
                <a:ext cx="226440" cy="2775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30503DC-76DD-5307-E96E-CB58CC0ADA9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75800" y="412440"/>
                  <a:ext cx="24156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8A4F241-554F-F018-C21E-B1726347B438}"/>
                    </a:ext>
                  </a:extLst>
                </p14:cNvPr>
                <p14:cNvContentPartPr/>
                <p14:nvPr/>
              </p14:nvContentPartPr>
              <p14:xfrm>
                <a:off x="3978560" y="465000"/>
                <a:ext cx="187560" cy="1998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8A4F241-554F-F018-C21E-B1726347B43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71000" y="457440"/>
                  <a:ext cx="2026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85F5BDA-6C83-9C1F-3928-E40FD18B3D69}"/>
                    </a:ext>
                  </a:extLst>
                </p14:cNvPr>
                <p14:cNvContentPartPr/>
                <p14:nvPr/>
              </p14:nvContentPartPr>
              <p14:xfrm>
                <a:off x="4262240" y="496680"/>
                <a:ext cx="85680" cy="165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85F5BDA-6C83-9C1F-3928-E40FD18B3D6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54680" y="489120"/>
                  <a:ext cx="1008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890F6C6-F48C-723D-0CE1-4EE1EB3340B1}"/>
                    </a:ext>
                  </a:extLst>
                </p14:cNvPr>
                <p14:cNvContentPartPr/>
                <p14:nvPr/>
              </p14:nvContentPartPr>
              <p14:xfrm>
                <a:off x="4400840" y="493440"/>
                <a:ext cx="114480" cy="159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890F6C6-F48C-723D-0CE1-4EE1EB3340B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393280" y="485880"/>
                  <a:ext cx="129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4BD0E89-63A7-A728-A6CF-1884691046F0}"/>
                    </a:ext>
                  </a:extLst>
                </p14:cNvPr>
                <p14:cNvContentPartPr/>
                <p14:nvPr/>
              </p14:nvContentPartPr>
              <p14:xfrm>
                <a:off x="4584440" y="490560"/>
                <a:ext cx="156600" cy="1245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4BD0E89-63A7-A728-A6CF-1884691046F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576880" y="483000"/>
                  <a:ext cx="171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5621931-1703-D44E-6DC3-8721B6FD85AE}"/>
                    </a:ext>
                  </a:extLst>
                </p14:cNvPr>
                <p14:cNvContentPartPr/>
                <p14:nvPr/>
              </p14:nvContentPartPr>
              <p14:xfrm>
                <a:off x="4816280" y="516120"/>
                <a:ext cx="119160" cy="87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5621931-1703-D44E-6DC3-8721B6FD85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08720" y="508560"/>
                  <a:ext cx="134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24A842A-572F-04B4-9FF9-E0251F9BBCEE}"/>
                    </a:ext>
                  </a:extLst>
                </p14:cNvPr>
                <p14:cNvContentPartPr/>
                <p14:nvPr/>
              </p14:nvContentPartPr>
              <p14:xfrm>
                <a:off x="4883240" y="434040"/>
                <a:ext cx="170280" cy="187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24A842A-572F-04B4-9FF9-E0251F9BBCE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75680" y="426840"/>
                  <a:ext cx="185400" cy="202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5570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C82A-9222-BFD2-0E91-3F7D407C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563B31-1353-AE8E-BD48-CF7ED341F06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78B2A-7B16-E79C-0E71-42787DB6BD3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1E964-B272-FA95-F65C-7E0A1A70BA9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7F14B7-4512-83AE-97DE-8DC74BC23E2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14C96F1-C8EB-2F5D-7021-E55AC74EA9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D0D5E8D-47D7-C8A6-0F7B-0D809E6603F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DDD4F0C-3D0C-2797-236A-72A9AC5A47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FCA6538-A173-BFD5-1539-53FA103735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2E56F68-93F0-CFB5-78CC-CE7E1C066F5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063E51-2D3C-4EAF-64DA-DE9889CD2A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CD043A-3438-05D7-9B97-B1DD76E0CB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C1A37B-B241-FB3A-A27B-301FEF7732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F886D5D-E9F8-C736-4EBC-48B85024D0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CA93455-4FB3-0542-EF1F-38421B9C061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D8038F1-2C71-4125-7127-AD9A1C85788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1034BA4-46EC-F627-D2BD-5EB6CA5733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916683D-3C43-A0D2-BF5F-C625A05F54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B06E33-2A84-10D2-C205-0B5301E290C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C59403-C994-6AA1-8BFD-ACCDE74CF4D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2B8D756-EACD-0079-37C7-40EEDBCFBB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67A321-13F5-BAE5-80B1-7EEC49A0DB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3F677B3-8F73-36AD-9683-0B84424C1B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3CC5A86-5CDF-4E3B-0383-D9C401D2B10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CD81562-AE47-1B09-5BF2-CE1A0B362F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2CDD447-0437-41F8-29C3-064654A5F1A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0A683DD-1A62-E543-8860-17F649F4B4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133917C-CD97-1C03-28B3-B36FC3EA313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E32F5DF-9E35-5472-179D-841CB9E606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AA27B01-0AE1-3617-041F-2354E394831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A8DA57F-89E5-03E8-657D-25374FD21C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B040D2-D026-451B-B670-8875B4FED7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9F5F6B4-B6B0-1BE6-8070-55913F0B67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13623C-3F91-4896-2237-C1E464951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CDED788-D19C-E1B2-DE88-0D1CBF5E208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3D41F3-1EBB-6E49-D991-7397D91D0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27B8D8-572E-FC72-657F-8CED428EB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A7555B7-8339-10FB-510A-206B57C91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1174750"/>
            <a:ext cx="5168900" cy="4508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C4778E6-43EF-0C99-A5DB-3CFE1667826E}"/>
                  </a:ext>
                </a:extLst>
              </p14:cNvPr>
              <p14:cNvContentPartPr/>
              <p14:nvPr/>
            </p14:nvContentPartPr>
            <p14:xfrm>
              <a:off x="4418480" y="3563880"/>
              <a:ext cx="1125360" cy="92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C4778E6-43EF-0C99-A5DB-3CFE1667826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64480" y="3455880"/>
                <a:ext cx="123300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67CF098-8CEC-0F45-FC99-3CCE3D2E23B5}"/>
                  </a:ext>
                </a:extLst>
              </p14:cNvPr>
              <p14:cNvContentPartPr/>
              <p14:nvPr/>
            </p14:nvContentPartPr>
            <p14:xfrm>
              <a:off x="5898080" y="3648480"/>
              <a:ext cx="1311120" cy="882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67CF098-8CEC-0F45-FC99-3CCE3D2E23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44440" y="3540840"/>
                <a:ext cx="1418760" cy="30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003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A3050-CB91-87F0-5E51-900BFC9A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494A2F-75C1-F688-587C-52FA021997F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A2467-27AD-1238-87D9-EB44FFF2C2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4A562-17A1-8F42-3434-A9F8A411002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558C5EB-3431-D14A-FD97-1EC3D8A1F9F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1C3514-8DF5-4FE8-6E10-7271ACEB8E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FC928D7-4DDA-B988-3008-EFD3CA8655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B2551F-A976-DA1B-55D5-D45A0E7686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9C069B-3C67-A2A0-B279-1FB78C7C5C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9207103-EF4D-8304-2DBB-C9E15DBD48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5C917B3-36FF-D7DD-54B3-C20FC81473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123530B-1AA9-D9EF-7822-D0C0B71047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C1561E8-CB35-3CEC-EEA2-7C30CAB6D34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F8F8CA9-188D-1E4A-4068-DE0073E7506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D5F439-797A-7A9A-1B6A-D1DC40225AF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E04DD70-6ED4-B389-460D-805498B030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C8739E4-1844-B251-AA6F-176892C98C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C44B59-D27A-8BA9-FA0F-24B724E736D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077FE97-44EB-BAE6-2E75-08961B81F46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1D2EEA3-31A9-0822-3E4D-3584EE557CE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C1EBD0-B6D9-DC87-EBA8-2D6B4B2E9A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ECA2D78-1F5C-0E56-1A74-35325884A0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35E1916-2CD4-3C7C-DBB6-5F19C2ECB5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DB6BBDA-A618-B16C-EB40-4B5274C327B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1B27E64-919B-9957-CF59-8E170DEF4B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4BF03DC-2EFF-A128-763E-11ADBF42AC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887CFB7-433E-D73A-1F3B-AF1576A816D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2372D24-FCFA-EA36-3EBD-8F9AEFF9027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07DBF9C-881A-EF50-EED3-02D278F185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E668EC-52A3-B934-8182-6734A775F0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693B9F-4850-890F-14FA-48763C9720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B7D5128-A58E-C1E6-C759-F0E8AF9D063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46D7AF-5DFE-AC2A-9B9D-4E3D79BC07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0A1A5CF-8262-E92A-E837-3DCDFFFA6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E0E4E7-B225-DA83-EDF9-AA5A4561C7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0E9F40-67FB-27B9-0512-FF3BF2200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B2B82BC-5C7E-602B-E3A9-5A3435149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D90FD6A-0657-B262-C80F-431BCB8A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1898650"/>
            <a:ext cx="4965700" cy="3060700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8BA2AEEE-5A61-A83C-785D-78ED2D9EE4F7}"/>
              </a:ext>
            </a:extLst>
          </p:cNvPr>
          <p:cNvGrpSpPr/>
          <p:nvPr/>
        </p:nvGrpSpPr>
        <p:grpSpPr>
          <a:xfrm>
            <a:off x="3680277" y="1737984"/>
            <a:ext cx="157320" cy="162000"/>
            <a:chOff x="3680277" y="1737984"/>
            <a:chExt cx="15732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896FFE0-26C1-BD2C-E129-8C1262BD71E5}"/>
                    </a:ext>
                  </a:extLst>
                </p14:cNvPr>
                <p14:cNvContentPartPr/>
                <p14:nvPr/>
              </p14:nvContentPartPr>
              <p14:xfrm>
                <a:off x="3771717" y="1737984"/>
                <a:ext cx="21960" cy="128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896FFE0-26C1-BD2C-E129-8C1262BD71E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64157" y="1730424"/>
                  <a:ext cx="370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6C944AF-F426-3AE4-FD6E-4855E533CF41}"/>
                    </a:ext>
                  </a:extLst>
                </p14:cNvPr>
                <p14:cNvContentPartPr/>
                <p14:nvPr/>
              </p14:nvContentPartPr>
              <p14:xfrm>
                <a:off x="3680277" y="1804224"/>
                <a:ext cx="157320" cy="95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6C944AF-F426-3AE4-FD6E-4855E533CF4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72717" y="1796664"/>
                  <a:ext cx="17244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DCB76FE1-BC03-4818-A9B8-BB652B269636}"/>
              </a:ext>
            </a:extLst>
          </p:cNvPr>
          <p:cNvGrpSpPr/>
          <p:nvPr/>
        </p:nvGrpSpPr>
        <p:grpSpPr>
          <a:xfrm>
            <a:off x="3288597" y="1365744"/>
            <a:ext cx="644400" cy="218520"/>
            <a:chOff x="3288597" y="1365744"/>
            <a:chExt cx="64440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31AACD0-C535-6D17-CCF3-72C2FBCCE4DD}"/>
                    </a:ext>
                  </a:extLst>
                </p14:cNvPr>
                <p14:cNvContentPartPr/>
                <p14:nvPr/>
              </p14:nvContentPartPr>
              <p14:xfrm>
                <a:off x="3288597" y="1365744"/>
                <a:ext cx="136800" cy="181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31AACD0-C535-6D17-CCF3-72C2FBCCE4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81037" y="1358184"/>
                  <a:ext cx="1519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1B78CE2-AE6F-40FE-E557-F4E9E14B78A4}"/>
                    </a:ext>
                  </a:extLst>
                </p14:cNvPr>
                <p14:cNvContentPartPr/>
                <p14:nvPr/>
              </p14:nvContentPartPr>
              <p14:xfrm>
                <a:off x="3347997" y="1442064"/>
                <a:ext cx="53640" cy="142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1B78CE2-AE6F-40FE-E557-F4E9E14B78A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40437" y="1434504"/>
                  <a:ext cx="687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A60C7B9-75A6-8CB2-AF67-385B880D24A1}"/>
                    </a:ext>
                  </a:extLst>
                </p14:cNvPr>
                <p14:cNvContentPartPr/>
                <p14:nvPr/>
              </p14:nvContentPartPr>
              <p14:xfrm>
                <a:off x="3451677" y="1418304"/>
                <a:ext cx="86760" cy="109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A60C7B9-75A6-8CB2-AF67-385B880D24A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44117" y="1410744"/>
                  <a:ext cx="1018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A03BB35-F7A2-5D03-3D9C-0AF1CF13694D}"/>
                    </a:ext>
                  </a:extLst>
                </p14:cNvPr>
                <p14:cNvContentPartPr/>
                <p14:nvPr/>
              </p14:nvContentPartPr>
              <p14:xfrm>
                <a:off x="3527997" y="1397784"/>
                <a:ext cx="84240" cy="177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A03BB35-F7A2-5D03-3D9C-0AF1CF13694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20437" y="1390224"/>
                  <a:ext cx="993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696935D-8197-5043-234C-B37C9ABDB685}"/>
                    </a:ext>
                  </a:extLst>
                </p14:cNvPr>
                <p14:cNvContentPartPr/>
                <p14:nvPr/>
              </p14:nvContentPartPr>
              <p14:xfrm>
                <a:off x="3570117" y="1486344"/>
                <a:ext cx="63360" cy="37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696935D-8197-5043-234C-B37C9ABDB68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62557" y="1478784"/>
                  <a:ext cx="78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8129B29-CD01-1A6A-DE06-540C25519609}"/>
                    </a:ext>
                  </a:extLst>
                </p14:cNvPr>
                <p14:cNvContentPartPr/>
                <p14:nvPr/>
              </p14:nvContentPartPr>
              <p14:xfrm>
                <a:off x="3659037" y="1397784"/>
                <a:ext cx="129600" cy="142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8129B29-CD01-1A6A-DE06-540C2551960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51477" y="1390224"/>
                  <a:ext cx="1447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9EDDD2E-A7B7-02A4-5659-089319F70893}"/>
                    </a:ext>
                  </a:extLst>
                </p14:cNvPr>
                <p14:cNvContentPartPr/>
                <p14:nvPr/>
              </p14:nvContentPartPr>
              <p14:xfrm>
                <a:off x="3804117" y="1430184"/>
                <a:ext cx="108000" cy="20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9EDDD2E-A7B7-02A4-5659-089319F7089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96557" y="1422624"/>
                  <a:ext cx="123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F96BF61-40FE-CCEB-25ED-E71152A18FDD}"/>
                    </a:ext>
                  </a:extLst>
                </p14:cNvPr>
                <p14:cNvContentPartPr/>
                <p14:nvPr/>
              </p14:nvContentPartPr>
              <p14:xfrm>
                <a:off x="3862797" y="1437384"/>
                <a:ext cx="23760" cy="86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F96BF61-40FE-CCEB-25ED-E71152A18FD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55237" y="1429824"/>
                  <a:ext cx="38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DFCEF65-78B2-4EB2-C7FD-AAAB38C1F984}"/>
                    </a:ext>
                  </a:extLst>
                </p14:cNvPr>
                <p14:cNvContentPartPr/>
                <p14:nvPr/>
              </p14:nvContentPartPr>
              <p14:xfrm>
                <a:off x="3914997" y="1449264"/>
                <a:ext cx="18000" cy="89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DFCEF65-78B2-4EB2-C7FD-AAAB38C1F98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07437" y="1441704"/>
                  <a:ext cx="3312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88DF81BE-649C-401A-0867-8B7D143BD5D8}"/>
              </a:ext>
            </a:extLst>
          </p:cNvPr>
          <p:cNvGrpSpPr/>
          <p:nvPr/>
        </p:nvGrpSpPr>
        <p:grpSpPr>
          <a:xfrm>
            <a:off x="4197957" y="1541784"/>
            <a:ext cx="577440" cy="492480"/>
            <a:chOff x="4197957" y="1541784"/>
            <a:chExt cx="577440" cy="49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24D3FA4-0DC7-5304-1C2C-41EB30007B5D}"/>
                    </a:ext>
                  </a:extLst>
                </p14:cNvPr>
                <p14:cNvContentPartPr/>
                <p14:nvPr/>
              </p14:nvContentPartPr>
              <p14:xfrm>
                <a:off x="4231797" y="1705584"/>
                <a:ext cx="312120" cy="245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24D3FA4-0DC7-5304-1C2C-41EB30007B5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24237" y="1698024"/>
                  <a:ext cx="3272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95CF48C-130D-C723-E853-2B93E625B04B}"/>
                    </a:ext>
                  </a:extLst>
                </p14:cNvPr>
                <p14:cNvContentPartPr/>
                <p14:nvPr/>
              </p14:nvContentPartPr>
              <p14:xfrm>
                <a:off x="4197957" y="1881624"/>
                <a:ext cx="88920" cy="152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95CF48C-130D-C723-E853-2B93E625B04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90397" y="1874064"/>
                  <a:ext cx="1036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99A9760-1E14-11DB-0EAE-C7A20A9A9639}"/>
                    </a:ext>
                  </a:extLst>
                </p14:cNvPr>
                <p14:cNvContentPartPr/>
                <p14:nvPr/>
              </p14:nvContentPartPr>
              <p14:xfrm>
                <a:off x="4582437" y="1541784"/>
                <a:ext cx="78840" cy="176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99A9760-1E14-11DB-0EAE-C7A20A9A963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74877" y="1534224"/>
                  <a:ext cx="939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7FAD2F8-3C61-CAD6-84E0-D2172A504E99}"/>
                    </a:ext>
                  </a:extLst>
                </p14:cNvPr>
                <p14:cNvContentPartPr/>
                <p14:nvPr/>
              </p14:nvContentPartPr>
              <p14:xfrm>
                <a:off x="4610157" y="1641144"/>
                <a:ext cx="67320" cy="83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7FAD2F8-3C61-CAD6-84E0-D2172A504E9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02597" y="1633584"/>
                  <a:ext cx="82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605ADEA-E28F-4C01-B0E8-899865947FAC}"/>
                    </a:ext>
                  </a:extLst>
                </p14:cNvPr>
                <p14:cNvContentPartPr/>
                <p14:nvPr/>
              </p14:nvContentPartPr>
              <p14:xfrm>
                <a:off x="4752717" y="1578504"/>
                <a:ext cx="22680" cy="141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605ADEA-E28F-4C01-B0E8-899865947FA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45157" y="1570944"/>
                  <a:ext cx="3780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7E11BE4A-1365-7004-FC6D-5C1D46F83F11}"/>
              </a:ext>
            </a:extLst>
          </p:cNvPr>
          <p:cNvGrpSpPr/>
          <p:nvPr/>
        </p:nvGrpSpPr>
        <p:grpSpPr>
          <a:xfrm>
            <a:off x="4926957" y="1578504"/>
            <a:ext cx="118080" cy="118080"/>
            <a:chOff x="4926957" y="1578504"/>
            <a:chExt cx="118080" cy="11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FEE7F28-83BA-9248-659E-7EA49FEFCCD1}"/>
                    </a:ext>
                  </a:extLst>
                </p14:cNvPr>
                <p14:cNvContentPartPr/>
                <p14:nvPr/>
              </p14:nvContentPartPr>
              <p14:xfrm>
                <a:off x="4973037" y="1578504"/>
                <a:ext cx="60840" cy="16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FEE7F28-83BA-9248-659E-7EA49FEFCCD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65477" y="1570944"/>
                  <a:ext cx="759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DD61E96-BF08-6A4B-407F-088EC7ADB321}"/>
                    </a:ext>
                  </a:extLst>
                </p14:cNvPr>
                <p14:cNvContentPartPr/>
                <p14:nvPr/>
              </p14:nvContentPartPr>
              <p14:xfrm>
                <a:off x="4926957" y="1653744"/>
                <a:ext cx="118080" cy="42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DD61E96-BF08-6A4B-407F-088EC7ADB32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919397" y="1646184"/>
                  <a:ext cx="13320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EF0B0FD0-F319-9FC2-21FE-474E9D9436CA}"/>
              </a:ext>
            </a:extLst>
          </p:cNvPr>
          <p:cNvGrpSpPr/>
          <p:nvPr/>
        </p:nvGrpSpPr>
        <p:grpSpPr>
          <a:xfrm>
            <a:off x="5221797" y="1535304"/>
            <a:ext cx="400320" cy="160560"/>
            <a:chOff x="5221797" y="1535304"/>
            <a:chExt cx="400320" cy="16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9BE400D-022B-6926-6B95-70EEAD3EA3E1}"/>
                    </a:ext>
                  </a:extLst>
                </p14:cNvPr>
                <p14:cNvContentPartPr/>
                <p14:nvPr/>
              </p14:nvContentPartPr>
              <p14:xfrm>
                <a:off x="5221797" y="1539984"/>
                <a:ext cx="141480" cy="155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9BE400D-022B-6926-6B95-70EEAD3EA3E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214237" y="1532424"/>
                  <a:ext cx="156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2521B16-E3E5-6D69-127A-7CE7B5ADB779}"/>
                    </a:ext>
                  </a:extLst>
                </p14:cNvPr>
                <p14:cNvContentPartPr/>
                <p14:nvPr/>
              </p14:nvContentPartPr>
              <p14:xfrm>
                <a:off x="5431677" y="1554384"/>
                <a:ext cx="58320" cy="120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2521B16-E3E5-6D69-127A-7CE7B5ADB7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24117" y="1547184"/>
                  <a:ext cx="734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6118491-A975-EF12-EDAA-52DE047C6800}"/>
                    </a:ext>
                  </a:extLst>
                </p14:cNvPr>
                <p14:cNvContentPartPr/>
                <p14:nvPr/>
              </p14:nvContentPartPr>
              <p14:xfrm>
                <a:off x="5542917" y="1535304"/>
                <a:ext cx="79200" cy="106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6118491-A975-EF12-EDAA-52DE047C680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35357" y="1527744"/>
                  <a:ext cx="94320" cy="12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450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8ADE6-C517-EB71-0456-E3416B731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A30D58-648A-B49B-08CF-837A6734BD6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EB60A-B11B-C2FB-FBA6-5223350003D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10A6E-1D22-A1FB-578C-A4BFA0F746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01BBDDF-1741-7CBC-4290-7BE54665999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E9654E9-862F-663F-FE6A-2B8069904B3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B13E5D-00A2-82E6-16B4-68A030B042E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CDF798A-92B7-5A0E-EC2C-6A605BB5F3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2135C52-EEC9-05C9-29E3-A6D97B0EF3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D9984FE-C552-032A-CEBA-34F2CA541F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767FD9E-5738-13AF-FA89-5CA814C455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BD47D72-84BC-9335-205C-26B16988BF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97115B9-48E6-6ECE-1049-2DA792306C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6145A44-0348-2343-0FE2-54EF2157CC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1001A34-61BF-C5F6-E77F-D1EDBBB5F7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0849F4D-40B9-6DFD-58CA-45ECDEEE081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9992C67-B525-EC96-5DEC-254D458BA99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A3CB011-450E-E2CF-6A14-FC1914BE1F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07833C-4F58-A4DC-3B6F-5ADD650595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E971E5-338E-6490-8DE0-ACBD202BC71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F461A30-A13A-036F-6271-56E75B3D75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FEA290F-7DB6-FFA0-0D50-D5EDB4208D8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B41A370-F48A-EB8A-E78F-B9C819412A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28D4DCA-758A-1F7B-7998-B02119ED8CE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AAF6A83-AAD3-C60B-FFE2-96F96693212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4B2C1E7-04EA-7D65-DECF-BBC2AE7CBD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66C3221-8143-48BC-3891-35B16DDB2BE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FE5681-3EC5-F21C-1460-A185B14B489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C8FFC1C-13AA-B85D-338F-EE536A6D2A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219335-D78E-5C7F-4A2A-C241C7A2A23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8D93D7-4306-1F20-E459-23CB345FA8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AF0F3BF-D7D1-A6AC-E5DF-5277608A26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1C10FB0-163B-56D8-0A30-E5FF87087F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DA6E57-7259-5E71-4A9C-35CB79F23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E627283-1BC1-F1B9-E8A0-6B0148F5781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6E4C60-DEF2-6CD6-E469-9B5E9856B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FF2A0B-3567-80F4-A679-CC3072F36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9B083B68-44F1-2471-D339-98BAA8E4F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50" y="2432050"/>
            <a:ext cx="4813300" cy="1993900"/>
          </a:xfrm>
          <a:prstGeom prst="rect">
            <a:avLst/>
          </a:prstGeom>
        </p:spPr>
      </p:pic>
      <p:grpSp>
        <p:nvGrpSpPr>
          <p:cNvPr id="63" name="Gruppo 62">
            <a:extLst>
              <a:ext uri="{FF2B5EF4-FFF2-40B4-BE49-F238E27FC236}">
                <a16:creationId xmlns:a16="http://schemas.microsoft.com/office/drawing/2014/main" id="{CAE448DB-3D0B-E15C-158D-6CE1F29178B8}"/>
              </a:ext>
            </a:extLst>
          </p:cNvPr>
          <p:cNvGrpSpPr/>
          <p:nvPr/>
        </p:nvGrpSpPr>
        <p:grpSpPr>
          <a:xfrm>
            <a:off x="5151551" y="3130943"/>
            <a:ext cx="116280" cy="90360"/>
            <a:chOff x="5151551" y="3130943"/>
            <a:chExt cx="116280" cy="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2C249EC-0198-7D19-02DA-BD52656C532F}"/>
                    </a:ext>
                  </a:extLst>
                </p14:cNvPr>
                <p14:cNvContentPartPr/>
                <p14:nvPr/>
              </p14:nvContentPartPr>
              <p14:xfrm>
                <a:off x="5151551" y="3135983"/>
                <a:ext cx="70200" cy="18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2C249EC-0198-7D19-02DA-BD52656C53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3991" y="3128423"/>
                  <a:ext cx="85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5526006-85A9-9F19-CCF6-668A86A65054}"/>
                    </a:ext>
                  </a:extLst>
                </p14:cNvPr>
                <p14:cNvContentPartPr/>
                <p14:nvPr/>
              </p14:nvContentPartPr>
              <p14:xfrm>
                <a:off x="5225351" y="3130943"/>
                <a:ext cx="42480" cy="90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5526006-85A9-9F19-CCF6-668A86A6505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17791" y="3123383"/>
                  <a:ext cx="5724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7CDFD84D-8E0C-8C7E-8BE4-A2A4481C0F32}"/>
              </a:ext>
            </a:extLst>
          </p:cNvPr>
          <p:cNvGrpSpPr/>
          <p:nvPr/>
        </p:nvGrpSpPr>
        <p:grpSpPr>
          <a:xfrm>
            <a:off x="5587511" y="2978663"/>
            <a:ext cx="818640" cy="219600"/>
            <a:chOff x="5587511" y="2978663"/>
            <a:chExt cx="81864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8414691-ADAE-0BDD-D100-835663A144BD}"/>
                    </a:ext>
                  </a:extLst>
                </p14:cNvPr>
                <p14:cNvContentPartPr/>
                <p14:nvPr/>
              </p14:nvContentPartPr>
              <p14:xfrm>
                <a:off x="5587511" y="3045623"/>
                <a:ext cx="75960" cy="141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8414691-ADAE-0BDD-D100-835663A144B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79951" y="3038063"/>
                  <a:ext cx="910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6610777-8CA8-4D06-69E8-11CCCB424DDF}"/>
                    </a:ext>
                  </a:extLst>
                </p14:cNvPr>
                <p14:cNvContentPartPr/>
                <p14:nvPr/>
              </p14:nvContentPartPr>
              <p14:xfrm>
                <a:off x="5683271" y="3083063"/>
                <a:ext cx="109080" cy="115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6610777-8CA8-4D06-69E8-11CCCB424DD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75711" y="3075503"/>
                  <a:ext cx="123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0B32D30-54CC-FADB-0FE9-88D4940B0132}"/>
                    </a:ext>
                  </a:extLst>
                </p14:cNvPr>
                <p14:cNvContentPartPr/>
                <p14:nvPr/>
              </p14:nvContentPartPr>
              <p14:xfrm>
                <a:off x="5805671" y="3093863"/>
                <a:ext cx="99000" cy="98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0B32D30-54CC-FADB-0FE9-88D4940B013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98111" y="3086303"/>
                  <a:ext cx="114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5695366-EC03-CF3C-5369-156A3ACE5DD7}"/>
                    </a:ext>
                  </a:extLst>
                </p14:cNvPr>
                <p14:cNvContentPartPr/>
                <p14:nvPr/>
              </p14:nvContentPartPr>
              <p14:xfrm>
                <a:off x="5966591" y="2978663"/>
                <a:ext cx="20160" cy="218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5695366-EC03-CF3C-5369-156A3ACE5D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59031" y="2971103"/>
                  <a:ext cx="352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4F4AE89-63B7-CD76-E491-A7F1F877644C}"/>
                    </a:ext>
                  </a:extLst>
                </p14:cNvPr>
                <p14:cNvContentPartPr/>
                <p14:nvPr/>
              </p14:nvContentPartPr>
              <p14:xfrm>
                <a:off x="5973791" y="3106823"/>
                <a:ext cx="48600" cy="24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4F4AE89-63B7-CD76-E491-A7F1F877644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66231" y="3099623"/>
                  <a:ext cx="637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3918F42-E6D0-4136-02A6-99AFF2D2334B}"/>
                    </a:ext>
                  </a:extLst>
                </p14:cNvPr>
                <p14:cNvContentPartPr/>
                <p14:nvPr/>
              </p14:nvContentPartPr>
              <p14:xfrm>
                <a:off x="6060191" y="3061823"/>
                <a:ext cx="16920" cy="124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3918F42-E6D0-4136-02A6-99AFF2D2334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052631" y="3054623"/>
                  <a:ext cx="32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ADF8D94-A59E-8D75-362D-A2ECF369A4AA}"/>
                    </a:ext>
                  </a:extLst>
                </p14:cNvPr>
                <p14:cNvContentPartPr/>
                <p14:nvPr/>
              </p14:nvContentPartPr>
              <p14:xfrm>
                <a:off x="6121391" y="3108263"/>
                <a:ext cx="55800" cy="70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ADF8D94-A59E-8D75-362D-A2ECF369A4A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13831" y="3100703"/>
                  <a:ext cx="70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A5B3B82-2812-BB6E-E1D0-19573B5F41AB}"/>
                    </a:ext>
                  </a:extLst>
                </p14:cNvPr>
                <p14:cNvContentPartPr/>
                <p14:nvPr/>
              </p14:nvContentPartPr>
              <p14:xfrm>
                <a:off x="6223631" y="3078023"/>
                <a:ext cx="54360" cy="88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A5B3B82-2812-BB6E-E1D0-19573B5F41A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16071" y="3070463"/>
                  <a:ext cx="69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0A67471-4FC8-95E4-5ACA-3FF82BCBADCB}"/>
                    </a:ext>
                  </a:extLst>
                </p14:cNvPr>
                <p14:cNvContentPartPr/>
                <p14:nvPr/>
              </p14:nvContentPartPr>
              <p14:xfrm>
                <a:off x="6350351" y="3102863"/>
                <a:ext cx="55800" cy="80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0A67471-4FC8-95E4-5ACA-3FF82BCBAD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42791" y="3095663"/>
                  <a:ext cx="7092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1A741CBC-5403-2556-651B-1C99F727B5F5}"/>
              </a:ext>
            </a:extLst>
          </p:cNvPr>
          <p:cNvGrpSpPr/>
          <p:nvPr/>
        </p:nvGrpSpPr>
        <p:grpSpPr>
          <a:xfrm>
            <a:off x="6680471" y="3042743"/>
            <a:ext cx="331200" cy="143280"/>
            <a:chOff x="6680471" y="3042743"/>
            <a:chExt cx="331200" cy="14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4830811-49A9-E863-3B4D-EBEE0ADF6EDB}"/>
                    </a:ext>
                  </a:extLst>
                </p14:cNvPr>
                <p14:cNvContentPartPr/>
                <p14:nvPr/>
              </p14:nvContentPartPr>
              <p14:xfrm>
                <a:off x="6680471" y="3042743"/>
                <a:ext cx="77400" cy="143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4830811-49A9-E863-3B4D-EBEE0ADF6ED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72911" y="3035183"/>
                  <a:ext cx="925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DF8C7EB-E95B-7A8B-BA72-C13335AFEED7}"/>
                    </a:ext>
                  </a:extLst>
                </p14:cNvPr>
                <p14:cNvContentPartPr/>
                <p14:nvPr/>
              </p14:nvContentPartPr>
              <p14:xfrm>
                <a:off x="6798191" y="3073343"/>
                <a:ext cx="87480" cy="86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DF8C7EB-E95B-7A8B-BA72-C13335AFEED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790631" y="3065783"/>
                  <a:ext cx="102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90DA39F-3BA4-6BA8-74D8-87A1779E31E4}"/>
                    </a:ext>
                  </a:extLst>
                </p14:cNvPr>
                <p14:cNvContentPartPr/>
                <p14:nvPr/>
              </p14:nvContentPartPr>
              <p14:xfrm>
                <a:off x="6934271" y="3079823"/>
                <a:ext cx="77400" cy="94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90DA39F-3BA4-6BA8-74D8-87A1779E31E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26711" y="3072263"/>
                  <a:ext cx="92520" cy="10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EFFCC36-F739-9A2F-26DB-2D0690B7EE68}"/>
                  </a:ext>
                </a:extLst>
              </p14:cNvPr>
              <p14:cNvContentPartPr/>
              <p14:nvPr/>
            </p14:nvContentPartPr>
            <p14:xfrm>
              <a:off x="7318031" y="3076583"/>
              <a:ext cx="6840" cy="1400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EFFCC36-F739-9A2F-26DB-2D0690B7EE6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310471" y="3069023"/>
                <a:ext cx="21960" cy="15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4878A6AC-7C31-7EAD-0C0A-8F9DABCF2166}"/>
              </a:ext>
            </a:extLst>
          </p:cNvPr>
          <p:cNvGrpSpPr/>
          <p:nvPr/>
        </p:nvGrpSpPr>
        <p:grpSpPr>
          <a:xfrm>
            <a:off x="7623311" y="3033383"/>
            <a:ext cx="191160" cy="159480"/>
            <a:chOff x="7623311" y="3033383"/>
            <a:chExt cx="19116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309826B-B00E-ECDB-9538-4582384A0069}"/>
                    </a:ext>
                  </a:extLst>
                </p14:cNvPr>
                <p14:cNvContentPartPr/>
                <p14:nvPr/>
              </p14:nvContentPartPr>
              <p14:xfrm>
                <a:off x="7623311" y="3033383"/>
                <a:ext cx="88920" cy="151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309826B-B00E-ECDB-9538-4582384A006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15751" y="3025823"/>
                  <a:ext cx="1036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1645EFE-7CE0-B7A4-0430-61908673F656}"/>
                    </a:ext>
                  </a:extLst>
                </p14:cNvPr>
                <p14:cNvContentPartPr/>
                <p14:nvPr/>
              </p14:nvContentPartPr>
              <p14:xfrm>
                <a:off x="7790711" y="3187103"/>
                <a:ext cx="23760" cy="5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1645EFE-7CE0-B7A4-0430-61908673F65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783151" y="3179543"/>
                  <a:ext cx="3888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FEF65AFD-9AA8-80C1-05DD-EFADD6808E1E}"/>
              </a:ext>
            </a:extLst>
          </p:cNvPr>
          <p:cNvGrpSpPr/>
          <p:nvPr/>
        </p:nvGrpSpPr>
        <p:grpSpPr>
          <a:xfrm>
            <a:off x="8020751" y="3000983"/>
            <a:ext cx="482040" cy="254520"/>
            <a:chOff x="8020751" y="3000983"/>
            <a:chExt cx="48204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BD93467-1114-1B5C-415C-D3FB91A173D1}"/>
                    </a:ext>
                  </a:extLst>
                </p14:cNvPr>
                <p14:cNvContentPartPr/>
                <p14:nvPr/>
              </p14:nvContentPartPr>
              <p14:xfrm>
                <a:off x="8020751" y="3000983"/>
                <a:ext cx="141480" cy="254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BD93467-1114-1B5C-415C-D3FB91A173D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13551" y="2993423"/>
                  <a:ext cx="1566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32EE36E-6D17-4E58-E847-AC0DF734068A}"/>
                    </a:ext>
                  </a:extLst>
                </p14:cNvPr>
                <p14:cNvContentPartPr/>
                <p14:nvPr/>
              </p14:nvContentPartPr>
              <p14:xfrm>
                <a:off x="8197151" y="3048863"/>
                <a:ext cx="100800" cy="109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32EE36E-6D17-4E58-E847-AC0DF73406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89591" y="3041303"/>
                  <a:ext cx="1159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A6CC60D-A83F-6B23-910F-E84AED35249B}"/>
                    </a:ext>
                  </a:extLst>
                </p14:cNvPr>
                <p14:cNvContentPartPr/>
                <p14:nvPr/>
              </p14:nvContentPartPr>
              <p14:xfrm>
                <a:off x="8313071" y="3020423"/>
                <a:ext cx="86760" cy="135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A6CC60D-A83F-6B23-910F-E84AED35249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305511" y="3012863"/>
                  <a:ext cx="101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778D3F7-8F78-A4E3-B5BB-8998E2290E0A}"/>
                    </a:ext>
                  </a:extLst>
                </p14:cNvPr>
                <p14:cNvContentPartPr/>
                <p14:nvPr/>
              </p14:nvContentPartPr>
              <p14:xfrm>
                <a:off x="8429351" y="3048143"/>
                <a:ext cx="73440" cy="122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778D3F7-8F78-A4E3-B5BB-8998E2290E0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421791" y="3040583"/>
                  <a:ext cx="8856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7E64BBA2-A13F-BF0A-EB45-204F4B2881AC}"/>
              </a:ext>
            </a:extLst>
          </p:cNvPr>
          <p:cNvGrpSpPr/>
          <p:nvPr/>
        </p:nvGrpSpPr>
        <p:grpSpPr>
          <a:xfrm>
            <a:off x="8736071" y="3010343"/>
            <a:ext cx="589680" cy="164520"/>
            <a:chOff x="8736071" y="3010343"/>
            <a:chExt cx="58968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889774D-411B-1888-3B1F-11A8AB070168}"/>
                    </a:ext>
                  </a:extLst>
                </p14:cNvPr>
                <p14:cNvContentPartPr/>
                <p14:nvPr/>
              </p14:nvContentPartPr>
              <p14:xfrm>
                <a:off x="8736071" y="3010343"/>
                <a:ext cx="117360" cy="162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889774D-411B-1888-3B1F-11A8AB07016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728511" y="3002783"/>
                  <a:ext cx="132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3AD1273-B5F8-9E9D-ED86-7546A1194139}"/>
                    </a:ext>
                  </a:extLst>
                </p14:cNvPr>
                <p14:cNvContentPartPr/>
                <p14:nvPr/>
              </p14:nvContentPartPr>
              <p14:xfrm>
                <a:off x="8854151" y="3036983"/>
                <a:ext cx="111600" cy="87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3AD1273-B5F8-9E9D-ED86-7546A119413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846951" y="3029423"/>
                  <a:ext cx="1267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0062F1D-CDA1-A483-C7B9-B1D515F7BCBB}"/>
                    </a:ext>
                  </a:extLst>
                </p14:cNvPr>
                <p14:cNvContentPartPr/>
                <p14:nvPr/>
              </p14:nvContentPartPr>
              <p14:xfrm>
                <a:off x="8968271" y="3033383"/>
                <a:ext cx="60120" cy="1130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0062F1D-CDA1-A483-C7B9-B1D515F7BCB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60711" y="3025823"/>
                  <a:ext cx="75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134D6E0-FEE2-AEF1-C10F-EF4F6E444B12}"/>
                    </a:ext>
                  </a:extLst>
                </p14:cNvPr>
                <p14:cNvContentPartPr/>
                <p14:nvPr/>
              </p14:nvContentPartPr>
              <p14:xfrm>
                <a:off x="9041351" y="3056063"/>
                <a:ext cx="69840" cy="88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134D6E0-FEE2-AEF1-C10F-EF4F6E444B1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033791" y="3048503"/>
                  <a:ext cx="84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2D7970D-D40D-DA58-AC8A-6957E0D9117F}"/>
                    </a:ext>
                  </a:extLst>
                </p14:cNvPr>
                <p14:cNvContentPartPr/>
                <p14:nvPr/>
              </p14:nvContentPartPr>
              <p14:xfrm>
                <a:off x="9131711" y="3056783"/>
                <a:ext cx="46800" cy="64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2D7970D-D40D-DA58-AC8A-6957E0D9117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124151" y="3049223"/>
                  <a:ext cx="619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3D285580-39BA-002E-9B39-53C8F6ED54DB}"/>
                    </a:ext>
                  </a:extLst>
                </p14:cNvPr>
                <p14:cNvContentPartPr/>
                <p14:nvPr/>
              </p14:nvContentPartPr>
              <p14:xfrm>
                <a:off x="9224591" y="3035543"/>
                <a:ext cx="56160" cy="68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3D285580-39BA-002E-9B39-53C8F6ED54D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217031" y="3027983"/>
                  <a:ext cx="71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1D693F8-E21C-B94B-6BB8-312200940343}"/>
                    </a:ext>
                  </a:extLst>
                </p14:cNvPr>
                <p14:cNvContentPartPr/>
                <p14:nvPr/>
              </p14:nvContentPartPr>
              <p14:xfrm>
                <a:off x="9308471" y="3048143"/>
                <a:ext cx="17280" cy="1267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1D693F8-E21C-B94B-6BB8-31220094034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300911" y="3040583"/>
                  <a:ext cx="3240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4656406C-384D-6391-5BA7-3D47F11C43E9}"/>
              </a:ext>
            </a:extLst>
          </p:cNvPr>
          <p:cNvGrpSpPr/>
          <p:nvPr/>
        </p:nvGrpSpPr>
        <p:grpSpPr>
          <a:xfrm>
            <a:off x="5206991" y="3653663"/>
            <a:ext cx="157320" cy="173880"/>
            <a:chOff x="5206991" y="3653663"/>
            <a:chExt cx="15732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109CBAE-A10B-74D8-30AE-CE8920108B4A}"/>
                    </a:ext>
                  </a:extLst>
                </p14:cNvPr>
                <p14:cNvContentPartPr/>
                <p14:nvPr/>
              </p14:nvContentPartPr>
              <p14:xfrm>
                <a:off x="5206991" y="3714863"/>
                <a:ext cx="44280" cy="162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109CBAE-A10B-74D8-30AE-CE8920108B4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99431" y="3707303"/>
                  <a:ext cx="594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62720B6-EE37-CA75-F9A4-ED70A92C946C}"/>
                    </a:ext>
                  </a:extLst>
                </p14:cNvPr>
                <p14:cNvContentPartPr/>
                <p14:nvPr/>
              </p14:nvContentPartPr>
              <p14:xfrm>
                <a:off x="5263511" y="3653663"/>
                <a:ext cx="100800" cy="173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62720B6-EE37-CA75-F9A4-ED70A92C946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55951" y="3646463"/>
                  <a:ext cx="11592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BB4AD280-3E3F-661D-337B-D488562D1EAD}"/>
              </a:ext>
            </a:extLst>
          </p:cNvPr>
          <p:cNvGrpSpPr/>
          <p:nvPr/>
        </p:nvGrpSpPr>
        <p:grpSpPr>
          <a:xfrm>
            <a:off x="5764991" y="3566543"/>
            <a:ext cx="418320" cy="221400"/>
            <a:chOff x="5764991" y="3566543"/>
            <a:chExt cx="41832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4620A9A-147F-5082-5ED4-D87BFCB1015D}"/>
                    </a:ext>
                  </a:extLst>
                </p14:cNvPr>
                <p14:cNvContentPartPr/>
                <p14:nvPr/>
              </p14:nvContentPartPr>
              <p14:xfrm>
                <a:off x="5764991" y="3566543"/>
                <a:ext cx="338760" cy="2214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4620A9A-147F-5082-5ED4-D87BFCB1015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757431" y="3558983"/>
                  <a:ext cx="3538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898DAF6-5113-3159-B838-713A37467CE7}"/>
                    </a:ext>
                  </a:extLst>
                </p14:cNvPr>
                <p14:cNvContentPartPr/>
                <p14:nvPr/>
              </p14:nvContentPartPr>
              <p14:xfrm>
                <a:off x="5906831" y="3659063"/>
                <a:ext cx="276480" cy="1004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898DAF6-5113-3159-B838-713A37467CE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99271" y="3651503"/>
                  <a:ext cx="2916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0F3DA715-87B0-73F0-A565-CEB0DA4E5BE3}"/>
              </a:ext>
            </a:extLst>
          </p:cNvPr>
          <p:cNvGrpSpPr/>
          <p:nvPr/>
        </p:nvGrpSpPr>
        <p:grpSpPr>
          <a:xfrm>
            <a:off x="6656351" y="3608303"/>
            <a:ext cx="434880" cy="115920"/>
            <a:chOff x="6656351" y="3608303"/>
            <a:chExt cx="43488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035C4AE-2093-19B8-24BD-8F675619098D}"/>
                    </a:ext>
                  </a:extLst>
                </p14:cNvPr>
                <p14:cNvContentPartPr/>
                <p14:nvPr/>
              </p14:nvContentPartPr>
              <p14:xfrm>
                <a:off x="6656351" y="3653663"/>
                <a:ext cx="84960" cy="70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035C4AE-2093-19B8-24BD-8F675619098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648791" y="3646463"/>
                  <a:ext cx="1000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4B8BFB4-F3D8-A648-8A22-F5ED83373EEF}"/>
                    </a:ext>
                  </a:extLst>
                </p14:cNvPr>
                <p14:cNvContentPartPr/>
                <p14:nvPr/>
              </p14:nvContentPartPr>
              <p14:xfrm>
                <a:off x="6795671" y="3608303"/>
                <a:ext cx="98280" cy="91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4B8BFB4-F3D8-A648-8A22-F5ED83373EE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788111" y="3600743"/>
                  <a:ext cx="1134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F0C1E5C-DDE8-F03B-06FC-C7D754E1BFD8}"/>
                    </a:ext>
                  </a:extLst>
                </p14:cNvPr>
                <p14:cNvContentPartPr/>
                <p14:nvPr/>
              </p14:nvContentPartPr>
              <p14:xfrm>
                <a:off x="6928511" y="3615503"/>
                <a:ext cx="162720" cy="478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F0C1E5C-DDE8-F03B-06FC-C7D754E1BFD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20951" y="3607943"/>
                  <a:ext cx="177840" cy="6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B64DC979-64D3-8855-4D71-C4D6B381ACB1}"/>
                  </a:ext>
                </a:extLst>
              </p14:cNvPr>
              <p14:cNvContentPartPr/>
              <p14:nvPr/>
            </p14:nvContentPartPr>
            <p14:xfrm>
              <a:off x="7309751" y="3599663"/>
              <a:ext cx="10080" cy="14544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B64DC979-64D3-8855-4D71-C4D6B381ACB1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302191" y="3592103"/>
                <a:ext cx="24840" cy="16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F4C34B66-F3A7-BC4A-B9C9-117EBB140D6A}"/>
              </a:ext>
            </a:extLst>
          </p:cNvPr>
          <p:cNvGrpSpPr/>
          <p:nvPr/>
        </p:nvGrpSpPr>
        <p:grpSpPr>
          <a:xfrm>
            <a:off x="7585871" y="3655103"/>
            <a:ext cx="194760" cy="126720"/>
            <a:chOff x="7585871" y="3655103"/>
            <a:chExt cx="194760" cy="12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1E7E9AC7-F491-15B7-9CC9-A8C290DC99CB}"/>
                    </a:ext>
                  </a:extLst>
                </p14:cNvPr>
                <p14:cNvContentPartPr/>
                <p14:nvPr/>
              </p14:nvContentPartPr>
              <p14:xfrm>
                <a:off x="7585871" y="3655103"/>
                <a:ext cx="117360" cy="126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1E7E9AC7-F491-15B7-9CC9-A8C290DC99C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578311" y="3647543"/>
                  <a:ext cx="132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8342B87-190C-10CB-3544-5F224ED6E0FA}"/>
                    </a:ext>
                  </a:extLst>
                </p14:cNvPr>
                <p14:cNvContentPartPr/>
                <p14:nvPr/>
              </p14:nvContentPartPr>
              <p14:xfrm>
                <a:off x="7780271" y="3759863"/>
                <a:ext cx="360" cy="108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8342B87-190C-10CB-3544-5F224ED6E0F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772711" y="3752303"/>
                  <a:ext cx="1548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A1664FCC-38DC-40EF-50BB-6EE3D94436C9}"/>
              </a:ext>
            </a:extLst>
          </p:cNvPr>
          <p:cNvGrpSpPr/>
          <p:nvPr/>
        </p:nvGrpSpPr>
        <p:grpSpPr>
          <a:xfrm>
            <a:off x="8037311" y="3475823"/>
            <a:ext cx="497880" cy="293760"/>
            <a:chOff x="8037311" y="3475823"/>
            <a:chExt cx="497880" cy="29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7E07EE1-33A7-9C28-EE58-A7526DDA0195}"/>
                    </a:ext>
                  </a:extLst>
                </p14:cNvPr>
                <p14:cNvContentPartPr/>
                <p14:nvPr/>
              </p14:nvContentPartPr>
              <p14:xfrm>
                <a:off x="8037311" y="3516863"/>
                <a:ext cx="118800" cy="2203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7E07EE1-33A7-9C28-EE58-A7526DDA019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29751" y="3509303"/>
                  <a:ext cx="1339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B335180-780A-66F0-3555-642F5DD4F4A3}"/>
                    </a:ext>
                  </a:extLst>
                </p14:cNvPr>
                <p14:cNvContentPartPr/>
                <p14:nvPr/>
              </p14:nvContentPartPr>
              <p14:xfrm>
                <a:off x="8212271" y="3475823"/>
                <a:ext cx="14400" cy="285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B335180-780A-66F0-3555-642F5DD4F4A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204711" y="3468263"/>
                  <a:ext cx="295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A4C2403-491B-6119-B503-3369C895E0BF}"/>
                    </a:ext>
                  </a:extLst>
                </p14:cNvPr>
                <p14:cNvContentPartPr/>
                <p14:nvPr/>
              </p14:nvContentPartPr>
              <p14:xfrm>
                <a:off x="8284271" y="3487703"/>
                <a:ext cx="123840" cy="2818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A4C2403-491B-6119-B503-3369C895E0B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76711" y="3480143"/>
                  <a:ext cx="1389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0DA2FE3-7303-B543-8650-41A6ABAD2351}"/>
                    </a:ext>
                  </a:extLst>
                </p14:cNvPr>
                <p14:cNvContentPartPr/>
                <p14:nvPr/>
              </p14:nvContentPartPr>
              <p14:xfrm>
                <a:off x="8446991" y="3519383"/>
                <a:ext cx="88200" cy="174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0DA2FE3-7303-B543-8650-41A6ABAD235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439791" y="3511823"/>
                  <a:ext cx="10332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EB2F6061-6C1B-4DFD-FB2F-264E08AC5DB4}"/>
              </a:ext>
            </a:extLst>
          </p:cNvPr>
          <p:cNvGrpSpPr/>
          <p:nvPr/>
        </p:nvGrpSpPr>
        <p:grpSpPr>
          <a:xfrm>
            <a:off x="8795111" y="3548903"/>
            <a:ext cx="779760" cy="189360"/>
            <a:chOff x="8795111" y="3548903"/>
            <a:chExt cx="77976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15E3D0C-CA96-DE6F-0A79-42BFA6B0C7AF}"/>
                    </a:ext>
                  </a:extLst>
                </p14:cNvPr>
                <p14:cNvContentPartPr/>
                <p14:nvPr/>
              </p14:nvContentPartPr>
              <p14:xfrm>
                <a:off x="8795111" y="3548903"/>
                <a:ext cx="132120" cy="1893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15E3D0C-CA96-DE6F-0A79-42BFA6B0C7A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787551" y="3541343"/>
                  <a:ext cx="1472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1134A22-A359-6908-C0C6-E6BE1EF4F73F}"/>
                    </a:ext>
                  </a:extLst>
                </p14:cNvPr>
                <p14:cNvContentPartPr/>
                <p14:nvPr/>
              </p14:nvContentPartPr>
              <p14:xfrm>
                <a:off x="8972951" y="3550703"/>
                <a:ext cx="137880" cy="1738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1134A22-A359-6908-C0C6-E6BE1EF4F73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965391" y="3543143"/>
                  <a:ext cx="1530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B161DC5-E11C-BA23-1565-FF373443DEA7}"/>
                    </a:ext>
                  </a:extLst>
                </p14:cNvPr>
                <p14:cNvContentPartPr/>
                <p14:nvPr/>
              </p14:nvContentPartPr>
              <p14:xfrm>
                <a:off x="9139271" y="3594983"/>
                <a:ext cx="85680" cy="77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B161DC5-E11C-BA23-1565-FF373443DEA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131711" y="3587423"/>
                  <a:ext cx="1008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5D28774-32A2-2D42-AB01-756867EE9309}"/>
                    </a:ext>
                  </a:extLst>
                </p14:cNvPr>
                <p14:cNvContentPartPr/>
                <p14:nvPr/>
              </p14:nvContentPartPr>
              <p14:xfrm>
                <a:off x="9214511" y="3575183"/>
                <a:ext cx="93240" cy="1130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5D28774-32A2-2D42-AB01-756867EE930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206951" y="3567623"/>
                  <a:ext cx="108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F436FDC-CD77-DA5A-874E-9974DAFFABFF}"/>
                    </a:ext>
                  </a:extLst>
                </p14:cNvPr>
                <p14:cNvContentPartPr/>
                <p14:nvPr/>
              </p14:nvContentPartPr>
              <p14:xfrm>
                <a:off x="9323231" y="3590303"/>
                <a:ext cx="67680" cy="864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F436FDC-CD77-DA5A-874E-9974DAFFABF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315671" y="3582743"/>
                  <a:ext cx="82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474EC78-8A01-2DF1-969E-1DB73C7BA8D8}"/>
                    </a:ext>
                  </a:extLst>
                </p14:cNvPr>
                <p14:cNvContentPartPr/>
                <p14:nvPr/>
              </p14:nvContentPartPr>
              <p14:xfrm>
                <a:off x="9430871" y="3597503"/>
                <a:ext cx="86760" cy="61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474EC78-8A01-2DF1-969E-1DB73C7BA8D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423311" y="3589943"/>
                  <a:ext cx="101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DB25692-38E5-4B7C-FC48-CE67E98CB91A}"/>
                    </a:ext>
                  </a:extLst>
                </p14:cNvPr>
                <p14:cNvContentPartPr/>
                <p14:nvPr/>
              </p14:nvContentPartPr>
              <p14:xfrm>
                <a:off x="9571271" y="3575183"/>
                <a:ext cx="3600" cy="105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DB25692-38E5-4B7C-FC48-CE67E98CB91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563711" y="3567623"/>
                  <a:ext cx="1872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4FF14B10-E4A7-4F92-C41F-411ADCC72495}"/>
              </a:ext>
            </a:extLst>
          </p:cNvPr>
          <p:cNvGrpSpPr/>
          <p:nvPr/>
        </p:nvGrpSpPr>
        <p:grpSpPr>
          <a:xfrm>
            <a:off x="4045991" y="4453552"/>
            <a:ext cx="1450800" cy="895680"/>
            <a:chOff x="4045991" y="4453552"/>
            <a:chExt cx="1450800" cy="89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657F4185-1C41-D2DA-6F0A-C3164B4BE5FF}"/>
                    </a:ext>
                  </a:extLst>
                </p14:cNvPr>
                <p14:cNvContentPartPr/>
                <p14:nvPr/>
              </p14:nvContentPartPr>
              <p14:xfrm>
                <a:off x="4045991" y="4652992"/>
                <a:ext cx="182160" cy="391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657F4185-1C41-D2DA-6F0A-C3164B4BE5F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38431" y="4645432"/>
                  <a:ext cx="19728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EF39A513-842C-23CA-82E3-C9A133B0A4E3}"/>
                    </a:ext>
                  </a:extLst>
                </p14:cNvPr>
                <p14:cNvContentPartPr/>
                <p14:nvPr/>
              </p14:nvContentPartPr>
              <p14:xfrm>
                <a:off x="4299791" y="4701592"/>
                <a:ext cx="294840" cy="3427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EF39A513-842C-23CA-82E3-C9A133B0A4E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292231" y="4694392"/>
                  <a:ext cx="30996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FFF20EF-4B81-9CE1-B744-0D484D3741E9}"/>
                    </a:ext>
                  </a:extLst>
                </p14:cNvPr>
                <p14:cNvContentPartPr/>
                <p14:nvPr/>
              </p14:nvContentPartPr>
              <p14:xfrm>
                <a:off x="4692551" y="4453552"/>
                <a:ext cx="297000" cy="8956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FFF20EF-4B81-9CE1-B744-0D484D3741E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684991" y="4445992"/>
                  <a:ext cx="312120" cy="9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91163A5-9CEE-9E4F-3A8D-6EFAE5B764D4}"/>
                    </a:ext>
                  </a:extLst>
                </p14:cNvPr>
                <p14:cNvContentPartPr/>
                <p14:nvPr/>
              </p14:nvContentPartPr>
              <p14:xfrm>
                <a:off x="4992071" y="4761712"/>
                <a:ext cx="130320" cy="2696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91163A5-9CEE-9E4F-3A8D-6EFAE5B764D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84511" y="4754152"/>
                  <a:ext cx="1450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25C5E6C-DA38-3D98-5717-E2E8255AA690}"/>
                    </a:ext>
                  </a:extLst>
                </p14:cNvPr>
                <p14:cNvContentPartPr/>
                <p14:nvPr/>
              </p14:nvContentPartPr>
              <p14:xfrm>
                <a:off x="5225351" y="4788712"/>
                <a:ext cx="271440" cy="245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25C5E6C-DA38-3D98-5717-E2E8255AA69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217791" y="4781152"/>
                  <a:ext cx="28656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2598E791-3F11-2568-0AFA-25592FACDE7B}"/>
              </a:ext>
            </a:extLst>
          </p:cNvPr>
          <p:cNvGrpSpPr/>
          <p:nvPr/>
        </p:nvGrpSpPr>
        <p:grpSpPr>
          <a:xfrm>
            <a:off x="6152351" y="4648312"/>
            <a:ext cx="1591200" cy="435960"/>
            <a:chOff x="6152351" y="4648312"/>
            <a:chExt cx="1591200" cy="43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1D247C1-F5C4-7ED0-0E89-4A299ABB1003}"/>
                    </a:ext>
                  </a:extLst>
                </p14:cNvPr>
                <p14:cNvContentPartPr/>
                <p14:nvPr/>
              </p14:nvContentPartPr>
              <p14:xfrm>
                <a:off x="6152351" y="4708792"/>
                <a:ext cx="250920" cy="2764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1D247C1-F5C4-7ED0-0E89-4A299ABB100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44791" y="4701232"/>
                  <a:ext cx="2660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8FF1BD4-316A-C034-53D8-48C4FAB41CA3}"/>
                    </a:ext>
                  </a:extLst>
                </p14:cNvPr>
                <p14:cNvContentPartPr/>
                <p14:nvPr/>
              </p14:nvContentPartPr>
              <p14:xfrm>
                <a:off x="6520631" y="4947472"/>
                <a:ext cx="7560" cy="24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8FF1BD4-316A-C034-53D8-48C4FAB41CA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513071" y="4939912"/>
                  <a:ext cx="226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AE2D12E-7622-CE78-DEC6-F00DAB467735}"/>
                    </a:ext>
                  </a:extLst>
                </p14:cNvPr>
                <p14:cNvContentPartPr/>
                <p14:nvPr/>
              </p14:nvContentPartPr>
              <p14:xfrm>
                <a:off x="6621431" y="4799872"/>
                <a:ext cx="229320" cy="231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AE2D12E-7622-CE78-DEC6-F00DAB46773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613871" y="4792312"/>
                  <a:ext cx="2444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64A38A0-2763-DC26-4635-69CBDAB6A12C}"/>
                    </a:ext>
                  </a:extLst>
                </p14:cNvPr>
                <p14:cNvContentPartPr/>
                <p14:nvPr/>
              </p14:nvContentPartPr>
              <p14:xfrm>
                <a:off x="6960911" y="4648312"/>
                <a:ext cx="124560" cy="4359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64A38A0-2763-DC26-4635-69CBDAB6A12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953351" y="4640752"/>
                  <a:ext cx="13968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748040C-7A74-737B-E722-EF442C6C8D32}"/>
                    </a:ext>
                  </a:extLst>
                </p14:cNvPr>
                <p14:cNvContentPartPr/>
                <p14:nvPr/>
              </p14:nvContentPartPr>
              <p14:xfrm>
                <a:off x="7214351" y="4763512"/>
                <a:ext cx="156600" cy="308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748040C-7A74-737B-E722-EF442C6C8D3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206791" y="4755952"/>
                  <a:ext cx="1717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E8C2C2D-03B0-EE89-3FD3-CB5C038A39AF}"/>
                    </a:ext>
                  </a:extLst>
                </p14:cNvPr>
                <p14:cNvContentPartPr/>
                <p14:nvPr/>
              </p14:nvContentPartPr>
              <p14:xfrm>
                <a:off x="7395431" y="4930912"/>
                <a:ext cx="68400" cy="2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E8C2C2D-03B0-EE89-3FD3-CB5C038A39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87871" y="4923352"/>
                  <a:ext cx="835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02CCFE6-6C45-BC0C-03A3-B36FF72D879F}"/>
                    </a:ext>
                  </a:extLst>
                </p14:cNvPr>
                <p14:cNvContentPartPr/>
                <p14:nvPr/>
              </p14:nvContentPartPr>
              <p14:xfrm>
                <a:off x="7508111" y="4751632"/>
                <a:ext cx="235440" cy="2322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02CCFE6-6C45-BC0C-03A3-B36FF72D879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500551" y="4744072"/>
                  <a:ext cx="250560" cy="24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BC3D9B3E-8A9D-E5BC-4E53-F4D276120964}"/>
              </a:ext>
            </a:extLst>
          </p:cNvPr>
          <p:cNvGrpSpPr/>
          <p:nvPr/>
        </p:nvGrpSpPr>
        <p:grpSpPr>
          <a:xfrm>
            <a:off x="2450831" y="5437432"/>
            <a:ext cx="4165200" cy="755280"/>
            <a:chOff x="2450831" y="5437432"/>
            <a:chExt cx="4165200" cy="75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ED0098F-A4BD-C442-830A-34BDD2107179}"/>
                    </a:ext>
                  </a:extLst>
                </p14:cNvPr>
                <p14:cNvContentPartPr/>
                <p14:nvPr/>
              </p14:nvContentPartPr>
              <p14:xfrm>
                <a:off x="2450831" y="5557312"/>
                <a:ext cx="155520" cy="21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ED0098F-A4BD-C442-830A-34BDD210717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443271" y="5549752"/>
                  <a:ext cx="1706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D0AF9700-A0E4-2E70-30E0-6BF403107094}"/>
                    </a:ext>
                  </a:extLst>
                </p14:cNvPr>
                <p14:cNvContentPartPr/>
                <p14:nvPr/>
              </p14:nvContentPartPr>
              <p14:xfrm>
                <a:off x="2462351" y="5644432"/>
                <a:ext cx="95040" cy="13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D0AF9700-A0E4-2E70-30E0-6BF40310709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454791" y="5636872"/>
                  <a:ext cx="110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A94FD69-7FFF-93E9-693C-8D7D7EC5F7A2}"/>
                    </a:ext>
                  </a:extLst>
                </p14:cNvPr>
                <p14:cNvContentPartPr/>
                <p14:nvPr/>
              </p14:nvContentPartPr>
              <p14:xfrm>
                <a:off x="2508791" y="5648032"/>
                <a:ext cx="86400" cy="1119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A94FD69-7FFF-93E9-693C-8D7D7EC5F7A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501231" y="5640472"/>
                  <a:ext cx="1011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DEBC325-9BAF-6879-DE93-A20B57982E43}"/>
                    </a:ext>
                  </a:extLst>
                </p14:cNvPr>
                <p14:cNvContentPartPr/>
                <p14:nvPr/>
              </p14:nvContentPartPr>
              <p14:xfrm>
                <a:off x="2664671" y="5532112"/>
                <a:ext cx="24120" cy="229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DEBC325-9BAF-6879-DE93-A20B57982E4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657111" y="5524552"/>
                  <a:ext cx="392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EC9CA25-AD47-80F4-28D6-2DC5CB2CD640}"/>
                    </a:ext>
                  </a:extLst>
                </p14:cNvPr>
                <p14:cNvContentPartPr/>
                <p14:nvPr/>
              </p14:nvContentPartPr>
              <p14:xfrm>
                <a:off x="2667191" y="5639752"/>
                <a:ext cx="78480" cy="208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EC9CA25-AD47-80F4-28D6-2DC5CB2CD64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59631" y="5632192"/>
                  <a:ext cx="93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5564EC4-35E5-616A-0EC7-AC1562545ADA}"/>
                    </a:ext>
                  </a:extLst>
                </p14:cNvPr>
                <p14:cNvContentPartPr/>
                <p14:nvPr/>
              </p14:nvContentPartPr>
              <p14:xfrm>
                <a:off x="2751071" y="5530672"/>
                <a:ext cx="99000" cy="173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5564EC4-35E5-616A-0EC7-AC1562545AD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43871" y="5523112"/>
                  <a:ext cx="1141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28070277-0DAC-EB3B-9FEB-27460FCB195A}"/>
                    </a:ext>
                  </a:extLst>
                </p14:cNvPr>
                <p14:cNvContentPartPr/>
                <p14:nvPr/>
              </p14:nvContentPartPr>
              <p14:xfrm>
                <a:off x="2852951" y="5563072"/>
                <a:ext cx="20880" cy="1432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28070277-0DAC-EB3B-9FEB-27460FCB195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845391" y="5555512"/>
                  <a:ext cx="356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FE1F3EC-9776-7015-20E4-21CAEC1CF379}"/>
                    </a:ext>
                  </a:extLst>
                </p14:cNvPr>
                <p14:cNvContentPartPr/>
                <p14:nvPr/>
              </p14:nvContentPartPr>
              <p14:xfrm>
                <a:off x="2855471" y="5649832"/>
                <a:ext cx="93960" cy="14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FE1F3EC-9776-7015-20E4-21CAEC1CF37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47911" y="5642272"/>
                  <a:ext cx="109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F9C5782-7AE2-F186-6EA6-033C048B5A5A}"/>
                    </a:ext>
                  </a:extLst>
                </p14:cNvPr>
                <p14:cNvContentPartPr/>
                <p14:nvPr/>
              </p14:nvContentPartPr>
              <p14:xfrm>
                <a:off x="3000551" y="5437432"/>
                <a:ext cx="170280" cy="4777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F9C5782-7AE2-F186-6EA6-033C048B5A5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992991" y="5429872"/>
                  <a:ext cx="18540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57E5275-7C54-5EC5-F157-4C05901CB4E2}"/>
                    </a:ext>
                  </a:extLst>
                </p14:cNvPr>
                <p14:cNvContentPartPr/>
                <p14:nvPr/>
              </p14:nvContentPartPr>
              <p14:xfrm>
                <a:off x="3283151" y="5574952"/>
                <a:ext cx="114840" cy="230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57E5275-7C54-5EC5-F157-4C05901CB4E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275591" y="5567392"/>
                  <a:ext cx="129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29F6F95-F661-5D7A-B99A-DF44FC735E40}"/>
                    </a:ext>
                  </a:extLst>
                </p14:cNvPr>
                <p14:cNvContentPartPr/>
                <p14:nvPr/>
              </p14:nvContentPartPr>
              <p14:xfrm>
                <a:off x="3251831" y="5601592"/>
                <a:ext cx="146160" cy="92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29F6F95-F661-5D7A-B99A-DF44FC735E4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44271" y="5594032"/>
                  <a:ext cx="161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1922089-526F-8A9A-5BDA-6C552D1E7C63}"/>
                    </a:ext>
                  </a:extLst>
                </p14:cNvPr>
                <p14:cNvContentPartPr/>
                <p14:nvPr/>
              </p14:nvContentPartPr>
              <p14:xfrm>
                <a:off x="3256871" y="5698072"/>
                <a:ext cx="121680" cy="27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1922089-526F-8A9A-5BDA-6C552D1E7C6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249671" y="5690512"/>
                  <a:ext cx="136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79F8BF4-04D0-5FEE-6347-945EEF4AD341}"/>
                    </a:ext>
                  </a:extLst>
                </p14:cNvPr>
                <p14:cNvContentPartPr/>
                <p14:nvPr/>
              </p14:nvContentPartPr>
              <p14:xfrm>
                <a:off x="3328151" y="5722552"/>
                <a:ext cx="23760" cy="24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79F8BF4-04D0-5FEE-6347-945EEF4AD34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320591" y="5714992"/>
                  <a:ext cx="38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0BB2471-8D26-1505-68E4-DA9359FF7112}"/>
                    </a:ext>
                  </a:extLst>
                </p14:cNvPr>
                <p14:cNvContentPartPr/>
                <p14:nvPr/>
              </p14:nvContentPartPr>
              <p14:xfrm>
                <a:off x="3272351" y="5765032"/>
                <a:ext cx="143640" cy="982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0BB2471-8D26-1505-68E4-DA9359FF7112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264791" y="5757472"/>
                  <a:ext cx="1584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FA11550-BB33-3F19-699F-F1673734B628}"/>
                    </a:ext>
                  </a:extLst>
                </p14:cNvPr>
                <p14:cNvContentPartPr/>
                <p14:nvPr/>
              </p14:nvContentPartPr>
              <p14:xfrm>
                <a:off x="3515351" y="5438152"/>
                <a:ext cx="192600" cy="4730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FA11550-BB33-3F19-699F-F1673734B62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507791" y="5430592"/>
                  <a:ext cx="207720" cy="4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D885711-89E9-2652-83BA-8C0AD67D0759}"/>
                    </a:ext>
                  </a:extLst>
                </p14:cNvPr>
                <p14:cNvContentPartPr/>
                <p14:nvPr/>
              </p14:nvContentPartPr>
              <p14:xfrm>
                <a:off x="3718751" y="5545072"/>
                <a:ext cx="88920" cy="1929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D885711-89E9-2652-83BA-8C0AD67D075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711551" y="5537512"/>
                  <a:ext cx="1036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E67E3E2-8EF1-5E92-2AB9-A7155FBD7A91}"/>
                    </a:ext>
                  </a:extLst>
                </p14:cNvPr>
                <p14:cNvContentPartPr/>
                <p14:nvPr/>
              </p14:nvContentPartPr>
              <p14:xfrm>
                <a:off x="3750071" y="5653072"/>
                <a:ext cx="81000" cy="349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E67E3E2-8EF1-5E92-2AB9-A7155FBD7A9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742511" y="5645512"/>
                  <a:ext cx="961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4F328D5-55EE-02C7-570A-1C97B06617FC}"/>
                    </a:ext>
                  </a:extLst>
                </p14:cNvPr>
                <p14:cNvContentPartPr/>
                <p14:nvPr/>
              </p14:nvContentPartPr>
              <p14:xfrm>
                <a:off x="3847271" y="5633992"/>
                <a:ext cx="53640" cy="9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4F328D5-55EE-02C7-570A-1C97B06617F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839711" y="5626432"/>
                  <a:ext cx="68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1927D81-19C8-22B4-B1F0-BF00255A3916}"/>
                    </a:ext>
                  </a:extLst>
                </p14:cNvPr>
                <p14:cNvContentPartPr/>
                <p14:nvPr/>
              </p14:nvContentPartPr>
              <p14:xfrm>
                <a:off x="3893711" y="5564512"/>
                <a:ext cx="25920" cy="102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1927D81-19C8-22B4-B1F0-BF00255A391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886151" y="5556952"/>
                  <a:ext cx="410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6B415A0C-A43E-4011-A836-51F5A40DA2A3}"/>
                    </a:ext>
                  </a:extLst>
                </p14:cNvPr>
                <p14:cNvContentPartPr/>
                <p14:nvPr/>
              </p14:nvContentPartPr>
              <p14:xfrm>
                <a:off x="3959951" y="5572432"/>
                <a:ext cx="11160" cy="705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6B415A0C-A43E-4011-A836-51F5A40DA2A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952391" y="5564872"/>
                  <a:ext cx="262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926B649A-0B14-1BDF-9EE4-8A4E33785295}"/>
                    </a:ext>
                  </a:extLst>
                </p14:cNvPr>
                <p14:cNvContentPartPr/>
                <p14:nvPr/>
              </p14:nvContentPartPr>
              <p14:xfrm>
                <a:off x="3779951" y="5741272"/>
                <a:ext cx="99720" cy="1375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926B649A-0B14-1BDF-9EE4-8A4E3378529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72391" y="5733712"/>
                  <a:ext cx="1148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DA1A84C5-404E-ED32-4975-2806C32721B4}"/>
                    </a:ext>
                  </a:extLst>
                </p14:cNvPr>
                <p14:cNvContentPartPr/>
                <p14:nvPr/>
              </p14:nvContentPartPr>
              <p14:xfrm>
                <a:off x="3882551" y="5745952"/>
                <a:ext cx="45360" cy="12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DA1A84C5-404E-ED32-4975-2806C32721B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874991" y="5738392"/>
                  <a:ext cx="604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93FF99C-A5B5-0B8D-EEE1-6A8843518C48}"/>
                    </a:ext>
                  </a:extLst>
                </p14:cNvPr>
                <p14:cNvContentPartPr/>
                <p14:nvPr/>
              </p14:nvContentPartPr>
              <p14:xfrm>
                <a:off x="4056791" y="5477752"/>
                <a:ext cx="120600" cy="3373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93FF99C-A5B5-0B8D-EEE1-6A8843518C4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049231" y="5470192"/>
                  <a:ext cx="1357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28ABC65-443C-C6E7-DC4B-7B24F3D8E128}"/>
                    </a:ext>
                  </a:extLst>
                </p14:cNvPr>
                <p14:cNvContentPartPr/>
                <p14:nvPr/>
              </p14:nvContentPartPr>
              <p14:xfrm>
                <a:off x="4249031" y="5569912"/>
                <a:ext cx="110520" cy="1677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28ABC65-443C-C6E7-DC4B-7B24F3D8E12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241471" y="5562352"/>
                  <a:ext cx="125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E4BD20B-C9B9-1B9B-1BB8-82274B1918E0}"/>
                    </a:ext>
                  </a:extLst>
                </p14:cNvPr>
                <p14:cNvContentPartPr/>
                <p14:nvPr/>
              </p14:nvContentPartPr>
              <p14:xfrm>
                <a:off x="4390871" y="5644432"/>
                <a:ext cx="76680" cy="34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E4BD20B-C9B9-1B9B-1BB8-82274B1918E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383311" y="5636872"/>
                  <a:ext cx="91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0207B89-B0EF-AFAE-E6D4-DD79AE51D8B2}"/>
                    </a:ext>
                  </a:extLst>
                </p14:cNvPr>
                <p14:cNvContentPartPr/>
                <p14:nvPr/>
              </p14:nvContentPartPr>
              <p14:xfrm>
                <a:off x="4462511" y="5590792"/>
                <a:ext cx="28440" cy="1501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0207B89-B0EF-AFAE-E6D4-DD79AE51D8B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454951" y="5583232"/>
                  <a:ext cx="43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25A0A3B-16BE-AE8E-6EF7-D26B5D086A7D}"/>
                    </a:ext>
                  </a:extLst>
                </p14:cNvPr>
                <p14:cNvContentPartPr/>
                <p14:nvPr/>
              </p14:nvContentPartPr>
              <p14:xfrm>
                <a:off x="4551071" y="5604112"/>
                <a:ext cx="27000" cy="936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25A0A3B-16BE-AE8E-6EF7-D26B5D086A7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543511" y="5596552"/>
                  <a:ext cx="421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D0E54FA-1F41-4FE2-97C1-D327E395C5D4}"/>
                    </a:ext>
                  </a:extLst>
                </p14:cNvPr>
                <p14:cNvContentPartPr/>
                <p14:nvPr/>
              </p14:nvContentPartPr>
              <p14:xfrm>
                <a:off x="4340471" y="5808592"/>
                <a:ext cx="70200" cy="640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D0E54FA-1F41-4FE2-97C1-D327E395C5D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332911" y="5801032"/>
                  <a:ext cx="85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A0A2177-5238-23BB-DD86-00801897A6F9}"/>
                    </a:ext>
                  </a:extLst>
                </p14:cNvPr>
                <p14:cNvContentPartPr/>
                <p14:nvPr/>
              </p14:nvContentPartPr>
              <p14:xfrm>
                <a:off x="4462151" y="5756392"/>
                <a:ext cx="126360" cy="147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A0A2177-5238-23BB-DD86-00801897A6F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454591" y="5748832"/>
                  <a:ext cx="141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4795EACD-F5E0-CF6A-72BA-5B9FFE4BEFEA}"/>
                    </a:ext>
                  </a:extLst>
                </p14:cNvPr>
                <p14:cNvContentPartPr/>
                <p14:nvPr/>
              </p14:nvContentPartPr>
              <p14:xfrm>
                <a:off x="4588511" y="5476312"/>
                <a:ext cx="200160" cy="397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4795EACD-F5E0-CF6A-72BA-5B9FFE4BEFE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580951" y="5468752"/>
                  <a:ext cx="21528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87ED44E-941C-01C3-8C5E-8105AF0FE1A0}"/>
                    </a:ext>
                  </a:extLst>
                </p14:cNvPr>
                <p14:cNvContentPartPr/>
                <p14:nvPr/>
              </p14:nvContentPartPr>
              <p14:xfrm>
                <a:off x="4899191" y="5630032"/>
                <a:ext cx="137880" cy="392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87ED44E-941C-01C3-8C5E-8105AF0FE1A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891631" y="5622472"/>
                  <a:ext cx="153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7F5851B-8F29-E00A-2A8B-E5C21E390B93}"/>
                    </a:ext>
                  </a:extLst>
                </p14:cNvPr>
                <p14:cNvContentPartPr/>
                <p14:nvPr/>
              </p14:nvContentPartPr>
              <p14:xfrm>
                <a:off x="4913591" y="5686192"/>
                <a:ext cx="113760" cy="1321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7F5851B-8F29-E00A-2A8B-E5C21E390B9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906031" y="5678632"/>
                  <a:ext cx="1288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F6C296F-FA9B-A3FA-4B25-1AFFEC894EB4}"/>
                    </a:ext>
                  </a:extLst>
                </p14:cNvPr>
                <p14:cNvContentPartPr/>
                <p14:nvPr/>
              </p14:nvContentPartPr>
              <p14:xfrm>
                <a:off x="5065871" y="5645872"/>
                <a:ext cx="31680" cy="1465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F6C296F-FA9B-A3FA-4B25-1AFFEC894EB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058311" y="5638312"/>
                  <a:ext cx="464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46F3D608-45CB-F227-DD33-B565CF1DA837}"/>
                    </a:ext>
                  </a:extLst>
                </p14:cNvPr>
                <p14:cNvContentPartPr/>
                <p14:nvPr/>
              </p14:nvContentPartPr>
              <p14:xfrm>
                <a:off x="5089271" y="5690872"/>
                <a:ext cx="205200" cy="612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46F3D608-45CB-F227-DD33-B565CF1DA83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081711" y="5683312"/>
                  <a:ext cx="220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2125B7A-39E5-52A3-88ED-01020AE37BA4}"/>
                    </a:ext>
                  </a:extLst>
                </p14:cNvPr>
                <p14:cNvContentPartPr/>
                <p14:nvPr/>
              </p14:nvContentPartPr>
              <p14:xfrm>
                <a:off x="5264231" y="5645152"/>
                <a:ext cx="61920" cy="817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2125B7A-39E5-52A3-88ED-01020AE37BA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256671" y="5637592"/>
                  <a:ext cx="770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1F5EDC4-BD9D-9E63-0725-263B62952233}"/>
                    </a:ext>
                  </a:extLst>
                </p14:cNvPr>
                <p14:cNvContentPartPr/>
                <p14:nvPr/>
              </p14:nvContentPartPr>
              <p14:xfrm>
                <a:off x="5280791" y="5688352"/>
                <a:ext cx="105480" cy="752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1F5EDC4-BD9D-9E63-0725-263B6295223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273231" y="5680792"/>
                  <a:ext cx="120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DF79D38-30E1-D1A0-D067-49D22DC371AA}"/>
                    </a:ext>
                  </a:extLst>
                </p14:cNvPr>
                <p14:cNvContentPartPr/>
                <p14:nvPr/>
              </p14:nvContentPartPr>
              <p14:xfrm>
                <a:off x="5381231" y="5674312"/>
                <a:ext cx="92520" cy="367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DF79D38-30E1-D1A0-D067-49D22DC371A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373671" y="5666752"/>
                  <a:ext cx="1076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3C1A4117-FF4D-C3D6-0725-FCF835978286}"/>
                    </a:ext>
                  </a:extLst>
                </p14:cNvPr>
                <p14:cNvContentPartPr/>
                <p14:nvPr/>
              </p14:nvContentPartPr>
              <p14:xfrm>
                <a:off x="5443151" y="5656312"/>
                <a:ext cx="27000" cy="1155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3C1A4117-FF4D-C3D6-0725-FCF83597828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435591" y="5648752"/>
                  <a:ext cx="42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CF5F9BC-A27C-E810-4F4B-3D0846645BA1}"/>
                    </a:ext>
                  </a:extLst>
                </p14:cNvPr>
                <p14:cNvContentPartPr/>
                <p14:nvPr/>
              </p14:nvContentPartPr>
              <p14:xfrm>
                <a:off x="5308151" y="5833072"/>
                <a:ext cx="65160" cy="540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CF5F9BC-A27C-E810-4F4B-3D0846645BA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300591" y="5825512"/>
                  <a:ext cx="80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28DDC295-A551-2EFE-35EA-F3B4E4005573}"/>
                    </a:ext>
                  </a:extLst>
                </p14:cNvPr>
                <p14:cNvContentPartPr/>
                <p14:nvPr/>
              </p14:nvContentPartPr>
              <p14:xfrm>
                <a:off x="5402831" y="5811112"/>
                <a:ext cx="95760" cy="72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28DDC295-A551-2EFE-35EA-F3B4E400557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395271" y="5803912"/>
                  <a:ext cx="1108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9E11A3DC-8257-D2BB-88ED-959A8B9C98BA}"/>
                    </a:ext>
                  </a:extLst>
                </p14:cNvPr>
                <p14:cNvContentPartPr/>
                <p14:nvPr/>
              </p14:nvContentPartPr>
              <p14:xfrm>
                <a:off x="5483831" y="5530672"/>
                <a:ext cx="240840" cy="5094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9E11A3DC-8257-D2BB-88ED-959A8B9C98B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476271" y="5523112"/>
                  <a:ext cx="25596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2878BC2-F946-F89B-9902-278D98C8DC07}"/>
                    </a:ext>
                  </a:extLst>
                </p14:cNvPr>
                <p14:cNvContentPartPr/>
                <p14:nvPr/>
              </p14:nvContentPartPr>
              <p14:xfrm>
                <a:off x="5822951" y="5615992"/>
                <a:ext cx="160200" cy="1544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2878BC2-F946-F89B-9902-278D98C8DC0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815391" y="5608432"/>
                  <a:ext cx="1749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3370EDD-4C72-51C0-D93D-BD03957884B2}"/>
                    </a:ext>
                  </a:extLst>
                </p14:cNvPr>
                <p14:cNvContentPartPr/>
                <p14:nvPr/>
              </p14:nvContentPartPr>
              <p14:xfrm>
                <a:off x="6017351" y="5622832"/>
                <a:ext cx="70200" cy="169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3370EDD-4C72-51C0-D93D-BD03957884B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009791" y="5615272"/>
                  <a:ext cx="853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13F8506-D8EC-02F4-4509-62A0268A1E8D}"/>
                    </a:ext>
                  </a:extLst>
                </p14:cNvPr>
                <p14:cNvContentPartPr/>
                <p14:nvPr/>
              </p14:nvContentPartPr>
              <p14:xfrm>
                <a:off x="5968391" y="5749912"/>
                <a:ext cx="101520" cy="273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13F8506-D8EC-02F4-4509-62A0268A1E8D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960831" y="5742352"/>
                  <a:ext cx="116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F0A10B9-803A-3643-C9E9-49B4D4A39EF2}"/>
                    </a:ext>
                  </a:extLst>
                </p14:cNvPr>
                <p14:cNvContentPartPr/>
                <p14:nvPr/>
              </p14:nvContentPartPr>
              <p14:xfrm>
                <a:off x="6078551" y="5602312"/>
                <a:ext cx="29160" cy="2282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F0A10B9-803A-3643-C9E9-49B4D4A39EF2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070991" y="5594752"/>
                  <a:ext cx="439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23C3394A-A8BA-E49F-8028-2457DE8550D8}"/>
                    </a:ext>
                  </a:extLst>
                </p14:cNvPr>
                <p14:cNvContentPartPr/>
                <p14:nvPr/>
              </p14:nvContentPartPr>
              <p14:xfrm>
                <a:off x="6186911" y="5607712"/>
                <a:ext cx="87480" cy="1742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23C3394A-A8BA-E49F-8028-2457DE8550D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179351" y="5600152"/>
                  <a:ext cx="1026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A12C8557-781E-EDE3-4C76-4A965F2B18F4}"/>
                    </a:ext>
                  </a:extLst>
                </p14:cNvPr>
                <p14:cNvContentPartPr/>
                <p14:nvPr/>
              </p14:nvContentPartPr>
              <p14:xfrm>
                <a:off x="6234431" y="5735872"/>
                <a:ext cx="97560" cy="500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A12C8557-781E-EDE3-4C76-4A965F2B18F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226871" y="5728312"/>
                  <a:ext cx="1126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13B3BE53-29A0-C624-4399-9BB95C4E8840}"/>
                    </a:ext>
                  </a:extLst>
                </p14:cNvPr>
                <p14:cNvContentPartPr/>
                <p14:nvPr/>
              </p14:nvContentPartPr>
              <p14:xfrm>
                <a:off x="6324791" y="5706712"/>
                <a:ext cx="97560" cy="216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13B3BE53-29A0-C624-4399-9BB95C4E884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317231" y="5699152"/>
                  <a:ext cx="112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04AA846-67F2-DA82-65D4-E8EC7F34309C}"/>
                    </a:ext>
                  </a:extLst>
                </p14:cNvPr>
                <p14:cNvContentPartPr/>
                <p14:nvPr/>
              </p14:nvContentPartPr>
              <p14:xfrm>
                <a:off x="6400391" y="5637952"/>
                <a:ext cx="41760" cy="2095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04AA846-67F2-DA82-65D4-E8EC7F34309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392831" y="5630392"/>
                  <a:ext cx="568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CDF18DA-3574-0747-E720-380BF32A3B03}"/>
                    </a:ext>
                  </a:extLst>
                </p14:cNvPr>
                <p14:cNvContentPartPr/>
                <p14:nvPr/>
              </p14:nvContentPartPr>
              <p14:xfrm>
                <a:off x="6258551" y="5855032"/>
                <a:ext cx="119880" cy="1015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CDF18DA-3574-0747-E720-380BF32A3B0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250991" y="5847472"/>
                  <a:ext cx="135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5103C4AD-FC54-B88E-6675-8B045BEEF062}"/>
                    </a:ext>
                  </a:extLst>
                </p14:cNvPr>
                <p14:cNvContentPartPr/>
                <p14:nvPr/>
              </p14:nvContentPartPr>
              <p14:xfrm>
                <a:off x="6365471" y="5882752"/>
                <a:ext cx="83520" cy="414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5103C4AD-FC54-B88E-6675-8B045BEEF06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357911" y="5875192"/>
                  <a:ext cx="98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D6463F0-6B58-9DC8-B3BA-61FDD868BF68}"/>
                    </a:ext>
                  </a:extLst>
                </p14:cNvPr>
                <p14:cNvContentPartPr/>
                <p14:nvPr/>
              </p14:nvContentPartPr>
              <p14:xfrm>
                <a:off x="6421631" y="5590072"/>
                <a:ext cx="194400" cy="6026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D6463F0-6B58-9DC8-B3BA-61FDD868BF6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414071" y="5582872"/>
                  <a:ext cx="209520" cy="61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B1658707-8D54-C740-2F57-C924C3334200}"/>
              </a:ext>
            </a:extLst>
          </p:cNvPr>
          <p:cNvGrpSpPr/>
          <p:nvPr/>
        </p:nvGrpSpPr>
        <p:grpSpPr>
          <a:xfrm>
            <a:off x="6817991" y="5408272"/>
            <a:ext cx="2743200" cy="600480"/>
            <a:chOff x="6817991" y="5408272"/>
            <a:chExt cx="2743200" cy="60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9F0AC1A4-B46F-38B3-6C72-D38EC37C8D35}"/>
                    </a:ext>
                  </a:extLst>
                </p14:cNvPr>
                <p14:cNvContentPartPr/>
                <p14:nvPr/>
              </p14:nvContentPartPr>
              <p14:xfrm>
                <a:off x="6817991" y="5662072"/>
                <a:ext cx="113040" cy="1137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9F0AC1A4-B46F-38B3-6C72-D38EC37C8D3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810431" y="5654512"/>
                  <a:ext cx="128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A633BD8-DC49-BE22-CED0-6E3CF406836E}"/>
                    </a:ext>
                  </a:extLst>
                </p14:cNvPr>
                <p14:cNvContentPartPr/>
                <p14:nvPr/>
              </p14:nvContentPartPr>
              <p14:xfrm>
                <a:off x="7011311" y="5644432"/>
                <a:ext cx="19440" cy="1234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A633BD8-DC49-BE22-CED0-6E3CF406836E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003751" y="5636872"/>
                  <a:ext cx="345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A494B024-0B9C-87D5-66B2-4844D4FB888F}"/>
                    </a:ext>
                  </a:extLst>
                </p14:cNvPr>
                <p14:cNvContentPartPr/>
                <p14:nvPr/>
              </p14:nvContentPartPr>
              <p14:xfrm>
                <a:off x="6899351" y="5818672"/>
                <a:ext cx="182880" cy="1882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A494B024-0B9C-87D5-66B2-4844D4FB888F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891791" y="5811112"/>
                  <a:ext cx="1980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AE028A36-F4DB-777E-76B8-1D1800E4E938}"/>
                    </a:ext>
                  </a:extLst>
                </p14:cNvPr>
                <p14:cNvContentPartPr/>
                <p14:nvPr/>
              </p14:nvContentPartPr>
              <p14:xfrm>
                <a:off x="7143071" y="5611312"/>
                <a:ext cx="152280" cy="1022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AE028A36-F4DB-777E-76B8-1D1800E4E93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135511" y="5603752"/>
                  <a:ext cx="1674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1A21BA57-46A7-B9C5-FFA3-141EF4FFD22D}"/>
                    </a:ext>
                  </a:extLst>
                </p14:cNvPr>
                <p14:cNvContentPartPr/>
                <p14:nvPr/>
              </p14:nvContentPartPr>
              <p14:xfrm>
                <a:off x="7212911" y="5705272"/>
                <a:ext cx="27720" cy="763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1A21BA57-46A7-B9C5-FFA3-141EF4FFD22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205351" y="5698072"/>
                  <a:ext cx="428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D2D77A70-48CF-A25D-1CB7-3951CCD1E14C}"/>
                    </a:ext>
                  </a:extLst>
                </p14:cNvPr>
                <p14:cNvContentPartPr/>
                <p14:nvPr/>
              </p14:nvContentPartPr>
              <p14:xfrm>
                <a:off x="7170431" y="5761792"/>
                <a:ext cx="135360" cy="154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D2D77A70-48CF-A25D-1CB7-3951CCD1E14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162871" y="5754232"/>
                  <a:ext cx="150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735C618B-824C-75E8-469D-56F8E06643FF}"/>
                    </a:ext>
                  </a:extLst>
                </p14:cNvPr>
                <p14:cNvContentPartPr/>
                <p14:nvPr/>
              </p14:nvContentPartPr>
              <p14:xfrm>
                <a:off x="7153151" y="5858272"/>
                <a:ext cx="127440" cy="1274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735C618B-824C-75E8-469D-56F8E06643F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45591" y="5850712"/>
                  <a:ext cx="142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B6F34CC6-7712-F448-3C79-8D808227CA4A}"/>
                    </a:ext>
                  </a:extLst>
                </p14:cNvPr>
                <p14:cNvContentPartPr/>
                <p14:nvPr/>
              </p14:nvContentPartPr>
              <p14:xfrm>
                <a:off x="7208591" y="5798872"/>
                <a:ext cx="199440" cy="849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B6F34CC6-7712-F448-3C79-8D808227CA4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201031" y="5791312"/>
                  <a:ext cx="214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5BCECDF-5862-5F27-E51E-A635E6C9BC79}"/>
                    </a:ext>
                  </a:extLst>
                </p14:cNvPr>
                <p14:cNvContentPartPr/>
                <p14:nvPr/>
              </p14:nvContentPartPr>
              <p14:xfrm>
                <a:off x="7469591" y="5490352"/>
                <a:ext cx="149040" cy="428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5BCECDF-5862-5F27-E51E-A635E6C9BC7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462031" y="5482792"/>
                  <a:ext cx="16380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05F4A6C-2EF7-70C1-F48D-88E2EA158AD6}"/>
                    </a:ext>
                  </a:extLst>
                </p14:cNvPr>
                <p14:cNvContentPartPr/>
                <p14:nvPr/>
              </p14:nvContentPartPr>
              <p14:xfrm>
                <a:off x="7692071" y="5622832"/>
                <a:ext cx="117360" cy="1335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05F4A6C-2EF7-70C1-F48D-88E2EA158AD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684511" y="5615272"/>
                  <a:ext cx="1324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E861C75-58A3-6F34-DF3D-E2653E8D721B}"/>
                    </a:ext>
                  </a:extLst>
                </p14:cNvPr>
                <p14:cNvContentPartPr/>
                <p14:nvPr/>
              </p14:nvContentPartPr>
              <p14:xfrm>
                <a:off x="7860551" y="5622112"/>
                <a:ext cx="67680" cy="147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E861C75-58A3-6F34-DF3D-E2653E8D721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852991" y="5614552"/>
                  <a:ext cx="828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B92F40A8-C770-9BF5-3101-F779FBE5BB44}"/>
                    </a:ext>
                  </a:extLst>
                </p14:cNvPr>
                <p14:cNvContentPartPr/>
                <p14:nvPr/>
              </p14:nvContentPartPr>
              <p14:xfrm>
                <a:off x="7825631" y="5682952"/>
                <a:ext cx="90720" cy="39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B92F40A8-C770-9BF5-3101-F779FBE5BB4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818071" y="5675392"/>
                  <a:ext cx="105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B7DB645-FE5E-4F79-2D97-6D02D524AE68}"/>
                    </a:ext>
                  </a:extLst>
                </p14:cNvPr>
                <p14:cNvContentPartPr/>
                <p14:nvPr/>
              </p14:nvContentPartPr>
              <p14:xfrm>
                <a:off x="7912031" y="5569912"/>
                <a:ext cx="45000" cy="223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B7DB645-FE5E-4F79-2D97-6D02D524AE6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904471" y="5562352"/>
                  <a:ext cx="601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BD75C0D-3476-079F-DE26-E2E5AEEB24F4}"/>
                    </a:ext>
                  </a:extLst>
                </p14:cNvPr>
                <p14:cNvContentPartPr/>
                <p14:nvPr/>
              </p14:nvContentPartPr>
              <p14:xfrm>
                <a:off x="8062151" y="5619232"/>
                <a:ext cx="151200" cy="24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BD75C0D-3476-079F-DE26-E2E5AEEB24F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8054591" y="5611672"/>
                  <a:ext cx="166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8D99E1D-A84C-1EDA-A0D2-A7B47F6849BB}"/>
                    </a:ext>
                  </a:extLst>
                </p14:cNvPr>
                <p14:cNvContentPartPr/>
                <p14:nvPr/>
              </p14:nvContentPartPr>
              <p14:xfrm>
                <a:off x="8043791" y="5642632"/>
                <a:ext cx="137160" cy="1173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8D99E1D-A84C-1EDA-A0D2-A7B47F6849B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036231" y="5635072"/>
                  <a:ext cx="152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3D54546-4D4B-5969-A4BF-D4A5154633C6}"/>
                    </a:ext>
                  </a:extLst>
                </p14:cNvPr>
                <p14:cNvContentPartPr/>
                <p14:nvPr/>
              </p14:nvContentPartPr>
              <p14:xfrm>
                <a:off x="8160791" y="5658472"/>
                <a:ext cx="68400" cy="24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3D54546-4D4B-5969-A4BF-D4A5154633C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153231" y="5650912"/>
                  <a:ext cx="83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DDD4CCE-B257-6F6F-190A-004AFA625F90}"/>
                    </a:ext>
                  </a:extLst>
                </p14:cNvPr>
                <p14:cNvContentPartPr/>
                <p14:nvPr/>
              </p14:nvContentPartPr>
              <p14:xfrm>
                <a:off x="8251151" y="5606272"/>
                <a:ext cx="360" cy="1008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DDD4CCE-B257-6F6F-190A-004AFA625F9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243591" y="5598712"/>
                  <a:ext cx="15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7261715-F225-38BD-669E-D2951617FFE1}"/>
                    </a:ext>
                  </a:extLst>
                </p14:cNvPr>
                <p14:cNvContentPartPr/>
                <p14:nvPr/>
              </p14:nvContentPartPr>
              <p14:xfrm>
                <a:off x="8069351" y="5768992"/>
                <a:ext cx="113040" cy="149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7261715-F225-38BD-669E-D2951617FFE1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061791" y="5761432"/>
                  <a:ext cx="1281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E89487E-BDDE-6687-5472-6DACDEC89239}"/>
                    </a:ext>
                  </a:extLst>
                </p14:cNvPr>
                <p14:cNvContentPartPr/>
                <p14:nvPr/>
              </p14:nvContentPartPr>
              <p14:xfrm>
                <a:off x="8207231" y="5758552"/>
                <a:ext cx="63360" cy="1162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E89487E-BDDE-6687-5472-6DACDEC8923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199671" y="5750992"/>
                  <a:ext cx="784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3149B2AE-A913-F805-576C-6530F5A2CFA0}"/>
                    </a:ext>
                  </a:extLst>
                </p14:cNvPr>
                <p14:cNvContentPartPr/>
                <p14:nvPr/>
              </p14:nvContentPartPr>
              <p14:xfrm>
                <a:off x="8184551" y="5769712"/>
                <a:ext cx="132120" cy="45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3149B2AE-A913-F805-576C-6530F5A2CFA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176991" y="5762152"/>
                  <a:ext cx="147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AB960E2-3418-9FDF-E8A0-EAC3A8F0EA0B}"/>
                    </a:ext>
                  </a:extLst>
                </p14:cNvPr>
                <p14:cNvContentPartPr/>
                <p14:nvPr/>
              </p14:nvContentPartPr>
              <p14:xfrm>
                <a:off x="8362391" y="5455792"/>
                <a:ext cx="127440" cy="552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AB960E2-3418-9FDF-E8A0-EAC3A8F0EA0B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355191" y="5448232"/>
                  <a:ext cx="14256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6C035CB-0C2F-19C6-9314-5E49B09C502A}"/>
                    </a:ext>
                  </a:extLst>
                </p14:cNvPr>
                <p14:cNvContentPartPr/>
                <p14:nvPr/>
              </p14:nvContentPartPr>
              <p14:xfrm>
                <a:off x="8531231" y="5631832"/>
                <a:ext cx="79920" cy="1137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6C035CB-0C2F-19C6-9314-5E49B09C502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8523671" y="5624272"/>
                  <a:ext cx="950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11E1DB4-338E-5D41-E25E-B9D504CDD8EE}"/>
                    </a:ext>
                  </a:extLst>
                </p14:cNvPr>
                <p14:cNvContentPartPr/>
                <p14:nvPr/>
              </p14:nvContentPartPr>
              <p14:xfrm>
                <a:off x="8646791" y="5616712"/>
                <a:ext cx="25200" cy="2120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11E1DB4-338E-5D41-E25E-B9D504CDD8E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639231" y="5609152"/>
                  <a:ext cx="403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7CAD348-02C9-8E6F-682F-038B7C9DEB99}"/>
                    </a:ext>
                  </a:extLst>
                </p14:cNvPr>
                <p14:cNvContentPartPr/>
                <p14:nvPr/>
              </p14:nvContentPartPr>
              <p14:xfrm>
                <a:off x="8673791" y="5701312"/>
                <a:ext cx="81000" cy="255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7CAD348-02C9-8E6F-682F-038B7C9DEB99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8666231" y="5693752"/>
                  <a:ext cx="96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82DEE35-BA73-5661-5D03-0BF106DB91D7}"/>
                    </a:ext>
                  </a:extLst>
                </p14:cNvPr>
                <p14:cNvContentPartPr/>
                <p14:nvPr/>
              </p14:nvContentPartPr>
              <p14:xfrm>
                <a:off x="8903471" y="5469832"/>
                <a:ext cx="9360" cy="896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82DEE35-BA73-5661-5D03-0BF106DB91D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895911" y="5462272"/>
                  <a:ext cx="244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6EC9697-782F-1DB5-23E8-6A716775F05E}"/>
                    </a:ext>
                  </a:extLst>
                </p14:cNvPr>
                <p14:cNvContentPartPr/>
                <p14:nvPr/>
              </p14:nvContentPartPr>
              <p14:xfrm>
                <a:off x="8785031" y="5568472"/>
                <a:ext cx="242640" cy="19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6EC9697-782F-1DB5-23E8-6A716775F05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777471" y="5560912"/>
                  <a:ext cx="2577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1CB3438-FB11-2ABD-3318-0BFA042870BD}"/>
                    </a:ext>
                  </a:extLst>
                </p14:cNvPr>
                <p14:cNvContentPartPr/>
                <p14:nvPr/>
              </p14:nvContentPartPr>
              <p14:xfrm>
                <a:off x="8855591" y="5651272"/>
                <a:ext cx="135720" cy="64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1CB3438-FB11-2ABD-3318-0BFA042870B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848031" y="5643712"/>
                  <a:ext cx="150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19CBC90-7552-C205-88C2-A986E42E3C39}"/>
                    </a:ext>
                  </a:extLst>
                </p14:cNvPr>
                <p14:cNvContentPartPr/>
                <p14:nvPr/>
              </p14:nvContentPartPr>
              <p14:xfrm>
                <a:off x="8923631" y="5708152"/>
                <a:ext cx="16200" cy="644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19CBC90-7552-C205-88C2-A986E42E3C3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916071" y="5700592"/>
                  <a:ext cx="313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6D06CF8-060C-35E2-A174-127722615265}"/>
                    </a:ext>
                  </a:extLst>
                </p14:cNvPr>
                <p14:cNvContentPartPr/>
                <p14:nvPr/>
              </p14:nvContentPartPr>
              <p14:xfrm>
                <a:off x="8837231" y="5758552"/>
                <a:ext cx="180360" cy="30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6D06CF8-060C-35E2-A174-12772261526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829671" y="5750992"/>
                  <a:ext cx="195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1D7DD3B-B189-22DA-E431-409ED1E68F8B}"/>
                    </a:ext>
                  </a:extLst>
                </p14:cNvPr>
                <p14:cNvContentPartPr/>
                <p14:nvPr/>
              </p14:nvContentPartPr>
              <p14:xfrm>
                <a:off x="8856311" y="5819392"/>
                <a:ext cx="121320" cy="104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1D7DD3B-B189-22DA-E431-409ED1E68F8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848751" y="5811832"/>
                  <a:ext cx="1364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260BF30-BE2D-7621-AB18-250B470B7EA3}"/>
                    </a:ext>
                  </a:extLst>
                </p14:cNvPr>
                <p14:cNvContentPartPr/>
                <p14:nvPr/>
              </p14:nvContentPartPr>
              <p14:xfrm>
                <a:off x="8891231" y="5771512"/>
                <a:ext cx="184320" cy="727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260BF30-BE2D-7621-AB18-250B470B7EA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883671" y="5763952"/>
                  <a:ext cx="199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1A55F05B-E720-4EC7-9AD7-BD705EBDDE4F}"/>
                    </a:ext>
                  </a:extLst>
                </p14:cNvPr>
                <p14:cNvContentPartPr/>
                <p14:nvPr/>
              </p14:nvContentPartPr>
              <p14:xfrm>
                <a:off x="9035231" y="5408272"/>
                <a:ext cx="185760" cy="5385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1A55F05B-E720-4EC7-9AD7-BD705EBDDE4F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027671" y="5400712"/>
                  <a:ext cx="200880" cy="55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FFD3AD3C-720A-89BE-D1CA-D79E3AFFE90D}"/>
                    </a:ext>
                  </a:extLst>
                </p14:cNvPr>
                <p14:cNvContentPartPr/>
                <p14:nvPr/>
              </p14:nvContentPartPr>
              <p14:xfrm>
                <a:off x="9226031" y="5565592"/>
                <a:ext cx="78120" cy="132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FFD3AD3C-720A-89BE-D1CA-D79E3AFFE90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218471" y="5558392"/>
                  <a:ext cx="92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4E09758-59B1-5BE2-DEC9-174FDE031E7D}"/>
                    </a:ext>
                  </a:extLst>
                </p14:cNvPr>
                <p14:cNvContentPartPr/>
                <p14:nvPr/>
              </p14:nvContentPartPr>
              <p14:xfrm>
                <a:off x="9266711" y="5602672"/>
                <a:ext cx="360" cy="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4E09758-59B1-5BE2-DEC9-174FDE031E7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259151" y="55954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B59DFE3C-9E27-D227-FCB0-90E3B9F8A36D}"/>
                    </a:ext>
                  </a:extLst>
                </p14:cNvPr>
                <p14:cNvContentPartPr/>
                <p14:nvPr/>
              </p14:nvContentPartPr>
              <p14:xfrm>
                <a:off x="9266711" y="5602672"/>
                <a:ext cx="360" cy="3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B59DFE3C-9E27-D227-FCB0-90E3B9F8A36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259151" y="55954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7145B8DB-0A10-62D8-B3A0-1B40D2086725}"/>
                    </a:ext>
                  </a:extLst>
                </p14:cNvPr>
                <p14:cNvContentPartPr/>
                <p14:nvPr/>
              </p14:nvContentPartPr>
              <p14:xfrm>
                <a:off x="9304151" y="5673592"/>
                <a:ext cx="74160" cy="82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7145B8DB-0A10-62D8-B3A0-1B40D208672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296591" y="5666032"/>
                  <a:ext cx="89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FC0726F3-BE92-EA81-1BEB-95520F96B82B}"/>
                    </a:ext>
                  </a:extLst>
                </p14:cNvPr>
                <p14:cNvContentPartPr/>
                <p14:nvPr/>
              </p14:nvContentPartPr>
              <p14:xfrm>
                <a:off x="9326111" y="5600152"/>
                <a:ext cx="63720" cy="136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FC0726F3-BE92-EA81-1BEB-95520F96B82B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318551" y="5592592"/>
                  <a:ext cx="78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EE61BF5-4295-FCB2-895A-F71F0665C3D7}"/>
                    </a:ext>
                  </a:extLst>
                </p14:cNvPr>
                <p14:cNvContentPartPr/>
                <p14:nvPr/>
              </p14:nvContentPartPr>
              <p14:xfrm>
                <a:off x="9423671" y="5532112"/>
                <a:ext cx="5400" cy="199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EE61BF5-4295-FCB2-895A-F71F0665C3D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416111" y="5524552"/>
                  <a:ext cx="205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CF06B7A5-A0CB-E67A-B369-0D491DDE8012}"/>
                    </a:ext>
                  </a:extLst>
                </p14:cNvPr>
                <p14:cNvContentPartPr/>
                <p14:nvPr/>
              </p14:nvContentPartPr>
              <p14:xfrm>
                <a:off x="9308111" y="5747752"/>
                <a:ext cx="253080" cy="1652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CF06B7A5-A0CB-E67A-B369-0D491DDE8012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300551" y="5740192"/>
                  <a:ext cx="267840" cy="18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9">
            <p14:nvContentPartPr>
              <p14:cNvPr id="227" name="Input penna 226">
                <a:extLst>
                  <a:ext uri="{FF2B5EF4-FFF2-40B4-BE49-F238E27FC236}">
                    <a16:creationId xmlns:a16="http://schemas.microsoft.com/office/drawing/2014/main" id="{BFF2B0B1-39F2-5E02-EA7F-6E5ACDDBD655}"/>
                  </a:ext>
                </a:extLst>
              </p14:cNvPr>
              <p14:cNvContentPartPr/>
              <p14:nvPr/>
            </p14:nvContentPartPr>
            <p14:xfrm>
              <a:off x="3846191" y="6431012"/>
              <a:ext cx="167400" cy="113760"/>
            </p14:xfrm>
          </p:contentPart>
        </mc:Choice>
        <mc:Fallback>
          <p:pic>
            <p:nvPicPr>
              <p:cNvPr id="227" name="Input penna 226">
                <a:extLst>
                  <a:ext uri="{FF2B5EF4-FFF2-40B4-BE49-F238E27FC236}">
                    <a16:creationId xmlns:a16="http://schemas.microsoft.com/office/drawing/2014/main" id="{BFF2B0B1-39F2-5E02-EA7F-6E5ACDDBD655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3838991" y="6423452"/>
                <a:ext cx="18252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1F2660DD-CE57-9379-2FF6-BFF3A34B59BF}"/>
                  </a:ext>
                </a:extLst>
              </p14:cNvPr>
              <p14:cNvContentPartPr/>
              <p14:nvPr/>
            </p14:nvContentPartPr>
            <p14:xfrm>
              <a:off x="4024391" y="6409052"/>
              <a:ext cx="74880" cy="8280"/>
            </p14:xfrm>
          </p:contentPart>
        </mc:Choice>
        <mc:Fallback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1F2660DD-CE57-9379-2FF6-BFF3A34B59BF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4016831" y="6401492"/>
                <a:ext cx="900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3">
            <p14:nvContentPartPr>
              <p14:cNvPr id="229" name="Input penna 228">
                <a:extLst>
                  <a:ext uri="{FF2B5EF4-FFF2-40B4-BE49-F238E27FC236}">
                    <a16:creationId xmlns:a16="http://schemas.microsoft.com/office/drawing/2014/main" id="{2346FA46-BD8F-A26D-95EE-FAEBFDA3C78C}"/>
                  </a:ext>
                </a:extLst>
              </p14:cNvPr>
              <p14:cNvContentPartPr/>
              <p14:nvPr/>
            </p14:nvContentPartPr>
            <p14:xfrm>
              <a:off x="4026191" y="6468452"/>
              <a:ext cx="73440" cy="30240"/>
            </p14:xfrm>
          </p:contentPart>
        </mc:Choice>
        <mc:Fallback>
          <p:pic>
            <p:nvPicPr>
              <p:cNvPr id="229" name="Input penna 228">
                <a:extLst>
                  <a:ext uri="{FF2B5EF4-FFF2-40B4-BE49-F238E27FC236}">
                    <a16:creationId xmlns:a16="http://schemas.microsoft.com/office/drawing/2014/main" id="{2346FA46-BD8F-A26D-95EE-FAEBFDA3C78C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4018631" y="6460892"/>
                <a:ext cx="885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5">
            <p14:nvContentPartPr>
              <p14:cNvPr id="230" name="Input penna 229">
                <a:extLst>
                  <a:ext uri="{FF2B5EF4-FFF2-40B4-BE49-F238E27FC236}">
                    <a16:creationId xmlns:a16="http://schemas.microsoft.com/office/drawing/2014/main" id="{3C3003F2-B81D-E98A-C7B0-836ECB9E2C42}"/>
                  </a:ext>
                </a:extLst>
              </p14:cNvPr>
              <p14:cNvContentPartPr/>
              <p14:nvPr/>
            </p14:nvContentPartPr>
            <p14:xfrm>
              <a:off x="4107551" y="6324452"/>
              <a:ext cx="30960" cy="183600"/>
            </p14:xfrm>
          </p:contentPart>
        </mc:Choice>
        <mc:Fallback>
          <p:pic>
            <p:nvPicPr>
              <p:cNvPr id="230" name="Input penna 229">
                <a:extLst>
                  <a:ext uri="{FF2B5EF4-FFF2-40B4-BE49-F238E27FC236}">
                    <a16:creationId xmlns:a16="http://schemas.microsoft.com/office/drawing/2014/main" id="{3C3003F2-B81D-E98A-C7B0-836ECB9E2C42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4099991" y="6316892"/>
                <a:ext cx="4608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7">
            <p14:nvContentPartPr>
              <p14:cNvPr id="231" name="Input penna 230">
                <a:extLst>
                  <a:ext uri="{FF2B5EF4-FFF2-40B4-BE49-F238E27FC236}">
                    <a16:creationId xmlns:a16="http://schemas.microsoft.com/office/drawing/2014/main" id="{AEFDE275-BC3D-963B-E444-07224223F959}"/>
                  </a:ext>
                </a:extLst>
              </p14:cNvPr>
              <p14:cNvContentPartPr/>
              <p14:nvPr/>
            </p14:nvContentPartPr>
            <p14:xfrm>
              <a:off x="4003871" y="6571772"/>
              <a:ext cx="155520" cy="101520"/>
            </p14:xfrm>
          </p:contentPart>
        </mc:Choice>
        <mc:Fallback>
          <p:pic>
            <p:nvPicPr>
              <p:cNvPr id="231" name="Input penna 230">
                <a:extLst>
                  <a:ext uri="{FF2B5EF4-FFF2-40B4-BE49-F238E27FC236}">
                    <a16:creationId xmlns:a16="http://schemas.microsoft.com/office/drawing/2014/main" id="{AEFDE275-BC3D-963B-E444-07224223F959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3996311" y="6564212"/>
                <a:ext cx="17064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232" name="Input penna 231">
                <a:extLst>
                  <a:ext uri="{FF2B5EF4-FFF2-40B4-BE49-F238E27FC236}">
                    <a16:creationId xmlns:a16="http://schemas.microsoft.com/office/drawing/2014/main" id="{2BF20F68-D06C-825B-3632-DD675ECD98E8}"/>
                  </a:ext>
                </a:extLst>
              </p14:cNvPr>
              <p14:cNvContentPartPr/>
              <p14:nvPr/>
            </p14:nvContentPartPr>
            <p14:xfrm>
              <a:off x="4391231" y="6350732"/>
              <a:ext cx="153000" cy="32040"/>
            </p14:xfrm>
          </p:contentPart>
        </mc:Choice>
        <mc:Fallback>
          <p:pic>
            <p:nvPicPr>
              <p:cNvPr id="232" name="Input penna 231">
                <a:extLst>
                  <a:ext uri="{FF2B5EF4-FFF2-40B4-BE49-F238E27FC236}">
                    <a16:creationId xmlns:a16="http://schemas.microsoft.com/office/drawing/2014/main" id="{2BF20F68-D06C-825B-3632-DD675ECD98E8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4383671" y="6343172"/>
                <a:ext cx="1681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1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5F06BEEA-0EFE-9EED-0BAB-845722655851}"/>
                  </a:ext>
                </a:extLst>
              </p14:cNvPr>
              <p14:cNvContentPartPr/>
              <p14:nvPr/>
            </p14:nvContentPartPr>
            <p14:xfrm>
              <a:off x="4402751" y="6448652"/>
              <a:ext cx="111600" cy="14400"/>
            </p14:xfrm>
          </p:contentPart>
        </mc:Choice>
        <mc:Fallback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5F06BEEA-0EFE-9EED-0BAB-845722655851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4395191" y="6441092"/>
                <a:ext cx="1267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234" name="Input penna 233">
                <a:extLst>
                  <a:ext uri="{FF2B5EF4-FFF2-40B4-BE49-F238E27FC236}">
                    <a16:creationId xmlns:a16="http://schemas.microsoft.com/office/drawing/2014/main" id="{6C7D7C5C-0699-161E-5033-6F0061F0F441}"/>
                  </a:ext>
                </a:extLst>
              </p14:cNvPr>
              <p14:cNvContentPartPr/>
              <p14:nvPr/>
            </p14:nvContentPartPr>
            <p14:xfrm>
              <a:off x="4391951" y="6477812"/>
              <a:ext cx="129600" cy="106200"/>
            </p14:xfrm>
          </p:contentPart>
        </mc:Choice>
        <mc:Fallback>
          <p:pic>
            <p:nvPicPr>
              <p:cNvPr id="234" name="Input penna 233">
                <a:extLst>
                  <a:ext uri="{FF2B5EF4-FFF2-40B4-BE49-F238E27FC236}">
                    <a16:creationId xmlns:a16="http://schemas.microsoft.com/office/drawing/2014/main" id="{6C7D7C5C-0699-161E-5033-6F0061F0F441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4384391" y="6470252"/>
                <a:ext cx="14472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235" name="Input penna 234">
                <a:extLst>
                  <a:ext uri="{FF2B5EF4-FFF2-40B4-BE49-F238E27FC236}">
                    <a16:creationId xmlns:a16="http://schemas.microsoft.com/office/drawing/2014/main" id="{86FBD9D4-98AF-74E1-67D2-4BB2F9FCCFEB}"/>
                  </a:ext>
                </a:extLst>
              </p14:cNvPr>
              <p14:cNvContentPartPr/>
              <p14:nvPr/>
            </p14:nvContentPartPr>
            <p14:xfrm>
              <a:off x="4557911" y="6355412"/>
              <a:ext cx="32760" cy="211680"/>
            </p14:xfrm>
          </p:contentPart>
        </mc:Choice>
        <mc:Fallback>
          <p:pic>
            <p:nvPicPr>
              <p:cNvPr id="235" name="Input penna 234">
                <a:extLst>
                  <a:ext uri="{FF2B5EF4-FFF2-40B4-BE49-F238E27FC236}">
                    <a16:creationId xmlns:a16="http://schemas.microsoft.com/office/drawing/2014/main" id="{86FBD9D4-98AF-74E1-67D2-4BB2F9FCCFEB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4550351" y="6347852"/>
                <a:ext cx="4788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7">
            <p14:nvContentPartPr>
              <p14:cNvPr id="236" name="Input penna 235">
                <a:extLst>
                  <a:ext uri="{FF2B5EF4-FFF2-40B4-BE49-F238E27FC236}">
                    <a16:creationId xmlns:a16="http://schemas.microsoft.com/office/drawing/2014/main" id="{DBCAE2EF-5E5D-3C5C-4DC8-5EA7B907B5ED}"/>
                  </a:ext>
                </a:extLst>
              </p14:cNvPr>
              <p14:cNvContentPartPr/>
              <p14:nvPr/>
            </p14:nvContentPartPr>
            <p14:xfrm>
              <a:off x="4591751" y="6433532"/>
              <a:ext cx="89280" cy="40680"/>
            </p14:xfrm>
          </p:contentPart>
        </mc:Choice>
        <mc:Fallback>
          <p:pic>
            <p:nvPicPr>
              <p:cNvPr id="236" name="Input penna 235">
                <a:extLst>
                  <a:ext uri="{FF2B5EF4-FFF2-40B4-BE49-F238E27FC236}">
                    <a16:creationId xmlns:a16="http://schemas.microsoft.com/office/drawing/2014/main" id="{DBCAE2EF-5E5D-3C5C-4DC8-5EA7B907B5ED}"/>
                  </a:ext>
                </a:extLst>
              </p:cNvPr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4584191" y="6425972"/>
                <a:ext cx="1044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9">
            <p14:nvContentPartPr>
              <p14:cNvPr id="237" name="Input penna 236">
                <a:extLst>
                  <a:ext uri="{FF2B5EF4-FFF2-40B4-BE49-F238E27FC236}">
                    <a16:creationId xmlns:a16="http://schemas.microsoft.com/office/drawing/2014/main" id="{3B91C516-3CB9-981F-CCFA-615709DF3653}"/>
                  </a:ext>
                </a:extLst>
              </p14:cNvPr>
              <p14:cNvContentPartPr/>
              <p14:nvPr/>
            </p14:nvContentPartPr>
            <p14:xfrm>
              <a:off x="4648271" y="6356132"/>
              <a:ext cx="104760" cy="135360"/>
            </p14:xfrm>
          </p:contentPart>
        </mc:Choice>
        <mc:Fallback>
          <p:pic>
            <p:nvPicPr>
              <p:cNvPr id="237" name="Input penna 236">
                <a:extLst>
                  <a:ext uri="{FF2B5EF4-FFF2-40B4-BE49-F238E27FC236}">
                    <a16:creationId xmlns:a16="http://schemas.microsoft.com/office/drawing/2014/main" id="{3B91C516-3CB9-981F-CCFA-615709DF3653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4640711" y="6348572"/>
                <a:ext cx="11988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1">
            <p14:nvContentPartPr>
              <p14:cNvPr id="238" name="Input penna 237">
                <a:extLst>
                  <a:ext uri="{FF2B5EF4-FFF2-40B4-BE49-F238E27FC236}">
                    <a16:creationId xmlns:a16="http://schemas.microsoft.com/office/drawing/2014/main" id="{5A691B0C-517A-7020-0FF7-4C41081FD82A}"/>
                  </a:ext>
                </a:extLst>
              </p14:cNvPr>
              <p14:cNvContentPartPr/>
              <p14:nvPr/>
            </p14:nvContentPartPr>
            <p14:xfrm>
              <a:off x="4764191" y="6350012"/>
              <a:ext cx="30240" cy="154080"/>
            </p14:xfrm>
          </p:contentPart>
        </mc:Choice>
        <mc:Fallback>
          <p:pic>
            <p:nvPicPr>
              <p:cNvPr id="238" name="Input penna 237">
                <a:extLst>
                  <a:ext uri="{FF2B5EF4-FFF2-40B4-BE49-F238E27FC236}">
                    <a16:creationId xmlns:a16="http://schemas.microsoft.com/office/drawing/2014/main" id="{5A691B0C-517A-7020-0FF7-4C41081FD82A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4756631" y="6342452"/>
                <a:ext cx="4536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3">
            <p14:nvContentPartPr>
              <p14:cNvPr id="239" name="Input penna 238">
                <a:extLst>
                  <a:ext uri="{FF2B5EF4-FFF2-40B4-BE49-F238E27FC236}">
                    <a16:creationId xmlns:a16="http://schemas.microsoft.com/office/drawing/2014/main" id="{E9B68336-903F-CA98-E27C-5AE3F5AFEEA1}"/>
                  </a:ext>
                </a:extLst>
              </p14:cNvPr>
              <p14:cNvContentPartPr/>
              <p14:nvPr/>
            </p14:nvContentPartPr>
            <p14:xfrm>
              <a:off x="4768511" y="6418412"/>
              <a:ext cx="83880" cy="23400"/>
            </p14:xfrm>
          </p:contentPart>
        </mc:Choice>
        <mc:Fallback>
          <p:pic>
            <p:nvPicPr>
              <p:cNvPr id="239" name="Input penna 238">
                <a:extLst>
                  <a:ext uri="{FF2B5EF4-FFF2-40B4-BE49-F238E27FC236}">
                    <a16:creationId xmlns:a16="http://schemas.microsoft.com/office/drawing/2014/main" id="{E9B68336-903F-CA98-E27C-5AE3F5AFEEA1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4760951" y="6410852"/>
                <a:ext cx="9864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5">
            <p14:nvContentPartPr>
              <p14:cNvPr id="240" name="Input penna 239">
                <a:extLst>
                  <a:ext uri="{FF2B5EF4-FFF2-40B4-BE49-F238E27FC236}">
                    <a16:creationId xmlns:a16="http://schemas.microsoft.com/office/drawing/2014/main" id="{64D63E85-07F0-189E-303B-CBFA4F8575FA}"/>
                  </a:ext>
                </a:extLst>
              </p14:cNvPr>
              <p14:cNvContentPartPr/>
              <p14:nvPr/>
            </p14:nvContentPartPr>
            <p14:xfrm>
              <a:off x="4952471" y="6204572"/>
              <a:ext cx="192600" cy="500040"/>
            </p14:xfrm>
          </p:contentPart>
        </mc:Choice>
        <mc:Fallback>
          <p:pic>
            <p:nvPicPr>
              <p:cNvPr id="240" name="Input penna 239">
                <a:extLst>
                  <a:ext uri="{FF2B5EF4-FFF2-40B4-BE49-F238E27FC236}">
                    <a16:creationId xmlns:a16="http://schemas.microsoft.com/office/drawing/2014/main" id="{64D63E85-07F0-189E-303B-CBFA4F8575FA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4944911" y="6197012"/>
                <a:ext cx="20772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813B9F34-71E4-0CC6-E569-F51A8FA03809}"/>
                  </a:ext>
                </a:extLst>
              </p14:cNvPr>
              <p14:cNvContentPartPr/>
              <p14:nvPr/>
            </p14:nvContentPartPr>
            <p14:xfrm>
              <a:off x="5341271" y="6365852"/>
              <a:ext cx="90720" cy="11340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813B9F34-71E4-0CC6-E569-F51A8FA03809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5333711" y="6358292"/>
                <a:ext cx="10584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242" name="Input penna 241">
                <a:extLst>
                  <a:ext uri="{FF2B5EF4-FFF2-40B4-BE49-F238E27FC236}">
                    <a16:creationId xmlns:a16="http://schemas.microsoft.com/office/drawing/2014/main" id="{4E3DEFAD-E69F-A6D3-7BCB-696457929FE0}"/>
                  </a:ext>
                </a:extLst>
              </p14:cNvPr>
              <p14:cNvContentPartPr/>
              <p14:nvPr/>
            </p14:nvContentPartPr>
            <p14:xfrm>
              <a:off x="5467991" y="6377732"/>
              <a:ext cx="77400" cy="12240"/>
            </p14:xfrm>
          </p:contentPart>
        </mc:Choice>
        <mc:Fallback>
          <p:pic>
            <p:nvPicPr>
              <p:cNvPr id="242" name="Input penna 241">
                <a:extLst>
                  <a:ext uri="{FF2B5EF4-FFF2-40B4-BE49-F238E27FC236}">
                    <a16:creationId xmlns:a16="http://schemas.microsoft.com/office/drawing/2014/main" id="{4E3DEFAD-E69F-A6D3-7BCB-696457929FE0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5460431" y="6370532"/>
                <a:ext cx="925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1">
            <p14:nvContentPartPr>
              <p14:cNvPr id="243" name="Input penna 242">
                <a:extLst>
                  <a:ext uri="{FF2B5EF4-FFF2-40B4-BE49-F238E27FC236}">
                    <a16:creationId xmlns:a16="http://schemas.microsoft.com/office/drawing/2014/main" id="{F516C3ED-67DB-B445-34D3-231879283243}"/>
                  </a:ext>
                </a:extLst>
              </p14:cNvPr>
              <p14:cNvContentPartPr/>
              <p14:nvPr/>
            </p14:nvContentPartPr>
            <p14:xfrm>
              <a:off x="5429831" y="6448652"/>
              <a:ext cx="74880" cy="32760"/>
            </p14:xfrm>
          </p:contentPart>
        </mc:Choice>
        <mc:Fallback>
          <p:pic>
            <p:nvPicPr>
              <p:cNvPr id="243" name="Input penna 242">
                <a:extLst>
                  <a:ext uri="{FF2B5EF4-FFF2-40B4-BE49-F238E27FC236}">
                    <a16:creationId xmlns:a16="http://schemas.microsoft.com/office/drawing/2014/main" id="{F516C3ED-67DB-B445-34D3-231879283243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5422271" y="6441092"/>
                <a:ext cx="9000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244" name="Input penna 243">
                <a:extLst>
                  <a:ext uri="{FF2B5EF4-FFF2-40B4-BE49-F238E27FC236}">
                    <a16:creationId xmlns:a16="http://schemas.microsoft.com/office/drawing/2014/main" id="{21021F30-F16B-1875-C18B-E390387251FB}"/>
                  </a:ext>
                </a:extLst>
              </p14:cNvPr>
              <p14:cNvContentPartPr/>
              <p14:nvPr/>
            </p14:nvContentPartPr>
            <p14:xfrm>
              <a:off x="5552591" y="6262172"/>
              <a:ext cx="18000" cy="222120"/>
            </p14:xfrm>
          </p:contentPart>
        </mc:Choice>
        <mc:Fallback>
          <p:pic>
            <p:nvPicPr>
              <p:cNvPr id="244" name="Input penna 243">
                <a:extLst>
                  <a:ext uri="{FF2B5EF4-FFF2-40B4-BE49-F238E27FC236}">
                    <a16:creationId xmlns:a16="http://schemas.microsoft.com/office/drawing/2014/main" id="{21021F30-F16B-1875-C18B-E390387251FB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5545031" y="6254612"/>
                <a:ext cx="3312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5">
            <p14:nvContentPartPr>
              <p14:cNvPr id="245" name="Input penna 244">
                <a:extLst>
                  <a:ext uri="{FF2B5EF4-FFF2-40B4-BE49-F238E27FC236}">
                    <a16:creationId xmlns:a16="http://schemas.microsoft.com/office/drawing/2014/main" id="{787701A6-EAC3-BBD3-C7CA-B1E818207F7D}"/>
                  </a:ext>
                </a:extLst>
              </p14:cNvPr>
              <p14:cNvContentPartPr/>
              <p14:nvPr/>
            </p14:nvContentPartPr>
            <p14:xfrm>
              <a:off x="5438471" y="6509132"/>
              <a:ext cx="104760" cy="156240"/>
            </p14:xfrm>
          </p:contentPart>
        </mc:Choice>
        <mc:Fallback>
          <p:pic>
            <p:nvPicPr>
              <p:cNvPr id="245" name="Input penna 244">
                <a:extLst>
                  <a:ext uri="{FF2B5EF4-FFF2-40B4-BE49-F238E27FC236}">
                    <a16:creationId xmlns:a16="http://schemas.microsoft.com/office/drawing/2014/main" id="{787701A6-EAC3-BBD3-C7CA-B1E818207F7D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5430911" y="6501572"/>
                <a:ext cx="11988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7">
            <p14:nvContentPartPr>
              <p14:cNvPr id="246" name="Input penna 245">
                <a:extLst>
                  <a:ext uri="{FF2B5EF4-FFF2-40B4-BE49-F238E27FC236}">
                    <a16:creationId xmlns:a16="http://schemas.microsoft.com/office/drawing/2014/main" id="{BA718F14-F7DB-BA08-C88D-ACA005B9F609}"/>
                  </a:ext>
                </a:extLst>
              </p14:cNvPr>
              <p14:cNvContentPartPr/>
              <p14:nvPr/>
            </p14:nvContentPartPr>
            <p14:xfrm>
              <a:off x="5767151" y="6357212"/>
              <a:ext cx="127440" cy="20160"/>
            </p14:xfrm>
          </p:contentPart>
        </mc:Choice>
        <mc:Fallback>
          <p:pic>
            <p:nvPicPr>
              <p:cNvPr id="246" name="Input penna 245">
                <a:extLst>
                  <a:ext uri="{FF2B5EF4-FFF2-40B4-BE49-F238E27FC236}">
                    <a16:creationId xmlns:a16="http://schemas.microsoft.com/office/drawing/2014/main" id="{BA718F14-F7DB-BA08-C88D-ACA005B9F609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5759591" y="6350012"/>
                <a:ext cx="14256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247" name="Input penna 246">
                <a:extLst>
                  <a:ext uri="{FF2B5EF4-FFF2-40B4-BE49-F238E27FC236}">
                    <a16:creationId xmlns:a16="http://schemas.microsoft.com/office/drawing/2014/main" id="{BB39AC20-498E-8183-6EAF-41570C06D705}"/>
                  </a:ext>
                </a:extLst>
              </p14:cNvPr>
              <p14:cNvContentPartPr/>
              <p14:nvPr/>
            </p14:nvContentPartPr>
            <p14:xfrm>
              <a:off x="5745911" y="6389252"/>
              <a:ext cx="162000" cy="106920"/>
            </p14:xfrm>
          </p:contentPart>
        </mc:Choice>
        <mc:Fallback>
          <p:pic>
            <p:nvPicPr>
              <p:cNvPr id="247" name="Input penna 246">
                <a:extLst>
                  <a:ext uri="{FF2B5EF4-FFF2-40B4-BE49-F238E27FC236}">
                    <a16:creationId xmlns:a16="http://schemas.microsoft.com/office/drawing/2014/main" id="{BB39AC20-498E-8183-6EAF-41570C06D705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5738351" y="6381692"/>
                <a:ext cx="1771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1">
            <p14:nvContentPartPr>
              <p14:cNvPr id="248" name="Input penna 247">
                <a:extLst>
                  <a:ext uri="{FF2B5EF4-FFF2-40B4-BE49-F238E27FC236}">
                    <a16:creationId xmlns:a16="http://schemas.microsoft.com/office/drawing/2014/main" id="{551BCE69-4B62-34DA-D7D6-094D523D96F2}"/>
                  </a:ext>
                </a:extLst>
              </p14:cNvPr>
              <p14:cNvContentPartPr/>
              <p14:nvPr/>
            </p14:nvContentPartPr>
            <p14:xfrm>
              <a:off x="5731151" y="6506252"/>
              <a:ext cx="168480" cy="39960"/>
            </p14:xfrm>
          </p:contentPart>
        </mc:Choice>
        <mc:Fallback>
          <p:pic>
            <p:nvPicPr>
              <p:cNvPr id="248" name="Input penna 247">
                <a:extLst>
                  <a:ext uri="{FF2B5EF4-FFF2-40B4-BE49-F238E27FC236}">
                    <a16:creationId xmlns:a16="http://schemas.microsoft.com/office/drawing/2014/main" id="{551BCE69-4B62-34DA-D7D6-094D523D96F2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5723591" y="6498692"/>
                <a:ext cx="18324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3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37B08764-239F-3D7E-717D-561FD9A0B165}"/>
                  </a:ext>
                </a:extLst>
              </p14:cNvPr>
              <p14:cNvContentPartPr/>
              <p14:nvPr/>
            </p14:nvContentPartPr>
            <p14:xfrm>
              <a:off x="5834111" y="6514892"/>
              <a:ext cx="12600" cy="6984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37B08764-239F-3D7E-717D-561FD9A0B165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5826911" y="6507332"/>
                <a:ext cx="2736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5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DBF16904-0D19-2084-01B3-3540C7F7C95D}"/>
                  </a:ext>
                </a:extLst>
              </p14:cNvPr>
              <p14:cNvContentPartPr/>
              <p14:nvPr/>
            </p14:nvContentPartPr>
            <p14:xfrm>
              <a:off x="5736911" y="6585812"/>
              <a:ext cx="239400" cy="161280"/>
            </p14:xfrm>
          </p:contentPart>
        </mc:Choice>
        <mc:Fallback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DBF16904-0D19-2084-01B3-3540C7F7C95D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5729351" y="6578252"/>
                <a:ext cx="254520" cy="17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17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A5C90-8AEF-971C-43FD-184144F89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4935A2B-1F59-B51B-CC7B-74AC2005BFE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195BCB-F0EB-D82C-59B0-B1A08F93676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31C150-CCC9-3E3F-2C84-C45CB822D24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555072-4365-B011-E964-D340A9D945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CE552C8-8427-A0C9-D914-D72FABEA978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EBD0C78-41A4-560D-BE6C-49D32386913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975520-A5CA-04E4-0B25-56CD2DB0D42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4757AB-E07D-2505-E95B-89FB079C40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F3F6B39-3656-65ED-30CE-5459E4E128A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4A509F0-ABA1-7D1F-D2B2-B5067206373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39179A0-556C-5FDD-B15B-D1F01E913DB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39E8849-32A0-5770-9AB9-E4B8D1214C8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05B4BDC-7478-F88D-3453-06029C5620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DBC3F29-D129-5208-AA26-41CC75739F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7E707ED-0C81-A1C1-DDB2-D6DFAECCFB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705F0F-B4D2-B853-4672-BB4D1CF868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9C2880E-766A-28B6-891D-6F48CC905B0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E0F904-006E-F775-B5AF-89E149B6B3A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86ADA24-BCA6-F942-83AB-ED9B0026D8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ABD22F1-06C3-F019-BC8B-2BF6B8F61E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30C59C2-AF11-B3D9-685F-105A3A3AB9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4D83864-CFB5-0C62-EA72-5A28FCF47D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12C19F3-38AA-E6A1-037F-110A2044B2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D6C84FA-868C-C9A3-1ACE-A641DC8FC4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C546D1F-C38E-0ED0-F675-B3DDCD658D7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EAC29C0-A205-E322-2DC9-EA003F1620F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A0EFEE-8CEE-88C2-3630-D17A2E351F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5F418ED-A59E-87FA-DBF1-2C338F2207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1F1E988-09B3-120F-7A8A-6249D0D96F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699C17E-9479-2C12-3962-634B463C8B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D877BC-E4E9-3AB9-B0F2-270A5F2974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A8D8BE-CA64-2106-9932-0B91EAC035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195E78-16ED-6F18-45E7-6388ACC52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72D90-BE02-D46E-675B-767CB04B4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C1DF4F0-AA0E-B804-B0E8-5F514EDA6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35" y="692150"/>
            <a:ext cx="3314700" cy="5473700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48A857C-80B0-6990-E1FD-392AE7B9F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486" y="2167283"/>
            <a:ext cx="4800600" cy="2260600"/>
          </a:xfrm>
          <a:prstGeom prst="rect">
            <a:avLst/>
          </a:prstGeom>
        </p:spPr>
      </p:pic>
      <p:grpSp>
        <p:nvGrpSpPr>
          <p:cNvPr id="40" name="Gruppo 39">
            <a:extLst>
              <a:ext uri="{FF2B5EF4-FFF2-40B4-BE49-F238E27FC236}">
                <a16:creationId xmlns:a16="http://schemas.microsoft.com/office/drawing/2014/main" id="{4B886865-BE39-1F4C-630D-42681FD61E4D}"/>
              </a:ext>
            </a:extLst>
          </p:cNvPr>
          <p:cNvGrpSpPr/>
          <p:nvPr/>
        </p:nvGrpSpPr>
        <p:grpSpPr>
          <a:xfrm>
            <a:off x="360813" y="291072"/>
            <a:ext cx="745920" cy="239040"/>
            <a:chOff x="360813" y="291072"/>
            <a:chExt cx="74592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4AF343D-4BA5-355D-F104-D27BB81D468C}"/>
                    </a:ext>
                  </a:extLst>
                </p14:cNvPr>
                <p14:cNvContentPartPr/>
                <p14:nvPr/>
              </p14:nvContentPartPr>
              <p14:xfrm>
                <a:off x="365493" y="305832"/>
                <a:ext cx="190080" cy="32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4AF343D-4BA5-355D-F104-D27BB81D46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7933" y="298272"/>
                  <a:ext cx="2052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E0E2644-D77A-1DF6-CD6D-E0BD4AC62F61}"/>
                    </a:ext>
                  </a:extLst>
                </p14:cNvPr>
                <p14:cNvContentPartPr/>
                <p14:nvPr/>
              </p14:nvContentPartPr>
              <p14:xfrm>
                <a:off x="360813" y="415632"/>
                <a:ext cx="114840" cy="23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E0E2644-D77A-1DF6-CD6D-E0BD4AC62F6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3253" y="408072"/>
                  <a:ext cx="129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65D98B9-1BDE-4E8A-823A-4C4FDE3CE947}"/>
                    </a:ext>
                  </a:extLst>
                </p14:cNvPr>
                <p14:cNvContentPartPr/>
                <p14:nvPr/>
              </p14:nvContentPartPr>
              <p14:xfrm>
                <a:off x="403653" y="442272"/>
                <a:ext cx="86760" cy="87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65D98B9-1BDE-4E8A-823A-4C4FDE3CE94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6093" y="434712"/>
                  <a:ext cx="101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2098FAB-7F04-65B2-4FA4-9C6F747BD697}"/>
                    </a:ext>
                  </a:extLst>
                </p14:cNvPr>
                <p14:cNvContentPartPr/>
                <p14:nvPr/>
              </p14:nvContentPartPr>
              <p14:xfrm>
                <a:off x="589413" y="346872"/>
                <a:ext cx="13680" cy="146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2098FAB-7F04-65B2-4FA4-9C6F747BD69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1853" y="339312"/>
                  <a:ext cx="288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313596D-DC0F-8F31-9F6B-65AABF46F34C}"/>
                    </a:ext>
                  </a:extLst>
                </p14:cNvPr>
                <p14:cNvContentPartPr/>
                <p14:nvPr/>
              </p14:nvContentPartPr>
              <p14:xfrm>
                <a:off x="605973" y="398352"/>
                <a:ext cx="74160" cy="47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313596D-DC0F-8F31-9F6B-65AABF46F34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8413" y="390792"/>
                  <a:ext cx="892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1AE924C-E722-7DA5-04E6-5F00DC2DDCCD}"/>
                    </a:ext>
                  </a:extLst>
                </p14:cNvPr>
                <p14:cNvContentPartPr/>
                <p14:nvPr/>
              </p14:nvContentPartPr>
              <p14:xfrm>
                <a:off x="687333" y="316992"/>
                <a:ext cx="82440" cy="143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1AE924C-E722-7DA5-04E6-5F00DC2DDCC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9773" y="309432"/>
                  <a:ext cx="975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2F92C12-6B4E-C3FC-0498-A9D2C93D9288}"/>
                    </a:ext>
                  </a:extLst>
                </p14:cNvPr>
                <p14:cNvContentPartPr/>
                <p14:nvPr/>
              </p14:nvContentPartPr>
              <p14:xfrm>
                <a:off x="801093" y="303672"/>
                <a:ext cx="37800" cy="166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2F92C12-6B4E-C3FC-0498-A9D2C93D928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3533" y="296112"/>
                  <a:ext cx="52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10F3D2B-5683-D4DF-E509-5842B88B7839}"/>
                    </a:ext>
                  </a:extLst>
                </p14:cNvPr>
                <p14:cNvContentPartPr/>
                <p14:nvPr/>
              </p14:nvContentPartPr>
              <p14:xfrm>
                <a:off x="807573" y="381072"/>
                <a:ext cx="76680" cy="25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10F3D2B-5683-D4DF-E509-5842B88B783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0013" y="373872"/>
                  <a:ext cx="91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0C554C0-E9BD-94EC-A026-ECBCD150B6E5}"/>
                    </a:ext>
                  </a:extLst>
                </p14:cNvPr>
                <p14:cNvContentPartPr/>
                <p14:nvPr/>
              </p14:nvContentPartPr>
              <p14:xfrm>
                <a:off x="955173" y="291072"/>
                <a:ext cx="74880" cy="140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0C554C0-E9BD-94EC-A026-ECBCD150B6E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7613" y="283512"/>
                  <a:ext cx="90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D73CB5F-8AEE-4D0D-D114-D8D1DF96D3F3}"/>
                    </a:ext>
                  </a:extLst>
                </p14:cNvPr>
                <p14:cNvContentPartPr/>
                <p14:nvPr/>
              </p14:nvContentPartPr>
              <p14:xfrm>
                <a:off x="976773" y="367392"/>
                <a:ext cx="45360" cy="67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D73CB5F-8AEE-4D0D-D114-D8D1DF96D3F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9213" y="359832"/>
                  <a:ext cx="60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59F6EB9-F4B6-08DC-771F-253061BB5713}"/>
                    </a:ext>
                  </a:extLst>
                </p14:cNvPr>
                <p14:cNvContentPartPr/>
                <p14:nvPr/>
              </p14:nvContentPartPr>
              <p14:xfrm>
                <a:off x="1092693" y="313752"/>
                <a:ext cx="14040" cy="149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59F6EB9-F4B6-08DC-771F-253061BB571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85133" y="306192"/>
                  <a:ext cx="2916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21171AE-E3E1-4282-EE1E-CAF151BEA884}"/>
              </a:ext>
            </a:extLst>
          </p:cNvPr>
          <p:cNvGrpSpPr/>
          <p:nvPr/>
        </p:nvGrpSpPr>
        <p:grpSpPr>
          <a:xfrm>
            <a:off x="1414533" y="271992"/>
            <a:ext cx="269640" cy="163800"/>
            <a:chOff x="1414533" y="271992"/>
            <a:chExt cx="26964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CE024B0-07BE-B5FD-BFB6-87AC25876B8C}"/>
                    </a:ext>
                  </a:extLst>
                </p14:cNvPr>
                <p14:cNvContentPartPr/>
                <p14:nvPr/>
              </p14:nvContentPartPr>
              <p14:xfrm>
                <a:off x="1421013" y="274152"/>
                <a:ext cx="181080" cy="154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CE024B0-07BE-B5FD-BFB6-87AC25876B8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413453" y="266592"/>
                  <a:ext cx="1962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82E1087-EC02-E620-2C12-BE653E74A8EB}"/>
                    </a:ext>
                  </a:extLst>
                </p14:cNvPr>
                <p14:cNvContentPartPr/>
                <p14:nvPr/>
              </p14:nvContentPartPr>
              <p14:xfrm>
                <a:off x="1414533" y="271992"/>
                <a:ext cx="269640" cy="163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82E1087-EC02-E620-2C12-BE653E74A8E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06973" y="264432"/>
                  <a:ext cx="28440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E262AB90-9279-D670-7572-5FDE70D17D06}"/>
              </a:ext>
            </a:extLst>
          </p:cNvPr>
          <p:cNvGrpSpPr/>
          <p:nvPr/>
        </p:nvGrpSpPr>
        <p:grpSpPr>
          <a:xfrm>
            <a:off x="2377173" y="185232"/>
            <a:ext cx="659880" cy="353880"/>
            <a:chOff x="2377173" y="185232"/>
            <a:chExt cx="659880" cy="35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7505631-B312-7D40-CFD3-041C2EC31945}"/>
                    </a:ext>
                  </a:extLst>
                </p14:cNvPr>
                <p14:cNvContentPartPr/>
                <p14:nvPr/>
              </p14:nvContentPartPr>
              <p14:xfrm>
                <a:off x="2381493" y="185232"/>
                <a:ext cx="148680" cy="24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7505631-B312-7D40-CFD3-041C2EC3194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73933" y="177672"/>
                  <a:ext cx="163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3E2F60D-016B-423B-755D-715E870B8543}"/>
                    </a:ext>
                  </a:extLst>
                </p14:cNvPr>
                <p14:cNvContentPartPr/>
                <p14:nvPr/>
              </p14:nvContentPartPr>
              <p14:xfrm>
                <a:off x="2402013" y="252192"/>
                <a:ext cx="105840" cy="27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3E2F60D-016B-423B-755D-715E870B85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394453" y="244632"/>
                  <a:ext cx="120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A0E3168-653B-7052-6E27-974E03C0A01C}"/>
                    </a:ext>
                  </a:extLst>
                </p14:cNvPr>
                <p14:cNvContentPartPr/>
                <p14:nvPr/>
              </p14:nvContentPartPr>
              <p14:xfrm>
                <a:off x="2377173" y="279912"/>
                <a:ext cx="162000" cy="135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A0E3168-653B-7052-6E27-974E03C0A01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69613" y="272352"/>
                  <a:ext cx="177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47D86F1-75C4-9726-5506-C2C4B36B1C90}"/>
                    </a:ext>
                  </a:extLst>
                </p14:cNvPr>
                <p14:cNvContentPartPr/>
                <p14:nvPr/>
              </p14:nvContentPartPr>
              <p14:xfrm>
                <a:off x="2621253" y="195312"/>
                <a:ext cx="16920" cy="181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47D86F1-75C4-9726-5506-C2C4B36B1C9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13693" y="187752"/>
                  <a:ext cx="320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4947867-7216-8237-39EE-0A70B26270E5}"/>
                    </a:ext>
                  </a:extLst>
                </p14:cNvPr>
                <p14:cNvContentPartPr/>
                <p14:nvPr/>
              </p14:nvContentPartPr>
              <p14:xfrm>
                <a:off x="2617653" y="330312"/>
                <a:ext cx="62640" cy="24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4947867-7216-8237-39EE-0A70B26270E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10093" y="322752"/>
                  <a:ext cx="777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72D98A2-7FBB-0C67-1486-D2AE543C1675}"/>
                    </a:ext>
                  </a:extLst>
                </p14:cNvPr>
                <p14:cNvContentPartPr/>
                <p14:nvPr/>
              </p14:nvContentPartPr>
              <p14:xfrm>
                <a:off x="2504613" y="455952"/>
                <a:ext cx="158400" cy="83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72D98A2-7FBB-0C67-1486-D2AE543C167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97053" y="448392"/>
                  <a:ext cx="1735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FCC4C14-F7BE-3EBE-E3EB-95BF489945A3}"/>
                    </a:ext>
                  </a:extLst>
                </p14:cNvPr>
                <p14:cNvContentPartPr/>
                <p14:nvPr/>
              </p14:nvContentPartPr>
              <p14:xfrm>
                <a:off x="2747973" y="244272"/>
                <a:ext cx="133200" cy="207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FCC4C14-F7BE-3EBE-E3EB-95BF489945A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40413" y="236712"/>
                  <a:ext cx="1483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15A9212-742B-0AAE-9FCA-736E7F4FC0A0}"/>
                    </a:ext>
                  </a:extLst>
                </p14:cNvPr>
                <p14:cNvContentPartPr/>
                <p14:nvPr/>
              </p14:nvContentPartPr>
              <p14:xfrm>
                <a:off x="2844093" y="340752"/>
                <a:ext cx="88200" cy="54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15A9212-742B-0AAE-9FCA-736E7F4FC0A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36533" y="333192"/>
                  <a:ext cx="103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E9E4A00-401A-73BD-12A6-0B1D83F88FD0}"/>
                    </a:ext>
                  </a:extLst>
                </p14:cNvPr>
                <p14:cNvContentPartPr/>
                <p14:nvPr/>
              </p14:nvContentPartPr>
              <p14:xfrm>
                <a:off x="2990973" y="253632"/>
                <a:ext cx="46080" cy="199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E9E4A00-401A-73BD-12A6-0B1D83F88FD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83413" y="246072"/>
                  <a:ext cx="6120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1AC8C043-4ABD-F54D-3BB6-796E464A2808}"/>
              </a:ext>
            </a:extLst>
          </p:cNvPr>
          <p:cNvGrpSpPr/>
          <p:nvPr/>
        </p:nvGrpSpPr>
        <p:grpSpPr>
          <a:xfrm>
            <a:off x="158493" y="1080192"/>
            <a:ext cx="785880" cy="417960"/>
            <a:chOff x="158493" y="1080192"/>
            <a:chExt cx="785880" cy="41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8A48572-1AB3-3F0A-732C-37D750CE2DB1}"/>
                    </a:ext>
                  </a:extLst>
                </p14:cNvPr>
                <p14:cNvContentPartPr/>
                <p14:nvPr/>
              </p14:nvContentPartPr>
              <p14:xfrm>
                <a:off x="175053" y="1136712"/>
                <a:ext cx="153720" cy="59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8A48572-1AB3-3F0A-732C-37D750CE2DB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7493" y="1129152"/>
                  <a:ext cx="168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EE4B959-CCCF-E2E7-63E9-9437C4C6F00F}"/>
                    </a:ext>
                  </a:extLst>
                </p14:cNvPr>
                <p14:cNvContentPartPr/>
                <p14:nvPr/>
              </p14:nvContentPartPr>
              <p14:xfrm>
                <a:off x="158493" y="1177752"/>
                <a:ext cx="162720" cy="117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EE4B959-CCCF-E2E7-63E9-9437C4C6F00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50933" y="1170192"/>
                  <a:ext cx="1778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B36B69D-C560-FFC8-07F5-70225D9D730E}"/>
                    </a:ext>
                  </a:extLst>
                </p14:cNvPr>
                <p14:cNvContentPartPr/>
                <p14:nvPr/>
              </p14:nvContentPartPr>
              <p14:xfrm>
                <a:off x="158493" y="1312752"/>
                <a:ext cx="133200" cy="47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B36B69D-C560-FFC8-07F5-70225D9D730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50933" y="1305192"/>
                  <a:ext cx="1483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7F04C62-375A-DD4C-8D28-05195BBE4ADF}"/>
                    </a:ext>
                  </a:extLst>
                </p14:cNvPr>
                <p14:cNvContentPartPr/>
                <p14:nvPr/>
              </p14:nvContentPartPr>
              <p14:xfrm>
                <a:off x="258573" y="1317432"/>
                <a:ext cx="16200" cy="82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7F04C62-375A-DD4C-8D28-05195BBE4AD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51013" y="1309872"/>
                  <a:ext cx="31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0A16635-8440-4D37-F6CD-D64DF62EB076}"/>
                    </a:ext>
                  </a:extLst>
                </p14:cNvPr>
                <p14:cNvContentPartPr/>
                <p14:nvPr/>
              </p14:nvContentPartPr>
              <p14:xfrm>
                <a:off x="180453" y="1408512"/>
                <a:ext cx="180360" cy="89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0A16635-8440-4D37-F6CD-D64DF62EB07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72893" y="1400952"/>
                  <a:ext cx="1951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525AD52-5F96-D3E8-28C5-53DB855A8CA1}"/>
                    </a:ext>
                  </a:extLst>
                </p14:cNvPr>
                <p14:cNvContentPartPr/>
                <p14:nvPr/>
              </p14:nvContentPartPr>
              <p14:xfrm>
                <a:off x="420213" y="1209432"/>
                <a:ext cx="66600" cy="179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525AD52-5F96-D3E8-28C5-53DB855A8CA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12653" y="1201872"/>
                  <a:ext cx="817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B202735-BA83-74CD-331B-C401936B3A8C}"/>
                    </a:ext>
                  </a:extLst>
                </p14:cNvPr>
                <p14:cNvContentPartPr/>
                <p14:nvPr/>
              </p14:nvContentPartPr>
              <p14:xfrm>
                <a:off x="469173" y="1297272"/>
                <a:ext cx="25920" cy="990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B202735-BA83-74CD-331B-C401936B3A8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1613" y="1290072"/>
                  <a:ext cx="41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431B350-FB54-756D-1D22-02DE3D65AC3B}"/>
                    </a:ext>
                  </a:extLst>
                </p14:cNvPr>
                <p14:cNvContentPartPr/>
                <p14:nvPr/>
              </p14:nvContentPartPr>
              <p14:xfrm>
                <a:off x="566373" y="1223472"/>
                <a:ext cx="17640" cy="164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431B350-FB54-756D-1D22-02DE3D65AC3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8813" y="1215912"/>
                  <a:ext cx="327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728D4E5-9335-44AC-6FB7-25D0C39ABA62}"/>
                    </a:ext>
                  </a:extLst>
                </p14:cNvPr>
                <p14:cNvContentPartPr/>
                <p14:nvPr/>
              </p14:nvContentPartPr>
              <p14:xfrm>
                <a:off x="733773" y="1188192"/>
                <a:ext cx="119160" cy="237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728D4E5-9335-44AC-6FB7-25D0C39ABA6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26213" y="1180632"/>
                  <a:ext cx="1342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7363B0A-D1B9-5B48-5905-FBA31C970034}"/>
                    </a:ext>
                  </a:extLst>
                </p14:cNvPr>
                <p14:cNvContentPartPr/>
                <p14:nvPr/>
              </p14:nvContentPartPr>
              <p14:xfrm>
                <a:off x="675093" y="1080192"/>
                <a:ext cx="269280" cy="382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7363B0A-D1B9-5B48-5905-FBA31C97003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67533" y="1072632"/>
                  <a:ext cx="284400" cy="39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B82E1D11-D885-ED2A-B7BF-CB1052471E5B}"/>
                  </a:ext>
                </a:extLst>
              </p14:cNvPr>
              <p14:cNvContentPartPr/>
              <p14:nvPr/>
            </p14:nvContentPartPr>
            <p14:xfrm>
              <a:off x="1259373" y="878952"/>
              <a:ext cx="129600" cy="1476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B82E1D11-D885-ED2A-B7BF-CB1052471E5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205373" y="771312"/>
                <a:ext cx="2372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D25BFB69-B32C-7B20-1400-F96D66031E4B}"/>
                  </a:ext>
                </a:extLst>
              </p14:cNvPr>
              <p14:cNvContentPartPr/>
              <p14:nvPr/>
            </p14:nvContentPartPr>
            <p14:xfrm>
              <a:off x="1273053" y="1335072"/>
              <a:ext cx="186840" cy="3744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D25BFB69-B32C-7B20-1400-F96D66031E4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219413" y="1227432"/>
                <a:ext cx="29448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18D24C2D-44FB-095B-E39B-A5BC7029ADB8}"/>
                  </a:ext>
                </a:extLst>
              </p14:cNvPr>
              <p14:cNvContentPartPr/>
              <p14:nvPr/>
            </p14:nvContentPartPr>
            <p14:xfrm>
              <a:off x="1280253" y="1790112"/>
              <a:ext cx="145440" cy="5940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18D24C2D-44FB-095B-E39B-A5BC7029ADB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226253" y="1682112"/>
                <a:ext cx="25308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41CE0BF9-87BB-6E07-E34A-F58F456C2068}"/>
                  </a:ext>
                </a:extLst>
              </p14:cNvPr>
              <p14:cNvContentPartPr/>
              <p14:nvPr/>
            </p14:nvContentPartPr>
            <p14:xfrm>
              <a:off x="1228053" y="2197632"/>
              <a:ext cx="205200" cy="5904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41CE0BF9-87BB-6E07-E34A-F58F456C2068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174413" y="2089992"/>
                <a:ext cx="312840" cy="27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8CBCE979-E375-F4F7-C937-1E8AC2264957}"/>
              </a:ext>
            </a:extLst>
          </p:cNvPr>
          <p:cNvGrpSpPr/>
          <p:nvPr/>
        </p:nvGrpSpPr>
        <p:grpSpPr>
          <a:xfrm>
            <a:off x="4134693" y="773832"/>
            <a:ext cx="257040" cy="210240"/>
            <a:chOff x="4134693" y="773832"/>
            <a:chExt cx="25704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14C239EB-E979-E952-8B51-4208DC814254}"/>
                    </a:ext>
                  </a:extLst>
                </p14:cNvPr>
                <p14:cNvContentPartPr/>
                <p14:nvPr/>
              </p14:nvContentPartPr>
              <p14:xfrm>
                <a:off x="4134693" y="773832"/>
                <a:ext cx="83880" cy="1882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14C239EB-E979-E952-8B51-4208DC81425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127493" y="766272"/>
                  <a:ext cx="986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1EF66921-C4AD-3325-CCCD-E53C2D1FFEBE}"/>
                    </a:ext>
                  </a:extLst>
                </p14:cNvPr>
                <p14:cNvContentPartPr/>
                <p14:nvPr/>
              </p14:nvContentPartPr>
              <p14:xfrm>
                <a:off x="4272933" y="814152"/>
                <a:ext cx="118800" cy="169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1EF66921-C4AD-3325-CCCD-E53C2D1FFEB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265373" y="806592"/>
                  <a:ext cx="133920" cy="18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1B5E45CF-DAEB-4693-DAF7-BC04CCB0932B}"/>
              </a:ext>
            </a:extLst>
          </p:cNvPr>
          <p:cNvGrpSpPr/>
          <p:nvPr/>
        </p:nvGrpSpPr>
        <p:grpSpPr>
          <a:xfrm>
            <a:off x="4563813" y="593832"/>
            <a:ext cx="727920" cy="626760"/>
            <a:chOff x="4563813" y="593832"/>
            <a:chExt cx="727920" cy="62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4C32286-EC87-29E1-F323-FDFA495DA937}"/>
                    </a:ext>
                  </a:extLst>
                </p14:cNvPr>
                <p14:cNvContentPartPr/>
                <p14:nvPr/>
              </p14:nvContentPartPr>
              <p14:xfrm>
                <a:off x="4563813" y="593832"/>
                <a:ext cx="274320" cy="6267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4C32286-EC87-29E1-F323-FDFA495DA93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56253" y="586272"/>
                  <a:ext cx="289440" cy="64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8A78AE5-8C95-BA20-CBF0-7F2C85AD1A13}"/>
                    </a:ext>
                  </a:extLst>
                </p14:cNvPr>
                <p14:cNvContentPartPr/>
                <p14:nvPr/>
              </p14:nvContentPartPr>
              <p14:xfrm>
                <a:off x="4739493" y="783912"/>
                <a:ext cx="187200" cy="2210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8A78AE5-8C95-BA20-CBF0-7F2C85AD1A1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731933" y="776352"/>
                  <a:ext cx="2023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0BAE900-C66D-5031-03D7-87CBBC039A23}"/>
                    </a:ext>
                  </a:extLst>
                </p14:cNvPr>
                <p14:cNvContentPartPr/>
                <p14:nvPr/>
              </p14:nvContentPartPr>
              <p14:xfrm>
                <a:off x="4984293" y="779232"/>
                <a:ext cx="118800" cy="174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0BAE900-C66D-5031-03D7-87CBBC039A2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76733" y="771672"/>
                  <a:ext cx="1339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6D1CBDE-DDD1-0339-D518-C7A5933CCD20}"/>
                    </a:ext>
                  </a:extLst>
                </p14:cNvPr>
                <p14:cNvContentPartPr/>
                <p14:nvPr/>
              </p14:nvContentPartPr>
              <p14:xfrm>
                <a:off x="5108493" y="785352"/>
                <a:ext cx="183240" cy="1490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6D1CBDE-DDD1-0339-D518-C7A5933CCD2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00933" y="777792"/>
                  <a:ext cx="19836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81869763-2F57-FCFF-C20C-12F4FFD14742}"/>
                  </a:ext>
                </a:extLst>
              </p14:cNvPr>
              <p14:cNvContentPartPr/>
              <p14:nvPr/>
            </p14:nvContentPartPr>
            <p14:xfrm>
              <a:off x="1438293" y="5678612"/>
              <a:ext cx="528840" cy="180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81869763-2F57-FCFF-C20C-12F4FFD14742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1433973" y="5674292"/>
                <a:ext cx="537480" cy="1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ED6B5EF9-C653-7E07-EAF8-DF8B1D98BCC3}"/>
                  </a:ext>
                </a:extLst>
              </p14:cNvPr>
              <p14:cNvContentPartPr/>
              <p14:nvPr/>
            </p14:nvContentPartPr>
            <p14:xfrm>
              <a:off x="1476813" y="6084692"/>
              <a:ext cx="579240" cy="3348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ED6B5EF9-C653-7E07-EAF8-DF8B1D98BCC3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469253" y="6077132"/>
                <a:ext cx="5943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7513C154-E8A4-8842-E32A-4E26CF610820}"/>
                  </a:ext>
                </a:extLst>
              </p14:cNvPr>
              <p14:cNvContentPartPr/>
              <p14:nvPr/>
            </p14:nvContentPartPr>
            <p14:xfrm>
              <a:off x="8677580" y="3425480"/>
              <a:ext cx="1357560" cy="2844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7513C154-E8A4-8842-E32A-4E26CF610820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670020" y="3417920"/>
                <a:ext cx="137232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uppo 97">
            <a:extLst>
              <a:ext uri="{FF2B5EF4-FFF2-40B4-BE49-F238E27FC236}">
                <a16:creationId xmlns:a16="http://schemas.microsoft.com/office/drawing/2014/main" id="{16EA121B-47AA-7583-FCE2-0BE784863C28}"/>
              </a:ext>
            </a:extLst>
          </p:cNvPr>
          <p:cNvGrpSpPr/>
          <p:nvPr/>
        </p:nvGrpSpPr>
        <p:grpSpPr>
          <a:xfrm>
            <a:off x="8196620" y="3457880"/>
            <a:ext cx="507240" cy="381240"/>
            <a:chOff x="8196620" y="3457880"/>
            <a:chExt cx="50724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589F753-6354-8CDF-C365-B982DB0D74D2}"/>
                    </a:ext>
                  </a:extLst>
                </p14:cNvPr>
                <p14:cNvContentPartPr/>
                <p14:nvPr/>
              </p14:nvContentPartPr>
              <p14:xfrm>
                <a:off x="8196620" y="3561920"/>
                <a:ext cx="410760" cy="277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589F753-6354-8CDF-C365-B982DB0D74D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89060" y="3554360"/>
                  <a:ext cx="4258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0A24DAC-730B-048F-6680-BAD35DE85F7E}"/>
                    </a:ext>
                  </a:extLst>
                </p14:cNvPr>
                <p14:cNvContentPartPr/>
                <p14:nvPr/>
              </p14:nvContentPartPr>
              <p14:xfrm>
                <a:off x="8319380" y="3457880"/>
                <a:ext cx="384480" cy="320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0A24DAC-730B-048F-6680-BAD35DE85F7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311820" y="3450680"/>
                  <a:ext cx="399600" cy="335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3657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022C8-55F4-5D75-FCF6-F80D5C23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180672-CAEA-6025-64F1-075DD4E6F84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1E3FE7-A4AE-6440-D84F-85A502516E9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0FE621-77BC-C9F0-214A-7849D676DE4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F089A50-6785-652B-A325-68EACB86AD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60A7262-9105-BE15-65FE-0D692B322B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D772433-FFD3-0627-B570-F842C8F348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2E0716D-C4BA-716E-5325-31BFC4D03B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A4A336A-2A29-1C45-8216-07502D2C77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34098F-B191-36EF-F4A8-F7A7C788AC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ED591F9-7835-4E78-4789-E9A087F8B9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24E50ED-CF09-30CB-2442-2CC0C1B83D2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1427980-65F2-2C47-DBE8-78B6E333E7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27383D9-9A2C-30C2-02A7-C203FE83AF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FAC49B6-41B7-C2AC-FF63-428B842559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242D7E6-75EB-2170-2ABA-D2EC7C41EAB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752047C-606A-8A6F-BBE5-B9982AFB2C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5765BB7-EE40-59E2-1D77-639D30AF4CC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208B9A-4D57-E33E-6124-0385620D3B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A61B419-2505-54C6-7C09-78292948B3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D0A502F-6F9F-6729-D91E-A67CBBA7F3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D53E84-7FB7-B3D9-609F-6A76A17474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C1D10-57FE-3104-7B9F-137DD8DCB38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F75875F-5C0A-8CB4-15DE-A6F7A4CF3F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D23AF8D-82A7-7B8A-B3B7-F1CAE7CDF89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29D8578-F9BE-36D7-BD22-8FDD4EA438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6153E09-EFE3-B67A-8940-9289253EA9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329C2DE-3113-1506-429E-7A8FACFEA32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7519663-7AD8-1C7B-3D7D-FBEDAC7912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5DEA460-7B7F-05BF-46BF-ECEDD993340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43F077-3213-B4C9-B0F8-AB6D1E0303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773B7A7-DF1B-E27F-040C-E17C47A13C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FCA279-5F03-7F1B-C230-042578113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D703E1-F293-CF8A-FAB0-6CF6CA320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47C13F8-DF78-4F6E-001E-19AA8DDE1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91" y="755747"/>
            <a:ext cx="4927600" cy="5295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92EECC6-1407-B410-AF4E-B3189DAB73C8}"/>
                  </a:ext>
                </a:extLst>
              </p14:cNvPr>
              <p14:cNvContentPartPr/>
              <p14:nvPr/>
            </p14:nvContentPartPr>
            <p14:xfrm>
              <a:off x="7042911" y="1087392"/>
              <a:ext cx="1544760" cy="171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92EECC6-1407-B410-AF4E-B3189DAB73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88911" y="979752"/>
                <a:ext cx="165240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81578DF3-40BF-7615-BFAE-6E523951AE71}"/>
                  </a:ext>
                </a:extLst>
              </p14:cNvPr>
              <p14:cNvContentPartPr/>
              <p14:nvPr/>
            </p14:nvContentPartPr>
            <p14:xfrm>
              <a:off x="4095951" y="1440552"/>
              <a:ext cx="1435320" cy="280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81578DF3-40BF-7615-BFAE-6E523951AE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42311" y="1332552"/>
                <a:ext cx="1542960" cy="24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06CCF932-69B7-9191-CEC6-F45706F14F6D}"/>
              </a:ext>
            </a:extLst>
          </p:cNvPr>
          <p:cNvGrpSpPr/>
          <p:nvPr/>
        </p:nvGrpSpPr>
        <p:grpSpPr>
          <a:xfrm>
            <a:off x="5719191" y="1517232"/>
            <a:ext cx="722880" cy="84960"/>
            <a:chOff x="5719191" y="1517232"/>
            <a:chExt cx="722880" cy="8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F6052BF-D97D-E53B-70EE-6BBD8883690C}"/>
                    </a:ext>
                  </a:extLst>
                </p14:cNvPr>
                <p14:cNvContentPartPr/>
                <p14:nvPr/>
              </p14:nvContentPartPr>
              <p14:xfrm>
                <a:off x="5719191" y="1517232"/>
                <a:ext cx="146520" cy="59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F6052BF-D97D-E53B-70EE-6BBD8883690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11631" y="1509672"/>
                  <a:ext cx="161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89478DD-6033-1762-00DF-021FA3AF2A1A}"/>
                    </a:ext>
                  </a:extLst>
                </p14:cNvPr>
                <p14:cNvContentPartPr/>
                <p14:nvPr/>
              </p14:nvContentPartPr>
              <p14:xfrm>
                <a:off x="6114111" y="1562232"/>
                <a:ext cx="327960" cy="39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89478DD-6033-1762-00DF-021FA3AF2A1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06551" y="1554672"/>
                  <a:ext cx="34308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041578E-7BE6-3044-F78B-8DD1C11BD1BA}"/>
                  </a:ext>
                </a:extLst>
              </p14:cNvPr>
              <p14:cNvContentPartPr/>
              <p14:nvPr/>
            </p14:nvContentPartPr>
            <p14:xfrm>
              <a:off x="7712151" y="1557912"/>
              <a:ext cx="510480" cy="597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041578E-7BE6-3044-F78B-8DD1C11BD1B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4591" y="1550352"/>
                <a:ext cx="52560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CEAE511B-70A1-0705-1F4E-EE8795E863CF}"/>
              </a:ext>
            </a:extLst>
          </p:cNvPr>
          <p:cNvGrpSpPr/>
          <p:nvPr/>
        </p:nvGrpSpPr>
        <p:grpSpPr>
          <a:xfrm>
            <a:off x="3725350" y="6009742"/>
            <a:ext cx="165960" cy="330480"/>
            <a:chOff x="3725350" y="6009742"/>
            <a:chExt cx="165960" cy="33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F451558-22A4-5B38-7DAC-D2DF0AE97F2C}"/>
                    </a:ext>
                  </a:extLst>
                </p14:cNvPr>
                <p14:cNvContentPartPr/>
                <p14:nvPr/>
              </p14:nvContentPartPr>
              <p14:xfrm>
                <a:off x="3725350" y="6025222"/>
                <a:ext cx="66600" cy="156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F451558-22A4-5B38-7DAC-D2DF0AE97F2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17790" y="6017662"/>
                  <a:ext cx="81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D23CD08-E56B-DFBD-EBBD-FD44389F62BE}"/>
                    </a:ext>
                  </a:extLst>
                </p14:cNvPr>
                <p14:cNvContentPartPr/>
                <p14:nvPr/>
              </p14:nvContentPartPr>
              <p14:xfrm>
                <a:off x="3760270" y="6097942"/>
                <a:ext cx="28440" cy="71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D23CD08-E56B-DFBD-EBBD-FD44389F62B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52710" y="6090382"/>
                  <a:ext cx="435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17910D6-29B9-BB84-9105-C8687AFA355E}"/>
                    </a:ext>
                  </a:extLst>
                </p14:cNvPr>
                <p14:cNvContentPartPr/>
                <p14:nvPr/>
              </p14:nvContentPartPr>
              <p14:xfrm>
                <a:off x="3843790" y="6009742"/>
                <a:ext cx="16920" cy="143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17910D6-29B9-BB84-9105-C8687AFA355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36230" y="6002182"/>
                  <a:ext cx="320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4B1DC70-53AC-123E-5C2F-B7842A79E83E}"/>
                    </a:ext>
                  </a:extLst>
                </p14:cNvPr>
                <p14:cNvContentPartPr/>
                <p14:nvPr/>
              </p14:nvContentPartPr>
              <p14:xfrm>
                <a:off x="3773230" y="6181462"/>
                <a:ext cx="68400" cy="158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4B1DC70-53AC-123E-5C2F-B7842A79E83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65670" y="6173902"/>
                  <a:ext cx="835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3DE360F-A52F-72FD-6AB5-37A7BFB0BA60}"/>
                    </a:ext>
                  </a:extLst>
                </p14:cNvPr>
                <p14:cNvContentPartPr/>
                <p14:nvPr/>
              </p14:nvContentPartPr>
              <p14:xfrm>
                <a:off x="3764230" y="6238342"/>
                <a:ext cx="127080" cy="52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3DE360F-A52F-72FD-6AB5-37A7BFB0BA6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56670" y="6230782"/>
                  <a:ext cx="14184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E73BAFF6-66BF-C75D-40B1-EF306228BF88}"/>
              </a:ext>
            </a:extLst>
          </p:cNvPr>
          <p:cNvGrpSpPr/>
          <p:nvPr/>
        </p:nvGrpSpPr>
        <p:grpSpPr>
          <a:xfrm>
            <a:off x="4060150" y="6082822"/>
            <a:ext cx="158040" cy="292680"/>
            <a:chOff x="4060150" y="6082822"/>
            <a:chExt cx="15804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0FA88B5-010A-1AD9-CA1A-6FC11239EFE5}"/>
                    </a:ext>
                  </a:extLst>
                </p14:cNvPr>
                <p14:cNvContentPartPr/>
                <p14:nvPr/>
              </p14:nvContentPartPr>
              <p14:xfrm>
                <a:off x="4105150" y="6082822"/>
                <a:ext cx="113040" cy="104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0FA88B5-010A-1AD9-CA1A-6FC11239EF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7590" y="6075262"/>
                  <a:ext cx="1281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26C5C68-11F3-234A-8ABA-B5BEE0A4B194}"/>
                    </a:ext>
                  </a:extLst>
                </p14:cNvPr>
                <p14:cNvContentPartPr/>
                <p14:nvPr/>
              </p14:nvContentPartPr>
              <p14:xfrm>
                <a:off x="4110910" y="6110542"/>
                <a:ext cx="102960" cy="34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26C5C68-11F3-234A-8ABA-B5BEE0A4B19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03350" y="6102982"/>
                  <a:ext cx="117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1D3CA5E-A372-625F-8C9D-460405ECB392}"/>
                    </a:ext>
                  </a:extLst>
                </p14:cNvPr>
                <p14:cNvContentPartPr/>
                <p14:nvPr/>
              </p14:nvContentPartPr>
              <p14:xfrm>
                <a:off x="4060150" y="6177502"/>
                <a:ext cx="135360" cy="54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1D3CA5E-A372-625F-8C9D-460405ECB39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52590" y="6169942"/>
                  <a:ext cx="1504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F61EC0D-E085-9506-D43D-A0A034AFF457}"/>
                    </a:ext>
                  </a:extLst>
                </p14:cNvPr>
                <p14:cNvContentPartPr/>
                <p14:nvPr/>
              </p14:nvContentPartPr>
              <p14:xfrm>
                <a:off x="4127470" y="6207742"/>
                <a:ext cx="30960" cy="73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F61EC0D-E085-9506-D43D-A0A034AFF45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119910" y="6200182"/>
                  <a:ext cx="460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7F0F229-6374-446B-93E1-82C4515284EA}"/>
                    </a:ext>
                  </a:extLst>
                </p14:cNvPr>
                <p14:cNvContentPartPr/>
                <p14:nvPr/>
              </p14:nvContentPartPr>
              <p14:xfrm>
                <a:off x="4090390" y="6305302"/>
                <a:ext cx="99720" cy="70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7F0F229-6374-446B-93E1-82C4515284E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82830" y="6297742"/>
                  <a:ext cx="11484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14F346AD-C1F2-9D85-1017-BF6AAF924374}"/>
              </a:ext>
            </a:extLst>
          </p:cNvPr>
          <p:cNvGrpSpPr/>
          <p:nvPr/>
        </p:nvGrpSpPr>
        <p:grpSpPr>
          <a:xfrm>
            <a:off x="7717983" y="1694859"/>
            <a:ext cx="331200" cy="351360"/>
            <a:chOff x="7717983" y="1694859"/>
            <a:chExt cx="331200" cy="35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53E039B-5829-C5AA-FD26-220B9C7490BA}"/>
                    </a:ext>
                  </a:extLst>
                </p14:cNvPr>
                <p14:cNvContentPartPr/>
                <p14:nvPr/>
              </p14:nvContentPartPr>
              <p14:xfrm>
                <a:off x="7869903" y="1694859"/>
                <a:ext cx="88200" cy="278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53E039B-5829-C5AA-FD26-220B9C7490B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62343" y="1687299"/>
                  <a:ext cx="1033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717986E-3A66-4B39-552A-8F47D31927F2}"/>
                    </a:ext>
                  </a:extLst>
                </p14:cNvPr>
                <p14:cNvContentPartPr/>
                <p14:nvPr/>
              </p14:nvContentPartPr>
              <p14:xfrm>
                <a:off x="7717983" y="1964859"/>
                <a:ext cx="331200" cy="81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717986E-3A66-4B39-552A-8F47D31927F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710423" y="1957299"/>
                  <a:ext cx="34632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18F39994-33EA-D151-98EC-468C7DA06876}"/>
              </a:ext>
            </a:extLst>
          </p:cNvPr>
          <p:cNvGrpSpPr/>
          <p:nvPr/>
        </p:nvGrpSpPr>
        <p:grpSpPr>
          <a:xfrm>
            <a:off x="7689903" y="2190219"/>
            <a:ext cx="832320" cy="397440"/>
            <a:chOff x="7689903" y="2190219"/>
            <a:chExt cx="83232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81A1AFA-7721-A7E0-C2AD-7A80DD5AB73A}"/>
                    </a:ext>
                  </a:extLst>
                </p14:cNvPr>
                <p14:cNvContentPartPr/>
                <p14:nvPr/>
              </p14:nvContentPartPr>
              <p14:xfrm>
                <a:off x="7689903" y="2213979"/>
                <a:ext cx="223920" cy="373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81A1AFA-7721-A7E0-C2AD-7A80DD5AB73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682343" y="2206419"/>
                  <a:ext cx="23904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3901238-EB07-5B3F-6882-E520FDA8BE3C}"/>
                    </a:ext>
                  </a:extLst>
                </p14:cNvPr>
                <p14:cNvContentPartPr/>
                <p14:nvPr/>
              </p14:nvContentPartPr>
              <p14:xfrm>
                <a:off x="7938663" y="2301459"/>
                <a:ext cx="59040" cy="241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3901238-EB07-5B3F-6882-E520FDA8BE3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31103" y="2293899"/>
                  <a:ext cx="738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27D5546-20E0-2678-CF11-15FFE8AD8AB9}"/>
                    </a:ext>
                  </a:extLst>
                </p14:cNvPr>
                <p14:cNvContentPartPr/>
                <p14:nvPr/>
              </p14:nvContentPartPr>
              <p14:xfrm>
                <a:off x="8034783" y="2322699"/>
                <a:ext cx="102600" cy="191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27D5546-20E0-2678-CF11-15FFE8AD8AB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027223" y="2315139"/>
                  <a:ext cx="1177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8EF94AD-B170-E7EC-4448-625566D54B65}"/>
                    </a:ext>
                  </a:extLst>
                </p14:cNvPr>
                <p14:cNvContentPartPr/>
                <p14:nvPr/>
              </p14:nvContentPartPr>
              <p14:xfrm>
                <a:off x="8192463" y="2335299"/>
                <a:ext cx="99000" cy="168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8EF94AD-B170-E7EC-4448-625566D54B6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184903" y="2327739"/>
                  <a:ext cx="1141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41D6347-5CE1-A36E-5C46-27849E7178DE}"/>
                    </a:ext>
                  </a:extLst>
                </p14:cNvPr>
                <p14:cNvContentPartPr/>
                <p14:nvPr/>
              </p14:nvContentPartPr>
              <p14:xfrm>
                <a:off x="8320263" y="2190219"/>
                <a:ext cx="71640" cy="335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41D6347-5CE1-A36E-5C46-27849E7178D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312703" y="2182659"/>
                  <a:ext cx="867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9025422-2E45-640A-9D74-4C24AC1C7817}"/>
                    </a:ext>
                  </a:extLst>
                </p14:cNvPr>
                <p14:cNvContentPartPr/>
                <p14:nvPr/>
              </p14:nvContentPartPr>
              <p14:xfrm>
                <a:off x="8345103" y="2386779"/>
                <a:ext cx="69120" cy="19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9025422-2E45-640A-9D74-4C24AC1C78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337543" y="2379219"/>
                  <a:ext cx="84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7931F9C-D019-D000-C23A-0C17BCC37892}"/>
                    </a:ext>
                  </a:extLst>
                </p14:cNvPr>
                <p14:cNvContentPartPr/>
                <p14:nvPr/>
              </p14:nvContentPartPr>
              <p14:xfrm>
                <a:off x="8378223" y="2366259"/>
                <a:ext cx="144000" cy="167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7931F9C-D019-D000-C23A-0C17BCC3789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370663" y="2358699"/>
                  <a:ext cx="15876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102EBAE6-FC91-3921-F842-C5335829173D}"/>
              </a:ext>
            </a:extLst>
          </p:cNvPr>
          <p:cNvGrpSpPr/>
          <p:nvPr/>
        </p:nvGrpSpPr>
        <p:grpSpPr>
          <a:xfrm>
            <a:off x="8886903" y="1930659"/>
            <a:ext cx="3161160" cy="1203840"/>
            <a:chOff x="8886903" y="1930659"/>
            <a:chExt cx="3161160" cy="12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54593B2-44BB-9521-3732-2CC8ABD768F6}"/>
                    </a:ext>
                  </a:extLst>
                </p14:cNvPr>
                <p14:cNvContentPartPr/>
                <p14:nvPr/>
              </p14:nvContentPartPr>
              <p14:xfrm>
                <a:off x="8886903" y="1930659"/>
                <a:ext cx="495000" cy="1026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54593B2-44BB-9521-3732-2CC8ABD768F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879343" y="1923099"/>
                  <a:ext cx="510120" cy="10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02BEBD1-DCD0-FBDC-8677-A2F7C6573E56}"/>
                    </a:ext>
                  </a:extLst>
                </p14:cNvPr>
                <p14:cNvContentPartPr/>
                <p14:nvPr/>
              </p14:nvContentPartPr>
              <p14:xfrm>
                <a:off x="9508623" y="2282739"/>
                <a:ext cx="177120" cy="190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02BEBD1-DCD0-FBDC-8677-A2F7C6573E5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501063" y="2275179"/>
                  <a:ext cx="1922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64AE5C6-43CB-2D67-43AD-6120B3F023D7}"/>
                    </a:ext>
                  </a:extLst>
                </p14:cNvPr>
                <p14:cNvContentPartPr/>
                <p14:nvPr/>
              </p14:nvContentPartPr>
              <p14:xfrm>
                <a:off x="9739383" y="2329179"/>
                <a:ext cx="103680" cy="93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64AE5C6-43CB-2D67-43AD-6120B3F023D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31823" y="2321619"/>
                  <a:ext cx="1188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9E439F5-521F-E3F8-29B7-D42910D97D3B}"/>
                    </a:ext>
                  </a:extLst>
                </p14:cNvPr>
                <p14:cNvContentPartPr/>
                <p14:nvPr/>
              </p14:nvContentPartPr>
              <p14:xfrm>
                <a:off x="9887343" y="2304699"/>
                <a:ext cx="95040" cy="79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9E439F5-521F-E3F8-29B7-D42910D97D3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879783" y="2297139"/>
                  <a:ext cx="110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4F3EBDF-290C-A245-267E-A901784BA35C}"/>
                    </a:ext>
                  </a:extLst>
                </p14:cNvPr>
                <p14:cNvContentPartPr/>
                <p14:nvPr/>
              </p14:nvContentPartPr>
              <p14:xfrm>
                <a:off x="10043223" y="2111379"/>
                <a:ext cx="25920" cy="326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4F3EBDF-290C-A245-267E-A901784BA35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035663" y="2103819"/>
                  <a:ext cx="4104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D205665-41A8-4781-0BA3-4A196E9860E0}"/>
                    </a:ext>
                  </a:extLst>
                </p14:cNvPr>
                <p14:cNvContentPartPr/>
                <p14:nvPr/>
              </p14:nvContentPartPr>
              <p14:xfrm>
                <a:off x="10048263" y="2274099"/>
                <a:ext cx="105840" cy="24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D205665-41A8-4781-0BA3-4A196E9860E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040703" y="2266539"/>
                  <a:ext cx="120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4EB3AAB-6A78-0FEE-4015-35075C542F88}"/>
                    </a:ext>
                  </a:extLst>
                </p14:cNvPr>
                <p14:cNvContentPartPr/>
                <p14:nvPr/>
              </p14:nvContentPartPr>
              <p14:xfrm>
                <a:off x="10142943" y="2279499"/>
                <a:ext cx="100440" cy="145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4EB3AAB-6A78-0FEE-4015-35075C542F8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135383" y="2271939"/>
                  <a:ext cx="115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855A587-0A3D-B6E9-C84B-F5C2AB8AFA51}"/>
                    </a:ext>
                  </a:extLst>
                </p14:cNvPr>
                <p14:cNvContentPartPr/>
                <p14:nvPr/>
              </p14:nvContentPartPr>
              <p14:xfrm>
                <a:off x="10315383" y="2086899"/>
                <a:ext cx="27000" cy="331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855A587-0A3D-B6E9-C84B-F5C2AB8AFA5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307823" y="2079339"/>
                  <a:ext cx="421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6D86CFC-C59B-901D-34F0-4ECE51ADEE76}"/>
                    </a:ext>
                  </a:extLst>
                </p14:cNvPr>
                <p14:cNvContentPartPr/>
                <p14:nvPr/>
              </p14:nvContentPartPr>
              <p14:xfrm>
                <a:off x="10321143" y="2236659"/>
                <a:ext cx="67320" cy="856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6D86CFC-C59B-901D-34F0-4ECE51ADEE7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313583" y="2229099"/>
                  <a:ext cx="82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558A877-AE9D-0B1D-E87F-70E3450EEC3D}"/>
                    </a:ext>
                  </a:extLst>
                </p14:cNvPr>
                <p14:cNvContentPartPr/>
                <p14:nvPr/>
              </p14:nvContentPartPr>
              <p14:xfrm>
                <a:off x="10410063" y="2208579"/>
                <a:ext cx="90720" cy="1562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558A877-AE9D-0B1D-E87F-70E3450EEC3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402863" y="2201019"/>
                  <a:ext cx="1058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32F54A2-3631-4D90-1242-B8115378B18E}"/>
                    </a:ext>
                  </a:extLst>
                </p14:cNvPr>
                <p14:cNvContentPartPr/>
                <p14:nvPr/>
              </p14:nvContentPartPr>
              <p14:xfrm>
                <a:off x="10585023" y="2213259"/>
                <a:ext cx="18720" cy="111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32F54A2-3631-4D90-1242-B8115378B18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577823" y="2205699"/>
                  <a:ext cx="33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B1F2D32-EE1E-4B23-68BD-0BBD40462329}"/>
                    </a:ext>
                  </a:extLst>
                </p14:cNvPr>
                <p14:cNvContentPartPr/>
                <p14:nvPr/>
              </p14:nvContentPartPr>
              <p14:xfrm>
                <a:off x="10642263" y="2224059"/>
                <a:ext cx="78120" cy="1328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B1F2D32-EE1E-4B23-68BD-0BBD4046232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635063" y="2216499"/>
                  <a:ext cx="92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13915FB-46A5-13B1-70AB-154C09002EDB}"/>
                    </a:ext>
                  </a:extLst>
                </p14:cNvPr>
                <p14:cNvContentPartPr/>
                <p14:nvPr/>
              </p14:nvContentPartPr>
              <p14:xfrm>
                <a:off x="11013063" y="2036499"/>
                <a:ext cx="147240" cy="394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13915FB-46A5-13B1-70AB-154C09002ED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005503" y="2028939"/>
                  <a:ext cx="16200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356B574-774A-7302-E36E-2641E5080401}"/>
                    </a:ext>
                  </a:extLst>
                </p14:cNvPr>
                <p14:cNvContentPartPr/>
                <p14:nvPr/>
              </p14:nvContentPartPr>
              <p14:xfrm>
                <a:off x="11207463" y="2278779"/>
                <a:ext cx="86400" cy="151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356B574-774A-7302-E36E-2641E508040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199903" y="2271219"/>
                  <a:ext cx="1011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FA66CC6-3971-6796-9594-0922BA51EB50}"/>
                    </a:ext>
                  </a:extLst>
                </p14:cNvPr>
                <p14:cNvContentPartPr/>
                <p14:nvPr/>
              </p14:nvContentPartPr>
              <p14:xfrm>
                <a:off x="11336703" y="2123979"/>
                <a:ext cx="60120" cy="388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FA66CC6-3971-6796-9594-0922BA51EB5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329143" y="2116419"/>
                  <a:ext cx="7524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2D30DF2-44A4-BD24-9EED-F88CCF528E4E}"/>
                    </a:ext>
                  </a:extLst>
                </p14:cNvPr>
                <p14:cNvContentPartPr/>
                <p14:nvPr/>
              </p14:nvContentPartPr>
              <p14:xfrm>
                <a:off x="11444703" y="2067819"/>
                <a:ext cx="40680" cy="333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2D30DF2-44A4-BD24-9EED-F88CCF528E4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437143" y="2060259"/>
                  <a:ext cx="5580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5C5F118-6A8A-BC38-B5A9-80256285591E}"/>
                    </a:ext>
                  </a:extLst>
                </p14:cNvPr>
                <p14:cNvContentPartPr/>
                <p14:nvPr/>
              </p14:nvContentPartPr>
              <p14:xfrm>
                <a:off x="11460903" y="2302899"/>
                <a:ext cx="135000" cy="231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5C5F118-6A8A-BC38-B5A9-80256285591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453343" y="2295339"/>
                  <a:ext cx="1501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856B8D3-B3AC-0255-B4E5-CB4D30C83AB1}"/>
                    </a:ext>
                  </a:extLst>
                </p14:cNvPr>
                <p14:cNvContentPartPr/>
                <p14:nvPr/>
              </p14:nvContentPartPr>
              <p14:xfrm>
                <a:off x="9937743" y="2690619"/>
                <a:ext cx="231480" cy="443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856B8D3-B3AC-0255-B4E5-CB4D30C83AB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930183" y="2683059"/>
                  <a:ext cx="2466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1B96CBF-2CC0-298C-BF53-406BD4899510}"/>
                    </a:ext>
                  </a:extLst>
                </p14:cNvPr>
                <p14:cNvContentPartPr/>
                <p14:nvPr/>
              </p14:nvContentPartPr>
              <p14:xfrm>
                <a:off x="10180023" y="2719779"/>
                <a:ext cx="108000" cy="204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1B96CBF-2CC0-298C-BF53-406BD489951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172463" y="2712219"/>
                  <a:ext cx="1231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C3344E4-DA40-E4ED-CBD0-DDF8DEC1F600}"/>
                    </a:ext>
                  </a:extLst>
                </p14:cNvPr>
                <p14:cNvContentPartPr/>
                <p14:nvPr/>
              </p14:nvContentPartPr>
              <p14:xfrm>
                <a:off x="10331943" y="2754339"/>
                <a:ext cx="132120" cy="207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C3344E4-DA40-E4ED-CBD0-DDF8DEC1F60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324383" y="2746779"/>
                  <a:ext cx="1472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FFB3F55-691F-3AAB-6F68-90E6F1AE2ACF}"/>
                    </a:ext>
                  </a:extLst>
                </p14:cNvPr>
                <p14:cNvContentPartPr/>
                <p14:nvPr/>
              </p14:nvContentPartPr>
              <p14:xfrm>
                <a:off x="10511223" y="2734539"/>
                <a:ext cx="156960" cy="1774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FFB3F55-691F-3AAB-6F68-90E6F1AE2AC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503663" y="2726979"/>
                  <a:ext cx="1720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EC47EE4-E672-57D7-2A54-DC65B6C953A0}"/>
                    </a:ext>
                  </a:extLst>
                </p14:cNvPr>
                <p14:cNvContentPartPr/>
                <p14:nvPr/>
              </p14:nvContentPartPr>
              <p14:xfrm>
                <a:off x="10673583" y="2739939"/>
                <a:ext cx="173520" cy="1530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EC47EE4-E672-57D7-2A54-DC65B6C953A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666023" y="2732379"/>
                  <a:ext cx="1886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3456D19-7D69-19B3-C1CF-292D8274A928}"/>
                    </a:ext>
                  </a:extLst>
                </p14:cNvPr>
                <p14:cNvContentPartPr/>
                <p14:nvPr/>
              </p14:nvContentPartPr>
              <p14:xfrm>
                <a:off x="10884183" y="2744979"/>
                <a:ext cx="107280" cy="199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3456D19-7D69-19B3-C1CF-292D8274A92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876623" y="2737419"/>
                  <a:ext cx="1224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CA5814A-FAA8-EA47-5D2B-20A684F87414}"/>
                    </a:ext>
                  </a:extLst>
                </p14:cNvPr>
                <p14:cNvContentPartPr/>
                <p14:nvPr/>
              </p14:nvContentPartPr>
              <p14:xfrm>
                <a:off x="11013063" y="2799339"/>
                <a:ext cx="147600" cy="139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CA5814A-FAA8-EA47-5D2B-20A684F8741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005503" y="2791779"/>
                  <a:ext cx="1627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A71AB98-BEDB-1460-7B03-3D50991ECABC}"/>
                    </a:ext>
                  </a:extLst>
                </p14:cNvPr>
                <p14:cNvContentPartPr/>
                <p14:nvPr/>
              </p14:nvContentPartPr>
              <p14:xfrm>
                <a:off x="11239143" y="2901219"/>
                <a:ext cx="1800" cy="21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A71AB98-BEDB-1460-7B03-3D50991ECAB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231583" y="2893659"/>
                  <a:ext cx="165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F81F0F7-39FC-BC33-0DF8-FC01BC258779}"/>
                    </a:ext>
                  </a:extLst>
                </p14:cNvPr>
                <p14:cNvContentPartPr/>
                <p14:nvPr/>
              </p14:nvContentPartPr>
              <p14:xfrm>
                <a:off x="11362623" y="2904459"/>
                <a:ext cx="7200" cy="28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F81F0F7-39FC-BC33-0DF8-FC01BC25877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355063" y="2896899"/>
                  <a:ext cx="22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97227A43-E28D-8109-4167-CE5BB4F49017}"/>
                    </a:ext>
                  </a:extLst>
                </p14:cNvPr>
                <p14:cNvContentPartPr/>
                <p14:nvPr/>
              </p14:nvContentPartPr>
              <p14:xfrm>
                <a:off x="11362623" y="2890419"/>
                <a:ext cx="53280" cy="16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97227A43-E28D-8109-4167-CE5BB4F4901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355063" y="2882859"/>
                  <a:ext cx="68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060164A-6498-C0DB-DAE2-68A6E933D403}"/>
                    </a:ext>
                  </a:extLst>
                </p14:cNvPr>
                <p14:cNvContentPartPr/>
                <p14:nvPr/>
              </p14:nvContentPartPr>
              <p14:xfrm>
                <a:off x="9418983" y="2501259"/>
                <a:ext cx="2629080" cy="928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060164A-6498-C0DB-DAE2-68A6E933D40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411423" y="2493699"/>
                  <a:ext cx="2644200" cy="10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5266E3BB-EB4D-260D-6CEB-673E6D090621}"/>
                  </a:ext>
                </a:extLst>
              </p14:cNvPr>
              <p14:cNvContentPartPr/>
              <p14:nvPr/>
            </p14:nvContentPartPr>
            <p14:xfrm>
              <a:off x="9496743" y="3239979"/>
              <a:ext cx="2811240" cy="1641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5266E3BB-EB4D-260D-6CEB-673E6D09062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9489183" y="3232419"/>
                <a:ext cx="282636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657D82EF-7A44-2733-CD99-42A7A8784EF3}"/>
                  </a:ext>
                </a:extLst>
              </p14:cNvPr>
              <p14:cNvContentPartPr/>
              <p14:nvPr/>
            </p14:nvContentPartPr>
            <p14:xfrm>
              <a:off x="7663825" y="1174175"/>
              <a:ext cx="489600" cy="44424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657D82EF-7A44-2733-CD99-42A7A8784EF3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656265" y="1166615"/>
                <a:ext cx="504720" cy="45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8EEA2CB3-3420-E385-1A1A-AE13B5AB742B}"/>
              </a:ext>
            </a:extLst>
          </p:cNvPr>
          <p:cNvGrpSpPr/>
          <p:nvPr/>
        </p:nvGrpSpPr>
        <p:grpSpPr>
          <a:xfrm>
            <a:off x="10299745" y="3424175"/>
            <a:ext cx="249120" cy="355680"/>
            <a:chOff x="10299745" y="3424175"/>
            <a:chExt cx="24912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68B53FB-074D-D0FD-EF01-B82B89E90610}"/>
                    </a:ext>
                  </a:extLst>
                </p14:cNvPr>
                <p14:cNvContentPartPr/>
                <p14:nvPr/>
              </p14:nvContentPartPr>
              <p14:xfrm>
                <a:off x="10308025" y="3499055"/>
                <a:ext cx="21240" cy="142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68B53FB-074D-D0FD-EF01-B82B89E9061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300465" y="3491495"/>
                  <a:ext cx="363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45BACDF-28FE-700B-A30A-9401F7362926}"/>
                    </a:ext>
                  </a:extLst>
                </p14:cNvPr>
                <p14:cNvContentPartPr/>
                <p14:nvPr/>
              </p14:nvContentPartPr>
              <p14:xfrm>
                <a:off x="10299745" y="3473135"/>
                <a:ext cx="104040" cy="1764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45BACDF-28FE-700B-A30A-9401F736292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292185" y="3465575"/>
                  <a:ext cx="1191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99AC226-6E12-2146-114C-393A80385526}"/>
                    </a:ext>
                  </a:extLst>
                </p14:cNvPr>
                <p14:cNvContentPartPr/>
                <p14:nvPr/>
              </p14:nvContentPartPr>
              <p14:xfrm>
                <a:off x="10428625" y="3469175"/>
                <a:ext cx="83520" cy="154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99AC226-6E12-2146-114C-393A8038552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421425" y="3461615"/>
                  <a:ext cx="98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25F5686-0650-9B66-D038-557A1A5A1FBA}"/>
                    </a:ext>
                  </a:extLst>
                </p14:cNvPr>
                <p14:cNvContentPartPr/>
                <p14:nvPr/>
              </p14:nvContentPartPr>
              <p14:xfrm>
                <a:off x="10419985" y="3554855"/>
                <a:ext cx="60840" cy="252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25F5686-0650-9B66-D038-557A1A5A1FB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412425" y="3547295"/>
                  <a:ext cx="759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20A85255-D86B-3EAA-0EC7-337ABE420BC4}"/>
                    </a:ext>
                  </a:extLst>
                </p14:cNvPr>
                <p14:cNvContentPartPr/>
                <p14:nvPr/>
              </p14:nvContentPartPr>
              <p14:xfrm>
                <a:off x="10503865" y="3424175"/>
                <a:ext cx="21960" cy="148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20A85255-D86B-3EAA-0EC7-337ABE420BC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496305" y="3416615"/>
                  <a:ext cx="370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D29A269-0CE0-E44F-40EE-1215CC3216D9}"/>
                    </a:ext>
                  </a:extLst>
                </p14:cNvPr>
                <p14:cNvContentPartPr/>
                <p14:nvPr/>
              </p14:nvContentPartPr>
              <p14:xfrm>
                <a:off x="10391545" y="3611375"/>
                <a:ext cx="157320" cy="168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D29A269-0CE0-E44F-40EE-1215CC3216D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383985" y="3603815"/>
                  <a:ext cx="172440" cy="18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84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9BEEA-56C8-FD2D-64E7-D4AC3C92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C561DC-3AFD-7800-88FD-C18A5EFC4FC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820C7-38DD-059F-29DC-716DB4669D3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59193-A58A-96C3-4105-BBE40CB10E3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51FC23D-BB71-D88F-E8FC-863303C5A0E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A88B639-46DA-9261-EDA3-2067BFE92F5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7058F7-F786-B08B-C928-AE9AAD8E5E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2389EF4-E915-F2BB-7273-71F004ADB2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A5C487B-D7B2-E57D-3366-7EC284069A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3259E08-A1DB-86BB-6F55-0B4CAB9ADD5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CF1D5CB-0AB3-C105-71B2-B69A74E004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A7E139-BD99-C2C4-6BA9-4D06D398D8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751B90C-657D-DC3A-5FE4-03B49AB7330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1AD3933-C525-906F-F8EE-DEFAACEE83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5939A63-336D-A4A2-43C9-C5912CC0A87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F7DB063-B152-5047-582F-746CBE4AC14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ECBED93-77B9-345D-F624-33A45BFDC9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B439CFF-255F-AC9B-9328-AD3F7662453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8144805-7081-D2A6-D462-5FC7F9F236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BBBCFC2-7E55-91CC-4292-CAEC3AFC1BD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E5D291-7104-5B7E-5C9D-74EE4F5A78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55DF041-CB28-3E8A-0300-6340AF0C106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F7E5868-8150-B535-2C9C-62BA5A09554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5D2649F-F865-4456-ED72-CF4FC3745A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E4253FF-7851-AB92-03B5-A0831C7EA7F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76F98C6-C57E-896E-F471-6C38DD7ACC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C1861F0-74B8-2DD9-932E-ADD5DA15762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362493-FF02-7A70-2FDE-18D1406F40C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6E5768-76A2-0F6F-64E8-0A45593112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979A223-4647-4D42-CBA0-A79A42AF37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804B7E6-A971-E6D0-B2CF-479E2D3387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6D58657-3C5D-F6AF-405E-8F73E868FA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1DD255-49EA-6D9F-F96C-9C51E8E9ED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26ABABC-D6C5-FB0E-D5FB-D6036A8F6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08ACB6-4B6A-61ED-0996-D13CC7F3CF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026F27-BB46-B97A-8A4A-FB8D1A46A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9" name="Immagine 8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80905252-9FBD-6B35-B92D-5138BEBDD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5" y="126609"/>
            <a:ext cx="2515971" cy="6654800"/>
          </a:xfrm>
          <a:prstGeom prst="rect">
            <a:avLst/>
          </a:prstGeom>
        </p:spPr>
      </p:pic>
      <p:pic>
        <p:nvPicPr>
          <p:cNvPr id="11" name="Immagine 10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E00C6D83-3E55-50F5-6C89-D13A9CA15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65" y="170302"/>
            <a:ext cx="2457205" cy="6741003"/>
          </a:xfrm>
          <a:prstGeom prst="rect">
            <a:avLst/>
          </a:prstGeom>
        </p:spPr>
      </p:pic>
      <p:pic>
        <p:nvPicPr>
          <p:cNvPr id="28" name="Immagine 27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42AB8534-FAB0-8633-ED92-D569AA9AF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398" y="276904"/>
            <a:ext cx="27686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8F034-A281-574B-A535-932885D6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18E57-88E9-7EBF-B741-CFE410FE2B7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1987F-A2A4-2B96-5D26-91857FFAE3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4D23F39-F03E-C1B9-3DED-8CB7FA7B967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668E4E-EAAA-7370-6578-ED5173C37A9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DA0E182-DD8D-01B7-A8D2-F42AB9D45F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251F669-0842-BB9E-6902-1D1F85D962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E4CBE54-51F7-FBA8-6C98-6B86721661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EAB582-2005-2061-7239-EA6640CB3A7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5327F73-E451-49AF-C772-C92754A140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7B1778-9A48-9DD3-2C01-ED8A0F7593A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B7A4FE-A667-124F-1EB2-A65FFCECB2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4CE693-44A5-297E-F0DD-686C6CDBE4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47A306-9EBE-8B6C-38F0-41FE7673F9C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24D3D7A-C3E1-3860-994F-753E8521C3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A862D0-CA14-629C-83AE-3D374A21C85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686F6C-1814-652F-F56F-25DA89CD34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744F36-8274-0232-8347-B1C6081ADB2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8D0B59-780C-259F-3F06-640747E470B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04B36A1-C1E9-7B52-F059-4246AC7D203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FE33615-082E-EC77-076C-06D37BF0655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A8BEA6C-C5E0-EB25-B819-098FE3307A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1A7DBCE-FE09-EB38-331F-2B3D88CEDF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D378BC3-94FE-BBA9-A775-CDE7A2E5B8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A9DCAF-322E-3755-7154-2D4E4DDB118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B9EBE6B-B540-F8FB-0E1D-EBF9CC3DA4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F6CAE8D-84F2-8408-EA5B-814B83548ED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CAFDEF-2148-FA20-E3A4-515F68A70FD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2EE13F6-BF89-4283-8183-1C76627DC58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E23AAD6-AC46-1292-D8A9-5F458EBC5F2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B1EF46A-4329-11BB-DEAD-97C4B4774E2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77433C4-91B5-9803-0636-C78A6698F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6D72F3-1615-4FFE-E173-3744D881908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A1757C-989C-2D05-324D-8CA1852AF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AEBC37B-26A0-A3FC-B8EE-C18AAB760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29" name="Immagine 2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F93D3E6-5877-E7CF-4693-810E5F050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577850"/>
            <a:ext cx="5168900" cy="57023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993F762E-EF27-AC45-09DB-CFA8ADB0156B}"/>
              </a:ext>
            </a:extLst>
          </p:cNvPr>
          <p:cNvGrpSpPr/>
          <p:nvPr/>
        </p:nvGrpSpPr>
        <p:grpSpPr>
          <a:xfrm>
            <a:off x="3398768" y="1396632"/>
            <a:ext cx="84600" cy="73440"/>
            <a:chOff x="3398768" y="1396632"/>
            <a:chExt cx="84600" cy="7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B1C2DBF-6C70-DCC1-0F02-F82A9C1BCC05}"/>
                    </a:ext>
                  </a:extLst>
                </p14:cNvPr>
                <p14:cNvContentPartPr/>
                <p14:nvPr/>
              </p14:nvContentPartPr>
              <p14:xfrm>
                <a:off x="3398768" y="1411392"/>
                <a:ext cx="55800" cy="12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B1C2DBF-6C70-DCC1-0F02-F82A9C1BCC0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91208" y="1403832"/>
                  <a:ext cx="70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1A7D62-F7EC-DD0E-056C-A3B005279841}"/>
                    </a:ext>
                  </a:extLst>
                </p14:cNvPr>
                <p14:cNvContentPartPr/>
                <p14:nvPr/>
              </p14:nvContentPartPr>
              <p14:xfrm>
                <a:off x="3461408" y="1396632"/>
                <a:ext cx="21960" cy="73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1A7D62-F7EC-DD0E-056C-A3B0052798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53848" y="1389072"/>
                  <a:ext cx="37080" cy="8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07595DB-467E-546B-4444-C2261843C942}"/>
                  </a:ext>
                </a:extLst>
              </p14:cNvPr>
              <p14:cNvContentPartPr/>
              <p14:nvPr/>
            </p14:nvContentPartPr>
            <p14:xfrm>
              <a:off x="4107608" y="1531272"/>
              <a:ext cx="202680" cy="381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07595DB-467E-546B-4444-C2261843C9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00048" y="1523712"/>
                <a:ext cx="217800" cy="5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1625E137-C950-123C-1191-E1B373DBB842}"/>
              </a:ext>
            </a:extLst>
          </p:cNvPr>
          <p:cNvGrpSpPr/>
          <p:nvPr/>
        </p:nvGrpSpPr>
        <p:grpSpPr>
          <a:xfrm>
            <a:off x="3362242" y="2737204"/>
            <a:ext cx="49680" cy="65160"/>
            <a:chOff x="3362242" y="2737204"/>
            <a:chExt cx="49680" cy="6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0D3088A-6888-55B9-67F3-7E72EB5A18FD}"/>
                    </a:ext>
                  </a:extLst>
                </p14:cNvPr>
                <p14:cNvContentPartPr/>
                <p14:nvPr/>
              </p14:nvContentPartPr>
              <p14:xfrm>
                <a:off x="3362242" y="2756284"/>
                <a:ext cx="44640" cy="3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0D3088A-6888-55B9-67F3-7E72EB5A18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54682" y="2748724"/>
                  <a:ext cx="597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0722C75-58FF-D812-75AD-2D5008B96F6C}"/>
                    </a:ext>
                  </a:extLst>
                </p14:cNvPr>
                <p14:cNvContentPartPr/>
                <p14:nvPr/>
              </p14:nvContentPartPr>
              <p14:xfrm>
                <a:off x="3399322" y="2737204"/>
                <a:ext cx="12600" cy="65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0722C75-58FF-D812-75AD-2D5008B96F6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91762" y="2729644"/>
                  <a:ext cx="2736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D273C922-8EAC-EDCB-B53E-AF842BF73A96}"/>
                  </a:ext>
                </a:extLst>
              </p14:cNvPr>
              <p14:cNvContentPartPr/>
              <p14:nvPr/>
            </p14:nvContentPartPr>
            <p14:xfrm>
              <a:off x="4433242" y="3337684"/>
              <a:ext cx="221040" cy="540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D273C922-8EAC-EDCB-B53E-AF842BF73A9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25682" y="3330124"/>
                <a:ext cx="2361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ACE0504F-4670-68C8-853E-FE624E3902E5}"/>
                  </a:ext>
                </a:extLst>
              </p14:cNvPr>
              <p14:cNvContentPartPr/>
              <p14:nvPr/>
            </p14:nvContentPartPr>
            <p14:xfrm>
              <a:off x="4163962" y="2913244"/>
              <a:ext cx="964800" cy="666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ACE0504F-4670-68C8-853E-FE624E3902E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56402" y="2905684"/>
                <a:ext cx="97992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1DF0AB84-B1D4-8B33-4D7B-AFF48AF1DFA0}"/>
                  </a:ext>
                </a:extLst>
              </p14:cNvPr>
              <p14:cNvContentPartPr/>
              <p14:nvPr/>
            </p14:nvContentPartPr>
            <p14:xfrm>
              <a:off x="4858762" y="3379444"/>
              <a:ext cx="436320" cy="280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1DF0AB84-B1D4-8B33-4D7B-AFF48AF1DFA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51202" y="3371884"/>
                <a:ext cx="45108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42A95546-AEEC-73C8-E897-318FDFAD5BBA}"/>
              </a:ext>
            </a:extLst>
          </p:cNvPr>
          <p:cNvGrpSpPr/>
          <p:nvPr/>
        </p:nvGrpSpPr>
        <p:grpSpPr>
          <a:xfrm>
            <a:off x="3296362" y="3970924"/>
            <a:ext cx="118080" cy="126000"/>
            <a:chOff x="3296362" y="3970924"/>
            <a:chExt cx="118080" cy="12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B9E3C94-085A-934D-747A-683B56CE4C3B}"/>
                    </a:ext>
                  </a:extLst>
                </p14:cNvPr>
                <p14:cNvContentPartPr/>
                <p14:nvPr/>
              </p14:nvContentPartPr>
              <p14:xfrm>
                <a:off x="3296362" y="4015924"/>
                <a:ext cx="74880" cy="14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B9E3C94-085A-934D-747A-683B56CE4C3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288802" y="4008724"/>
                  <a:ext cx="90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3716BA4-9F10-04B0-0FA8-A3F10E5E7F8C}"/>
                    </a:ext>
                  </a:extLst>
                </p14:cNvPr>
                <p14:cNvContentPartPr/>
                <p14:nvPr/>
              </p14:nvContentPartPr>
              <p14:xfrm>
                <a:off x="3400762" y="3970924"/>
                <a:ext cx="13680" cy="126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3716BA4-9F10-04B0-0FA8-A3F10E5E7F8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93202" y="3963724"/>
                  <a:ext cx="2880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BF56980-07DD-BBCE-8780-AA14ACA14791}"/>
              </a:ext>
            </a:extLst>
          </p:cNvPr>
          <p:cNvGrpSpPr/>
          <p:nvPr/>
        </p:nvGrpSpPr>
        <p:grpSpPr>
          <a:xfrm>
            <a:off x="4887562" y="5902032"/>
            <a:ext cx="127440" cy="214200"/>
            <a:chOff x="4887562" y="5902032"/>
            <a:chExt cx="12744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2C75D0A-F4C6-9673-FC87-0CCB8C6167A6}"/>
                    </a:ext>
                  </a:extLst>
                </p14:cNvPr>
                <p14:cNvContentPartPr/>
                <p14:nvPr/>
              </p14:nvContentPartPr>
              <p14:xfrm>
                <a:off x="4887562" y="5911032"/>
                <a:ext cx="89280" cy="203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2C75D0A-F4C6-9673-FC87-0CCB8C6167A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80002" y="5903472"/>
                  <a:ext cx="1044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98D3DA7-AA1C-0BDA-7F48-862BA42906B1}"/>
                    </a:ext>
                  </a:extLst>
                </p14:cNvPr>
                <p14:cNvContentPartPr/>
                <p14:nvPr/>
              </p14:nvContentPartPr>
              <p14:xfrm>
                <a:off x="4911682" y="5902032"/>
                <a:ext cx="103320" cy="214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98D3DA7-AA1C-0BDA-7F48-862BA42906B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04122" y="5894472"/>
                  <a:ext cx="118440" cy="22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E8303F62-6A2E-8FFE-7BF8-8816A77A8E5B}"/>
                  </a:ext>
                </a:extLst>
              </p14:cNvPr>
              <p14:cNvContentPartPr/>
              <p14:nvPr/>
            </p14:nvContentPartPr>
            <p14:xfrm>
              <a:off x="4891882" y="5611512"/>
              <a:ext cx="84960" cy="2102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E8303F62-6A2E-8FFE-7BF8-8816A77A8E5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84322" y="5603952"/>
                <a:ext cx="100080" cy="22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A752DB72-FFF5-0EAF-F8ED-9A2544292CE5}"/>
              </a:ext>
            </a:extLst>
          </p:cNvPr>
          <p:cNvGrpSpPr/>
          <p:nvPr/>
        </p:nvGrpSpPr>
        <p:grpSpPr>
          <a:xfrm>
            <a:off x="3296362" y="4970712"/>
            <a:ext cx="305280" cy="195120"/>
            <a:chOff x="3296362" y="4970712"/>
            <a:chExt cx="30528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B885DA5-04B2-1163-0D40-5519D10F3F1E}"/>
                    </a:ext>
                  </a:extLst>
                </p14:cNvPr>
                <p14:cNvContentPartPr/>
                <p14:nvPr/>
              </p14:nvContentPartPr>
              <p14:xfrm>
                <a:off x="3296362" y="4970712"/>
                <a:ext cx="83520" cy="195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B885DA5-04B2-1163-0D40-5519D10F3F1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88802" y="4963152"/>
                  <a:ext cx="986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26AF471-6532-C4CC-FA11-F1100469CBD8}"/>
                    </a:ext>
                  </a:extLst>
                </p14:cNvPr>
                <p14:cNvContentPartPr/>
                <p14:nvPr/>
              </p14:nvContentPartPr>
              <p14:xfrm>
                <a:off x="3405802" y="4996632"/>
                <a:ext cx="53280" cy="127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26AF471-6532-C4CC-FA11-F1100469CBD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98242" y="4989072"/>
                  <a:ext cx="684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24DEC5C-4BDE-2DFE-9A5E-BADC4D244363}"/>
                    </a:ext>
                  </a:extLst>
                </p14:cNvPr>
                <p14:cNvContentPartPr/>
                <p14:nvPr/>
              </p14:nvContentPartPr>
              <p14:xfrm>
                <a:off x="3485722" y="4988712"/>
                <a:ext cx="33480" cy="117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24DEC5C-4BDE-2DFE-9A5E-BADC4D24436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78162" y="4981152"/>
                  <a:ext cx="48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AF86BEF-826E-057D-F272-5D0A31214007}"/>
                    </a:ext>
                  </a:extLst>
                </p14:cNvPr>
                <p14:cNvContentPartPr/>
                <p14:nvPr/>
              </p14:nvContentPartPr>
              <p14:xfrm>
                <a:off x="3527842" y="5047392"/>
                <a:ext cx="73800" cy="72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AF86BEF-826E-057D-F272-5D0A3121400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20282" y="5039832"/>
                  <a:ext cx="8892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E45E0840-0D85-2450-DD0B-A54AB988783F}"/>
              </a:ext>
            </a:extLst>
          </p:cNvPr>
          <p:cNvGrpSpPr/>
          <p:nvPr/>
        </p:nvGrpSpPr>
        <p:grpSpPr>
          <a:xfrm>
            <a:off x="4127962" y="5441232"/>
            <a:ext cx="360360" cy="170640"/>
            <a:chOff x="4127962" y="5441232"/>
            <a:chExt cx="360360" cy="17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D14ADFB-2E18-644D-9AE4-3FBBC36F1F04}"/>
                    </a:ext>
                  </a:extLst>
                </p14:cNvPr>
                <p14:cNvContentPartPr/>
                <p14:nvPr/>
              </p14:nvContentPartPr>
              <p14:xfrm>
                <a:off x="4127962" y="5441232"/>
                <a:ext cx="58320" cy="142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D14ADFB-2E18-644D-9AE4-3FBBC36F1F0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20402" y="5434032"/>
                  <a:ext cx="734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94392C1-7093-5852-9C46-69832313B4C7}"/>
                    </a:ext>
                  </a:extLst>
                </p14:cNvPr>
                <p14:cNvContentPartPr/>
                <p14:nvPr/>
              </p14:nvContentPartPr>
              <p14:xfrm>
                <a:off x="4237762" y="5503512"/>
                <a:ext cx="5400" cy="50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94392C1-7093-5852-9C46-69832313B4C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30202" y="5495952"/>
                  <a:ext cx="20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494CFC8-44B6-DEB0-5D09-F75819319774}"/>
                    </a:ext>
                  </a:extLst>
                </p14:cNvPr>
                <p14:cNvContentPartPr/>
                <p14:nvPr/>
              </p14:nvContentPartPr>
              <p14:xfrm>
                <a:off x="4292482" y="5485152"/>
                <a:ext cx="100800" cy="126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494CFC8-44B6-DEB0-5D09-F7581931977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84922" y="5477592"/>
                  <a:ext cx="1159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DD5D6FE-C1E2-CDD4-C80B-E92782CFE854}"/>
                    </a:ext>
                  </a:extLst>
                </p14:cNvPr>
                <p14:cNvContentPartPr/>
                <p14:nvPr/>
              </p14:nvContentPartPr>
              <p14:xfrm>
                <a:off x="4429282" y="5482272"/>
                <a:ext cx="59040" cy="98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DD5D6FE-C1E2-CDD4-C80B-E92782CFE85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21722" y="5475072"/>
                  <a:ext cx="73800" cy="11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F4E0F1C1-4658-E00F-4EAD-70EBB5D883DD}"/>
                  </a:ext>
                </a:extLst>
              </p14:cNvPr>
              <p14:cNvContentPartPr/>
              <p14:nvPr/>
            </p14:nvContentPartPr>
            <p14:xfrm>
              <a:off x="5238562" y="5472552"/>
              <a:ext cx="1035360" cy="4464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F4E0F1C1-4658-E00F-4EAD-70EBB5D883D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231002" y="5464992"/>
                <a:ext cx="1050480" cy="5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844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B4A2-913D-B871-B341-E364C2851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222CBF-8C18-3303-BEFE-666FBC482FD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F4376-B7F1-0950-D5B0-F498EC6E7F4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05A9CB-B975-5F23-5603-4F2E5190D1C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D50CD6-357C-57EF-F519-425699EE231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66A455-9855-9005-017E-8AF04742202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1F4AF2D-E208-816E-345D-925B1E5B600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C847D15-1087-5E91-48A6-FA67CB3F5B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B54F7BE-E757-791D-8325-44C1E431678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7CDDED0-3F97-806C-F6E4-AEE61A262B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D73C55A-F980-3712-C187-1CC76F1D4D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F0DCC61-FCAC-74D6-A970-1CD29CA24D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C0BBBE1-D3BA-728A-ED87-78EC6FEF9A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1434A31-EB0D-FE9F-7E28-6D415D73EF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99581A4-3D40-E9F6-A41C-5A9E4A800C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A168128-C99F-0D50-3A34-1D5D91BD38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0252DD7-45B0-C8E2-731D-5A1ABC04B3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C39249F-AEE0-89A9-4D90-FD61D6D69E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20D53E-AE6A-6C21-F4A9-1EEDD9C77A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7F8701A-B9DE-EA19-ABC6-3CADB4897B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42AB79B-E6B1-E065-1F53-AE05EF84154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7D0211C-82BB-3F91-F413-1D00391B00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B2E772-DC2D-7097-4589-6D9578AB54B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9BCAF9D-4E38-BDE5-BED6-BBB1610F5D7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6549524-05A5-0D2E-ABD3-8493D4F52F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D161F84-B610-6457-BDA7-06561A3B100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A89ECC8-E8AD-316C-C2D8-4A14A87DF5A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C91B25-A402-792A-C0DD-1C0A9485DD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9A981AA-4719-66F5-2406-BAAA660FF51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5E1764A-03DC-AD25-EF7A-E1D2C18732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500DE1-752F-DA35-BD89-E8B092F9540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5A4AD15-455D-4A80-47E6-B28CDC660C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83259E-2DCA-B7FB-3950-CB7734E7A8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C5A499-4FC8-269C-9B68-E33BE3D10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A5C457-B9F6-7EC1-743B-D7AE92CE40A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166266-86F5-4F03-CCC7-A2CB243A8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97F540-8A93-02EA-5D89-99DFCE0F3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74837C09-E15B-0C3D-1770-4152782B6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30" y="622298"/>
            <a:ext cx="5029200" cy="18415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97439FD-6F7A-1185-6553-AB75D7EBE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30" y="3176415"/>
            <a:ext cx="5016500" cy="2984500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498AA8F6-5ECF-E3CB-EA03-883E7EE08437}"/>
              </a:ext>
            </a:extLst>
          </p:cNvPr>
          <p:cNvGrpSpPr/>
          <p:nvPr/>
        </p:nvGrpSpPr>
        <p:grpSpPr>
          <a:xfrm>
            <a:off x="7465753" y="1092792"/>
            <a:ext cx="667800" cy="326880"/>
            <a:chOff x="7465753" y="1092792"/>
            <a:chExt cx="66780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6FFB939-1ADC-46A2-1FFA-108518EF6141}"/>
                    </a:ext>
                  </a:extLst>
                </p14:cNvPr>
                <p14:cNvContentPartPr/>
                <p14:nvPr/>
              </p14:nvContentPartPr>
              <p14:xfrm>
                <a:off x="7531633" y="1092792"/>
                <a:ext cx="11880" cy="81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6FFB939-1ADC-46A2-1FFA-108518EF61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24073" y="1085232"/>
                  <a:ext cx="270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B1A668A-BF9B-6E51-0551-83E8620D7276}"/>
                    </a:ext>
                  </a:extLst>
                </p14:cNvPr>
                <p14:cNvContentPartPr/>
                <p14:nvPr/>
              </p14:nvContentPartPr>
              <p14:xfrm>
                <a:off x="7465753" y="1167672"/>
                <a:ext cx="114840" cy="50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B1A668A-BF9B-6E51-0551-83E8620D727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58193" y="1160112"/>
                  <a:ext cx="129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11CA87A-6B65-CCEB-B9E8-B4681D40EBC7}"/>
                    </a:ext>
                  </a:extLst>
                </p14:cNvPr>
                <p14:cNvContentPartPr/>
                <p14:nvPr/>
              </p14:nvContentPartPr>
              <p14:xfrm>
                <a:off x="7569793" y="1315992"/>
                <a:ext cx="196200" cy="103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11CA87A-6B65-CCEB-B9E8-B4681D40EBC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62593" y="1308432"/>
                  <a:ext cx="2113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32FB7C4-DCFC-23E1-148D-3361EB437183}"/>
                    </a:ext>
                  </a:extLst>
                </p14:cNvPr>
                <p14:cNvContentPartPr/>
                <p14:nvPr/>
              </p14:nvContentPartPr>
              <p14:xfrm>
                <a:off x="7785073" y="1304832"/>
                <a:ext cx="66600" cy="103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32FB7C4-DCFC-23E1-148D-3361EB43718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77513" y="1297272"/>
                  <a:ext cx="817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7C0575C-4F3D-5EE8-E16E-68C55D7D0EF0}"/>
                    </a:ext>
                  </a:extLst>
                </p14:cNvPr>
                <p14:cNvContentPartPr/>
                <p14:nvPr/>
              </p14:nvContentPartPr>
              <p14:xfrm>
                <a:off x="7918633" y="1186392"/>
                <a:ext cx="31680" cy="183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7C0575C-4F3D-5EE8-E16E-68C55D7D0EF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11073" y="1178832"/>
                  <a:ext cx="464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D8E307D-F2E9-26DE-7461-6F82E9C32265}"/>
                    </a:ext>
                  </a:extLst>
                </p14:cNvPr>
                <p14:cNvContentPartPr/>
                <p14:nvPr/>
              </p14:nvContentPartPr>
              <p14:xfrm>
                <a:off x="7914673" y="1302672"/>
                <a:ext cx="72360" cy="18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D8E307D-F2E9-26DE-7461-6F82E9C3226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07113" y="1295112"/>
                  <a:ext cx="87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43E9D19-3CD2-9B3B-4210-74A4792717F7}"/>
                    </a:ext>
                  </a:extLst>
                </p14:cNvPr>
                <p14:cNvContentPartPr/>
                <p14:nvPr/>
              </p14:nvContentPartPr>
              <p14:xfrm>
                <a:off x="7977673" y="1283592"/>
                <a:ext cx="37800" cy="83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43E9D19-3CD2-9B3B-4210-74A4792717F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70113" y="1276032"/>
                  <a:ext cx="52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9042737-DD63-6167-FB85-BC96FD36CE0A}"/>
                    </a:ext>
                  </a:extLst>
                </p14:cNvPr>
                <p14:cNvContentPartPr/>
                <p14:nvPr/>
              </p14:nvContentPartPr>
              <p14:xfrm>
                <a:off x="8034553" y="1229232"/>
                <a:ext cx="99000" cy="73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9042737-DD63-6167-FB85-BC96FD36CE0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26993" y="1221672"/>
                  <a:ext cx="11412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FFFFD480-54E9-8976-73C4-46088D971290}"/>
              </a:ext>
            </a:extLst>
          </p:cNvPr>
          <p:cNvGrpSpPr/>
          <p:nvPr/>
        </p:nvGrpSpPr>
        <p:grpSpPr>
          <a:xfrm>
            <a:off x="227973" y="210432"/>
            <a:ext cx="256680" cy="397440"/>
            <a:chOff x="227973" y="210432"/>
            <a:chExt cx="25668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59B6FA6-E67C-9439-D519-AD4A53118453}"/>
                    </a:ext>
                  </a:extLst>
                </p14:cNvPr>
                <p14:cNvContentPartPr/>
                <p14:nvPr/>
              </p14:nvContentPartPr>
              <p14:xfrm>
                <a:off x="242013" y="217992"/>
                <a:ext cx="111240" cy="227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59B6FA6-E67C-9439-D519-AD4A5311845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4453" y="210432"/>
                  <a:ext cx="1260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EF18693-86E9-BCAE-D7D2-5E9BBC41C23F}"/>
                    </a:ext>
                  </a:extLst>
                </p14:cNvPr>
                <p14:cNvContentPartPr/>
                <p14:nvPr/>
              </p14:nvContentPartPr>
              <p14:xfrm>
                <a:off x="227973" y="344712"/>
                <a:ext cx="145440" cy="36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EF18693-86E9-BCAE-D7D2-5E9BBC41C23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0413" y="337152"/>
                  <a:ext cx="1605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1EFAD72-F5AF-E13B-9254-6C18BAB40687}"/>
                    </a:ext>
                  </a:extLst>
                </p14:cNvPr>
                <p14:cNvContentPartPr/>
                <p14:nvPr/>
              </p14:nvContentPartPr>
              <p14:xfrm>
                <a:off x="409413" y="210432"/>
                <a:ext cx="37440" cy="234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1EFAD72-F5AF-E13B-9254-6C18BAB4068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1853" y="202872"/>
                  <a:ext cx="522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741DF59-5336-B242-58EA-96CE5D672790}"/>
                    </a:ext>
                  </a:extLst>
                </p14:cNvPr>
                <p14:cNvContentPartPr/>
                <p14:nvPr/>
              </p14:nvContentPartPr>
              <p14:xfrm>
                <a:off x="422013" y="348312"/>
                <a:ext cx="62640" cy="38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741DF59-5336-B242-58EA-96CE5D67279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4453" y="340752"/>
                  <a:ext cx="777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E4C2C02-338F-BA41-E09A-FC28F99C16E5}"/>
                    </a:ext>
                  </a:extLst>
                </p14:cNvPr>
                <p14:cNvContentPartPr/>
                <p14:nvPr/>
              </p14:nvContentPartPr>
              <p14:xfrm>
                <a:off x="292053" y="516792"/>
                <a:ext cx="115560" cy="91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E4C2C02-338F-BA41-E09A-FC28F99C16E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4853" y="509232"/>
                  <a:ext cx="1306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372F5061-0CB6-B632-5AD5-050B1BEF24B2}"/>
              </a:ext>
            </a:extLst>
          </p:cNvPr>
          <p:cNvGrpSpPr/>
          <p:nvPr/>
        </p:nvGrpSpPr>
        <p:grpSpPr>
          <a:xfrm>
            <a:off x="635133" y="252912"/>
            <a:ext cx="243360" cy="313920"/>
            <a:chOff x="635133" y="252912"/>
            <a:chExt cx="24336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B2A1495-EEED-E275-9191-BBE225D1F85C}"/>
                    </a:ext>
                  </a:extLst>
                </p14:cNvPr>
                <p14:cNvContentPartPr/>
                <p14:nvPr/>
              </p14:nvContentPartPr>
              <p14:xfrm>
                <a:off x="635133" y="286032"/>
                <a:ext cx="124560" cy="158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B2A1495-EEED-E275-9191-BBE225D1F85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27573" y="278472"/>
                  <a:ext cx="1393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959A21-C617-832E-4583-0A976A0225F5}"/>
                    </a:ext>
                  </a:extLst>
                </p14:cNvPr>
                <p14:cNvContentPartPr/>
                <p14:nvPr/>
              </p14:nvContentPartPr>
              <p14:xfrm>
                <a:off x="645213" y="356232"/>
                <a:ext cx="113760" cy="39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959A21-C617-832E-4583-0A976A0225F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7653" y="348672"/>
                  <a:ext cx="128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07FCB0C-7892-E98A-E642-6C80E0C770BB}"/>
                    </a:ext>
                  </a:extLst>
                </p14:cNvPr>
                <p14:cNvContentPartPr/>
                <p14:nvPr/>
              </p14:nvContentPartPr>
              <p14:xfrm>
                <a:off x="811533" y="252912"/>
                <a:ext cx="16920" cy="159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07FCB0C-7892-E98A-E642-6C80E0C770B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03973" y="245352"/>
                  <a:ext cx="320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0F4E34F-F921-B328-783C-4292B70FD653}"/>
                    </a:ext>
                  </a:extLst>
                </p14:cNvPr>
                <p14:cNvContentPartPr/>
                <p14:nvPr/>
              </p14:nvContentPartPr>
              <p14:xfrm>
                <a:off x="819093" y="350472"/>
                <a:ext cx="59400" cy="27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0F4E34F-F921-B328-783C-4292B70FD65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1533" y="342912"/>
                  <a:ext cx="745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A07AD6A-C64D-EC17-E185-8A895C31C8ED}"/>
                    </a:ext>
                  </a:extLst>
                </p14:cNvPr>
                <p14:cNvContentPartPr/>
                <p14:nvPr/>
              </p14:nvContentPartPr>
              <p14:xfrm>
                <a:off x="742773" y="477192"/>
                <a:ext cx="122040" cy="89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A07AD6A-C64D-EC17-E185-8A895C31C8E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5213" y="469632"/>
                  <a:ext cx="13680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B07858FA-B27B-837E-A4AF-DF1E1F8792F0}"/>
              </a:ext>
            </a:extLst>
          </p:cNvPr>
          <p:cNvGrpSpPr/>
          <p:nvPr/>
        </p:nvGrpSpPr>
        <p:grpSpPr>
          <a:xfrm>
            <a:off x="1086213" y="309792"/>
            <a:ext cx="98280" cy="88920"/>
            <a:chOff x="1086213" y="309792"/>
            <a:chExt cx="9828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EFC41C3-BE1E-E4B1-B2DA-D9667708ECAF}"/>
                    </a:ext>
                  </a:extLst>
                </p14:cNvPr>
                <p14:cNvContentPartPr/>
                <p14:nvPr/>
              </p14:nvContentPartPr>
              <p14:xfrm>
                <a:off x="1111773" y="309792"/>
                <a:ext cx="71640" cy="17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EFC41C3-BE1E-E4B1-B2DA-D9667708ECA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04213" y="302232"/>
                  <a:ext cx="867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42408AA-CE6A-C74A-9E00-4D0CDA2521BD}"/>
                    </a:ext>
                  </a:extLst>
                </p14:cNvPr>
                <p14:cNvContentPartPr/>
                <p14:nvPr/>
              </p14:nvContentPartPr>
              <p14:xfrm>
                <a:off x="1086213" y="382512"/>
                <a:ext cx="98280" cy="16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42408AA-CE6A-C74A-9E00-4D0CDA2521B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78653" y="374952"/>
                  <a:ext cx="1134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D96A6FF7-AEDF-BB54-6BBB-78161EB8F419}"/>
              </a:ext>
            </a:extLst>
          </p:cNvPr>
          <p:cNvGrpSpPr/>
          <p:nvPr/>
        </p:nvGrpSpPr>
        <p:grpSpPr>
          <a:xfrm>
            <a:off x="1349733" y="209712"/>
            <a:ext cx="548280" cy="260640"/>
            <a:chOff x="1349733" y="209712"/>
            <a:chExt cx="54828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B660290-679F-D405-D738-3AC3368CEEB9}"/>
                    </a:ext>
                  </a:extLst>
                </p14:cNvPr>
                <p14:cNvContentPartPr/>
                <p14:nvPr/>
              </p14:nvContentPartPr>
              <p14:xfrm>
                <a:off x="1349733" y="308352"/>
                <a:ext cx="133920" cy="149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B660290-679F-D405-D738-3AC3368CEEB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42173" y="300792"/>
                  <a:ext cx="149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AF8801B-9F36-0F59-80CF-CDB8F5271037}"/>
                    </a:ext>
                  </a:extLst>
                </p14:cNvPr>
                <p14:cNvContentPartPr/>
                <p14:nvPr/>
              </p14:nvContentPartPr>
              <p14:xfrm>
                <a:off x="1551333" y="306552"/>
                <a:ext cx="74880" cy="163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AF8801B-9F36-0F59-80CF-CDB8F527103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43773" y="298992"/>
                  <a:ext cx="900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CDF10DC-54E2-A734-37E8-706465A62096}"/>
                    </a:ext>
                  </a:extLst>
                </p14:cNvPr>
                <p14:cNvContentPartPr/>
                <p14:nvPr/>
              </p14:nvContentPartPr>
              <p14:xfrm>
                <a:off x="1691373" y="209712"/>
                <a:ext cx="36720" cy="244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CDF10DC-54E2-A734-37E8-706465A6209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83813" y="202152"/>
                  <a:ext cx="518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3C16795-DDBF-83B3-DC57-A50428AD7670}"/>
                    </a:ext>
                  </a:extLst>
                </p14:cNvPr>
                <p14:cNvContentPartPr/>
                <p14:nvPr/>
              </p14:nvContentPartPr>
              <p14:xfrm>
                <a:off x="1691733" y="373152"/>
                <a:ext cx="70200" cy="59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3C16795-DDBF-83B3-DC57-A50428AD767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84173" y="365592"/>
                  <a:ext cx="853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DACC682-4D92-F981-76EC-63E49F95253A}"/>
                    </a:ext>
                  </a:extLst>
                </p14:cNvPr>
                <p14:cNvContentPartPr/>
                <p14:nvPr/>
              </p14:nvContentPartPr>
              <p14:xfrm>
                <a:off x="1750413" y="376752"/>
                <a:ext cx="66600" cy="90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DACC682-4D92-F981-76EC-63E49F95253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42853" y="369192"/>
                  <a:ext cx="81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936BDB6-FFA8-31F6-0D47-E33CE15547C1}"/>
                    </a:ext>
                  </a:extLst>
                </p14:cNvPr>
                <p14:cNvContentPartPr/>
                <p14:nvPr/>
              </p14:nvContentPartPr>
              <p14:xfrm>
                <a:off x="1836453" y="302592"/>
                <a:ext cx="61560" cy="27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936BDB6-FFA8-31F6-0D47-E33CE15547C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828893" y="295032"/>
                  <a:ext cx="766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D24655E0-7A35-3E1F-B1DD-49FBD3D9FC51}"/>
              </a:ext>
            </a:extLst>
          </p:cNvPr>
          <p:cNvGrpSpPr/>
          <p:nvPr/>
        </p:nvGrpSpPr>
        <p:grpSpPr>
          <a:xfrm>
            <a:off x="2145333" y="227712"/>
            <a:ext cx="466200" cy="234000"/>
            <a:chOff x="2145333" y="227712"/>
            <a:chExt cx="46620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53E03D4-8FFD-194A-6DC7-D910B99BD3D5}"/>
                    </a:ext>
                  </a:extLst>
                </p14:cNvPr>
                <p14:cNvContentPartPr/>
                <p14:nvPr/>
              </p14:nvContentPartPr>
              <p14:xfrm>
                <a:off x="2145333" y="323472"/>
                <a:ext cx="121320" cy="138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53E03D4-8FFD-194A-6DC7-D910B99BD3D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37773" y="316272"/>
                  <a:ext cx="136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80709B1-F414-DB83-14EB-820484D00102}"/>
                    </a:ext>
                  </a:extLst>
                </p14:cNvPr>
                <p14:cNvContentPartPr/>
                <p14:nvPr/>
              </p14:nvContentPartPr>
              <p14:xfrm>
                <a:off x="2310933" y="336792"/>
                <a:ext cx="55800" cy="1231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80709B1-F414-DB83-14EB-820484D0010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303373" y="329232"/>
                  <a:ext cx="70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6D9A50D-62AB-8E4E-1647-F8EEE96571FA}"/>
                    </a:ext>
                  </a:extLst>
                </p14:cNvPr>
                <p14:cNvContentPartPr/>
                <p14:nvPr/>
              </p14:nvContentPartPr>
              <p14:xfrm>
                <a:off x="2403093" y="227712"/>
                <a:ext cx="32760" cy="184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6D9A50D-62AB-8E4E-1647-F8EEE96571F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95533" y="220152"/>
                  <a:ext cx="47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2220852-946E-20A2-2FA7-80B4E9C7B694}"/>
                    </a:ext>
                  </a:extLst>
                </p14:cNvPr>
                <p14:cNvContentPartPr/>
                <p14:nvPr/>
              </p14:nvContentPartPr>
              <p14:xfrm>
                <a:off x="2405613" y="372072"/>
                <a:ext cx="49320" cy="1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2220852-946E-20A2-2FA7-80B4E9C7B69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398053" y="364512"/>
                  <a:ext cx="644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E63BC45-8777-2467-0484-5794BBA723F6}"/>
                    </a:ext>
                  </a:extLst>
                </p14:cNvPr>
                <p14:cNvContentPartPr/>
                <p14:nvPr/>
              </p14:nvContentPartPr>
              <p14:xfrm>
                <a:off x="2482653" y="359472"/>
                <a:ext cx="54360" cy="94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E63BC45-8777-2467-0484-5794BBA723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75093" y="351912"/>
                  <a:ext cx="694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2EE867C-1BB5-082A-A805-4B5D20443DCB}"/>
                    </a:ext>
                  </a:extLst>
                </p14:cNvPr>
                <p14:cNvContentPartPr/>
                <p14:nvPr/>
              </p14:nvContentPartPr>
              <p14:xfrm>
                <a:off x="2527293" y="306552"/>
                <a:ext cx="84240" cy="35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2EE867C-1BB5-082A-A805-4B5D20443DC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519733" y="298992"/>
                  <a:ext cx="9936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E976953B-CD13-273E-5502-785075241D5A}"/>
              </a:ext>
            </a:extLst>
          </p:cNvPr>
          <p:cNvGrpSpPr/>
          <p:nvPr/>
        </p:nvGrpSpPr>
        <p:grpSpPr>
          <a:xfrm>
            <a:off x="4400915" y="653952"/>
            <a:ext cx="169560" cy="121680"/>
            <a:chOff x="4400915" y="653952"/>
            <a:chExt cx="169560" cy="12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0A250B7-E9A6-B75E-4778-0833190423E7}"/>
                    </a:ext>
                  </a:extLst>
                </p14:cNvPr>
                <p14:cNvContentPartPr/>
                <p14:nvPr/>
              </p14:nvContentPartPr>
              <p14:xfrm>
                <a:off x="4400915" y="670512"/>
                <a:ext cx="60120" cy="105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0A250B7-E9A6-B75E-4778-0833190423E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393355" y="662952"/>
                  <a:ext cx="752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1F76CF9-F585-8FBC-5FA5-77EE5F725A5F}"/>
                    </a:ext>
                  </a:extLst>
                </p14:cNvPr>
                <p14:cNvContentPartPr/>
                <p14:nvPr/>
              </p14:nvContentPartPr>
              <p14:xfrm>
                <a:off x="4493795" y="653952"/>
                <a:ext cx="76680" cy="77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1F76CF9-F585-8FBC-5FA5-77EE5F725A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486235" y="646392"/>
                  <a:ext cx="9180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2905B3CA-307E-8A3C-C88F-8889F5C1314C}"/>
              </a:ext>
            </a:extLst>
          </p:cNvPr>
          <p:cNvGrpSpPr/>
          <p:nvPr/>
        </p:nvGrpSpPr>
        <p:grpSpPr>
          <a:xfrm>
            <a:off x="5347355" y="642792"/>
            <a:ext cx="47160" cy="123840"/>
            <a:chOff x="5347355" y="642792"/>
            <a:chExt cx="47160" cy="12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86E27CA-1497-5370-F2E9-6B56078812EF}"/>
                    </a:ext>
                  </a:extLst>
                </p14:cNvPr>
                <p14:cNvContentPartPr/>
                <p14:nvPr/>
              </p14:nvContentPartPr>
              <p14:xfrm>
                <a:off x="5366075" y="642792"/>
                <a:ext cx="28440" cy="76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86E27CA-1497-5370-F2E9-6B56078812E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58515" y="635232"/>
                  <a:ext cx="435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8EEE42C-C888-DDE7-07D6-7C7CCB5D67D3}"/>
                    </a:ext>
                  </a:extLst>
                </p14:cNvPr>
                <p14:cNvContentPartPr/>
                <p14:nvPr/>
              </p14:nvContentPartPr>
              <p14:xfrm>
                <a:off x="5347355" y="721632"/>
                <a:ext cx="39240" cy="45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8EEE42C-C888-DDE7-07D6-7C7CCB5D67D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39795" y="714072"/>
                  <a:ext cx="5436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E7E5C88D-B501-F2CF-DD99-52F74516163F}"/>
              </a:ext>
            </a:extLst>
          </p:cNvPr>
          <p:cNvGrpSpPr/>
          <p:nvPr/>
        </p:nvGrpSpPr>
        <p:grpSpPr>
          <a:xfrm>
            <a:off x="92253" y="1257312"/>
            <a:ext cx="660240" cy="388440"/>
            <a:chOff x="92253" y="1257312"/>
            <a:chExt cx="660240" cy="38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49301C1-F07D-C11F-6545-D2E5F1C4D0AB}"/>
                    </a:ext>
                  </a:extLst>
                </p14:cNvPr>
                <p14:cNvContentPartPr/>
                <p14:nvPr/>
              </p14:nvContentPartPr>
              <p14:xfrm>
                <a:off x="92253" y="1257312"/>
                <a:ext cx="230760" cy="388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49301C1-F07D-C11F-6545-D2E5F1C4D0A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4693" y="1249752"/>
                  <a:ext cx="2458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0736ADC-7DDE-B463-D08B-FB95E342488A}"/>
                    </a:ext>
                  </a:extLst>
                </p14:cNvPr>
                <p14:cNvContentPartPr/>
                <p14:nvPr/>
              </p14:nvContentPartPr>
              <p14:xfrm>
                <a:off x="316893" y="1289712"/>
                <a:ext cx="127800" cy="264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0736ADC-7DDE-B463-D08B-FB95E342488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9333" y="1282152"/>
                  <a:ext cx="1425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0ACCAD8-C50B-C15C-1B72-3F5BECB08B50}"/>
                    </a:ext>
                  </a:extLst>
                </p14:cNvPr>
                <p14:cNvContentPartPr/>
                <p14:nvPr/>
              </p14:nvContentPartPr>
              <p14:xfrm>
                <a:off x="520653" y="1337952"/>
                <a:ext cx="231840" cy="2160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0ACCAD8-C50B-C15C-1B72-3F5BECB08B5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13093" y="1330392"/>
                  <a:ext cx="24696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C4934819-2439-4D0A-9F2B-B6456A95EA9B}"/>
              </a:ext>
            </a:extLst>
          </p:cNvPr>
          <p:cNvGrpSpPr/>
          <p:nvPr/>
        </p:nvGrpSpPr>
        <p:grpSpPr>
          <a:xfrm>
            <a:off x="1037253" y="1251912"/>
            <a:ext cx="434880" cy="294840"/>
            <a:chOff x="1037253" y="1251912"/>
            <a:chExt cx="434880" cy="29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67AA41C-6570-8D91-944B-7944AB69324B}"/>
                    </a:ext>
                  </a:extLst>
                </p14:cNvPr>
                <p14:cNvContentPartPr/>
                <p14:nvPr/>
              </p14:nvContentPartPr>
              <p14:xfrm>
                <a:off x="1037253" y="1366752"/>
                <a:ext cx="156960" cy="1616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67AA41C-6570-8D91-944B-7944AB69324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29693" y="1359192"/>
                  <a:ext cx="172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DE4CA83-14FC-9D81-155A-78121CDC0D4E}"/>
                    </a:ext>
                  </a:extLst>
                </p14:cNvPr>
                <p14:cNvContentPartPr/>
                <p14:nvPr/>
              </p14:nvContentPartPr>
              <p14:xfrm>
                <a:off x="1221213" y="1251912"/>
                <a:ext cx="56160" cy="102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DE4CA83-14FC-9D81-155A-78121CDC0D4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213653" y="1244352"/>
                  <a:ext cx="712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4AE5FC1-0424-13EE-AC7E-8550890065B2}"/>
                    </a:ext>
                  </a:extLst>
                </p14:cNvPr>
                <p14:cNvContentPartPr/>
                <p14:nvPr/>
              </p14:nvContentPartPr>
              <p14:xfrm>
                <a:off x="1305813" y="1398072"/>
                <a:ext cx="98640" cy="148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4AE5FC1-0424-13EE-AC7E-8550890065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298253" y="1390512"/>
                  <a:ext cx="113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C7204E7-5D7E-B51C-F8BF-1E91AD7299A7}"/>
                    </a:ext>
                  </a:extLst>
                </p14:cNvPr>
                <p14:cNvContentPartPr/>
                <p14:nvPr/>
              </p14:nvContentPartPr>
              <p14:xfrm>
                <a:off x="1399053" y="1338312"/>
                <a:ext cx="73080" cy="532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C7204E7-5D7E-B51C-F8BF-1E91AD7299A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391493" y="1331112"/>
                  <a:ext cx="8784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D7592131-5027-8AC1-9AB3-DAE7FD1690EC}"/>
              </a:ext>
            </a:extLst>
          </p:cNvPr>
          <p:cNvGrpSpPr/>
          <p:nvPr/>
        </p:nvGrpSpPr>
        <p:grpSpPr>
          <a:xfrm>
            <a:off x="160293" y="1936272"/>
            <a:ext cx="384840" cy="272520"/>
            <a:chOff x="160293" y="1936272"/>
            <a:chExt cx="38484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674E8AB-0888-ED60-B466-990B677E23D9}"/>
                    </a:ext>
                  </a:extLst>
                </p14:cNvPr>
                <p14:cNvContentPartPr/>
                <p14:nvPr/>
              </p14:nvContentPartPr>
              <p14:xfrm>
                <a:off x="160293" y="1936272"/>
                <a:ext cx="177120" cy="272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674E8AB-0888-ED60-B466-990B677E23D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52733" y="1928712"/>
                  <a:ext cx="1918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0F7FEF0-3139-2812-B098-D77C1543BC75}"/>
                    </a:ext>
                  </a:extLst>
                </p14:cNvPr>
                <p14:cNvContentPartPr/>
                <p14:nvPr/>
              </p14:nvContentPartPr>
              <p14:xfrm>
                <a:off x="336693" y="1992072"/>
                <a:ext cx="208440" cy="2149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0F7FEF0-3139-2812-B098-D77C1543BC7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29133" y="1984512"/>
                  <a:ext cx="223560" cy="23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07B6C677-7B2E-21CD-6B13-F54CEF5A9D9D}"/>
              </a:ext>
            </a:extLst>
          </p:cNvPr>
          <p:cNvGrpSpPr/>
          <p:nvPr/>
        </p:nvGrpSpPr>
        <p:grpSpPr>
          <a:xfrm>
            <a:off x="861213" y="1967592"/>
            <a:ext cx="1047600" cy="225000"/>
            <a:chOff x="861213" y="1967592"/>
            <a:chExt cx="104760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E5D1E50-FF12-61AC-C84A-516F71975E31}"/>
                    </a:ext>
                  </a:extLst>
                </p14:cNvPr>
                <p14:cNvContentPartPr/>
                <p14:nvPr/>
              </p14:nvContentPartPr>
              <p14:xfrm>
                <a:off x="861213" y="1984512"/>
                <a:ext cx="196560" cy="2080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E5D1E50-FF12-61AC-C84A-516F71975E3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53653" y="1976952"/>
                  <a:ext cx="2116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02E771C-A577-3131-62D0-FD5F3C26CC1E}"/>
                    </a:ext>
                  </a:extLst>
                </p14:cNvPr>
                <p14:cNvContentPartPr/>
                <p14:nvPr/>
              </p14:nvContentPartPr>
              <p14:xfrm>
                <a:off x="988293" y="2075952"/>
                <a:ext cx="84240" cy="87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02E771C-A577-3131-62D0-FD5F3C26CC1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80733" y="2068392"/>
                  <a:ext cx="99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CD304BC-9688-642A-E9EE-4EEA910013EE}"/>
                    </a:ext>
                  </a:extLst>
                </p14:cNvPr>
                <p14:cNvContentPartPr/>
                <p14:nvPr/>
              </p14:nvContentPartPr>
              <p14:xfrm>
                <a:off x="1106013" y="2005752"/>
                <a:ext cx="127440" cy="1612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CD304BC-9688-642A-E9EE-4EEA910013E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98453" y="1998192"/>
                  <a:ext cx="142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F0C2B5E-5E42-2CFE-BF96-157A91370A0E}"/>
                    </a:ext>
                  </a:extLst>
                </p14:cNvPr>
                <p14:cNvContentPartPr/>
                <p14:nvPr/>
              </p14:nvContentPartPr>
              <p14:xfrm>
                <a:off x="1265133" y="1967592"/>
                <a:ext cx="87480" cy="221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F0C2B5E-5E42-2CFE-BF96-157A91370A0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257573" y="1960032"/>
                  <a:ext cx="1026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E82B43B-9EDE-B769-1C07-2A8D60D902E0}"/>
                    </a:ext>
                  </a:extLst>
                </p14:cNvPr>
                <p14:cNvContentPartPr/>
                <p14:nvPr/>
              </p14:nvContentPartPr>
              <p14:xfrm>
                <a:off x="1299333" y="2110512"/>
                <a:ext cx="81000" cy="32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E82B43B-9EDE-B769-1C07-2A8D60D902E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91773" y="2102952"/>
                  <a:ext cx="961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78FA91B8-5A2D-1BD3-26C2-06E599F20FEA}"/>
                    </a:ext>
                  </a:extLst>
                </p14:cNvPr>
                <p14:cNvContentPartPr/>
                <p14:nvPr/>
              </p14:nvContentPartPr>
              <p14:xfrm>
                <a:off x="1459533" y="1991712"/>
                <a:ext cx="174600" cy="1710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78FA91B8-5A2D-1BD3-26C2-06E599F20FE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451973" y="1984512"/>
                  <a:ext cx="1897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7308D4A-B30F-84A0-AB4F-187E21BC99D3}"/>
                    </a:ext>
                  </a:extLst>
                </p14:cNvPr>
                <p14:cNvContentPartPr/>
                <p14:nvPr/>
              </p14:nvContentPartPr>
              <p14:xfrm>
                <a:off x="1659333" y="1991352"/>
                <a:ext cx="109800" cy="57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7308D4A-B30F-84A0-AB4F-187E21BC99D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651773" y="1983792"/>
                  <a:ext cx="1249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771375C8-5282-B04D-7FCF-C5FF035B6B9C}"/>
                    </a:ext>
                  </a:extLst>
                </p14:cNvPr>
                <p14:cNvContentPartPr/>
                <p14:nvPr/>
              </p14:nvContentPartPr>
              <p14:xfrm>
                <a:off x="1697493" y="1980552"/>
                <a:ext cx="43560" cy="1368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771375C8-5282-B04D-7FCF-C5FF035B6B9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689933" y="1972992"/>
                  <a:ext cx="586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537A8BE3-F9A8-BCEA-5D86-00B2E02AA5CF}"/>
                    </a:ext>
                  </a:extLst>
                </p14:cNvPr>
                <p14:cNvContentPartPr/>
                <p14:nvPr/>
              </p14:nvContentPartPr>
              <p14:xfrm>
                <a:off x="1741413" y="2005032"/>
                <a:ext cx="167400" cy="154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537A8BE3-F9A8-BCEA-5D86-00B2E02AA5C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33853" y="1997472"/>
                  <a:ext cx="182520" cy="16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A40EBD20-C780-8528-82B4-6C47F7AF403F}"/>
                  </a:ext>
                </a:extLst>
              </p14:cNvPr>
              <p14:cNvContentPartPr/>
              <p14:nvPr/>
            </p14:nvContentPartPr>
            <p14:xfrm>
              <a:off x="5050026" y="4463972"/>
              <a:ext cx="2091600" cy="13140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A40EBD20-C780-8528-82B4-6C47F7AF403F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042466" y="4456412"/>
                <a:ext cx="210672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669FB251-F6F7-2C9E-22FC-886CC59F7F62}"/>
                  </a:ext>
                </a:extLst>
              </p14:cNvPr>
              <p14:cNvContentPartPr/>
              <p14:nvPr/>
            </p14:nvContentPartPr>
            <p14:xfrm>
              <a:off x="6905466" y="3842972"/>
              <a:ext cx="752040" cy="11412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669FB251-F6F7-2C9E-22FC-886CC59F7F6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897906" y="3835412"/>
                <a:ext cx="766800" cy="12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1722542B-4DCE-D3CD-C54A-207B1ECE51D9}"/>
              </a:ext>
            </a:extLst>
          </p:cNvPr>
          <p:cNvGrpSpPr/>
          <p:nvPr/>
        </p:nvGrpSpPr>
        <p:grpSpPr>
          <a:xfrm>
            <a:off x="7544826" y="4254092"/>
            <a:ext cx="1056960" cy="214200"/>
            <a:chOff x="7544826" y="4254092"/>
            <a:chExt cx="105696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5C9DA79-826E-DA96-B5CD-BCA8820FB3C3}"/>
                    </a:ext>
                  </a:extLst>
                </p14:cNvPr>
                <p14:cNvContentPartPr/>
                <p14:nvPr/>
              </p14:nvContentPartPr>
              <p14:xfrm>
                <a:off x="7544826" y="4254092"/>
                <a:ext cx="154440" cy="2142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5C9DA79-826E-DA96-B5CD-BCA8820FB3C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537266" y="4246532"/>
                  <a:ext cx="1692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5F9291C-CEB2-6381-427F-D27E1134B8D7}"/>
                    </a:ext>
                  </a:extLst>
                </p14:cNvPr>
                <p14:cNvContentPartPr/>
                <p14:nvPr/>
              </p14:nvContentPartPr>
              <p14:xfrm>
                <a:off x="7755426" y="4312412"/>
                <a:ext cx="111240" cy="885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5F9291C-CEB2-6381-427F-D27E1134B8D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47866" y="4304852"/>
                  <a:ext cx="126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76CDA45-FAC1-ECD5-4837-B5E665A504A6}"/>
                    </a:ext>
                  </a:extLst>
                </p14:cNvPr>
                <p14:cNvContentPartPr/>
                <p14:nvPr/>
              </p14:nvContentPartPr>
              <p14:xfrm>
                <a:off x="7914906" y="4299812"/>
                <a:ext cx="84960" cy="150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76CDA45-FAC1-ECD5-4837-B5E665A504A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07346" y="4292252"/>
                  <a:ext cx="1000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B53EA92-DA3B-28E4-B171-B4337A7E1871}"/>
                    </a:ext>
                  </a:extLst>
                </p14:cNvPr>
                <p14:cNvContentPartPr/>
                <p14:nvPr/>
              </p14:nvContentPartPr>
              <p14:xfrm>
                <a:off x="8065746" y="4300532"/>
                <a:ext cx="15120" cy="770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B53EA92-DA3B-28E4-B171-B4337A7E187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58186" y="4292972"/>
                  <a:ext cx="29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D1A58BB3-C8E4-EF60-68EF-2F54CB6F9AE7}"/>
                    </a:ext>
                  </a:extLst>
                </p14:cNvPr>
                <p14:cNvContentPartPr/>
                <p14:nvPr/>
              </p14:nvContentPartPr>
              <p14:xfrm>
                <a:off x="8102826" y="4297292"/>
                <a:ext cx="125640" cy="1288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D1A58BB3-C8E4-EF60-68EF-2F54CB6F9AE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95266" y="4289732"/>
                  <a:ext cx="140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8833B00-3B6D-71D6-F521-AC00CFEBAA0D}"/>
                    </a:ext>
                  </a:extLst>
                </p14:cNvPr>
                <p14:cNvContentPartPr/>
                <p14:nvPr/>
              </p14:nvContentPartPr>
              <p14:xfrm>
                <a:off x="8233146" y="4317812"/>
                <a:ext cx="107280" cy="784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8833B00-3B6D-71D6-F521-AC00CFEBAA0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225586" y="4310252"/>
                  <a:ext cx="122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319727F-02D6-161D-50CA-0930B5C93A8F}"/>
                    </a:ext>
                  </a:extLst>
                </p14:cNvPr>
                <p14:cNvContentPartPr/>
                <p14:nvPr/>
              </p14:nvContentPartPr>
              <p14:xfrm>
                <a:off x="8373186" y="4305212"/>
                <a:ext cx="71640" cy="83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319727F-02D6-161D-50CA-0930B5C93A8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365626" y="4297652"/>
                  <a:ext cx="86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BF08DC5-FF73-4947-971A-98593DEA1996}"/>
                    </a:ext>
                  </a:extLst>
                </p14:cNvPr>
                <p14:cNvContentPartPr/>
                <p14:nvPr/>
              </p14:nvContentPartPr>
              <p14:xfrm>
                <a:off x="8488746" y="4259492"/>
                <a:ext cx="113040" cy="168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BF08DC5-FF73-4947-971A-98593DEA199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481186" y="4251932"/>
                  <a:ext cx="12816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03BD1FBC-C5ED-6D36-51AC-91C860D45AF6}"/>
              </a:ext>
            </a:extLst>
          </p:cNvPr>
          <p:cNvGrpSpPr/>
          <p:nvPr/>
        </p:nvGrpSpPr>
        <p:grpSpPr>
          <a:xfrm>
            <a:off x="7167212" y="3909212"/>
            <a:ext cx="624960" cy="183240"/>
            <a:chOff x="7167212" y="3909212"/>
            <a:chExt cx="62496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CEE032C8-565A-6CA3-81F2-5FE8009BCB6B}"/>
                    </a:ext>
                  </a:extLst>
                </p14:cNvPr>
                <p14:cNvContentPartPr/>
                <p14:nvPr/>
              </p14:nvContentPartPr>
              <p14:xfrm>
                <a:off x="7167212" y="3909212"/>
                <a:ext cx="84240" cy="1832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CEE032C8-565A-6CA3-81F2-5FE8009BCB6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159652" y="3901652"/>
                  <a:ext cx="993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2418DBA-1597-8802-E16F-B1601D7E885B}"/>
                    </a:ext>
                  </a:extLst>
                </p14:cNvPr>
                <p14:cNvContentPartPr/>
                <p14:nvPr/>
              </p14:nvContentPartPr>
              <p14:xfrm>
                <a:off x="7305812" y="3946292"/>
                <a:ext cx="51840" cy="81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2418DBA-1597-8802-E16F-B1601D7E885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98252" y="3938732"/>
                  <a:ext cx="669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8FE7619-510E-8F68-DDA2-E90089B0008F}"/>
                    </a:ext>
                  </a:extLst>
                </p14:cNvPr>
                <p14:cNvContentPartPr/>
                <p14:nvPr/>
              </p14:nvContentPartPr>
              <p14:xfrm>
                <a:off x="7362332" y="3934412"/>
                <a:ext cx="64080" cy="1029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8FE7619-510E-8F68-DDA2-E90089B0008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355132" y="3926852"/>
                  <a:ext cx="792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B71A790-A725-E169-1E2A-8B360ECFBA47}"/>
                    </a:ext>
                  </a:extLst>
                </p14:cNvPr>
                <p14:cNvContentPartPr/>
                <p14:nvPr/>
              </p14:nvContentPartPr>
              <p14:xfrm>
                <a:off x="7460972" y="3936572"/>
                <a:ext cx="65880" cy="982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B71A790-A725-E169-1E2A-8B360ECFBA4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453412" y="3929012"/>
                  <a:ext cx="81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BDF94CD7-B717-31C8-4AE3-03544C34A7A1}"/>
                    </a:ext>
                  </a:extLst>
                </p14:cNvPr>
                <p14:cNvContentPartPr/>
                <p14:nvPr/>
              </p14:nvContentPartPr>
              <p14:xfrm>
                <a:off x="7553492" y="3970772"/>
                <a:ext cx="25200" cy="91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BDF94CD7-B717-31C8-4AE3-03544C34A7A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45932" y="3963212"/>
                  <a:ext cx="40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9BCD04E-0C2F-FA46-EBD5-1E244B5FE3CE}"/>
                    </a:ext>
                  </a:extLst>
                </p14:cNvPr>
                <p14:cNvContentPartPr/>
                <p14:nvPr/>
              </p14:nvContentPartPr>
              <p14:xfrm>
                <a:off x="7640612" y="3949892"/>
                <a:ext cx="40320" cy="1033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9BCD04E-0C2F-FA46-EBD5-1E244B5FE3C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33052" y="3942692"/>
                  <a:ext cx="55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D0E9B87-B4C8-7590-E5AD-162CD5F410E5}"/>
                    </a:ext>
                  </a:extLst>
                </p14:cNvPr>
                <p14:cNvContentPartPr/>
                <p14:nvPr/>
              </p14:nvContentPartPr>
              <p14:xfrm>
                <a:off x="7693892" y="3966812"/>
                <a:ext cx="98280" cy="1220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D0E9B87-B4C8-7590-E5AD-162CD5F410E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686332" y="3959252"/>
                  <a:ext cx="11340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FAE6E1F1-C84E-696B-FF97-34D18A8B9B23}"/>
              </a:ext>
            </a:extLst>
          </p:cNvPr>
          <p:cNvGrpSpPr/>
          <p:nvPr/>
        </p:nvGrpSpPr>
        <p:grpSpPr>
          <a:xfrm>
            <a:off x="3349412" y="5240492"/>
            <a:ext cx="91800" cy="57240"/>
            <a:chOff x="3349412" y="5240492"/>
            <a:chExt cx="91800" cy="5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B1235F7-7062-2C6D-F710-9EA1FBEFA321}"/>
                    </a:ext>
                  </a:extLst>
                </p14:cNvPr>
                <p14:cNvContentPartPr/>
                <p14:nvPr/>
              </p14:nvContentPartPr>
              <p14:xfrm>
                <a:off x="3349412" y="5268932"/>
                <a:ext cx="45360" cy="288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B1235F7-7062-2C6D-F710-9EA1FBEFA32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341852" y="5261372"/>
                  <a:ext cx="60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1CC2DD8-D6CD-C667-0E6C-ABA7F33C683C}"/>
                    </a:ext>
                  </a:extLst>
                </p14:cNvPr>
                <p14:cNvContentPartPr/>
                <p14:nvPr/>
              </p14:nvContentPartPr>
              <p14:xfrm>
                <a:off x="3433292" y="5240492"/>
                <a:ext cx="7920" cy="511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1CC2DD8-D6CD-C667-0E6C-ABA7F33C683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425732" y="5232932"/>
                  <a:ext cx="2304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B63AEB5B-02BC-E6C6-EED9-A077DC14FC2D}"/>
              </a:ext>
            </a:extLst>
          </p:cNvPr>
          <p:cNvGrpSpPr/>
          <p:nvPr/>
        </p:nvGrpSpPr>
        <p:grpSpPr>
          <a:xfrm>
            <a:off x="4457132" y="4763132"/>
            <a:ext cx="518760" cy="382320"/>
            <a:chOff x="4457132" y="4763132"/>
            <a:chExt cx="518760" cy="38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3849AE8-595E-D609-5C1D-FF8C609DA291}"/>
                    </a:ext>
                  </a:extLst>
                </p14:cNvPr>
                <p14:cNvContentPartPr/>
                <p14:nvPr/>
              </p14:nvContentPartPr>
              <p14:xfrm>
                <a:off x="4457132" y="4925492"/>
                <a:ext cx="144720" cy="2199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3849AE8-595E-D609-5C1D-FF8C609DA29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449572" y="4917932"/>
                  <a:ext cx="1598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3B7DE0CF-B0C4-0AE2-DC17-8941A4D7D14D}"/>
                    </a:ext>
                  </a:extLst>
                </p14:cNvPr>
                <p14:cNvContentPartPr/>
                <p14:nvPr/>
              </p14:nvContentPartPr>
              <p14:xfrm>
                <a:off x="4742612" y="4767812"/>
                <a:ext cx="115560" cy="1314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3B7DE0CF-B0C4-0AE2-DC17-8941A4D7D14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735052" y="4760252"/>
                  <a:ext cx="130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66BC7D4-9751-9F8D-1E97-FC2D0C7AC643}"/>
                    </a:ext>
                  </a:extLst>
                </p14:cNvPr>
                <p14:cNvContentPartPr/>
                <p14:nvPr/>
              </p14:nvContentPartPr>
              <p14:xfrm>
                <a:off x="4865372" y="4826852"/>
                <a:ext cx="57600" cy="82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66BC7D4-9751-9F8D-1E97-FC2D0C7AC64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857812" y="4819292"/>
                  <a:ext cx="72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640E44A-B7C6-53CF-C169-468E5708EFC5}"/>
                    </a:ext>
                  </a:extLst>
                </p14:cNvPr>
                <p14:cNvContentPartPr/>
                <p14:nvPr/>
              </p14:nvContentPartPr>
              <p14:xfrm>
                <a:off x="4924412" y="4763132"/>
                <a:ext cx="12600" cy="1609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640E44A-B7C6-53CF-C169-468E5708EFC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917212" y="4755932"/>
                  <a:ext cx="27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92B303D-8FA7-E4A4-61B3-D15D94A972C5}"/>
                    </a:ext>
                  </a:extLst>
                </p14:cNvPr>
                <p14:cNvContentPartPr/>
                <p14:nvPr/>
              </p14:nvContentPartPr>
              <p14:xfrm>
                <a:off x="4973012" y="4778612"/>
                <a:ext cx="2880" cy="1454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92B303D-8FA7-E4A4-61B3-D15D94A972C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65452" y="4771052"/>
                  <a:ext cx="1800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54FEFCE8-9D75-ADBF-F214-9F0E071BD361}"/>
              </a:ext>
            </a:extLst>
          </p:cNvPr>
          <p:cNvGrpSpPr/>
          <p:nvPr/>
        </p:nvGrpSpPr>
        <p:grpSpPr>
          <a:xfrm>
            <a:off x="5217092" y="4816412"/>
            <a:ext cx="115560" cy="78480"/>
            <a:chOff x="5217092" y="4816412"/>
            <a:chExt cx="115560" cy="7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FD373176-1AEC-D708-084E-0A7CBB0B899B}"/>
                    </a:ext>
                  </a:extLst>
                </p14:cNvPr>
                <p14:cNvContentPartPr/>
                <p14:nvPr/>
              </p14:nvContentPartPr>
              <p14:xfrm>
                <a:off x="5236892" y="4816412"/>
                <a:ext cx="53280" cy="176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FD373176-1AEC-D708-084E-0A7CBB0B899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229332" y="4808852"/>
                  <a:ext cx="68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6EBD855-0618-FDAE-65BD-BE530431C2FE}"/>
                    </a:ext>
                  </a:extLst>
                </p14:cNvPr>
                <p14:cNvContentPartPr/>
                <p14:nvPr/>
              </p14:nvContentPartPr>
              <p14:xfrm>
                <a:off x="5217092" y="4885892"/>
                <a:ext cx="115560" cy="90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6EBD855-0618-FDAE-65BD-BE530431C2F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209532" y="4878332"/>
                  <a:ext cx="13068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A88C9C83-49AB-51C7-E577-107FAEBF8223}"/>
              </a:ext>
            </a:extLst>
          </p:cNvPr>
          <p:cNvGrpSpPr/>
          <p:nvPr/>
        </p:nvGrpSpPr>
        <p:grpSpPr>
          <a:xfrm>
            <a:off x="5558372" y="4733612"/>
            <a:ext cx="372600" cy="207000"/>
            <a:chOff x="5558372" y="4733612"/>
            <a:chExt cx="37260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8123ABE-7F69-C1D1-5F87-5C9DA663FA46}"/>
                    </a:ext>
                  </a:extLst>
                </p14:cNvPr>
                <p14:cNvContentPartPr/>
                <p14:nvPr/>
              </p14:nvContentPartPr>
              <p14:xfrm>
                <a:off x="5558372" y="4737212"/>
                <a:ext cx="173520" cy="1857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8123ABE-7F69-C1D1-5F87-5C9DA663FA4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550812" y="4730012"/>
                  <a:ext cx="1886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3CFFCFD-4848-35EF-7395-A905FD7FF643}"/>
                    </a:ext>
                  </a:extLst>
                </p14:cNvPr>
                <p14:cNvContentPartPr/>
                <p14:nvPr/>
              </p14:nvContentPartPr>
              <p14:xfrm>
                <a:off x="5735852" y="4733612"/>
                <a:ext cx="13680" cy="2070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3CFFCFD-4848-35EF-7395-A905FD7FF64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728292" y="4726052"/>
                  <a:ext cx="288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4B1F1AF7-9B16-176A-D4CF-8B849CA6720D}"/>
                    </a:ext>
                  </a:extLst>
                </p14:cNvPr>
                <p14:cNvContentPartPr/>
                <p14:nvPr/>
              </p14:nvContentPartPr>
              <p14:xfrm>
                <a:off x="5741612" y="4812092"/>
                <a:ext cx="74160" cy="486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4B1F1AF7-9B16-176A-D4CF-8B849CA6720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34052" y="4804892"/>
                  <a:ext cx="89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67C7D07F-2427-EBF6-27A9-B0D9BB487F9F}"/>
                    </a:ext>
                  </a:extLst>
                </p14:cNvPr>
                <p14:cNvContentPartPr/>
                <p14:nvPr/>
              </p14:nvContentPartPr>
              <p14:xfrm>
                <a:off x="5802452" y="4734692"/>
                <a:ext cx="27720" cy="1951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67C7D07F-2427-EBF6-27A9-B0D9BB487F9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794892" y="4727132"/>
                  <a:ext cx="428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62A14A52-6BF3-0F67-166F-AD3902AFBD72}"/>
                    </a:ext>
                  </a:extLst>
                </p14:cNvPr>
                <p14:cNvContentPartPr/>
                <p14:nvPr/>
              </p14:nvContentPartPr>
              <p14:xfrm>
                <a:off x="5861132" y="4788332"/>
                <a:ext cx="60120" cy="1512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62A14A52-6BF3-0F67-166F-AD3902AFBD7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853572" y="4780772"/>
                  <a:ext cx="75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3ABCA48-8F43-4171-3A2B-1F03D2EEA88D}"/>
                    </a:ext>
                  </a:extLst>
                </p14:cNvPr>
                <p14:cNvContentPartPr/>
                <p14:nvPr/>
              </p14:nvContentPartPr>
              <p14:xfrm>
                <a:off x="5876972" y="4841972"/>
                <a:ext cx="27720" cy="201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3ABCA48-8F43-4171-3A2B-1F03D2EEA88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869412" y="4834412"/>
                  <a:ext cx="428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89AA947-9864-A94C-5D0F-86F9BA009F5C}"/>
                    </a:ext>
                  </a:extLst>
                </p14:cNvPr>
                <p14:cNvContentPartPr/>
                <p14:nvPr/>
              </p14:nvContentPartPr>
              <p14:xfrm>
                <a:off x="5859332" y="4750892"/>
                <a:ext cx="71640" cy="205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89AA947-9864-A94C-5D0F-86F9BA009F5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851772" y="4743332"/>
                  <a:ext cx="8676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642F51E6-4D93-0C06-68DB-E10E436E0F41}"/>
                  </a:ext>
                </a:extLst>
              </p14:cNvPr>
              <p14:cNvContentPartPr/>
              <p14:nvPr/>
            </p14:nvContentPartPr>
            <p14:xfrm>
              <a:off x="4267407" y="1954301"/>
              <a:ext cx="209880" cy="900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642F51E6-4D93-0C06-68DB-E10E436E0F41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4263087" y="1949981"/>
                <a:ext cx="218520" cy="1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487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B94CC-21B8-3506-BB88-BE16EBD9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32EBEC-6E93-0CBD-E0E6-B5C61D5CC6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5D612-290B-94FA-3864-F24204A220B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5D9A9D-5BBA-7A1B-2358-B5194BAF44D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1747712-97F1-4F36-FEAB-3A9DDE8CC1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AD80308-4A27-B2E2-DC98-7C551D1CA21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33E1E69-9767-F0CF-F229-F333EFB63C6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1A9388-9B50-6A5C-7227-FC56B7014A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A2DAE60-7E02-03B2-924D-A87FE10AA28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6C7254F-ABC1-09E2-7581-C7120103E7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1C7185C-720D-8B8F-D41D-996354991B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76E4BDB-9227-4EF1-3320-C40DB6B74F0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E38CA2-CFDD-079A-C0F3-92F36E6F88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496A6D-BC19-BCDC-71EF-84CD482CD0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BAA317C-60E6-89FC-E213-4B0D626D266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C420CA-B8DE-168B-F741-E9DFCEE9814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4822D80-2EDD-6FCA-C293-2A1624B70A0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432F459-F162-7C0C-21A0-AC5FE7BE31C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F56F727-C400-B5B2-43D8-C6C50AEA328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15C675C-60DF-283E-8590-D1A17FB6A02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804DF44-CEAC-97B4-C5C7-3A342CE7E8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CD7BF45-BED8-048B-DD43-C478288D118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B6926-943B-ED49-2628-A164AE3AC82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82C1047-FA9A-37D0-D507-F749D907AB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CC2268C-8752-3F3C-92EF-8CC4028A53E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BE798DE-FC21-543E-E785-5ABCF40FEE8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F77DD9D-117B-C00E-0945-25DD3CBE4EE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0D9C87D-1ADB-257B-5CB1-591BFE5A96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69F14B0-41A5-D4B5-104C-40CDEF0298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0690CD-25A7-962C-7C5D-2DA55B1E8DE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2C66255-E0CC-5CDB-273B-949465FA97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54EEEB-CA24-8B9B-696B-06E5686E0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33BDA5-EDCF-8F55-BE97-B4690B21146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999A5A-BCCF-32B2-3486-B16F72D1B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9296D7-589A-A689-F34F-25C4EBDB1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F3473A2E-9B4E-146A-B063-2568855DD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245" y="221570"/>
            <a:ext cx="4516196" cy="6744505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326FA729-45E1-F4A3-D891-34A3FB220C9F}"/>
              </a:ext>
            </a:extLst>
          </p:cNvPr>
          <p:cNvGrpSpPr/>
          <p:nvPr/>
        </p:nvGrpSpPr>
        <p:grpSpPr>
          <a:xfrm>
            <a:off x="4260440" y="923969"/>
            <a:ext cx="393480" cy="163800"/>
            <a:chOff x="4260440" y="923969"/>
            <a:chExt cx="39348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004199B-3C4F-1FE0-60F5-2C562613D00C}"/>
                    </a:ext>
                  </a:extLst>
                </p14:cNvPr>
                <p14:cNvContentPartPr/>
                <p14:nvPr/>
              </p14:nvContentPartPr>
              <p14:xfrm>
                <a:off x="4260440" y="926849"/>
                <a:ext cx="72000" cy="151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004199B-3C4F-1FE0-60F5-2C562613D0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52880" y="919649"/>
                  <a:ext cx="871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59C4242-B453-3289-4614-B8699184ED81}"/>
                    </a:ext>
                  </a:extLst>
                </p14:cNvPr>
                <p14:cNvContentPartPr/>
                <p14:nvPr/>
              </p14:nvContentPartPr>
              <p14:xfrm>
                <a:off x="4283480" y="1003889"/>
                <a:ext cx="46800" cy="54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59C4242-B453-3289-4614-B8699184ED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75920" y="996329"/>
                  <a:ext cx="619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E879A93-76E1-E82D-FC5E-4EF2A987FC80}"/>
                    </a:ext>
                  </a:extLst>
                </p14:cNvPr>
                <p14:cNvContentPartPr/>
                <p14:nvPr/>
              </p14:nvContentPartPr>
              <p14:xfrm>
                <a:off x="4334600" y="1001369"/>
                <a:ext cx="48960" cy="30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E879A93-76E1-E82D-FC5E-4EF2A987FC8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27040" y="993809"/>
                  <a:ext cx="64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E883194-8684-DDEC-336F-CDE974A5F3E8}"/>
                    </a:ext>
                  </a:extLst>
                </p14:cNvPr>
                <p14:cNvContentPartPr/>
                <p14:nvPr/>
              </p14:nvContentPartPr>
              <p14:xfrm>
                <a:off x="4378520" y="952049"/>
                <a:ext cx="21240" cy="135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E883194-8684-DDEC-336F-CDE974A5F3E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70960" y="944489"/>
                  <a:ext cx="363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AC714A0-CCA6-C44E-0232-F7258C17FC2C}"/>
                    </a:ext>
                  </a:extLst>
                </p14:cNvPr>
                <p14:cNvContentPartPr/>
                <p14:nvPr/>
              </p14:nvContentPartPr>
              <p14:xfrm>
                <a:off x="4444400" y="947369"/>
                <a:ext cx="7920" cy="120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AC714A0-CCA6-C44E-0232-F7258C17FC2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36840" y="939809"/>
                  <a:ext cx="226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E7CC2C3-D9E8-F5C8-63B0-52FB22C7B6BF}"/>
                    </a:ext>
                  </a:extLst>
                </p14:cNvPr>
                <p14:cNvContentPartPr/>
                <p14:nvPr/>
              </p14:nvContentPartPr>
              <p14:xfrm>
                <a:off x="4529360" y="923969"/>
                <a:ext cx="49680" cy="134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E7CC2C3-D9E8-F5C8-63B0-52FB22C7B6B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21800" y="916409"/>
                  <a:ext cx="648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EBCD820-D7DE-228B-B56C-DDDD695E5503}"/>
                    </a:ext>
                  </a:extLst>
                </p14:cNvPr>
                <p14:cNvContentPartPr/>
                <p14:nvPr/>
              </p14:nvContentPartPr>
              <p14:xfrm>
                <a:off x="4552760" y="987689"/>
                <a:ext cx="29160" cy="54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EBCD820-D7DE-228B-B56C-DDDD695E550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45200" y="980129"/>
                  <a:ext cx="43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311DD39-81B2-DE09-857B-B7FDAAAB4EA7}"/>
                    </a:ext>
                  </a:extLst>
                </p14:cNvPr>
                <p14:cNvContentPartPr/>
                <p14:nvPr/>
              </p14:nvContentPartPr>
              <p14:xfrm>
                <a:off x="4642400" y="924329"/>
                <a:ext cx="11520" cy="159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311DD39-81B2-DE09-857B-B7FDAAAB4EA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34840" y="916769"/>
                  <a:ext cx="2664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2B59B8AB-E522-C377-F0E5-98020C300A89}"/>
              </a:ext>
            </a:extLst>
          </p:cNvPr>
          <p:cNvGrpSpPr/>
          <p:nvPr/>
        </p:nvGrpSpPr>
        <p:grpSpPr>
          <a:xfrm>
            <a:off x="5064320" y="895529"/>
            <a:ext cx="317880" cy="194400"/>
            <a:chOff x="5064320" y="895529"/>
            <a:chExt cx="31788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9BB581E-5A48-23EE-F4E4-8F1F8A677724}"/>
                    </a:ext>
                  </a:extLst>
                </p14:cNvPr>
                <p14:cNvContentPartPr/>
                <p14:nvPr/>
              </p14:nvContentPartPr>
              <p14:xfrm>
                <a:off x="5064320" y="895529"/>
                <a:ext cx="57960" cy="97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9BB581E-5A48-23EE-F4E4-8F1F8A67772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56760" y="888329"/>
                  <a:ext cx="73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FCD6B0D-F10F-5AE5-CBEA-CABF861CE472}"/>
                    </a:ext>
                  </a:extLst>
                </p14:cNvPr>
                <p14:cNvContentPartPr/>
                <p14:nvPr/>
              </p14:nvContentPartPr>
              <p14:xfrm>
                <a:off x="5071520" y="956009"/>
                <a:ext cx="35640" cy="37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FCD6B0D-F10F-5AE5-CBEA-CABF861CE4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63960" y="948449"/>
                  <a:ext cx="507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D4832AB-929D-FC95-C28F-D63FC31697B1}"/>
                    </a:ext>
                  </a:extLst>
                </p14:cNvPr>
                <p14:cNvContentPartPr/>
                <p14:nvPr/>
              </p14:nvContentPartPr>
              <p14:xfrm>
                <a:off x="5156840" y="896609"/>
                <a:ext cx="14760" cy="92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D4832AB-929D-FC95-C28F-D63FC31697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49280" y="889049"/>
                  <a:ext cx="29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68889B9-4822-ACF2-BF3B-429DC8769760}"/>
                    </a:ext>
                  </a:extLst>
                </p14:cNvPr>
                <p14:cNvContentPartPr/>
                <p14:nvPr/>
              </p14:nvContentPartPr>
              <p14:xfrm>
                <a:off x="5107520" y="996689"/>
                <a:ext cx="56880" cy="93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68889B9-4822-ACF2-BF3B-429DC876976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99960" y="989129"/>
                  <a:ext cx="720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AAAED75-0EA3-D211-80D5-D39C3D96B8BB}"/>
                    </a:ext>
                  </a:extLst>
                </p14:cNvPr>
                <p14:cNvContentPartPr/>
                <p14:nvPr/>
              </p14:nvContentPartPr>
              <p14:xfrm>
                <a:off x="5111480" y="1020089"/>
                <a:ext cx="71640" cy="30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AAAED75-0EA3-D211-80D5-D39C3D96B8B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03920" y="1012529"/>
                  <a:ext cx="867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935AFFE-62B3-8B05-8331-AF152E3A29DF}"/>
                    </a:ext>
                  </a:extLst>
                </p14:cNvPr>
                <p14:cNvContentPartPr/>
                <p14:nvPr/>
              </p14:nvContentPartPr>
              <p14:xfrm>
                <a:off x="5299400" y="913169"/>
                <a:ext cx="46440" cy="80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935AFFE-62B3-8B05-8331-AF152E3A29D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91840" y="905609"/>
                  <a:ext cx="61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3AA67F3-3821-056C-5F6D-901EFB6A4046}"/>
                    </a:ext>
                  </a:extLst>
                </p14:cNvPr>
                <p14:cNvContentPartPr/>
                <p14:nvPr/>
              </p14:nvContentPartPr>
              <p14:xfrm>
                <a:off x="5309120" y="1001009"/>
                <a:ext cx="10440" cy="51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3AA67F3-3821-056C-5F6D-901EFB6A404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01560" y="993449"/>
                  <a:ext cx="255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B8969DC-5B47-C57F-EF33-E4C2D72B98D6}"/>
                    </a:ext>
                  </a:extLst>
                </p14:cNvPr>
                <p14:cNvContentPartPr/>
                <p14:nvPr/>
              </p14:nvContentPartPr>
              <p14:xfrm>
                <a:off x="5247560" y="1051769"/>
                <a:ext cx="134640" cy="27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B8969DC-5B47-C57F-EF33-E4C2D72B98D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40000" y="1044209"/>
                  <a:ext cx="1494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E7153EF0-F2CF-C0FF-429C-3E0679BDA4AB}"/>
              </a:ext>
            </a:extLst>
          </p:cNvPr>
          <p:cNvGrpSpPr/>
          <p:nvPr/>
        </p:nvGrpSpPr>
        <p:grpSpPr>
          <a:xfrm>
            <a:off x="5508560" y="858809"/>
            <a:ext cx="133200" cy="250920"/>
            <a:chOff x="5508560" y="858809"/>
            <a:chExt cx="13320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1A5CD75-0F88-7CE0-16BE-7CC2BC726CDB}"/>
                    </a:ext>
                  </a:extLst>
                </p14:cNvPr>
                <p14:cNvContentPartPr/>
                <p14:nvPr/>
              </p14:nvContentPartPr>
              <p14:xfrm>
                <a:off x="5531240" y="858809"/>
                <a:ext cx="110520" cy="119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1A5CD75-0F88-7CE0-16BE-7CC2BC726CD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523680" y="851249"/>
                  <a:ext cx="1256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55EEBCD-F83C-AE9B-D3E4-29E770784678}"/>
                    </a:ext>
                  </a:extLst>
                </p14:cNvPr>
                <p14:cNvContentPartPr/>
                <p14:nvPr/>
              </p14:nvContentPartPr>
              <p14:xfrm>
                <a:off x="5520800" y="928289"/>
                <a:ext cx="115920" cy="4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55EEBCD-F83C-AE9B-D3E4-29E77078467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13240" y="920729"/>
                  <a:ext cx="1310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D04F807-97F1-EF40-1F93-92F5237F1CD0}"/>
                    </a:ext>
                  </a:extLst>
                </p14:cNvPr>
                <p14:cNvContentPartPr/>
                <p14:nvPr/>
              </p14:nvContentPartPr>
              <p14:xfrm>
                <a:off x="5508560" y="998489"/>
                <a:ext cx="111240" cy="10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D04F807-97F1-EF40-1F93-92F5237F1CD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501000" y="990929"/>
                  <a:ext cx="126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036D343-074C-AC3F-3397-1423B44C56DE}"/>
                    </a:ext>
                  </a:extLst>
                </p14:cNvPr>
                <p14:cNvContentPartPr/>
                <p14:nvPr/>
              </p14:nvContentPartPr>
              <p14:xfrm>
                <a:off x="5571200" y="1015769"/>
                <a:ext cx="6480" cy="37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036D343-074C-AC3F-3397-1423B44C56D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563640" y="1008569"/>
                  <a:ext cx="21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31ED89-3C4C-1AA0-A77E-A7C011850666}"/>
                    </a:ext>
                  </a:extLst>
                </p14:cNvPr>
                <p14:cNvContentPartPr/>
                <p14:nvPr/>
              </p14:nvContentPartPr>
              <p14:xfrm>
                <a:off x="5532680" y="1064009"/>
                <a:ext cx="65520" cy="45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31ED89-3C4C-1AA0-A77E-A7C01185066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25120" y="1056449"/>
                  <a:ext cx="802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28325BF0-E2A7-B689-FE94-14AEE915B0F3}"/>
              </a:ext>
            </a:extLst>
          </p:cNvPr>
          <p:cNvGrpSpPr/>
          <p:nvPr/>
        </p:nvGrpSpPr>
        <p:grpSpPr>
          <a:xfrm>
            <a:off x="4118367" y="1259861"/>
            <a:ext cx="460080" cy="201960"/>
            <a:chOff x="4118367" y="1259861"/>
            <a:chExt cx="46008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40D7471-BE9E-2A01-1B7B-918AA130C06A}"/>
                    </a:ext>
                  </a:extLst>
                </p14:cNvPr>
                <p14:cNvContentPartPr/>
                <p14:nvPr/>
              </p14:nvContentPartPr>
              <p14:xfrm>
                <a:off x="4118367" y="1259861"/>
                <a:ext cx="64440" cy="842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40D7471-BE9E-2A01-1B7B-918AA130C06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10807" y="1252301"/>
                  <a:ext cx="792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645CAED-68A9-92EF-3A15-49860B0CDF1C}"/>
                    </a:ext>
                  </a:extLst>
                </p14:cNvPr>
                <p14:cNvContentPartPr/>
                <p14:nvPr/>
              </p14:nvContentPartPr>
              <p14:xfrm>
                <a:off x="4225287" y="1271381"/>
                <a:ext cx="10800" cy="72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645CAED-68A9-92EF-3A15-49860B0CDF1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17727" y="1263821"/>
                  <a:ext cx="25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DD5FAFC-6563-AD64-3CDF-02BF9BD630D4}"/>
                    </a:ext>
                  </a:extLst>
                </p14:cNvPr>
                <p14:cNvContentPartPr/>
                <p14:nvPr/>
              </p14:nvContentPartPr>
              <p14:xfrm>
                <a:off x="4151487" y="1375061"/>
                <a:ext cx="55440" cy="86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DD5FAFC-6563-AD64-3CDF-02BF9BD630D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43927" y="1367501"/>
                  <a:ext cx="70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7E82917-CD9E-7E68-A13B-C9902C5086E3}"/>
                    </a:ext>
                  </a:extLst>
                </p14:cNvPr>
                <p14:cNvContentPartPr/>
                <p14:nvPr/>
              </p14:nvContentPartPr>
              <p14:xfrm>
                <a:off x="4325367" y="1277141"/>
                <a:ext cx="39240" cy="64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7E82917-CD9E-7E68-A13B-C9902C5086E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17807" y="1269581"/>
                  <a:ext cx="54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48D84CF-EB94-404E-1057-412FAF7CE2D7}"/>
                    </a:ext>
                  </a:extLst>
                </p14:cNvPr>
                <p14:cNvContentPartPr/>
                <p14:nvPr/>
              </p14:nvContentPartPr>
              <p14:xfrm>
                <a:off x="4335087" y="1328981"/>
                <a:ext cx="6480" cy="38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48D84CF-EB94-404E-1057-412FAF7CE2D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27527" y="1321421"/>
                  <a:ext cx="21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70AA5E3-30B8-0B3B-E64F-02575134343D}"/>
                    </a:ext>
                  </a:extLst>
                </p14:cNvPr>
                <p14:cNvContentPartPr/>
                <p14:nvPr/>
              </p14:nvContentPartPr>
              <p14:xfrm>
                <a:off x="4296927" y="1364621"/>
                <a:ext cx="55800" cy="15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70AA5E3-30B8-0B3B-E64F-02575134343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89727" y="1357061"/>
                  <a:ext cx="70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E65AC5F-9661-47AC-8114-60509A58EB70}"/>
                    </a:ext>
                  </a:extLst>
                </p14:cNvPr>
                <p14:cNvContentPartPr/>
                <p14:nvPr/>
              </p14:nvContentPartPr>
              <p14:xfrm>
                <a:off x="4304847" y="1401341"/>
                <a:ext cx="62640" cy="53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E65AC5F-9661-47AC-8114-60509A58EB7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97287" y="1393781"/>
                  <a:ext cx="77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CB4870E-E70E-C379-E754-927D34F33DFC}"/>
                    </a:ext>
                  </a:extLst>
                </p14:cNvPr>
                <p14:cNvContentPartPr/>
                <p14:nvPr/>
              </p14:nvContentPartPr>
              <p14:xfrm>
                <a:off x="4326087" y="1391981"/>
                <a:ext cx="69480" cy="44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CB4870E-E70E-C379-E754-927D34F33DF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18527" y="1384421"/>
                  <a:ext cx="846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47307AD-A240-0D02-76DA-7886AE9369F8}"/>
                    </a:ext>
                  </a:extLst>
                </p14:cNvPr>
                <p14:cNvContentPartPr/>
                <p14:nvPr/>
              </p14:nvContentPartPr>
              <p14:xfrm>
                <a:off x="4467207" y="1276061"/>
                <a:ext cx="61560" cy="1072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47307AD-A240-0D02-76DA-7886AE9369F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59647" y="1268501"/>
                  <a:ext cx="766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36FF754-1709-F6A0-62F5-954628C3ECD6}"/>
                    </a:ext>
                  </a:extLst>
                </p14:cNvPr>
                <p14:cNvContentPartPr/>
                <p14:nvPr/>
              </p14:nvContentPartPr>
              <p14:xfrm>
                <a:off x="4479807" y="1361021"/>
                <a:ext cx="34200" cy="24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36FF754-1709-F6A0-62F5-954628C3ECD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72247" y="1353461"/>
                  <a:ext cx="493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B047C10-C821-020F-DE9B-894F94CCFD1A}"/>
                    </a:ext>
                  </a:extLst>
                </p14:cNvPr>
                <p14:cNvContentPartPr/>
                <p14:nvPr/>
              </p14:nvContentPartPr>
              <p14:xfrm>
                <a:off x="4568727" y="1298021"/>
                <a:ext cx="9720" cy="907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B047C10-C821-020F-DE9B-894F94CCFD1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561167" y="1290461"/>
                  <a:ext cx="2484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AB78CBA9-47C9-9B0D-2F57-8174CF4AB5E2}"/>
              </a:ext>
            </a:extLst>
          </p:cNvPr>
          <p:cNvGrpSpPr/>
          <p:nvPr/>
        </p:nvGrpSpPr>
        <p:grpSpPr>
          <a:xfrm>
            <a:off x="5036367" y="1248701"/>
            <a:ext cx="300240" cy="208440"/>
            <a:chOff x="5036367" y="1248701"/>
            <a:chExt cx="30024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B8709D9-19DF-BAC3-72F4-BF4C8D64A55A}"/>
                    </a:ext>
                  </a:extLst>
                </p14:cNvPr>
                <p14:cNvContentPartPr/>
                <p14:nvPr/>
              </p14:nvContentPartPr>
              <p14:xfrm>
                <a:off x="5212407" y="1264541"/>
                <a:ext cx="52200" cy="817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B8709D9-19DF-BAC3-72F4-BF4C8D64A55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204847" y="1256981"/>
                  <a:ext cx="673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6CA94A8-56F1-63E2-3EF7-1D3A9F871096}"/>
                    </a:ext>
                  </a:extLst>
                </p14:cNvPr>
                <p14:cNvContentPartPr/>
                <p14:nvPr/>
              </p14:nvContentPartPr>
              <p14:xfrm>
                <a:off x="5220687" y="1319621"/>
                <a:ext cx="44640" cy="42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6CA94A8-56F1-63E2-3EF7-1D3A9F87109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13127" y="1312061"/>
                  <a:ext cx="597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087106A-8E52-F0FD-5F46-D2BD45DC7878}"/>
                    </a:ext>
                  </a:extLst>
                </p14:cNvPr>
                <p14:cNvContentPartPr/>
                <p14:nvPr/>
              </p14:nvContentPartPr>
              <p14:xfrm>
                <a:off x="5321127" y="1274981"/>
                <a:ext cx="10080" cy="66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087106A-8E52-F0FD-5F46-D2BD45DC78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13567" y="1267421"/>
                  <a:ext cx="25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91E77C9-6977-8EB2-45DE-880B69705859}"/>
                    </a:ext>
                  </a:extLst>
                </p14:cNvPr>
                <p14:cNvContentPartPr/>
                <p14:nvPr/>
              </p14:nvContentPartPr>
              <p14:xfrm>
                <a:off x="5252727" y="1362821"/>
                <a:ext cx="59040" cy="94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91E77C9-6977-8EB2-45DE-880B6970585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245167" y="1355621"/>
                  <a:ext cx="74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72AE248-AEDD-6BAB-CAA7-31EC392393CB}"/>
                    </a:ext>
                  </a:extLst>
                </p14:cNvPr>
                <p14:cNvContentPartPr/>
                <p14:nvPr/>
              </p14:nvContentPartPr>
              <p14:xfrm>
                <a:off x="5254887" y="1381901"/>
                <a:ext cx="81720" cy="30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72AE248-AEDD-6BAB-CAA7-31EC392393C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47327" y="1374341"/>
                  <a:ext cx="96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50FB7B8-3728-EC1D-7763-B86FD5A6CA75}"/>
                    </a:ext>
                  </a:extLst>
                </p14:cNvPr>
                <p14:cNvContentPartPr/>
                <p14:nvPr/>
              </p14:nvContentPartPr>
              <p14:xfrm>
                <a:off x="5036367" y="1248701"/>
                <a:ext cx="69120" cy="1144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50FB7B8-3728-EC1D-7763-B86FD5A6CA7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028807" y="1241141"/>
                  <a:ext cx="842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CB068B8-2429-AF6A-9F01-3EF07772917A}"/>
                    </a:ext>
                  </a:extLst>
                </p14:cNvPr>
                <p14:cNvContentPartPr/>
                <p14:nvPr/>
              </p14:nvContentPartPr>
              <p14:xfrm>
                <a:off x="5067327" y="1313501"/>
                <a:ext cx="12960" cy="828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CB068B8-2429-AF6A-9F01-3EF07772917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059767" y="1305941"/>
                  <a:ext cx="28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AEE94060-1213-C82B-9ABA-82D3DC3777B3}"/>
                    </a:ext>
                  </a:extLst>
                </p14:cNvPr>
                <p14:cNvContentPartPr/>
                <p14:nvPr/>
              </p14:nvContentPartPr>
              <p14:xfrm>
                <a:off x="5099007" y="1266341"/>
                <a:ext cx="15840" cy="118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AEE94060-1213-C82B-9ABA-82D3DC3777B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091447" y="1258781"/>
                  <a:ext cx="30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4401664-9403-0833-D674-FD9095E24F14}"/>
                    </a:ext>
                  </a:extLst>
                </p14:cNvPr>
                <p14:cNvContentPartPr/>
                <p14:nvPr/>
              </p14:nvContentPartPr>
              <p14:xfrm>
                <a:off x="5114847" y="1343381"/>
                <a:ext cx="36360" cy="12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4401664-9403-0833-D674-FD9095E24F1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07287" y="1335821"/>
                  <a:ext cx="514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8FDD91D-E87C-16AA-B682-CD6559FF091D}"/>
              </a:ext>
            </a:extLst>
          </p:cNvPr>
          <p:cNvGrpSpPr/>
          <p:nvPr/>
        </p:nvGrpSpPr>
        <p:grpSpPr>
          <a:xfrm>
            <a:off x="5507967" y="1219181"/>
            <a:ext cx="401760" cy="234000"/>
            <a:chOff x="5507967" y="1219181"/>
            <a:chExt cx="40176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3325319-B645-7152-C480-A102091A3AAC}"/>
                    </a:ext>
                  </a:extLst>
                </p14:cNvPr>
                <p14:cNvContentPartPr/>
                <p14:nvPr/>
              </p14:nvContentPartPr>
              <p14:xfrm>
                <a:off x="5540367" y="1265981"/>
                <a:ext cx="61920" cy="608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3325319-B645-7152-C480-A102091A3AA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32807" y="1258421"/>
                  <a:ext cx="770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A4B7E28-EEC9-0E06-1FC9-86DB9EAF5A4D}"/>
                    </a:ext>
                  </a:extLst>
                </p14:cNvPr>
                <p14:cNvContentPartPr/>
                <p14:nvPr/>
              </p14:nvContentPartPr>
              <p14:xfrm>
                <a:off x="5571327" y="1337621"/>
                <a:ext cx="6840" cy="590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A4B7E28-EEC9-0E06-1FC9-86DB9EAF5A4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563767" y="1330061"/>
                  <a:ext cx="21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95D3329-2933-0AC2-264D-031DA9FFADE1}"/>
                    </a:ext>
                  </a:extLst>
                </p14:cNvPr>
                <p14:cNvContentPartPr/>
                <p14:nvPr/>
              </p14:nvContentPartPr>
              <p14:xfrm>
                <a:off x="5507967" y="1382621"/>
                <a:ext cx="160920" cy="212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95D3329-2933-0AC2-264D-031DA9FFADE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500407" y="1375061"/>
                  <a:ext cx="176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2A40DBF-39A6-0F94-C40D-D4325D3B7ABA}"/>
                    </a:ext>
                  </a:extLst>
                </p14:cNvPr>
                <p14:cNvContentPartPr/>
                <p14:nvPr/>
              </p14:nvContentPartPr>
              <p14:xfrm>
                <a:off x="5793807" y="1219181"/>
                <a:ext cx="86040" cy="94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2A40DBF-39A6-0F94-C40D-D4325D3B7AB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86247" y="1211621"/>
                  <a:ext cx="100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60140D2-423D-A160-398F-A95AB099E6C4}"/>
                    </a:ext>
                  </a:extLst>
                </p14:cNvPr>
                <p14:cNvContentPartPr/>
                <p14:nvPr/>
              </p14:nvContentPartPr>
              <p14:xfrm>
                <a:off x="5776887" y="1265621"/>
                <a:ext cx="124920" cy="28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60140D2-423D-A160-398F-A95AB099E6C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69327" y="1258061"/>
                  <a:ext cx="140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19F98AB-3CCF-0996-EC24-2B10FABBBB51}"/>
                    </a:ext>
                  </a:extLst>
                </p14:cNvPr>
                <p14:cNvContentPartPr/>
                <p14:nvPr/>
              </p14:nvContentPartPr>
              <p14:xfrm>
                <a:off x="5792007" y="1322501"/>
                <a:ext cx="104400" cy="216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19F98AB-3CCF-0996-EC24-2B10FABBBB5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784447" y="1314941"/>
                  <a:ext cx="1195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7E2EDD0-2CC2-C5A7-9FDD-1E41C7680684}"/>
                    </a:ext>
                  </a:extLst>
                </p14:cNvPr>
                <p14:cNvContentPartPr/>
                <p14:nvPr/>
              </p14:nvContentPartPr>
              <p14:xfrm>
                <a:off x="5849967" y="1328981"/>
                <a:ext cx="19080" cy="471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7E2EDD0-2CC2-C5A7-9FDD-1E41C768068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842407" y="1321421"/>
                  <a:ext cx="33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BA8B301-4DA1-6F26-27B4-AB43124B6D5D}"/>
                    </a:ext>
                  </a:extLst>
                </p14:cNvPr>
                <p14:cNvContentPartPr/>
                <p14:nvPr/>
              </p14:nvContentPartPr>
              <p14:xfrm>
                <a:off x="5804247" y="1391261"/>
                <a:ext cx="105480" cy="61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BA8B301-4DA1-6F26-27B4-AB43124B6D5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796687" y="1383701"/>
                  <a:ext cx="12060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77C17131-7739-7193-C55B-D9082A38BDFE}"/>
              </a:ext>
            </a:extLst>
          </p:cNvPr>
          <p:cNvGrpSpPr/>
          <p:nvPr/>
        </p:nvGrpSpPr>
        <p:grpSpPr>
          <a:xfrm>
            <a:off x="4171287" y="1573781"/>
            <a:ext cx="477360" cy="199440"/>
            <a:chOff x="4171287" y="1573781"/>
            <a:chExt cx="47736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3A10E8C-52EA-5476-0855-4A87E04C9CE8}"/>
                    </a:ext>
                  </a:extLst>
                </p14:cNvPr>
                <p14:cNvContentPartPr/>
                <p14:nvPr/>
              </p14:nvContentPartPr>
              <p14:xfrm>
                <a:off x="4171287" y="1608701"/>
                <a:ext cx="67320" cy="820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3A10E8C-52EA-5476-0855-4A87E04C9CE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63727" y="1601501"/>
                  <a:ext cx="824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F0D5480-D707-598F-D9C0-9FEACAF9D36B}"/>
                    </a:ext>
                  </a:extLst>
                </p14:cNvPr>
                <p14:cNvContentPartPr/>
                <p14:nvPr/>
              </p14:nvContentPartPr>
              <p14:xfrm>
                <a:off x="4266327" y="1620941"/>
                <a:ext cx="31320" cy="1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F0D5480-D707-598F-D9C0-9FEACAF9D36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258767" y="1613381"/>
                  <a:ext cx="464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2D15EBE-CC78-7E59-AFD5-F65472EDD79A}"/>
                    </a:ext>
                  </a:extLst>
                </p14:cNvPr>
                <p14:cNvContentPartPr/>
                <p14:nvPr/>
              </p14:nvContentPartPr>
              <p14:xfrm>
                <a:off x="4256607" y="1654421"/>
                <a:ext cx="36360" cy="136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2D15EBE-CC78-7E59-AFD5-F65472EDD79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249047" y="1646861"/>
                  <a:ext cx="51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7AC956A-E94E-9F1F-E145-2529795DD444}"/>
                    </a:ext>
                  </a:extLst>
                </p14:cNvPr>
                <p14:cNvContentPartPr/>
                <p14:nvPr/>
              </p14:nvContentPartPr>
              <p14:xfrm>
                <a:off x="4313487" y="1573781"/>
                <a:ext cx="14040" cy="997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7AC956A-E94E-9F1F-E145-2529795DD44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305927" y="1566221"/>
                  <a:ext cx="29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6FCC6AB-D06B-A31F-1521-B838A3F0832E}"/>
                    </a:ext>
                  </a:extLst>
                </p14:cNvPr>
                <p14:cNvContentPartPr/>
                <p14:nvPr/>
              </p14:nvContentPartPr>
              <p14:xfrm>
                <a:off x="4249047" y="1709861"/>
                <a:ext cx="60840" cy="63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6FCC6AB-D06B-A31F-1521-B838A3F0832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241487" y="1702301"/>
                  <a:ext cx="759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A95B0D2-E589-DD0D-893C-55648923BE0D}"/>
                    </a:ext>
                  </a:extLst>
                </p14:cNvPr>
                <p14:cNvContentPartPr/>
                <p14:nvPr/>
              </p14:nvContentPartPr>
              <p14:xfrm>
                <a:off x="4400967" y="1596821"/>
                <a:ext cx="55440" cy="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A95B0D2-E589-DD0D-893C-55648923BE0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393767" y="1589261"/>
                  <a:ext cx="705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8551906-F845-9F66-751E-2A0474C74F29}"/>
                    </a:ext>
                  </a:extLst>
                </p14:cNvPr>
                <p14:cNvContentPartPr/>
                <p14:nvPr/>
              </p14:nvContentPartPr>
              <p14:xfrm>
                <a:off x="4385487" y="1602941"/>
                <a:ext cx="62640" cy="493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8551906-F845-9F66-751E-2A0474C74F2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377927" y="1595381"/>
                  <a:ext cx="777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2B39FD08-E036-D2FD-2805-BE7A612DEAC4}"/>
                    </a:ext>
                  </a:extLst>
                </p14:cNvPr>
                <p14:cNvContentPartPr/>
                <p14:nvPr/>
              </p14:nvContentPartPr>
              <p14:xfrm>
                <a:off x="4375047" y="1695101"/>
                <a:ext cx="67680" cy="11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2B39FD08-E036-D2FD-2805-BE7A612DEAC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367487" y="1687541"/>
                  <a:ext cx="82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7B61164-8F84-A8AC-E377-BB06CA20EA1C}"/>
                    </a:ext>
                  </a:extLst>
                </p14:cNvPr>
                <p14:cNvContentPartPr/>
                <p14:nvPr/>
              </p14:nvContentPartPr>
              <p14:xfrm>
                <a:off x="4395567" y="1705541"/>
                <a:ext cx="23760" cy="67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7B61164-8F84-A8AC-E377-BB06CA20EA1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388007" y="1697981"/>
                  <a:ext cx="38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0383452B-7366-0123-7774-8F22C6C30BDE}"/>
                    </a:ext>
                  </a:extLst>
                </p14:cNvPr>
                <p14:cNvContentPartPr/>
                <p14:nvPr/>
              </p14:nvContentPartPr>
              <p14:xfrm>
                <a:off x="4520847" y="1630661"/>
                <a:ext cx="51480" cy="907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0383452B-7366-0123-7774-8F22C6C30BD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513287" y="1623101"/>
                  <a:ext cx="66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C4887991-8521-28F6-6A08-27B25AB77642}"/>
                    </a:ext>
                  </a:extLst>
                </p14:cNvPr>
                <p14:cNvContentPartPr/>
                <p14:nvPr/>
              </p14:nvContentPartPr>
              <p14:xfrm>
                <a:off x="4548567" y="1669901"/>
                <a:ext cx="37440" cy="43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C4887991-8521-28F6-6A08-27B25AB7764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541007" y="1662341"/>
                  <a:ext cx="52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BE012D0F-F84B-8BB2-1B79-1084BE2171D5}"/>
                    </a:ext>
                  </a:extLst>
                </p14:cNvPr>
                <p14:cNvContentPartPr/>
                <p14:nvPr/>
              </p14:nvContentPartPr>
              <p14:xfrm>
                <a:off x="4635687" y="1627421"/>
                <a:ext cx="12960" cy="1004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BE012D0F-F84B-8BB2-1B79-1084BE2171D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628127" y="1619861"/>
                  <a:ext cx="2808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A7644335-D94B-E052-3E86-082B7CB5AC7A}"/>
              </a:ext>
            </a:extLst>
          </p:cNvPr>
          <p:cNvGrpSpPr/>
          <p:nvPr/>
        </p:nvGrpSpPr>
        <p:grpSpPr>
          <a:xfrm>
            <a:off x="5009367" y="1596821"/>
            <a:ext cx="156600" cy="230040"/>
            <a:chOff x="5009367" y="1596821"/>
            <a:chExt cx="15660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2CD83D8-8306-182E-1F51-B16664BBFE6F}"/>
                    </a:ext>
                  </a:extLst>
                </p14:cNvPr>
                <p14:cNvContentPartPr/>
                <p14:nvPr/>
              </p14:nvContentPartPr>
              <p14:xfrm>
                <a:off x="5009367" y="1596821"/>
                <a:ext cx="73440" cy="127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2CD83D8-8306-182E-1F51-B16664BBFE6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01807" y="1589261"/>
                  <a:ext cx="885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1F039CBE-93E2-EA11-8D8B-156BB38D9F15}"/>
                    </a:ext>
                  </a:extLst>
                </p14:cNvPr>
                <p14:cNvContentPartPr/>
                <p14:nvPr/>
              </p14:nvContentPartPr>
              <p14:xfrm>
                <a:off x="5024487" y="1657661"/>
                <a:ext cx="59760" cy="86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1F039CBE-93E2-EA11-8D8B-156BB38D9F1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016927" y="1650101"/>
                  <a:ext cx="748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0FAEAC9-E1E7-5CF4-CEE3-96A57B76E1CB}"/>
                    </a:ext>
                  </a:extLst>
                </p14:cNvPr>
                <p14:cNvContentPartPr/>
                <p14:nvPr/>
              </p14:nvContentPartPr>
              <p14:xfrm>
                <a:off x="5104407" y="1599341"/>
                <a:ext cx="16200" cy="94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0FAEAC9-E1E7-5CF4-CEE3-96A57B76E1C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096847" y="1591781"/>
                  <a:ext cx="313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8C8DB17-9098-6334-FFF5-3CDE38D34DA4}"/>
                    </a:ext>
                  </a:extLst>
                </p14:cNvPr>
                <p14:cNvContentPartPr/>
                <p14:nvPr/>
              </p14:nvContentPartPr>
              <p14:xfrm>
                <a:off x="5122407" y="1656221"/>
                <a:ext cx="43560" cy="104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8C8DB17-9098-6334-FFF5-3CDE38D34DA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114847" y="1648661"/>
                  <a:ext cx="58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BD29259E-F60E-7095-DBDE-AADD801DE3A2}"/>
                    </a:ext>
                  </a:extLst>
                </p14:cNvPr>
                <p14:cNvContentPartPr/>
                <p14:nvPr/>
              </p14:nvContentPartPr>
              <p14:xfrm>
                <a:off x="5019087" y="1752701"/>
                <a:ext cx="88560" cy="74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BD29259E-F60E-7095-DBDE-AADD801DE3A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11527" y="1745141"/>
                  <a:ext cx="10332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90EAEBE5-55F1-3B28-C2A1-3D0B29CD8A52}"/>
              </a:ext>
            </a:extLst>
          </p:cNvPr>
          <p:cNvGrpSpPr/>
          <p:nvPr/>
        </p:nvGrpSpPr>
        <p:grpSpPr>
          <a:xfrm>
            <a:off x="5482407" y="1579541"/>
            <a:ext cx="566280" cy="262440"/>
            <a:chOff x="5482407" y="1579541"/>
            <a:chExt cx="56628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8DEA805-995C-CEBB-C776-578412D7E46F}"/>
                    </a:ext>
                  </a:extLst>
                </p14:cNvPr>
                <p14:cNvContentPartPr/>
                <p14:nvPr/>
              </p14:nvContentPartPr>
              <p14:xfrm>
                <a:off x="5482407" y="1579541"/>
                <a:ext cx="70920" cy="228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8DEA805-995C-CEBB-C776-578412D7E46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474847" y="1571981"/>
                  <a:ext cx="856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82F8D43-8491-EC59-0BC8-2E4ABB6EA824}"/>
                    </a:ext>
                  </a:extLst>
                </p14:cNvPr>
                <p14:cNvContentPartPr/>
                <p14:nvPr/>
              </p14:nvContentPartPr>
              <p14:xfrm>
                <a:off x="5621007" y="1604741"/>
                <a:ext cx="102960" cy="132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82F8D43-8491-EC59-0BC8-2E4ABB6EA82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613447" y="1597181"/>
                  <a:ext cx="118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5FF9959-A402-2F79-26EC-DE51E0BF154B}"/>
                    </a:ext>
                  </a:extLst>
                </p14:cNvPr>
                <p14:cNvContentPartPr/>
                <p14:nvPr/>
              </p14:nvContentPartPr>
              <p14:xfrm>
                <a:off x="5631807" y="1672781"/>
                <a:ext cx="84240" cy="61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5FF9959-A402-2F79-26EC-DE51E0BF154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624247" y="1665221"/>
                  <a:ext cx="993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7104BCB-B380-10CC-E783-EA0EA8C22A6A}"/>
                    </a:ext>
                  </a:extLst>
                </p14:cNvPr>
                <p14:cNvContentPartPr/>
                <p14:nvPr/>
              </p14:nvContentPartPr>
              <p14:xfrm>
                <a:off x="5600127" y="1735781"/>
                <a:ext cx="100080" cy="23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7104BCB-B380-10CC-E783-EA0EA8C22A6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92567" y="1728221"/>
                  <a:ext cx="1152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1282EAC2-1367-BD0F-6048-EA17F80EE6FA}"/>
                    </a:ext>
                  </a:extLst>
                </p14:cNvPr>
                <p14:cNvContentPartPr/>
                <p14:nvPr/>
              </p14:nvContentPartPr>
              <p14:xfrm>
                <a:off x="5656647" y="1742261"/>
                <a:ext cx="2160" cy="403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1282EAC2-1367-BD0F-6048-EA17F80EE6F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649087" y="1734701"/>
                  <a:ext cx="17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CE6B00FE-F30D-8984-B326-43674274ADD0}"/>
                    </a:ext>
                  </a:extLst>
                </p14:cNvPr>
                <p14:cNvContentPartPr/>
                <p14:nvPr/>
              </p14:nvContentPartPr>
              <p14:xfrm>
                <a:off x="5627487" y="1778621"/>
                <a:ext cx="88200" cy="63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CE6B00FE-F30D-8984-B326-43674274ADD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619927" y="1771061"/>
                  <a:ext cx="102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F8961A8-1B5F-4350-813C-9FF7164CBBB1}"/>
                    </a:ext>
                  </a:extLst>
                </p14:cNvPr>
                <p14:cNvContentPartPr/>
                <p14:nvPr/>
              </p14:nvContentPartPr>
              <p14:xfrm>
                <a:off x="5801367" y="1667021"/>
                <a:ext cx="121320" cy="123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F8961A8-1B5F-4350-813C-9FF7164CBBB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793807" y="1659461"/>
                  <a:ext cx="1364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831BA36-DA2C-E15B-7131-3B1538D23747}"/>
                    </a:ext>
                  </a:extLst>
                </p14:cNvPr>
                <p14:cNvContentPartPr/>
                <p14:nvPr/>
              </p14:nvContentPartPr>
              <p14:xfrm>
                <a:off x="5813967" y="1678181"/>
                <a:ext cx="132840" cy="95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831BA36-DA2C-E15B-7131-3B1538D2374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806767" y="1670621"/>
                  <a:ext cx="1479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4BD175D8-0E5D-3D75-371C-9B23A1762966}"/>
                    </a:ext>
                  </a:extLst>
                </p14:cNvPr>
                <p14:cNvContentPartPr/>
                <p14:nvPr/>
              </p14:nvContentPartPr>
              <p14:xfrm>
                <a:off x="5984247" y="1616261"/>
                <a:ext cx="64440" cy="1904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4BD175D8-0E5D-3D75-371C-9B23A176296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976687" y="1608701"/>
                  <a:ext cx="7920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92ABEBA7-CD77-FF2B-D4B5-4F8D19C24F7A}"/>
                  </a:ext>
                </a:extLst>
              </p14:cNvPr>
              <p14:cNvContentPartPr/>
              <p14:nvPr/>
            </p14:nvContentPartPr>
            <p14:xfrm>
              <a:off x="5289087" y="1855301"/>
              <a:ext cx="5040" cy="972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92ABEBA7-CD77-FF2B-D4B5-4F8D19C24F7A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5281527" y="1847741"/>
                <a:ext cx="2016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B854EE81-6B1C-6E39-5B48-C89413A845FA}"/>
              </a:ext>
            </a:extLst>
          </p:cNvPr>
          <p:cNvGrpSpPr/>
          <p:nvPr/>
        </p:nvGrpSpPr>
        <p:grpSpPr>
          <a:xfrm>
            <a:off x="4167687" y="1890777"/>
            <a:ext cx="336240" cy="198000"/>
            <a:chOff x="4167687" y="1890777"/>
            <a:chExt cx="33624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40115CE-F1C3-BF6B-D835-90350BC17007}"/>
                    </a:ext>
                  </a:extLst>
                </p14:cNvPr>
                <p14:cNvContentPartPr/>
                <p14:nvPr/>
              </p14:nvContentPartPr>
              <p14:xfrm>
                <a:off x="4167687" y="1907337"/>
                <a:ext cx="48600" cy="88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40115CE-F1C3-BF6B-D835-90350BC1700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160127" y="1899777"/>
                  <a:ext cx="63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D8CD550A-E638-1BB8-C90A-C324F0CF5D9B}"/>
                    </a:ext>
                  </a:extLst>
                </p14:cNvPr>
                <p14:cNvContentPartPr/>
                <p14:nvPr/>
              </p14:nvContentPartPr>
              <p14:xfrm>
                <a:off x="4235727" y="1926057"/>
                <a:ext cx="34200" cy="39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D8CD550A-E638-1BB8-C90A-C324F0CF5D9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228167" y="1918497"/>
                  <a:ext cx="493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5021724F-B25E-0C28-8CA0-9C0921B827E8}"/>
                    </a:ext>
                  </a:extLst>
                </p14:cNvPr>
                <p14:cNvContentPartPr/>
                <p14:nvPr/>
              </p14:nvContentPartPr>
              <p14:xfrm>
                <a:off x="4226007" y="1976457"/>
                <a:ext cx="32760" cy="9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5021724F-B25E-0C28-8CA0-9C0921B827E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218447" y="1968897"/>
                  <a:ext cx="47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04583C9-F20F-5B30-27A7-EA1A7DD279F3}"/>
                    </a:ext>
                  </a:extLst>
                </p14:cNvPr>
                <p14:cNvContentPartPr/>
                <p14:nvPr/>
              </p14:nvContentPartPr>
              <p14:xfrm>
                <a:off x="4285407" y="1890777"/>
                <a:ext cx="14400" cy="1101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04583C9-F20F-5B30-27A7-EA1A7DD279F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277847" y="1883217"/>
                  <a:ext cx="29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9E5D8CA-9CF1-9A10-85E1-A0C37B031DB7}"/>
                    </a:ext>
                  </a:extLst>
                </p14:cNvPr>
                <p14:cNvContentPartPr/>
                <p14:nvPr/>
              </p14:nvContentPartPr>
              <p14:xfrm>
                <a:off x="4231047" y="2021817"/>
                <a:ext cx="55440" cy="669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9E5D8CA-9CF1-9A10-85E1-A0C37B031DB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223487" y="2014257"/>
                  <a:ext cx="70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A50C81C-8B23-B332-0BD3-A3C09CF58629}"/>
                    </a:ext>
                  </a:extLst>
                </p14:cNvPr>
                <p14:cNvContentPartPr/>
                <p14:nvPr/>
              </p14:nvContentPartPr>
              <p14:xfrm>
                <a:off x="4389087" y="1922097"/>
                <a:ext cx="57240" cy="1173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A50C81C-8B23-B332-0BD3-A3C09CF5862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381527" y="1914537"/>
                  <a:ext cx="723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8E621E5-9B41-AEC9-35D7-53D53DCF4EF4}"/>
                    </a:ext>
                  </a:extLst>
                </p14:cNvPr>
                <p14:cNvContentPartPr/>
                <p14:nvPr/>
              </p14:nvContentPartPr>
              <p14:xfrm>
                <a:off x="4423287" y="1982577"/>
                <a:ext cx="20880" cy="428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8E621E5-9B41-AEC9-35D7-53D53DCF4EF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415727" y="1975017"/>
                  <a:ext cx="360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2A34E31-83AD-0440-3CD4-E97E0CE138E4}"/>
                    </a:ext>
                  </a:extLst>
                </p14:cNvPr>
                <p14:cNvContentPartPr/>
                <p14:nvPr/>
              </p14:nvContentPartPr>
              <p14:xfrm>
                <a:off x="4482687" y="1944417"/>
                <a:ext cx="21240" cy="1440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2A34E31-83AD-0440-3CD4-E97E0CE138E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475127" y="1936857"/>
                  <a:ext cx="3636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C3013B3C-314A-E3BB-BF49-8F944503E469}"/>
              </a:ext>
            </a:extLst>
          </p:cNvPr>
          <p:cNvGrpSpPr/>
          <p:nvPr/>
        </p:nvGrpSpPr>
        <p:grpSpPr>
          <a:xfrm>
            <a:off x="4868247" y="1904817"/>
            <a:ext cx="501840" cy="221040"/>
            <a:chOff x="4868247" y="1904817"/>
            <a:chExt cx="50184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B77EA58-34D9-38C8-BDB1-B1442FA4291C}"/>
                    </a:ext>
                  </a:extLst>
                </p14:cNvPr>
                <p14:cNvContentPartPr/>
                <p14:nvPr/>
              </p14:nvContentPartPr>
              <p14:xfrm>
                <a:off x="4868247" y="1942617"/>
                <a:ext cx="57240" cy="759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B77EA58-34D9-38C8-BDB1-B1442FA4291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860687" y="1935057"/>
                  <a:ext cx="72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0B90260-C8D4-6551-1E2F-2E31A116C453}"/>
                    </a:ext>
                  </a:extLst>
                </p14:cNvPr>
                <p14:cNvContentPartPr/>
                <p14:nvPr/>
              </p14:nvContentPartPr>
              <p14:xfrm>
                <a:off x="4966167" y="1919217"/>
                <a:ext cx="17280" cy="95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0B90260-C8D4-6551-1E2F-2E31A116C45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958607" y="1912017"/>
                  <a:ext cx="32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0394F44A-1535-813C-47AE-C25F5D669876}"/>
                    </a:ext>
                  </a:extLst>
                </p14:cNvPr>
                <p14:cNvContentPartPr/>
                <p14:nvPr/>
              </p14:nvContentPartPr>
              <p14:xfrm>
                <a:off x="5031687" y="1924257"/>
                <a:ext cx="48960" cy="774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0394F44A-1535-813C-47AE-C25F5D66987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024127" y="1917057"/>
                  <a:ext cx="640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A7283D92-6D31-26A9-CCAC-400D7789FFF5}"/>
                    </a:ext>
                  </a:extLst>
                </p14:cNvPr>
                <p14:cNvContentPartPr/>
                <p14:nvPr/>
              </p14:nvContentPartPr>
              <p14:xfrm>
                <a:off x="5048607" y="1964217"/>
                <a:ext cx="39600" cy="691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A7283D92-6D31-26A9-CCAC-400D7789FFF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041047" y="1956657"/>
                  <a:ext cx="547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3088D3D1-C1B8-36C8-33F0-10B645424715}"/>
                    </a:ext>
                  </a:extLst>
                </p14:cNvPr>
                <p14:cNvContentPartPr/>
                <p14:nvPr/>
              </p14:nvContentPartPr>
              <p14:xfrm>
                <a:off x="5134647" y="1932897"/>
                <a:ext cx="9720" cy="673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3088D3D1-C1B8-36C8-33F0-10B64542471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127087" y="1925337"/>
                  <a:ext cx="248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FDE066B-10EB-B0D8-8FD8-3C7FFEA27C3B}"/>
                    </a:ext>
                  </a:extLst>
                </p14:cNvPr>
                <p14:cNvContentPartPr/>
                <p14:nvPr/>
              </p14:nvContentPartPr>
              <p14:xfrm>
                <a:off x="5061567" y="2021097"/>
                <a:ext cx="78120" cy="1047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FDE066B-10EB-B0D8-8FD8-3C7FFEA27C3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054007" y="2013537"/>
                  <a:ext cx="932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55BBBC6-0F7E-D169-700C-5FD23ECA973A}"/>
                    </a:ext>
                  </a:extLst>
                </p14:cNvPr>
                <p14:cNvContentPartPr/>
                <p14:nvPr/>
              </p14:nvContentPartPr>
              <p14:xfrm>
                <a:off x="5086767" y="2053137"/>
                <a:ext cx="68040" cy="144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55BBBC6-0F7E-D169-700C-5FD23ECA973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079207" y="2045577"/>
                  <a:ext cx="831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72467FD-B737-F1D7-E174-0340DD643124}"/>
                    </a:ext>
                  </a:extLst>
                </p14:cNvPr>
                <p14:cNvContentPartPr/>
                <p14:nvPr/>
              </p14:nvContentPartPr>
              <p14:xfrm>
                <a:off x="5277567" y="1904817"/>
                <a:ext cx="67320" cy="907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72467FD-B737-F1D7-E174-0340DD64312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270007" y="1897257"/>
                  <a:ext cx="824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2DD43C1D-291E-7572-A94B-C1DC108B442D}"/>
                    </a:ext>
                  </a:extLst>
                </p14:cNvPr>
                <p14:cNvContentPartPr/>
                <p14:nvPr/>
              </p14:nvContentPartPr>
              <p14:xfrm>
                <a:off x="5264967" y="1941177"/>
                <a:ext cx="105120" cy="219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2DD43C1D-291E-7572-A94B-C1DC108B442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257407" y="1933617"/>
                  <a:ext cx="120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841324F5-B517-4982-99FB-15D49170C807}"/>
                    </a:ext>
                  </a:extLst>
                </p14:cNvPr>
                <p14:cNvContentPartPr/>
                <p14:nvPr/>
              </p14:nvContentPartPr>
              <p14:xfrm>
                <a:off x="5267127" y="2007057"/>
                <a:ext cx="89640" cy="4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841324F5-B517-4982-99FB-15D49170C80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259567" y="1999497"/>
                  <a:ext cx="104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5F1B183-668C-849E-C228-B451F65C9CFC}"/>
                    </a:ext>
                  </a:extLst>
                </p14:cNvPr>
                <p14:cNvContentPartPr/>
                <p14:nvPr/>
              </p14:nvContentPartPr>
              <p14:xfrm>
                <a:off x="5310687" y="2014257"/>
                <a:ext cx="6480" cy="388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5F1B183-668C-849E-C228-B451F65C9CF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303127" y="2006697"/>
                  <a:ext cx="212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02732813-0D5F-08C9-8194-686D72E7D408}"/>
                    </a:ext>
                  </a:extLst>
                </p14:cNvPr>
                <p14:cNvContentPartPr/>
                <p14:nvPr/>
              </p14:nvContentPartPr>
              <p14:xfrm>
                <a:off x="5268567" y="2075817"/>
                <a:ext cx="83160" cy="388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02732813-0D5F-08C9-8194-686D72E7D40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261007" y="2068257"/>
                  <a:ext cx="982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48146A60-749A-D4F8-B179-1BF38AA9EB0B}"/>
              </a:ext>
            </a:extLst>
          </p:cNvPr>
          <p:cNvGrpSpPr/>
          <p:nvPr/>
        </p:nvGrpSpPr>
        <p:grpSpPr>
          <a:xfrm>
            <a:off x="4004247" y="2239617"/>
            <a:ext cx="529200" cy="221040"/>
            <a:chOff x="4004247" y="2239617"/>
            <a:chExt cx="52920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42612197-3FC7-E00C-B5C6-D65E6206379E}"/>
                    </a:ext>
                  </a:extLst>
                </p14:cNvPr>
                <p14:cNvContentPartPr/>
                <p14:nvPr/>
              </p14:nvContentPartPr>
              <p14:xfrm>
                <a:off x="4022967" y="2239977"/>
                <a:ext cx="64800" cy="306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42612197-3FC7-E00C-B5C6-D65E6206379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015407" y="2232417"/>
                  <a:ext cx="79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9AE4EE74-A248-3FD1-1B7C-20528E6F3A0D}"/>
                    </a:ext>
                  </a:extLst>
                </p14:cNvPr>
                <p14:cNvContentPartPr/>
                <p14:nvPr/>
              </p14:nvContentPartPr>
              <p14:xfrm>
                <a:off x="4004247" y="2266617"/>
                <a:ext cx="69480" cy="1155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9AE4EE74-A248-3FD1-1B7C-20528E6F3A0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996687" y="2259057"/>
                  <a:ext cx="84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96A293D-C306-F044-A1F6-55ACEA23C941}"/>
                    </a:ext>
                  </a:extLst>
                </p14:cNvPr>
                <p14:cNvContentPartPr/>
                <p14:nvPr/>
              </p14:nvContentPartPr>
              <p14:xfrm>
                <a:off x="4098207" y="2256897"/>
                <a:ext cx="14760" cy="1360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96A293D-C306-F044-A1F6-55ACEA23C94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090647" y="2249337"/>
                  <a:ext cx="298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CA46FB9-0753-BBCF-96F7-A751AA51FBC6}"/>
                    </a:ext>
                  </a:extLst>
                </p14:cNvPr>
                <p14:cNvContentPartPr/>
                <p14:nvPr/>
              </p14:nvContentPartPr>
              <p14:xfrm>
                <a:off x="4108647" y="2318457"/>
                <a:ext cx="53640" cy="338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CA46FB9-0753-BBCF-96F7-A751AA51FBC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101087" y="2310897"/>
                  <a:ext cx="68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47CF732-555D-CA87-F184-0CD7FC0D04F5}"/>
                    </a:ext>
                  </a:extLst>
                </p14:cNvPr>
                <p14:cNvContentPartPr/>
                <p14:nvPr/>
              </p14:nvContentPartPr>
              <p14:xfrm>
                <a:off x="4191087" y="2241417"/>
                <a:ext cx="36720" cy="936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47CF732-555D-CA87-F184-0CD7FC0D04F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183527" y="2233857"/>
                  <a:ext cx="518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3F39FD0-6363-FA93-CB3A-E0AF0ED90F4C}"/>
                    </a:ext>
                  </a:extLst>
                </p14:cNvPr>
                <p14:cNvContentPartPr/>
                <p14:nvPr/>
              </p14:nvContentPartPr>
              <p14:xfrm>
                <a:off x="4195407" y="2297577"/>
                <a:ext cx="36000" cy="277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3F39FD0-6363-FA93-CB3A-E0AF0ED90F4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187847" y="2290017"/>
                  <a:ext cx="51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E8C5454-E397-86E5-5C0E-786CBE8F9610}"/>
                    </a:ext>
                  </a:extLst>
                </p14:cNvPr>
                <p14:cNvContentPartPr/>
                <p14:nvPr/>
              </p14:nvContentPartPr>
              <p14:xfrm>
                <a:off x="4248687" y="2286417"/>
                <a:ext cx="34200" cy="158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E8C5454-E397-86E5-5C0E-786CBE8F961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241127" y="2278857"/>
                  <a:ext cx="49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4F9D852F-D2B3-B553-6931-81C37FEEA1C4}"/>
                    </a:ext>
                  </a:extLst>
                </p14:cNvPr>
                <p14:cNvContentPartPr/>
                <p14:nvPr/>
              </p14:nvContentPartPr>
              <p14:xfrm>
                <a:off x="4285407" y="2239617"/>
                <a:ext cx="12600" cy="892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4F9D852F-D2B3-B553-6931-81C37FEEA1C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277847" y="2232057"/>
                  <a:ext cx="27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72709BAA-2043-683E-800A-8CE29C54DBCF}"/>
                    </a:ext>
                  </a:extLst>
                </p14:cNvPr>
                <p14:cNvContentPartPr/>
                <p14:nvPr/>
              </p14:nvContentPartPr>
              <p14:xfrm>
                <a:off x="4204407" y="2376057"/>
                <a:ext cx="66960" cy="846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72709BAA-2043-683E-800A-8CE29C54DBC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196847" y="2368497"/>
                  <a:ext cx="820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BBB51642-1897-E0E3-EB34-C4BB5DF19AE0}"/>
                    </a:ext>
                  </a:extLst>
                </p14:cNvPr>
                <p14:cNvContentPartPr/>
                <p14:nvPr/>
              </p14:nvContentPartPr>
              <p14:xfrm>
                <a:off x="4249047" y="2403417"/>
                <a:ext cx="39960" cy="345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BBB51642-1897-E0E3-EB34-C4BB5DF19AE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241487" y="2395857"/>
                  <a:ext cx="55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9866ADDD-5229-801E-F386-03280738FC5D}"/>
                    </a:ext>
                  </a:extLst>
                </p14:cNvPr>
                <p14:cNvContentPartPr/>
                <p14:nvPr/>
              </p14:nvContentPartPr>
              <p14:xfrm>
                <a:off x="4376487" y="2242137"/>
                <a:ext cx="43200" cy="106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9866ADDD-5229-801E-F386-03280738FC5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368927" y="2234577"/>
                  <a:ext cx="58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F46F5871-8292-9F3F-7B57-DF49E81983CD}"/>
                    </a:ext>
                  </a:extLst>
                </p14:cNvPr>
                <p14:cNvContentPartPr/>
                <p14:nvPr/>
              </p14:nvContentPartPr>
              <p14:xfrm>
                <a:off x="4384407" y="2318817"/>
                <a:ext cx="49320" cy="33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F46F5871-8292-9F3F-7B57-DF49E81983C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376847" y="2311257"/>
                  <a:ext cx="64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7DA5EB2-B1F1-4646-F29A-FA167CF27CDD}"/>
                    </a:ext>
                  </a:extLst>
                </p14:cNvPr>
                <p14:cNvContentPartPr/>
                <p14:nvPr/>
              </p14:nvContentPartPr>
              <p14:xfrm>
                <a:off x="4512567" y="2244657"/>
                <a:ext cx="20880" cy="1501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7DA5EB2-B1F1-4646-F29A-FA167CF27CD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505007" y="2237097"/>
                  <a:ext cx="3600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C1A56B72-6F98-7503-6395-8BE1D36627A0}"/>
              </a:ext>
            </a:extLst>
          </p:cNvPr>
          <p:cNvGrpSpPr/>
          <p:nvPr/>
        </p:nvGrpSpPr>
        <p:grpSpPr>
          <a:xfrm>
            <a:off x="4936647" y="2239977"/>
            <a:ext cx="294120" cy="171720"/>
            <a:chOff x="4936647" y="2239977"/>
            <a:chExt cx="29412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E9C639C-55BE-FF88-0840-3D7CBE7A4464}"/>
                    </a:ext>
                  </a:extLst>
                </p14:cNvPr>
                <p14:cNvContentPartPr/>
                <p14:nvPr/>
              </p14:nvContentPartPr>
              <p14:xfrm>
                <a:off x="4967607" y="2255457"/>
                <a:ext cx="34920" cy="694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E9C639C-55BE-FF88-0840-3D7CBE7A446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960047" y="2247897"/>
                  <a:ext cx="50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A16CE175-9C39-3B02-32D3-780C97F8C442}"/>
                    </a:ext>
                  </a:extLst>
                </p14:cNvPr>
                <p14:cNvContentPartPr/>
                <p14:nvPr/>
              </p14:nvContentPartPr>
              <p14:xfrm>
                <a:off x="4977327" y="2310897"/>
                <a:ext cx="8640" cy="622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A16CE175-9C39-3B02-32D3-780C97F8C44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969767" y="2303337"/>
                  <a:ext cx="2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BE28FB8-4B9F-722A-DB6B-511C93A98BFB}"/>
                    </a:ext>
                  </a:extLst>
                </p14:cNvPr>
                <p14:cNvContentPartPr/>
                <p14:nvPr/>
              </p14:nvContentPartPr>
              <p14:xfrm>
                <a:off x="4936647" y="2371737"/>
                <a:ext cx="100080" cy="61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BE28FB8-4B9F-722A-DB6B-511C93A98BF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929087" y="2364177"/>
                  <a:ext cx="114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C1F4A6E-3165-1FBE-B2A2-8EAE5527F05F}"/>
                    </a:ext>
                  </a:extLst>
                </p14:cNvPr>
                <p14:cNvContentPartPr/>
                <p14:nvPr/>
              </p14:nvContentPartPr>
              <p14:xfrm>
                <a:off x="5129247" y="2239977"/>
                <a:ext cx="34560" cy="810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C1F4A6E-3165-1FBE-B2A2-8EAE5527F05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121687" y="2232417"/>
                  <a:ext cx="49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21AB4D2-5FD3-659B-D3F0-C9E30BEEABAA}"/>
                    </a:ext>
                  </a:extLst>
                </p14:cNvPr>
                <p14:cNvContentPartPr/>
                <p14:nvPr/>
              </p14:nvContentPartPr>
              <p14:xfrm>
                <a:off x="5143287" y="2295057"/>
                <a:ext cx="39600" cy="216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21AB4D2-5FD3-659B-D3F0-C9E30BEEABA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136087" y="2287497"/>
                  <a:ext cx="547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2ADB662-FFDA-64B4-6486-84C3B76E86A0}"/>
                    </a:ext>
                  </a:extLst>
                </p14:cNvPr>
                <p14:cNvContentPartPr/>
                <p14:nvPr/>
              </p14:nvContentPartPr>
              <p14:xfrm>
                <a:off x="5214207" y="2252577"/>
                <a:ext cx="16560" cy="540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2ADB662-FFDA-64B4-6486-84C3B76E86A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206647" y="2245017"/>
                  <a:ext cx="31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954EE51-77F9-B84B-2494-5E1CB67E3718}"/>
                    </a:ext>
                  </a:extLst>
                </p14:cNvPr>
                <p14:cNvContentPartPr/>
                <p14:nvPr/>
              </p14:nvContentPartPr>
              <p14:xfrm>
                <a:off x="5162367" y="2328897"/>
                <a:ext cx="57240" cy="82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954EE51-77F9-B84B-2494-5E1CB67E371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154807" y="2321337"/>
                  <a:ext cx="72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7330248-90BF-88A6-9BA9-99FDF02B719A}"/>
                    </a:ext>
                  </a:extLst>
                </p14:cNvPr>
                <p14:cNvContentPartPr/>
                <p14:nvPr/>
              </p14:nvContentPartPr>
              <p14:xfrm>
                <a:off x="5179287" y="2329617"/>
                <a:ext cx="360" cy="3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7330248-90BF-88A6-9BA9-99FDF02B719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171727" y="23220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20617B4-F8CD-8946-C165-2A759F71B48A}"/>
                    </a:ext>
                  </a:extLst>
                </p14:cNvPr>
                <p14:cNvContentPartPr/>
                <p14:nvPr/>
              </p14:nvContentPartPr>
              <p14:xfrm>
                <a:off x="5179287" y="2329617"/>
                <a:ext cx="360" cy="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20617B4-F8CD-8946-C165-2A759F71B48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171727" y="23220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424E289-1AF0-E823-C62C-22509669E94D}"/>
                    </a:ext>
                  </a:extLst>
                </p14:cNvPr>
                <p14:cNvContentPartPr/>
                <p14:nvPr/>
              </p14:nvContentPartPr>
              <p14:xfrm>
                <a:off x="5157327" y="2372817"/>
                <a:ext cx="72000" cy="108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424E289-1AF0-E823-C62C-22509669E94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49767" y="2365257"/>
                  <a:ext cx="8712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F72EE967-1540-01B2-B57F-9DA402794CE7}"/>
              </a:ext>
            </a:extLst>
          </p:cNvPr>
          <p:cNvGrpSpPr/>
          <p:nvPr/>
        </p:nvGrpSpPr>
        <p:grpSpPr>
          <a:xfrm>
            <a:off x="5356767" y="2202177"/>
            <a:ext cx="165960" cy="231480"/>
            <a:chOff x="5356767" y="2202177"/>
            <a:chExt cx="165960" cy="2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4838ADF-199C-E095-5936-4CEE1083B3E2}"/>
                    </a:ext>
                  </a:extLst>
                </p14:cNvPr>
                <p14:cNvContentPartPr/>
                <p14:nvPr/>
              </p14:nvContentPartPr>
              <p14:xfrm>
                <a:off x="5402487" y="2202177"/>
                <a:ext cx="81000" cy="795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4838ADF-199C-E095-5936-4CEE1083B3E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394927" y="2194617"/>
                  <a:ext cx="96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F678FAD-481D-0AB9-6BB6-40656314726A}"/>
                    </a:ext>
                  </a:extLst>
                </p14:cNvPr>
                <p14:cNvContentPartPr/>
                <p14:nvPr/>
              </p14:nvContentPartPr>
              <p14:xfrm>
                <a:off x="5383767" y="2240697"/>
                <a:ext cx="89280" cy="97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F678FAD-481D-0AB9-6BB6-40656314726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376207" y="2233137"/>
                  <a:ext cx="1044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1301C28-A985-F1DA-5AA4-AD6519836830}"/>
                    </a:ext>
                  </a:extLst>
                </p14:cNvPr>
                <p14:cNvContentPartPr/>
                <p14:nvPr/>
              </p14:nvContentPartPr>
              <p14:xfrm>
                <a:off x="5356767" y="2310177"/>
                <a:ext cx="140760" cy="363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1301C28-A985-F1DA-5AA4-AD651983683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349207" y="2302617"/>
                  <a:ext cx="155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73DE827-B859-8375-96B0-D6670EAB49F8}"/>
                    </a:ext>
                  </a:extLst>
                </p14:cNvPr>
                <p14:cNvContentPartPr/>
                <p14:nvPr/>
              </p14:nvContentPartPr>
              <p14:xfrm>
                <a:off x="5432727" y="2330337"/>
                <a:ext cx="12600" cy="47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73DE827-B859-8375-96B0-D6670EAB49F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425527" y="2322777"/>
                  <a:ext cx="277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54D8E0F-640F-8119-DF0A-B4036FB5B3A3}"/>
                    </a:ext>
                  </a:extLst>
                </p14:cNvPr>
                <p14:cNvContentPartPr/>
                <p14:nvPr/>
              </p14:nvContentPartPr>
              <p14:xfrm>
                <a:off x="5398167" y="2379297"/>
                <a:ext cx="124560" cy="54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54D8E0F-640F-8119-DF0A-B4036FB5B3A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390607" y="2372097"/>
                  <a:ext cx="139680" cy="6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2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6CC7E9C4-AFE2-4745-49F9-86C447F2A32D}"/>
                  </a:ext>
                </a:extLst>
              </p14:cNvPr>
              <p14:cNvContentPartPr/>
              <p14:nvPr/>
            </p14:nvContentPartPr>
            <p14:xfrm>
              <a:off x="4159192" y="5268802"/>
              <a:ext cx="330480" cy="2808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6CC7E9C4-AFE2-4745-49F9-86C447F2A32D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4151632" y="5261242"/>
                <a:ext cx="34560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030EB0A2-A4B7-C4F6-7791-C783ED234113}"/>
              </a:ext>
            </a:extLst>
          </p:cNvPr>
          <p:cNvGrpSpPr/>
          <p:nvPr/>
        </p:nvGrpSpPr>
        <p:grpSpPr>
          <a:xfrm>
            <a:off x="5424232" y="5009602"/>
            <a:ext cx="630720" cy="176400"/>
            <a:chOff x="5424232" y="5009602"/>
            <a:chExt cx="63072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8335CD97-5640-A534-3F1A-69929D613795}"/>
                    </a:ext>
                  </a:extLst>
                </p14:cNvPr>
                <p14:cNvContentPartPr/>
                <p14:nvPr/>
              </p14:nvContentPartPr>
              <p14:xfrm>
                <a:off x="5424232" y="5012842"/>
                <a:ext cx="165240" cy="1587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8335CD97-5640-A534-3F1A-69929D61379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416672" y="5005282"/>
                  <a:ext cx="180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9395709-C028-78CD-2754-780CFE61E66A}"/>
                    </a:ext>
                  </a:extLst>
                </p14:cNvPr>
                <p14:cNvContentPartPr/>
                <p14:nvPr/>
              </p14:nvContentPartPr>
              <p14:xfrm>
                <a:off x="5669752" y="5018962"/>
                <a:ext cx="1800" cy="122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9395709-C028-78CD-2754-780CFE61E66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662192" y="5011402"/>
                  <a:ext cx="16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79F7532-4B99-446C-2D93-3A900F209736}"/>
                    </a:ext>
                  </a:extLst>
                </p14:cNvPr>
                <p14:cNvContentPartPr/>
                <p14:nvPr/>
              </p14:nvContentPartPr>
              <p14:xfrm>
                <a:off x="5630152" y="5134882"/>
                <a:ext cx="14040" cy="14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79F7532-4B99-446C-2D93-3A900F20973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622592" y="5127322"/>
                  <a:ext cx="29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BFBBD11-4995-937D-2F08-B9CA2659351D}"/>
                    </a:ext>
                  </a:extLst>
                </p14:cNvPr>
                <p14:cNvContentPartPr/>
                <p14:nvPr/>
              </p14:nvContentPartPr>
              <p14:xfrm>
                <a:off x="5735992" y="5062162"/>
                <a:ext cx="127800" cy="123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BFBBD11-4995-937D-2F08-B9CA2659351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728432" y="5054602"/>
                  <a:ext cx="142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93CCED0-5883-1938-065F-EE68D6C01A98}"/>
                    </a:ext>
                  </a:extLst>
                </p14:cNvPr>
                <p14:cNvContentPartPr/>
                <p14:nvPr/>
              </p14:nvContentPartPr>
              <p14:xfrm>
                <a:off x="5915632" y="5009602"/>
                <a:ext cx="139320" cy="1764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93CCED0-5883-1938-065F-EE68D6C01A9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908072" y="5002402"/>
                  <a:ext cx="154440" cy="19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FBEF1BC9-B85D-EC6F-ECD7-F9F7C48A7FD8}"/>
              </a:ext>
            </a:extLst>
          </p:cNvPr>
          <p:cNvGrpSpPr/>
          <p:nvPr/>
        </p:nvGrpSpPr>
        <p:grpSpPr>
          <a:xfrm>
            <a:off x="6288232" y="5413882"/>
            <a:ext cx="210240" cy="220680"/>
            <a:chOff x="6288232" y="5413882"/>
            <a:chExt cx="21024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50CC13B-4CC7-8422-225C-6E7FB9254570}"/>
                    </a:ext>
                  </a:extLst>
                </p14:cNvPr>
                <p14:cNvContentPartPr/>
                <p14:nvPr/>
              </p14:nvContentPartPr>
              <p14:xfrm>
                <a:off x="6288232" y="5413882"/>
                <a:ext cx="81000" cy="220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50CC13B-4CC7-8422-225C-6E7FB925457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280672" y="5406682"/>
                  <a:ext cx="957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4A9F574-9032-2A09-00DA-562FDED15C68}"/>
                    </a:ext>
                  </a:extLst>
                </p14:cNvPr>
                <p14:cNvContentPartPr/>
                <p14:nvPr/>
              </p14:nvContentPartPr>
              <p14:xfrm>
                <a:off x="6497032" y="5438722"/>
                <a:ext cx="1440" cy="9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4A9F574-9032-2A09-00DA-562FDED15C6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89472" y="5431162"/>
                  <a:ext cx="16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18C49D87-183A-4D1A-C548-4BCE2BF2F9A6}"/>
                    </a:ext>
                  </a:extLst>
                </p14:cNvPr>
                <p14:cNvContentPartPr/>
                <p14:nvPr/>
              </p14:nvContentPartPr>
              <p14:xfrm>
                <a:off x="6475072" y="5574442"/>
                <a:ext cx="3240" cy="3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18C49D87-183A-4D1A-C548-4BCE2BF2F9A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467512" y="5566882"/>
                  <a:ext cx="1836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A4B0640B-B710-78D4-AEEB-B183F0B3574B}"/>
              </a:ext>
            </a:extLst>
          </p:cNvPr>
          <p:cNvGrpSpPr/>
          <p:nvPr/>
        </p:nvGrpSpPr>
        <p:grpSpPr>
          <a:xfrm>
            <a:off x="6645712" y="5429722"/>
            <a:ext cx="212040" cy="135360"/>
            <a:chOff x="6645712" y="5429722"/>
            <a:chExt cx="21204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FE30874D-2579-9308-9D46-67B0F35A5317}"/>
                    </a:ext>
                  </a:extLst>
                </p14:cNvPr>
                <p14:cNvContentPartPr/>
                <p14:nvPr/>
              </p14:nvContentPartPr>
              <p14:xfrm>
                <a:off x="6645712" y="5434042"/>
                <a:ext cx="71280" cy="100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FE30874D-2579-9308-9D46-67B0F35A531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638152" y="5426842"/>
                  <a:ext cx="86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7420E8C7-2844-7418-4307-DD1C07E62141}"/>
                    </a:ext>
                  </a:extLst>
                </p14:cNvPr>
                <p14:cNvContentPartPr/>
                <p14:nvPr/>
              </p14:nvContentPartPr>
              <p14:xfrm>
                <a:off x="6646072" y="5429722"/>
                <a:ext cx="62640" cy="135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7420E8C7-2844-7418-4307-DD1C07E6214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638512" y="5422162"/>
                  <a:ext cx="77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259A630-5C32-1DEB-6791-B1D46AAE9EEC}"/>
                    </a:ext>
                  </a:extLst>
                </p14:cNvPr>
                <p14:cNvContentPartPr/>
                <p14:nvPr/>
              </p14:nvContentPartPr>
              <p14:xfrm>
                <a:off x="6774232" y="5449882"/>
                <a:ext cx="83520" cy="878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259A630-5C32-1DEB-6791-B1D46AAE9EEC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766672" y="5442322"/>
                  <a:ext cx="98640" cy="10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3A87AC44-29BE-D127-908F-9CF5D08F4366}"/>
                  </a:ext>
                </a:extLst>
              </p14:cNvPr>
              <p14:cNvContentPartPr/>
              <p14:nvPr/>
            </p14:nvContentPartPr>
            <p14:xfrm>
              <a:off x="5782570" y="5829801"/>
              <a:ext cx="153000" cy="21708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3A87AC44-29BE-D127-908F-9CF5D08F4366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5775010" y="5822241"/>
                <a:ext cx="168120" cy="23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B47D5FFD-43B7-B8B4-20A1-2FF6CDB3D533}"/>
              </a:ext>
            </a:extLst>
          </p:cNvPr>
          <p:cNvGrpSpPr/>
          <p:nvPr/>
        </p:nvGrpSpPr>
        <p:grpSpPr>
          <a:xfrm>
            <a:off x="6070570" y="5851401"/>
            <a:ext cx="14400" cy="136440"/>
            <a:chOff x="6070570" y="5851401"/>
            <a:chExt cx="1440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6284C831-D067-5443-232B-AC8DB329D291}"/>
                    </a:ext>
                  </a:extLst>
                </p14:cNvPr>
                <p14:cNvContentPartPr/>
                <p14:nvPr/>
              </p14:nvContentPartPr>
              <p14:xfrm>
                <a:off x="6078490" y="5851401"/>
                <a:ext cx="6480" cy="392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6284C831-D067-5443-232B-AC8DB329D291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070930" y="5843841"/>
                  <a:ext cx="216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59314A9C-9173-2BCC-2335-7CF26CA3590A}"/>
                    </a:ext>
                  </a:extLst>
                </p14:cNvPr>
                <p14:cNvContentPartPr/>
                <p14:nvPr/>
              </p14:nvContentPartPr>
              <p14:xfrm>
                <a:off x="6070570" y="5952201"/>
                <a:ext cx="3600" cy="356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59314A9C-9173-2BCC-2335-7CF26CA3590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063010" y="5944641"/>
                  <a:ext cx="1836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9D725D13-D9CF-3015-8D6E-5F41B0C7A572}"/>
              </a:ext>
            </a:extLst>
          </p:cNvPr>
          <p:cNvGrpSpPr/>
          <p:nvPr/>
        </p:nvGrpSpPr>
        <p:grpSpPr>
          <a:xfrm>
            <a:off x="6196570" y="5819361"/>
            <a:ext cx="281880" cy="176400"/>
            <a:chOff x="6196570" y="5819361"/>
            <a:chExt cx="28188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4114092E-4510-7260-235A-29D71F499997}"/>
                    </a:ext>
                  </a:extLst>
                </p14:cNvPr>
                <p14:cNvContentPartPr/>
                <p14:nvPr/>
              </p14:nvContentPartPr>
              <p14:xfrm>
                <a:off x="6196570" y="5819361"/>
                <a:ext cx="62640" cy="1764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4114092E-4510-7260-235A-29D71F49999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189010" y="5811801"/>
                  <a:ext cx="77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85177268-230E-1015-6A71-E48E06BCC22C}"/>
                    </a:ext>
                  </a:extLst>
                </p14:cNvPr>
                <p14:cNvContentPartPr/>
                <p14:nvPr/>
              </p14:nvContentPartPr>
              <p14:xfrm>
                <a:off x="6345250" y="5830161"/>
                <a:ext cx="133200" cy="1144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85177268-230E-1015-6A71-E48E06BCC22C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337690" y="5822601"/>
                  <a:ext cx="14832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8E183950-E1EF-D35B-80D4-A5B92F4E028B}"/>
              </a:ext>
            </a:extLst>
          </p:cNvPr>
          <p:cNvGrpSpPr/>
          <p:nvPr/>
        </p:nvGrpSpPr>
        <p:grpSpPr>
          <a:xfrm>
            <a:off x="4160410" y="6098361"/>
            <a:ext cx="285120" cy="176040"/>
            <a:chOff x="4160410" y="6098361"/>
            <a:chExt cx="285120" cy="17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415C7231-EB80-8DCF-FDA6-2D7E4DC1C629}"/>
                    </a:ext>
                  </a:extLst>
                </p14:cNvPr>
                <p14:cNvContentPartPr/>
                <p14:nvPr/>
              </p14:nvContentPartPr>
              <p14:xfrm>
                <a:off x="4160410" y="6125361"/>
                <a:ext cx="81360" cy="1490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415C7231-EB80-8DCF-FDA6-2D7E4DC1C62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152850" y="6117801"/>
                  <a:ext cx="961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A327AAEC-2DD5-C8C9-28D3-E5618BC2E924}"/>
                    </a:ext>
                  </a:extLst>
                </p14:cNvPr>
                <p14:cNvContentPartPr/>
                <p14:nvPr/>
              </p14:nvContentPartPr>
              <p14:xfrm>
                <a:off x="4297210" y="6173601"/>
                <a:ext cx="360" cy="169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A327AAEC-2DD5-C8C9-28D3-E5618BC2E92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289650" y="6166041"/>
                  <a:ext cx="15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5A21399-777C-0E58-6F94-DFD4A9129CCD}"/>
                    </a:ext>
                  </a:extLst>
                </p14:cNvPr>
                <p14:cNvContentPartPr/>
                <p14:nvPr/>
              </p14:nvContentPartPr>
              <p14:xfrm>
                <a:off x="4342570" y="6098361"/>
                <a:ext cx="102960" cy="1087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5A21399-777C-0E58-6F94-DFD4A9129CCD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335010" y="6090801"/>
                  <a:ext cx="11808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F0EEC7BD-EC88-88D6-3D79-6E8E6EF2AE07}"/>
              </a:ext>
            </a:extLst>
          </p:cNvPr>
          <p:cNvGrpSpPr/>
          <p:nvPr/>
        </p:nvGrpSpPr>
        <p:grpSpPr>
          <a:xfrm>
            <a:off x="6308890" y="6202041"/>
            <a:ext cx="277560" cy="336600"/>
            <a:chOff x="6308890" y="6202041"/>
            <a:chExt cx="27756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2535838B-59D6-E465-D97C-B0D6F42C02E7}"/>
                    </a:ext>
                  </a:extLst>
                </p14:cNvPr>
                <p14:cNvContentPartPr/>
                <p14:nvPr/>
              </p14:nvContentPartPr>
              <p14:xfrm>
                <a:off x="6308890" y="6217521"/>
                <a:ext cx="277560" cy="1170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2535838B-59D6-E465-D97C-B0D6F42C02E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301330" y="6209961"/>
                  <a:ext cx="2926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B52084C9-BCE6-8F44-0CAA-3F9AD44850F4}"/>
                    </a:ext>
                  </a:extLst>
                </p14:cNvPr>
                <p14:cNvContentPartPr/>
                <p14:nvPr/>
              </p14:nvContentPartPr>
              <p14:xfrm>
                <a:off x="6451090" y="6202041"/>
                <a:ext cx="39600" cy="3366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B52084C9-BCE6-8F44-0CAA-3F9AD44850F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6443530" y="6194841"/>
                  <a:ext cx="54720" cy="35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7" name="Gruppo 246">
            <a:extLst>
              <a:ext uri="{FF2B5EF4-FFF2-40B4-BE49-F238E27FC236}">
                <a16:creationId xmlns:a16="http://schemas.microsoft.com/office/drawing/2014/main" id="{380ABA17-60F3-F7C0-3838-9445FAEDF961}"/>
              </a:ext>
            </a:extLst>
          </p:cNvPr>
          <p:cNvGrpSpPr/>
          <p:nvPr/>
        </p:nvGrpSpPr>
        <p:grpSpPr>
          <a:xfrm>
            <a:off x="6719290" y="6228681"/>
            <a:ext cx="238680" cy="264240"/>
            <a:chOff x="6719290" y="6228681"/>
            <a:chExt cx="238680" cy="26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18439C9-E063-98C9-55FC-E3B00BCB05EA}"/>
                    </a:ext>
                  </a:extLst>
                </p14:cNvPr>
                <p14:cNvContentPartPr/>
                <p14:nvPr/>
              </p14:nvContentPartPr>
              <p14:xfrm>
                <a:off x="6719290" y="6283761"/>
                <a:ext cx="3600" cy="3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18439C9-E063-98C9-55FC-E3B00BCB05E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711730" y="6276201"/>
                  <a:ext cx="187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56581764-3193-8604-27D7-850C4E03E383}"/>
                    </a:ext>
                  </a:extLst>
                </p14:cNvPr>
                <p14:cNvContentPartPr/>
                <p14:nvPr/>
              </p14:nvContentPartPr>
              <p14:xfrm>
                <a:off x="6728290" y="6403641"/>
                <a:ext cx="6840" cy="46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56581764-3193-8604-27D7-850C4E03E38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720730" y="6396081"/>
                  <a:ext cx="21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9522F514-C525-8A5E-40B6-9724CE122BB7}"/>
                    </a:ext>
                  </a:extLst>
                </p14:cNvPr>
                <p14:cNvContentPartPr/>
                <p14:nvPr/>
              </p14:nvContentPartPr>
              <p14:xfrm>
                <a:off x="6843490" y="6228681"/>
                <a:ext cx="114480" cy="2642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9522F514-C525-8A5E-40B6-9724CE122BB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835930" y="6221121"/>
                  <a:ext cx="129240" cy="27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BB73F884-FE4E-9F73-63EF-61126EEDA4D9}"/>
              </a:ext>
            </a:extLst>
          </p:cNvPr>
          <p:cNvGrpSpPr/>
          <p:nvPr/>
        </p:nvGrpSpPr>
        <p:grpSpPr>
          <a:xfrm>
            <a:off x="7010890" y="6241641"/>
            <a:ext cx="140400" cy="273600"/>
            <a:chOff x="7010890" y="6241641"/>
            <a:chExt cx="14040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DB73A9A9-8D69-D296-6D13-10162255F15B}"/>
                    </a:ext>
                  </a:extLst>
                </p14:cNvPr>
                <p14:cNvContentPartPr/>
                <p14:nvPr/>
              </p14:nvContentPartPr>
              <p14:xfrm>
                <a:off x="7063810" y="6241641"/>
                <a:ext cx="87480" cy="180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DB73A9A9-8D69-D296-6D13-10162255F15B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056250" y="6234081"/>
                  <a:ext cx="102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BB6A36B8-2266-98E5-B46A-050AA4F7F455}"/>
                    </a:ext>
                  </a:extLst>
                </p14:cNvPr>
                <p14:cNvContentPartPr/>
                <p14:nvPr/>
              </p14:nvContentPartPr>
              <p14:xfrm>
                <a:off x="7010890" y="6247041"/>
                <a:ext cx="109080" cy="2682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BB6A36B8-2266-98E5-B46A-050AA4F7F45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003330" y="6239481"/>
                  <a:ext cx="124200" cy="28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F0A05A4F-62B7-1646-0AC2-FFBCD9249E6B}"/>
              </a:ext>
            </a:extLst>
          </p:cNvPr>
          <p:cNvGrpSpPr/>
          <p:nvPr/>
        </p:nvGrpSpPr>
        <p:grpSpPr>
          <a:xfrm>
            <a:off x="7408330" y="6235521"/>
            <a:ext cx="217800" cy="243720"/>
            <a:chOff x="7408330" y="6235521"/>
            <a:chExt cx="21780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83DB83C-36D2-40D2-79D4-E6DA0C942E0C}"/>
                    </a:ext>
                  </a:extLst>
                </p14:cNvPr>
                <p14:cNvContentPartPr/>
                <p14:nvPr/>
              </p14:nvContentPartPr>
              <p14:xfrm>
                <a:off x="7408330" y="6235521"/>
                <a:ext cx="65520" cy="2437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83DB83C-36D2-40D2-79D4-E6DA0C942E0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400770" y="6227961"/>
                  <a:ext cx="806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16DD178B-7E63-BE6A-8A2D-F9297F5DE0A1}"/>
                    </a:ext>
                  </a:extLst>
                </p14:cNvPr>
                <p14:cNvContentPartPr/>
                <p14:nvPr/>
              </p14:nvContentPartPr>
              <p14:xfrm>
                <a:off x="7499050" y="6338121"/>
                <a:ext cx="6120" cy="126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16DD178B-7E63-BE6A-8A2D-F9297F5DE0A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491490" y="6330561"/>
                  <a:ext cx="21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B797CE8E-5593-22FE-F1C5-4E8E90DDA9ED}"/>
                    </a:ext>
                  </a:extLst>
                </p14:cNvPr>
                <p14:cNvContentPartPr/>
                <p14:nvPr/>
              </p14:nvContentPartPr>
              <p14:xfrm>
                <a:off x="7551970" y="6260361"/>
                <a:ext cx="74160" cy="1090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B797CE8E-5593-22FE-F1C5-4E8E90DDA9E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544410" y="6252801"/>
                  <a:ext cx="8928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po 260">
            <a:extLst>
              <a:ext uri="{FF2B5EF4-FFF2-40B4-BE49-F238E27FC236}">
                <a16:creationId xmlns:a16="http://schemas.microsoft.com/office/drawing/2014/main" id="{50E87CC0-5030-BE2B-B803-757AAC44E630}"/>
              </a:ext>
            </a:extLst>
          </p:cNvPr>
          <p:cNvGrpSpPr/>
          <p:nvPr/>
        </p:nvGrpSpPr>
        <p:grpSpPr>
          <a:xfrm>
            <a:off x="4150330" y="6537921"/>
            <a:ext cx="270720" cy="109800"/>
            <a:chOff x="4150330" y="6537921"/>
            <a:chExt cx="270720" cy="1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73C5E572-43E8-A987-774F-A0D291792FAB}"/>
                    </a:ext>
                  </a:extLst>
                </p14:cNvPr>
                <p14:cNvContentPartPr/>
                <p14:nvPr/>
              </p14:nvContentPartPr>
              <p14:xfrm>
                <a:off x="4150330" y="6537921"/>
                <a:ext cx="92880" cy="928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73C5E572-43E8-A987-774F-A0D291792FA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142770" y="6530361"/>
                  <a:ext cx="10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B75F7706-9365-F4CB-BFE6-3AEE9F7F9BAE}"/>
                    </a:ext>
                  </a:extLst>
                </p14:cNvPr>
                <p14:cNvContentPartPr/>
                <p14:nvPr/>
              </p14:nvContentPartPr>
              <p14:xfrm>
                <a:off x="4272370" y="6594801"/>
                <a:ext cx="4320" cy="115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B75F7706-9365-F4CB-BFE6-3AEE9F7F9BAE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264810" y="6587241"/>
                  <a:ext cx="19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7367C43-2A9C-4C5E-1855-192A9BD919A4}"/>
                    </a:ext>
                  </a:extLst>
                </p14:cNvPr>
                <p14:cNvContentPartPr/>
                <p14:nvPr/>
              </p14:nvContentPartPr>
              <p14:xfrm>
                <a:off x="4328890" y="6551961"/>
                <a:ext cx="92160" cy="957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7367C43-2A9C-4C5E-1855-192A9BD919A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321330" y="6544401"/>
                  <a:ext cx="10728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3E758DD4-1AB8-E413-56F8-61C72BA84176}"/>
              </a:ext>
            </a:extLst>
          </p:cNvPr>
          <p:cNvGrpSpPr/>
          <p:nvPr/>
        </p:nvGrpSpPr>
        <p:grpSpPr>
          <a:xfrm>
            <a:off x="5858170" y="6632601"/>
            <a:ext cx="714960" cy="224280"/>
            <a:chOff x="5858170" y="6632601"/>
            <a:chExt cx="71496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1B5FA054-1847-EBA9-1640-FB85102E64D7}"/>
                    </a:ext>
                  </a:extLst>
                </p14:cNvPr>
                <p14:cNvContentPartPr/>
                <p14:nvPr/>
              </p14:nvContentPartPr>
              <p14:xfrm>
                <a:off x="5858170" y="6632601"/>
                <a:ext cx="150120" cy="2242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1B5FA054-1847-EBA9-1640-FB85102E64D7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850610" y="6625401"/>
                  <a:ext cx="1652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C9109AE4-9894-B954-80D0-EEED234EA390}"/>
                    </a:ext>
                  </a:extLst>
                </p14:cNvPr>
                <p14:cNvContentPartPr/>
                <p14:nvPr/>
              </p14:nvContentPartPr>
              <p14:xfrm>
                <a:off x="5908210" y="6733041"/>
                <a:ext cx="202680" cy="162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C9109AE4-9894-B954-80D0-EEED234EA39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900650" y="6725481"/>
                  <a:ext cx="2178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2B0786FC-DAC0-8940-CE6C-C917B2B7FC6A}"/>
                    </a:ext>
                  </a:extLst>
                </p14:cNvPr>
                <p14:cNvContentPartPr/>
                <p14:nvPr/>
              </p14:nvContentPartPr>
              <p14:xfrm>
                <a:off x="6190810" y="6656361"/>
                <a:ext cx="5400" cy="151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2B0786FC-DAC0-8940-CE6C-C917B2B7FC6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183610" y="6648801"/>
                  <a:ext cx="205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383AC678-6CC0-5065-E196-4F6719674EB3}"/>
                    </a:ext>
                  </a:extLst>
                </p14:cNvPr>
                <p14:cNvContentPartPr/>
                <p14:nvPr/>
              </p14:nvContentPartPr>
              <p14:xfrm>
                <a:off x="6199810" y="6739521"/>
                <a:ext cx="7920" cy="176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383AC678-6CC0-5065-E196-4F6719674EB3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192250" y="6731961"/>
                  <a:ext cx="23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6CD0D8F-32F0-30BB-CF11-8D128A74ABF5}"/>
                    </a:ext>
                  </a:extLst>
                </p14:cNvPr>
                <p14:cNvContentPartPr/>
                <p14:nvPr/>
              </p14:nvContentPartPr>
              <p14:xfrm>
                <a:off x="6283330" y="6667161"/>
                <a:ext cx="139320" cy="1155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6CD0D8F-32F0-30BB-CF11-8D128A74ABF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275770" y="6659601"/>
                  <a:ext cx="154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8E19AF8A-CD94-31DA-26A2-32147840B31C}"/>
                    </a:ext>
                  </a:extLst>
                </p14:cNvPr>
                <p14:cNvContentPartPr/>
                <p14:nvPr/>
              </p14:nvContentPartPr>
              <p14:xfrm>
                <a:off x="6471250" y="6671481"/>
                <a:ext cx="101880" cy="1166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8E19AF8A-CD94-31DA-26A2-32147840B31C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463690" y="6663921"/>
                  <a:ext cx="11700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uppo 275">
            <a:extLst>
              <a:ext uri="{FF2B5EF4-FFF2-40B4-BE49-F238E27FC236}">
                <a16:creationId xmlns:a16="http://schemas.microsoft.com/office/drawing/2014/main" id="{E7A0C2F3-DE2B-AE47-B296-A01AFC4D8B9A}"/>
              </a:ext>
            </a:extLst>
          </p:cNvPr>
          <p:cNvGrpSpPr/>
          <p:nvPr/>
        </p:nvGrpSpPr>
        <p:grpSpPr>
          <a:xfrm>
            <a:off x="6796330" y="6700641"/>
            <a:ext cx="324360" cy="126000"/>
            <a:chOff x="6796330" y="6700641"/>
            <a:chExt cx="324360" cy="12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92DC4F91-AE78-1E0B-6016-1964F880B1D2}"/>
                    </a:ext>
                  </a:extLst>
                </p14:cNvPr>
                <p14:cNvContentPartPr/>
                <p14:nvPr/>
              </p14:nvContentPartPr>
              <p14:xfrm>
                <a:off x="6796330" y="6700641"/>
                <a:ext cx="110880" cy="1198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92DC4F91-AE78-1E0B-6016-1964F880B1D2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788770" y="6693081"/>
                  <a:ext cx="126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DA5AB5B6-09C8-74EE-7443-64C71EC6A846}"/>
                    </a:ext>
                  </a:extLst>
                </p14:cNvPr>
                <p14:cNvContentPartPr/>
                <p14:nvPr/>
              </p14:nvContentPartPr>
              <p14:xfrm>
                <a:off x="6926290" y="6803961"/>
                <a:ext cx="19440" cy="108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DA5AB5B6-09C8-74EE-7443-64C71EC6A84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918730" y="6796401"/>
                  <a:ext cx="34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07FB630-1AE6-4508-7FFF-7617B8ABF567}"/>
                    </a:ext>
                  </a:extLst>
                </p14:cNvPr>
                <p14:cNvContentPartPr/>
                <p14:nvPr/>
              </p14:nvContentPartPr>
              <p14:xfrm>
                <a:off x="7013050" y="6709641"/>
                <a:ext cx="107640" cy="1170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07FB630-1AE6-4508-7FFF-7617B8ABF567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005490" y="6702081"/>
                  <a:ext cx="122760" cy="132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740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89BEF-97ED-D6B0-9DB9-6FD2EA7F0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D0F318-717A-1481-11C9-3E5DD0027C3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74E7C1-7EC5-908A-CEDE-395AE73426C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74F7D-1DD8-528B-851A-AF50F00851A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E12DAC-FF57-9052-A839-2BD5DF3EAE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B1DD87C-AFA9-9B5A-242E-E0104CE042E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C51EFDC-8B5B-B796-37BE-034FD3E2B9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A2A364A-C657-5065-4F5F-4FFF560A48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3C23AD-832A-14D7-D101-712103CB2D0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620332-D5FF-6FFD-EEB9-DE969E77A8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B2B3208-A987-FB05-B059-5C6BE04BE4B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6F3C86A-9377-8D4B-8184-023EFB3A5DA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16034A6-3240-030B-7FFD-041F768E758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D2ACF81-2D70-2459-B65A-4EB3242C04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282423-5C98-14C7-E8DD-4BF4F33B189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5157767-4B0F-9F49-175A-F2E8ACDF10B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A1534A7-EB31-B9A9-9837-DA00AC32FCD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DB5165A-5EA3-7A5E-1835-5A2563E661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F66AB09-EE97-1B01-02D2-2BCBAA16E83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D6B875D-6BB8-8740-B9FF-31C4D26DF4C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A1607C3-6669-ED6B-81B0-608DE001FB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60F5CB4-8762-DC2F-8AC0-E736110DC7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89A8D3D-AFAB-F81D-47D6-EA00867385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D82C3AF-F27B-8359-08E7-D04F3B65729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1C443F4-D608-C35C-B0ED-B4F3FDDF846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D9C9484-AB56-2E7C-00CA-FB961988DD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5AB898C-E572-4DF2-1622-3F83A6C5D2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3DBEE9-3E5C-F456-A1BA-0B32838B0A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BA596D9-0E9E-9335-F47D-28C5822C79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E9BA17-1837-4DFF-8FA2-8C79951AAB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B6C6145-3D8D-4E5B-882C-6ED059F7661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D2B8850-FF74-C714-3162-869FAA8436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43BA20A-ACEE-D115-0511-A5F25D2C4D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52D2E90-7A0F-DF68-19D9-50999C1A0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A39C79-6F1E-C478-6D99-31273D9061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0403205-FA06-9D68-BA16-C29DF06F1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61CA165-8544-B993-6439-D4F3E912B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EEB02D7-7D3C-9FF6-2F97-68267EA97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914400"/>
            <a:ext cx="4927600" cy="50292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4631AFB9-0BFE-003F-1456-997A63E2C021}"/>
              </a:ext>
            </a:extLst>
          </p:cNvPr>
          <p:cNvGrpSpPr/>
          <p:nvPr/>
        </p:nvGrpSpPr>
        <p:grpSpPr>
          <a:xfrm>
            <a:off x="4710411" y="1595505"/>
            <a:ext cx="197280" cy="238680"/>
            <a:chOff x="4710411" y="1595505"/>
            <a:chExt cx="19728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F1098B3-05B8-D930-5239-0C9A7A3AABFF}"/>
                    </a:ext>
                  </a:extLst>
                </p14:cNvPr>
                <p14:cNvContentPartPr/>
                <p14:nvPr/>
              </p14:nvContentPartPr>
              <p14:xfrm>
                <a:off x="4710411" y="1639785"/>
                <a:ext cx="86040" cy="99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F1098B3-05B8-D930-5239-0C9A7A3AABF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02851" y="1632225"/>
                  <a:ext cx="1011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5EBAE9E-1AED-4A81-8112-40B9ED0F4BA4}"/>
                    </a:ext>
                  </a:extLst>
                </p14:cNvPr>
                <p14:cNvContentPartPr/>
                <p14:nvPr/>
              </p14:nvContentPartPr>
              <p14:xfrm>
                <a:off x="4792131" y="1646265"/>
                <a:ext cx="360" cy="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5EBAE9E-1AED-4A81-8112-40B9ED0F4BA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84571" y="163870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21AF784-B688-86E5-F678-B6E3CC6935B5}"/>
                    </a:ext>
                  </a:extLst>
                </p14:cNvPr>
                <p14:cNvContentPartPr/>
                <p14:nvPr/>
              </p14:nvContentPartPr>
              <p14:xfrm>
                <a:off x="4792131" y="1646265"/>
                <a:ext cx="360" cy="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21AF784-B688-86E5-F678-B6E3CC6935B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84571" y="163870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E644D31-0208-F5D1-99C6-56E498C61C35}"/>
                    </a:ext>
                  </a:extLst>
                </p14:cNvPr>
                <p14:cNvContentPartPr/>
                <p14:nvPr/>
              </p14:nvContentPartPr>
              <p14:xfrm>
                <a:off x="4821291" y="1695585"/>
                <a:ext cx="15480" cy="10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E644D31-0208-F5D1-99C6-56E498C61C3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14091" y="1688025"/>
                  <a:ext cx="306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736236F-4DAA-B21F-BE24-DC87F4F1BB00}"/>
                    </a:ext>
                  </a:extLst>
                </p14:cNvPr>
                <p14:cNvContentPartPr/>
                <p14:nvPr/>
              </p14:nvContentPartPr>
              <p14:xfrm>
                <a:off x="4838931" y="1640865"/>
                <a:ext cx="38160" cy="16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736236F-4DAA-B21F-BE24-DC87F4F1BB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31371" y="1633305"/>
                  <a:ext cx="53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79C8ED6-101A-E0C3-95DE-0BADC73928BA}"/>
                    </a:ext>
                  </a:extLst>
                </p14:cNvPr>
                <p14:cNvContentPartPr/>
                <p14:nvPr/>
              </p14:nvContentPartPr>
              <p14:xfrm>
                <a:off x="4876011" y="1595505"/>
                <a:ext cx="31680" cy="130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79C8ED6-101A-E0C3-95DE-0BADC73928B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68451" y="1587945"/>
                  <a:ext cx="468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FD94D08-09C6-143B-5C20-8EC55B138843}"/>
                    </a:ext>
                  </a:extLst>
                </p14:cNvPr>
                <p14:cNvContentPartPr/>
                <p14:nvPr/>
              </p14:nvContentPartPr>
              <p14:xfrm>
                <a:off x="4806891" y="1732305"/>
                <a:ext cx="99720" cy="101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FD94D08-09C6-143B-5C20-8EC55B13884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99331" y="1724745"/>
                  <a:ext cx="11484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D63AF3F6-CD26-0342-3EAA-0B734E368BE7}"/>
              </a:ext>
            </a:extLst>
          </p:cNvPr>
          <p:cNvGrpSpPr/>
          <p:nvPr/>
        </p:nvGrpSpPr>
        <p:grpSpPr>
          <a:xfrm>
            <a:off x="134553" y="162633"/>
            <a:ext cx="440640" cy="324360"/>
            <a:chOff x="134553" y="162633"/>
            <a:chExt cx="44064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8782663-58EF-9847-6185-F466E27626F3}"/>
                    </a:ext>
                  </a:extLst>
                </p14:cNvPr>
                <p14:cNvContentPartPr/>
                <p14:nvPr/>
              </p14:nvContentPartPr>
              <p14:xfrm>
                <a:off x="134553" y="162633"/>
                <a:ext cx="128520" cy="324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8782663-58EF-9847-6185-F466E27626F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6993" y="155073"/>
                  <a:ext cx="14364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095A186-D679-BD97-6E9B-43A3599E92D2}"/>
                    </a:ext>
                  </a:extLst>
                </p14:cNvPr>
                <p14:cNvContentPartPr/>
                <p14:nvPr/>
              </p14:nvContentPartPr>
              <p14:xfrm>
                <a:off x="305553" y="217353"/>
                <a:ext cx="101880" cy="119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095A186-D679-BD97-6E9B-43A3599E92D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7993" y="209793"/>
                  <a:ext cx="117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2C583F4-1716-B723-807B-281C43A851FC}"/>
                    </a:ext>
                  </a:extLst>
                </p14:cNvPr>
                <p14:cNvContentPartPr/>
                <p14:nvPr/>
              </p14:nvContentPartPr>
              <p14:xfrm>
                <a:off x="417513" y="199353"/>
                <a:ext cx="78480" cy="159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2C583F4-1716-B723-807B-281C43A851F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0313" y="191793"/>
                  <a:ext cx="93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E3FCC9A-D5DC-3715-0937-15FBE35DA3E4}"/>
                    </a:ext>
                  </a:extLst>
                </p14:cNvPr>
                <p14:cNvContentPartPr/>
                <p14:nvPr/>
              </p14:nvContentPartPr>
              <p14:xfrm>
                <a:off x="519033" y="193593"/>
                <a:ext cx="56160" cy="137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E3FCC9A-D5DC-3715-0937-15FBE35DA3E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1473" y="186393"/>
                  <a:ext cx="7128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9870BDC-F1C7-16B4-8693-6FBBC76D4553}"/>
                  </a:ext>
                </a:extLst>
              </p14:cNvPr>
              <p14:cNvContentPartPr/>
              <p14:nvPr/>
            </p14:nvContentPartPr>
            <p14:xfrm>
              <a:off x="790473" y="183513"/>
              <a:ext cx="51480" cy="1404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29870BDC-F1C7-16B4-8693-6FBBC76D455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82913" y="175953"/>
                <a:ext cx="6660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8EFEA084-BF72-028F-703C-8E485D88F0FA}"/>
                  </a:ext>
                </a:extLst>
              </p14:cNvPr>
              <p14:cNvContentPartPr/>
              <p14:nvPr/>
            </p14:nvContentPartPr>
            <p14:xfrm>
              <a:off x="748353" y="295113"/>
              <a:ext cx="99360" cy="298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8EFEA084-BF72-028F-703C-8E485D88F0F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0793" y="287553"/>
                <a:ext cx="11412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86F4304E-1A77-1BD2-E1F6-A8919D60C9B8}"/>
              </a:ext>
            </a:extLst>
          </p:cNvPr>
          <p:cNvGrpSpPr/>
          <p:nvPr/>
        </p:nvGrpSpPr>
        <p:grpSpPr>
          <a:xfrm>
            <a:off x="1172073" y="175233"/>
            <a:ext cx="386640" cy="363600"/>
            <a:chOff x="1172073" y="175233"/>
            <a:chExt cx="386640" cy="36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860A3FD-8CD8-AF45-C7BD-ABB8B8A53A7C}"/>
                    </a:ext>
                  </a:extLst>
                </p14:cNvPr>
                <p14:cNvContentPartPr/>
                <p14:nvPr/>
              </p14:nvContentPartPr>
              <p14:xfrm>
                <a:off x="1172073" y="191793"/>
                <a:ext cx="132840" cy="167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860A3FD-8CD8-AF45-C7BD-ABB8B8A53A7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64513" y="184233"/>
                  <a:ext cx="1479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3A22938-4116-0637-B227-4E15CE24127A}"/>
                    </a:ext>
                  </a:extLst>
                </p14:cNvPr>
                <p14:cNvContentPartPr/>
                <p14:nvPr/>
              </p14:nvContentPartPr>
              <p14:xfrm>
                <a:off x="1358193" y="255873"/>
                <a:ext cx="51840" cy="5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3A22938-4116-0637-B227-4E15CE2412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50633" y="248313"/>
                  <a:ext cx="66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3D2629E-1E26-FA02-882B-BC4BA2B4F12E}"/>
                    </a:ext>
                  </a:extLst>
                </p14:cNvPr>
                <p14:cNvContentPartPr/>
                <p14:nvPr/>
              </p14:nvContentPartPr>
              <p14:xfrm>
                <a:off x="1354593" y="301953"/>
                <a:ext cx="50760" cy="34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3D2629E-1E26-FA02-882B-BC4BA2B4F12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47033" y="294393"/>
                  <a:ext cx="65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4B71CB5-6682-C386-4095-3AD7AA8634F5}"/>
                    </a:ext>
                  </a:extLst>
                </p14:cNvPr>
                <p14:cNvContentPartPr/>
                <p14:nvPr/>
              </p14:nvContentPartPr>
              <p14:xfrm>
                <a:off x="1433433" y="175233"/>
                <a:ext cx="15480" cy="161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4B71CB5-6682-C386-4095-3AD7AA8634F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425873" y="167673"/>
                  <a:ext cx="30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9A812B3-0B1C-0959-2667-8CF926271493}"/>
                    </a:ext>
                  </a:extLst>
                </p14:cNvPr>
                <p14:cNvContentPartPr/>
                <p14:nvPr/>
              </p14:nvContentPartPr>
              <p14:xfrm>
                <a:off x="1329033" y="378273"/>
                <a:ext cx="229680" cy="160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9A812B3-0B1C-0959-2667-8CF92627149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321473" y="370713"/>
                  <a:ext cx="24480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9F9F23F8-73E9-6DDC-A393-22ED63089DE2}"/>
              </a:ext>
            </a:extLst>
          </p:cNvPr>
          <p:cNvGrpSpPr/>
          <p:nvPr/>
        </p:nvGrpSpPr>
        <p:grpSpPr>
          <a:xfrm>
            <a:off x="1712073" y="250833"/>
            <a:ext cx="162720" cy="108720"/>
            <a:chOff x="1712073" y="250833"/>
            <a:chExt cx="162720" cy="10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32672C3-675A-B523-3DB6-E6E7750D09EF}"/>
                    </a:ext>
                  </a:extLst>
                </p14:cNvPr>
                <p14:cNvContentPartPr/>
                <p14:nvPr/>
              </p14:nvContentPartPr>
              <p14:xfrm>
                <a:off x="1716393" y="250833"/>
                <a:ext cx="110520" cy="22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32672C3-675A-B523-3DB6-E6E7750D09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708833" y="243273"/>
                  <a:ext cx="125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B45695A-5B11-053B-C883-D9EB5B3CFF08}"/>
                    </a:ext>
                  </a:extLst>
                </p14:cNvPr>
                <p14:cNvContentPartPr/>
                <p14:nvPr/>
              </p14:nvContentPartPr>
              <p14:xfrm>
                <a:off x="1712073" y="330753"/>
                <a:ext cx="162720" cy="28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B45695A-5B11-053B-C883-D9EB5B3CFF0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04513" y="323193"/>
                  <a:ext cx="17748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448E7BE6-87FD-F4E6-5CC8-572C0E2C7CA4}"/>
              </a:ext>
            </a:extLst>
          </p:cNvPr>
          <p:cNvGrpSpPr/>
          <p:nvPr/>
        </p:nvGrpSpPr>
        <p:grpSpPr>
          <a:xfrm>
            <a:off x="2099433" y="140673"/>
            <a:ext cx="724680" cy="267480"/>
            <a:chOff x="2099433" y="140673"/>
            <a:chExt cx="72468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86F8BEB-E4CE-C01C-1FDA-A1E4DEFDC1E6}"/>
                    </a:ext>
                  </a:extLst>
                </p14:cNvPr>
                <p14:cNvContentPartPr/>
                <p14:nvPr/>
              </p14:nvContentPartPr>
              <p14:xfrm>
                <a:off x="2099433" y="217353"/>
                <a:ext cx="96480" cy="169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86F8BEB-E4CE-C01C-1FDA-A1E4DEFDC1E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091873" y="209793"/>
                  <a:ext cx="111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3FCCBAF-21FF-612F-80C5-6A250FAE5CE1}"/>
                    </a:ext>
                  </a:extLst>
                </p14:cNvPr>
                <p14:cNvContentPartPr/>
                <p14:nvPr/>
              </p14:nvContentPartPr>
              <p14:xfrm>
                <a:off x="2234073" y="253713"/>
                <a:ext cx="103320" cy="101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3FCCBAF-21FF-612F-80C5-6A250FAE5CE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26513" y="246153"/>
                  <a:ext cx="1184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E38384E-D8D8-1882-8BBE-89B16B8C81A1}"/>
                    </a:ext>
                  </a:extLst>
                </p14:cNvPr>
                <p14:cNvContentPartPr/>
                <p14:nvPr/>
              </p14:nvContentPartPr>
              <p14:xfrm>
                <a:off x="2393553" y="140673"/>
                <a:ext cx="59040" cy="267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E38384E-D8D8-1882-8BBE-89B16B8C81A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85993" y="133113"/>
                  <a:ext cx="741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944B73F-B0A3-4AC4-4A85-803FF476D6B8}"/>
                    </a:ext>
                  </a:extLst>
                </p14:cNvPr>
                <p14:cNvContentPartPr/>
                <p14:nvPr/>
              </p14:nvContentPartPr>
              <p14:xfrm>
                <a:off x="2501913" y="259833"/>
                <a:ext cx="67680" cy="101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944B73F-B0A3-4AC4-4A85-803FF476D6B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94353" y="252273"/>
                  <a:ext cx="82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6F2901E-30D6-511F-F2F9-BD75A51268EB}"/>
                    </a:ext>
                  </a:extLst>
                </p14:cNvPr>
                <p14:cNvContentPartPr/>
                <p14:nvPr/>
              </p14:nvContentPartPr>
              <p14:xfrm>
                <a:off x="2638353" y="279273"/>
                <a:ext cx="36720" cy="1033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6F2901E-30D6-511F-F2F9-BD75A51268E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30793" y="271713"/>
                  <a:ext cx="51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BC31D58-3B86-2B79-1000-A90909F6C3AC}"/>
                    </a:ext>
                  </a:extLst>
                </p14:cNvPr>
                <p14:cNvContentPartPr/>
                <p14:nvPr/>
              </p14:nvContentPartPr>
              <p14:xfrm>
                <a:off x="2702073" y="271713"/>
                <a:ext cx="122040" cy="1076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BC31D58-3B86-2B79-1000-A90909F6C3A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94873" y="264153"/>
                  <a:ext cx="13680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3F210694-E937-A800-6135-2E00DBA9D5AE}"/>
              </a:ext>
            </a:extLst>
          </p:cNvPr>
          <p:cNvGrpSpPr/>
          <p:nvPr/>
        </p:nvGrpSpPr>
        <p:grpSpPr>
          <a:xfrm>
            <a:off x="4683161" y="2095477"/>
            <a:ext cx="230400" cy="261720"/>
            <a:chOff x="4683161" y="2095477"/>
            <a:chExt cx="23040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BB0FBAA-D75E-A557-5097-CC542B477692}"/>
                    </a:ext>
                  </a:extLst>
                </p14:cNvPr>
                <p14:cNvContentPartPr/>
                <p14:nvPr/>
              </p14:nvContentPartPr>
              <p14:xfrm>
                <a:off x="4760921" y="2095477"/>
                <a:ext cx="100440" cy="6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BB0FBAA-D75E-A557-5097-CC542B47769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53721" y="2087917"/>
                  <a:ext cx="115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DBD11FE2-F438-1185-65EE-489C657DD318}"/>
                    </a:ext>
                  </a:extLst>
                </p14:cNvPr>
                <p14:cNvContentPartPr/>
                <p14:nvPr/>
              </p14:nvContentPartPr>
              <p14:xfrm>
                <a:off x="4746521" y="2101957"/>
                <a:ext cx="115200" cy="82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DBD11FE2-F438-1185-65EE-489C657DD31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38961" y="2094397"/>
                  <a:ext cx="1303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2E79C9F-92CC-D08A-9F57-67F2EDF4ACA7}"/>
                    </a:ext>
                  </a:extLst>
                </p14:cNvPr>
                <p14:cNvContentPartPr/>
                <p14:nvPr/>
              </p14:nvContentPartPr>
              <p14:xfrm>
                <a:off x="4683161" y="2241637"/>
                <a:ext cx="230400" cy="13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2E79C9F-92CC-D08A-9F57-67F2EDF4ACA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75601" y="2234077"/>
                  <a:ext cx="245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E08C894-DF65-5BDF-8ED9-7C1252EBA711}"/>
                    </a:ext>
                  </a:extLst>
                </p14:cNvPr>
                <p14:cNvContentPartPr/>
                <p14:nvPr/>
              </p14:nvContentPartPr>
              <p14:xfrm>
                <a:off x="4802321" y="2258917"/>
                <a:ext cx="16560" cy="98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E08C894-DF65-5BDF-8ED9-7C1252EBA71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94761" y="2251357"/>
                  <a:ext cx="3132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F6B20F07-7BE4-5B32-7A30-2FA300B8242F}"/>
              </a:ext>
            </a:extLst>
          </p:cNvPr>
          <p:cNvGrpSpPr/>
          <p:nvPr/>
        </p:nvGrpSpPr>
        <p:grpSpPr>
          <a:xfrm>
            <a:off x="5051081" y="2530717"/>
            <a:ext cx="360000" cy="225720"/>
            <a:chOff x="5051081" y="2530717"/>
            <a:chExt cx="36000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4D02C12-2517-C16E-047B-BC34FF926476}"/>
                    </a:ext>
                  </a:extLst>
                </p14:cNvPr>
                <p14:cNvContentPartPr/>
                <p14:nvPr/>
              </p14:nvContentPartPr>
              <p14:xfrm>
                <a:off x="5051081" y="2546197"/>
                <a:ext cx="80640" cy="103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4D02C12-2517-C16E-047B-BC34FF92647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43521" y="2538637"/>
                  <a:ext cx="957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B4C7CCD-F6CF-49D3-DE2A-416FE94EFE4F}"/>
                    </a:ext>
                  </a:extLst>
                </p14:cNvPr>
                <p14:cNvContentPartPr/>
                <p14:nvPr/>
              </p14:nvContentPartPr>
              <p14:xfrm>
                <a:off x="5164841" y="2545477"/>
                <a:ext cx="1440" cy="76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B4C7CCD-F6CF-49D3-DE2A-416FE94EFE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157281" y="2537917"/>
                  <a:ext cx="16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C8244BC-9DA2-2A0A-66B2-B717E3ED4CE9}"/>
                    </a:ext>
                  </a:extLst>
                </p14:cNvPr>
                <p14:cNvContentPartPr/>
                <p14:nvPr/>
              </p14:nvContentPartPr>
              <p14:xfrm>
                <a:off x="5084201" y="2650597"/>
                <a:ext cx="85320" cy="1058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C8244BC-9DA2-2A0A-66B2-B717E3ED4CE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076641" y="2643037"/>
                  <a:ext cx="100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8B0FEB1-538E-22EE-DAA3-C0A3D84CCDD1}"/>
                    </a:ext>
                  </a:extLst>
                </p14:cNvPr>
                <p14:cNvContentPartPr/>
                <p14:nvPr/>
              </p14:nvContentPartPr>
              <p14:xfrm>
                <a:off x="5309201" y="2530717"/>
                <a:ext cx="64080" cy="86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8B0FEB1-538E-22EE-DAA3-C0A3D84CCDD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01641" y="2523157"/>
                  <a:ext cx="79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369043A-733D-7163-0390-110EFB16C647}"/>
                    </a:ext>
                  </a:extLst>
                </p14:cNvPr>
                <p14:cNvContentPartPr/>
                <p14:nvPr/>
              </p14:nvContentPartPr>
              <p14:xfrm>
                <a:off x="5336201" y="2594077"/>
                <a:ext cx="6840" cy="29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369043A-733D-7163-0390-110EFB16C64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28641" y="2586517"/>
                  <a:ext cx="21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129FAA8-E2C2-0DD6-6065-A63173EC2D13}"/>
                    </a:ext>
                  </a:extLst>
                </p14:cNvPr>
                <p14:cNvContentPartPr/>
                <p14:nvPr/>
              </p14:nvContentPartPr>
              <p14:xfrm>
                <a:off x="5277881" y="2623597"/>
                <a:ext cx="95760" cy="208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129FAA8-E2C2-0DD6-6065-A63173EC2D1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270321" y="2616037"/>
                  <a:ext cx="110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8DD915D6-6A5B-CB26-0E17-59D556F7A220}"/>
                    </a:ext>
                  </a:extLst>
                </p14:cNvPr>
                <p14:cNvContentPartPr/>
                <p14:nvPr/>
              </p14:nvContentPartPr>
              <p14:xfrm>
                <a:off x="5303081" y="2654917"/>
                <a:ext cx="74880" cy="846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8DD915D6-6A5B-CB26-0E17-59D556F7A22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95521" y="2647357"/>
                  <a:ext cx="900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376B89D-EDFA-8291-4DA0-34157E5877AC}"/>
                    </a:ext>
                  </a:extLst>
                </p14:cNvPr>
                <p14:cNvContentPartPr/>
                <p14:nvPr/>
              </p14:nvContentPartPr>
              <p14:xfrm>
                <a:off x="5304881" y="2669317"/>
                <a:ext cx="106200" cy="457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376B89D-EDFA-8291-4DA0-34157E5877A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97321" y="2661757"/>
                  <a:ext cx="12132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9E0E5394-4636-95A1-1389-4001EA961D93}"/>
              </a:ext>
            </a:extLst>
          </p:cNvPr>
          <p:cNvGrpSpPr/>
          <p:nvPr/>
        </p:nvGrpSpPr>
        <p:grpSpPr>
          <a:xfrm>
            <a:off x="3558161" y="2605237"/>
            <a:ext cx="69120" cy="131040"/>
            <a:chOff x="3558161" y="2605237"/>
            <a:chExt cx="6912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B477892-62E0-34BE-D7D7-FFA17256FA3D}"/>
                    </a:ext>
                  </a:extLst>
                </p14:cNvPr>
                <p14:cNvContentPartPr/>
                <p14:nvPr/>
              </p14:nvContentPartPr>
              <p14:xfrm>
                <a:off x="3558161" y="2685517"/>
                <a:ext cx="67320" cy="8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B477892-62E0-34BE-D7D7-FFA17256FA3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550601" y="2677957"/>
                  <a:ext cx="82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BB3CF98-D22A-A4AB-E070-0E32475ED483}"/>
                    </a:ext>
                  </a:extLst>
                </p14:cNvPr>
                <p14:cNvContentPartPr/>
                <p14:nvPr/>
              </p14:nvContentPartPr>
              <p14:xfrm>
                <a:off x="3611441" y="2605237"/>
                <a:ext cx="15840" cy="1310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BB3CF98-D22A-A4AB-E070-0E32475ED48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603881" y="2597677"/>
                  <a:ext cx="3096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F09C2069-D5BE-8C28-0BC6-58840FB3A573}"/>
                  </a:ext>
                </a:extLst>
              </p14:cNvPr>
              <p14:cNvContentPartPr/>
              <p14:nvPr/>
            </p14:nvContentPartPr>
            <p14:xfrm>
              <a:off x="4576241" y="2812597"/>
              <a:ext cx="398880" cy="2808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F09C2069-D5BE-8C28-0BC6-58840FB3A573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568681" y="2805037"/>
                <a:ext cx="41400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5CE8DC6A-67CD-24DF-E5F6-CBE9D2093707}"/>
              </a:ext>
            </a:extLst>
          </p:cNvPr>
          <p:cNvGrpSpPr/>
          <p:nvPr/>
        </p:nvGrpSpPr>
        <p:grpSpPr>
          <a:xfrm>
            <a:off x="392313" y="1013317"/>
            <a:ext cx="545760" cy="288360"/>
            <a:chOff x="392313" y="1013317"/>
            <a:chExt cx="54576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22801D1-F511-C00C-3A08-9B2D41FB2E7E}"/>
                    </a:ext>
                  </a:extLst>
                </p14:cNvPr>
                <p14:cNvContentPartPr/>
                <p14:nvPr/>
              </p14:nvContentPartPr>
              <p14:xfrm>
                <a:off x="400593" y="1013317"/>
                <a:ext cx="126720" cy="1555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22801D1-F511-C00C-3A08-9B2D41FB2E7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93033" y="1005757"/>
                  <a:ext cx="141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36F2968-DDF9-434F-F08E-895B0A5369C0}"/>
                    </a:ext>
                  </a:extLst>
                </p14:cNvPr>
                <p14:cNvContentPartPr/>
                <p14:nvPr/>
              </p14:nvContentPartPr>
              <p14:xfrm>
                <a:off x="461073" y="1181437"/>
                <a:ext cx="22680" cy="900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36F2968-DDF9-434F-F08E-895B0A5369C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53513" y="1173877"/>
                  <a:ext cx="37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C037BD0-E90D-B900-0D54-CC7C2A5C49DC}"/>
                    </a:ext>
                  </a:extLst>
                </p14:cNvPr>
                <p14:cNvContentPartPr/>
                <p14:nvPr/>
              </p14:nvContentPartPr>
              <p14:xfrm>
                <a:off x="392313" y="1245157"/>
                <a:ext cx="160200" cy="295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C037BD0-E90D-B900-0D54-CC7C2A5C49D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4753" y="1237597"/>
                  <a:ext cx="1753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85460C5-2586-243E-011A-855AE2472119}"/>
                    </a:ext>
                  </a:extLst>
                </p14:cNvPr>
                <p14:cNvContentPartPr/>
                <p14:nvPr/>
              </p14:nvContentPartPr>
              <p14:xfrm>
                <a:off x="674553" y="1041397"/>
                <a:ext cx="181440" cy="302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85460C5-2586-243E-011A-855AE247211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6993" y="1033837"/>
                  <a:ext cx="196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7ED373D-14C0-BBE5-D41D-1D8824902A5B}"/>
                    </a:ext>
                  </a:extLst>
                </p14:cNvPr>
                <p14:cNvContentPartPr/>
                <p14:nvPr/>
              </p14:nvContentPartPr>
              <p14:xfrm>
                <a:off x="728913" y="1052197"/>
                <a:ext cx="32400" cy="1238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7ED373D-14C0-BBE5-D41D-1D8824902A5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1353" y="1044997"/>
                  <a:ext cx="475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354A906-AB29-AEA0-4678-70ABBA3C64EE}"/>
                    </a:ext>
                  </a:extLst>
                </p14:cNvPr>
                <p14:cNvContentPartPr/>
                <p14:nvPr/>
              </p14:nvContentPartPr>
              <p14:xfrm>
                <a:off x="763473" y="1073437"/>
                <a:ext cx="65160" cy="802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354A906-AB29-AEA0-4678-70ABBA3C64E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5913" y="1065877"/>
                  <a:ext cx="802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252AC6F-A1D0-971B-54D3-06B7B175C2FF}"/>
                    </a:ext>
                  </a:extLst>
                </p14:cNvPr>
                <p14:cNvContentPartPr/>
                <p14:nvPr/>
              </p14:nvContentPartPr>
              <p14:xfrm>
                <a:off x="865353" y="1103677"/>
                <a:ext cx="47520" cy="194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252AC6F-A1D0-971B-54D3-06B7B175C2F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58153" y="1096117"/>
                  <a:ext cx="62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7EFD721-550D-EB28-9259-2329B66DC029}"/>
                    </a:ext>
                  </a:extLst>
                </p14:cNvPr>
                <p14:cNvContentPartPr/>
                <p14:nvPr/>
              </p14:nvContentPartPr>
              <p14:xfrm>
                <a:off x="931593" y="1039957"/>
                <a:ext cx="6480" cy="1159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7EFD721-550D-EB28-9259-2329B66DC02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24033" y="1032397"/>
                  <a:ext cx="216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58E91FC-88A1-69EE-E385-B40F7E16EF97}"/>
                    </a:ext>
                  </a:extLst>
                </p14:cNvPr>
                <p14:cNvContentPartPr/>
                <p14:nvPr/>
              </p14:nvContentPartPr>
              <p14:xfrm>
                <a:off x="838713" y="1218517"/>
                <a:ext cx="79920" cy="83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58E91FC-88A1-69EE-E385-B40F7E16EF9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1153" y="1210957"/>
                  <a:ext cx="9504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B8816354-66AF-60CF-2384-C5EEEF12EEAF}"/>
              </a:ext>
            </a:extLst>
          </p:cNvPr>
          <p:cNvGrpSpPr/>
          <p:nvPr/>
        </p:nvGrpSpPr>
        <p:grpSpPr>
          <a:xfrm>
            <a:off x="1187913" y="904597"/>
            <a:ext cx="683280" cy="476640"/>
            <a:chOff x="1187913" y="904597"/>
            <a:chExt cx="683280" cy="47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3A70DF1-7356-822C-10BB-C0FE5E9FE89D}"/>
                    </a:ext>
                  </a:extLst>
                </p14:cNvPr>
                <p14:cNvContentPartPr/>
                <p14:nvPr/>
              </p14:nvContentPartPr>
              <p14:xfrm>
                <a:off x="1187913" y="904597"/>
                <a:ext cx="192240" cy="476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3A70DF1-7356-822C-10BB-C0FE5E9FE89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80353" y="897037"/>
                  <a:ext cx="207360" cy="49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F1BAB5F-F490-D4E7-C1A1-F8006EA1CC3C}"/>
                    </a:ext>
                  </a:extLst>
                </p14:cNvPr>
                <p14:cNvContentPartPr/>
                <p14:nvPr/>
              </p14:nvContentPartPr>
              <p14:xfrm>
                <a:off x="1336953" y="1096477"/>
                <a:ext cx="100080" cy="98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F1BAB5F-F490-D4E7-C1A1-F8006EA1CC3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29393" y="1089277"/>
                  <a:ext cx="115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4E3C23C-7F1C-F015-18DC-B70D463B0382}"/>
                    </a:ext>
                  </a:extLst>
                </p14:cNvPr>
                <p14:cNvContentPartPr/>
                <p14:nvPr/>
              </p14:nvContentPartPr>
              <p14:xfrm>
                <a:off x="1490673" y="1089277"/>
                <a:ext cx="14400" cy="126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4E3C23C-7F1C-F015-18DC-B70D463B038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483113" y="1081717"/>
                  <a:ext cx="295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FC3BE5D-F4B9-EB6F-C2E9-D99783832E2B}"/>
                    </a:ext>
                  </a:extLst>
                </p14:cNvPr>
                <p14:cNvContentPartPr/>
                <p14:nvPr/>
              </p14:nvContentPartPr>
              <p14:xfrm>
                <a:off x="1483473" y="1138597"/>
                <a:ext cx="102960" cy="34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FC3BE5D-F4B9-EB6F-C2E9-D99783832E2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475913" y="1131037"/>
                  <a:ext cx="118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6044D86-CC85-1BBF-FB43-BC2A91AC2367}"/>
                    </a:ext>
                  </a:extLst>
                </p14:cNvPr>
                <p14:cNvContentPartPr/>
                <p14:nvPr/>
              </p14:nvContentPartPr>
              <p14:xfrm>
                <a:off x="1743033" y="1013317"/>
                <a:ext cx="6120" cy="88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6044D86-CC85-1BBF-FB43-BC2A91AC236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35833" y="1006117"/>
                  <a:ext cx="21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AC91F70-5746-D152-7A2E-A65B78DA42A5}"/>
                    </a:ext>
                  </a:extLst>
                </p14:cNvPr>
                <p14:cNvContentPartPr/>
                <p14:nvPr/>
              </p14:nvContentPartPr>
              <p14:xfrm>
                <a:off x="1650873" y="1092877"/>
                <a:ext cx="164520" cy="97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AC91F70-5746-D152-7A2E-A65B78DA42A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43313" y="1085317"/>
                  <a:ext cx="1796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AA0311E-8550-A226-E1DE-0C730623B152}"/>
                    </a:ext>
                  </a:extLst>
                </p14:cNvPr>
                <p14:cNvContentPartPr/>
                <p14:nvPr/>
              </p14:nvContentPartPr>
              <p14:xfrm>
                <a:off x="1683993" y="1098997"/>
                <a:ext cx="60840" cy="1152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AA0311E-8550-A226-E1DE-0C730623B15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76433" y="1091437"/>
                  <a:ext cx="75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8791042-1DBB-1F6D-64EA-1939191BBD6A}"/>
                    </a:ext>
                  </a:extLst>
                </p14:cNvPr>
                <p14:cNvContentPartPr/>
                <p14:nvPr/>
              </p14:nvContentPartPr>
              <p14:xfrm>
                <a:off x="1722873" y="1132117"/>
                <a:ext cx="59400" cy="658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8791042-1DBB-1F6D-64EA-1939191BBD6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15313" y="1124557"/>
                  <a:ext cx="745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36FEA87-A9AB-3771-3ED1-ECE649EA929A}"/>
                    </a:ext>
                  </a:extLst>
                </p14:cNvPr>
                <p14:cNvContentPartPr/>
                <p14:nvPr/>
              </p14:nvContentPartPr>
              <p14:xfrm>
                <a:off x="1865793" y="1093597"/>
                <a:ext cx="5400" cy="91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36FEA87-A9AB-3771-3ED1-ECE649EA929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58233" y="1086037"/>
                  <a:ext cx="20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E3DF9F3-4A92-86B8-140E-0094C652F398}"/>
                    </a:ext>
                  </a:extLst>
                </p14:cNvPr>
                <p14:cNvContentPartPr/>
                <p14:nvPr/>
              </p14:nvContentPartPr>
              <p14:xfrm>
                <a:off x="1778673" y="1232557"/>
                <a:ext cx="1800" cy="475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E3DF9F3-4A92-86B8-140E-0094C652F39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771113" y="1224997"/>
                  <a:ext cx="16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960CAA8-B2BA-2279-10D2-A433A97E1960}"/>
                    </a:ext>
                  </a:extLst>
                </p14:cNvPr>
                <p14:cNvContentPartPr/>
                <p14:nvPr/>
              </p14:nvContentPartPr>
              <p14:xfrm>
                <a:off x="1750593" y="1212757"/>
                <a:ext cx="99360" cy="853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960CAA8-B2BA-2279-10D2-A433A97E196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743393" y="1205197"/>
                  <a:ext cx="11412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FCFFE070-5F19-11EA-0761-982563736E55}"/>
              </a:ext>
            </a:extLst>
          </p:cNvPr>
          <p:cNvGrpSpPr/>
          <p:nvPr/>
        </p:nvGrpSpPr>
        <p:grpSpPr>
          <a:xfrm>
            <a:off x="2102313" y="1021957"/>
            <a:ext cx="1105200" cy="242280"/>
            <a:chOff x="2102313" y="1021957"/>
            <a:chExt cx="110520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800F626-3C8F-DFEC-7B7E-4D4791186BF4}"/>
                    </a:ext>
                  </a:extLst>
                </p14:cNvPr>
                <p14:cNvContentPartPr/>
                <p14:nvPr/>
              </p14:nvContentPartPr>
              <p14:xfrm>
                <a:off x="2102313" y="1122397"/>
                <a:ext cx="79200" cy="61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800F626-3C8F-DFEC-7B7E-4D4791186BF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094753" y="1114837"/>
                  <a:ext cx="943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830491F-39FB-3313-7C56-D1D8E32B84B3}"/>
                    </a:ext>
                  </a:extLst>
                </p14:cNvPr>
                <p14:cNvContentPartPr/>
                <p14:nvPr/>
              </p14:nvContentPartPr>
              <p14:xfrm>
                <a:off x="2111673" y="1203037"/>
                <a:ext cx="119880" cy="187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830491F-39FB-3313-7C56-D1D8E32B84B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104113" y="1195477"/>
                  <a:ext cx="135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BE8CF64-F0CC-0198-B851-A4A61D6C9BD6}"/>
                    </a:ext>
                  </a:extLst>
                </p14:cNvPr>
                <p14:cNvContentPartPr/>
                <p14:nvPr/>
              </p14:nvContentPartPr>
              <p14:xfrm>
                <a:off x="2321193" y="1097557"/>
                <a:ext cx="134640" cy="1198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BE8CF64-F0CC-0198-B851-A4A61D6C9BD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13633" y="1089997"/>
                  <a:ext cx="1497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49D26E0-58C7-2116-3A3B-DA61F01D5FA9}"/>
                    </a:ext>
                  </a:extLst>
                </p14:cNvPr>
                <p14:cNvContentPartPr/>
                <p14:nvPr/>
              </p14:nvContentPartPr>
              <p14:xfrm>
                <a:off x="2487873" y="1127797"/>
                <a:ext cx="87480" cy="86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49D26E0-58C7-2116-3A3B-DA61F01D5FA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80313" y="1120237"/>
                  <a:ext cx="102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E8014DC-BD92-62AD-6DBB-9372CE95D94D}"/>
                    </a:ext>
                  </a:extLst>
                </p14:cNvPr>
                <p14:cNvContentPartPr/>
                <p14:nvPr/>
              </p14:nvContentPartPr>
              <p14:xfrm>
                <a:off x="2631873" y="1035637"/>
                <a:ext cx="11160" cy="1771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E8014DC-BD92-62AD-6DBB-9372CE95D94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624313" y="1028077"/>
                  <a:ext cx="262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8B005BC4-EA96-B616-6840-82F4FB60EB39}"/>
                    </a:ext>
                  </a:extLst>
                </p14:cNvPr>
                <p14:cNvContentPartPr/>
                <p14:nvPr/>
              </p14:nvContentPartPr>
              <p14:xfrm>
                <a:off x="2643033" y="1146157"/>
                <a:ext cx="32040" cy="270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8B005BC4-EA96-B616-6840-82F4FB60EB3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35473" y="1138957"/>
                  <a:ext cx="47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B41E002A-A330-8AA0-F746-6DC2C7BA94CA}"/>
                    </a:ext>
                  </a:extLst>
                </p14:cNvPr>
                <p14:cNvContentPartPr/>
                <p14:nvPr/>
              </p14:nvContentPartPr>
              <p14:xfrm>
                <a:off x="2706393" y="1021957"/>
                <a:ext cx="12240" cy="1717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B41E002A-A330-8AA0-F746-6DC2C7BA94C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698833" y="1014397"/>
                  <a:ext cx="27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0AEE7A70-DDCA-C4DB-557E-AFA8D6C064A9}"/>
                    </a:ext>
                  </a:extLst>
                </p14:cNvPr>
                <p14:cNvContentPartPr/>
                <p14:nvPr/>
              </p14:nvContentPartPr>
              <p14:xfrm>
                <a:off x="2711073" y="1148317"/>
                <a:ext cx="48960" cy="100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0AEE7A70-DDCA-C4DB-557E-AFA8D6C064A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703873" y="1140757"/>
                  <a:ext cx="64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70B4EBF-1401-5603-45F3-D54872624C9B}"/>
                    </a:ext>
                  </a:extLst>
                </p14:cNvPr>
                <p14:cNvContentPartPr/>
                <p14:nvPr/>
              </p14:nvContentPartPr>
              <p14:xfrm>
                <a:off x="2805393" y="1104037"/>
                <a:ext cx="20880" cy="874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70B4EBF-1401-5603-45F3-D54872624C9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797833" y="1096477"/>
                  <a:ext cx="356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470323B-FF12-5ADA-978C-752566CFD8E8}"/>
                    </a:ext>
                  </a:extLst>
                </p14:cNvPr>
                <p14:cNvContentPartPr/>
                <p14:nvPr/>
              </p14:nvContentPartPr>
              <p14:xfrm>
                <a:off x="2849673" y="1134637"/>
                <a:ext cx="50400" cy="817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470323B-FF12-5ADA-978C-752566CFD8E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842113" y="1127077"/>
                  <a:ext cx="65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4598780-4EB6-9672-79EE-03962E1FD4FE}"/>
                    </a:ext>
                  </a:extLst>
                </p14:cNvPr>
                <p14:cNvContentPartPr/>
                <p14:nvPr/>
              </p14:nvContentPartPr>
              <p14:xfrm>
                <a:off x="2958033" y="1163437"/>
                <a:ext cx="249480" cy="1008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4598780-4EB6-9672-79EE-03962E1FD4F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950473" y="1155877"/>
                  <a:ext cx="2646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03D30CC6-5960-4BCD-AA40-768FB904301C}"/>
              </a:ext>
            </a:extLst>
          </p:cNvPr>
          <p:cNvGrpSpPr/>
          <p:nvPr/>
        </p:nvGrpSpPr>
        <p:grpSpPr>
          <a:xfrm>
            <a:off x="416433" y="769237"/>
            <a:ext cx="479160" cy="110520"/>
            <a:chOff x="416433" y="769237"/>
            <a:chExt cx="479160" cy="1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BC3BAF1-FE6D-7FAA-1E6A-F88247FF2A25}"/>
                    </a:ext>
                  </a:extLst>
                </p14:cNvPr>
                <p14:cNvContentPartPr/>
                <p14:nvPr/>
              </p14:nvContentPartPr>
              <p14:xfrm>
                <a:off x="416433" y="769237"/>
                <a:ext cx="143280" cy="910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BC3BAF1-FE6D-7FAA-1E6A-F88247FF2A2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08873" y="761677"/>
                  <a:ext cx="1584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87D6B1C-D95A-C9AC-2D9A-445E58C7416C}"/>
                    </a:ext>
                  </a:extLst>
                </p14:cNvPr>
                <p14:cNvContentPartPr/>
                <p14:nvPr/>
              </p14:nvContentPartPr>
              <p14:xfrm>
                <a:off x="632433" y="855997"/>
                <a:ext cx="18720" cy="68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87D6B1C-D95A-C9AC-2D9A-445E58C7416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24873" y="848437"/>
                  <a:ext cx="33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C360B87-A710-ABDB-77B1-9CC158ABCB56}"/>
                    </a:ext>
                  </a:extLst>
                </p14:cNvPr>
                <p14:cNvContentPartPr/>
                <p14:nvPr/>
              </p14:nvContentPartPr>
              <p14:xfrm>
                <a:off x="758073" y="769237"/>
                <a:ext cx="137520" cy="1105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C360B87-A710-ABDB-77B1-9CC158ABCB5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50513" y="762037"/>
                  <a:ext cx="15264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1C4AC0D3-386C-CD5A-65BD-F2B8504AA04F}"/>
              </a:ext>
            </a:extLst>
          </p:cNvPr>
          <p:cNvGrpSpPr/>
          <p:nvPr/>
        </p:nvGrpSpPr>
        <p:grpSpPr>
          <a:xfrm>
            <a:off x="392673" y="1528117"/>
            <a:ext cx="1503720" cy="474840"/>
            <a:chOff x="392673" y="1528117"/>
            <a:chExt cx="1503720" cy="47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652E7F5-CA5D-3920-7D05-F9B680685C02}"/>
                    </a:ext>
                  </a:extLst>
                </p14:cNvPr>
                <p14:cNvContentPartPr/>
                <p14:nvPr/>
              </p14:nvContentPartPr>
              <p14:xfrm>
                <a:off x="407793" y="1655197"/>
                <a:ext cx="162720" cy="1638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652E7F5-CA5D-3920-7D05-F9B680685C0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00593" y="1647637"/>
                  <a:ext cx="1778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EBCEDA7-6828-220E-64FD-BE9909456492}"/>
                    </a:ext>
                  </a:extLst>
                </p14:cNvPr>
                <p14:cNvContentPartPr/>
                <p14:nvPr/>
              </p14:nvContentPartPr>
              <p14:xfrm>
                <a:off x="495633" y="1802797"/>
                <a:ext cx="6840" cy="101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EBCEDA7-6828-220E-64FD-BE990945649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88073" y="1795237"/>
                  <a:ext cx="21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A56671B3-631F-31C3-111F-3B090A51DF9C}"/>
                    </a:ext>
                  </a:extLst>
                </p14:cNvPr>
                <p14:cNvContentPartPr/>
                <p14:nvPr/>
              </p14:nvContentPartPr>
              <p14:xfrm>
                <a:off x="392673" y="1857517"/>
                <a:ext cx="252720" cy="496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A56671B3-631F-31C3-111F-3B090A51DF9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85113" y="1849957"/>
                  <a:ext cx="267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C5B40D0-512E-8D1A-1374-CBDB365961E1}"/>
                    </a:ext>
                  </a:extLst>
                </p14:cNvPr>
                <p14:cNvContentPartPr/>
                <p14:nvPr/>
              </p14:nvContentPartPr>
              <p14:xfrm>
                <a:off x="745473" y="1614877"/>
                <a:ext cx="181800" cy="316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C5B40D0-512E-8D1A-1374-CBDB365961E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37913" y="1607317"/>
                  <a:ext cx="196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B50158AC-B400-3608-42C6-8166557C3804}"/>
                    </a:ext>
                  </a:extLst>
                </p14:cNvPr>
                <p14:cNvContentPartPr/>
                <p14:nvPr/>
              </p14:nvContentPartPr>
              <p14:xfrm>
                <a:off x="799833" y="1691917"/>
                <a:ext cx="113040" cy="151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B50158AC-B400-3608-42C6-8166557C380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92273" y="1684357"/>
                  <a:ext cx="1281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0B510F1-6AEA-B662-452A-C4259F8B6665}"/>
                    </a:ext>
                  </a:extLst>
                </p14:cNvPr>
                <p14:cNvContentPartPr/>
                <p14:nvPr/>
              </p14:nvContentPartPr>
              <p14:xfrm>
                <a:off x="806313" y="1708117"/>
                <a:ext cx="88920" cy="990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0B510F1-6AEA-B662-452A-C4259F8B666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98753" y="1700917"/>
                  <a:ext cx="104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0172111F-FF0A-4BB6-21EA-8B28DC016CA5}"/>
                    </a:ext>
                  </a:extLst>
                </p14:cNvPr>
                <p14:cNvContentPartPr/>
                <p14:nvPr/>
              </p14:nvContentPartPr>
              <p14:xfrm>
                <a:off x="733953" y="1789117"/>
                <a:ext cx="237600" cy="464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0172111F-FF0A-4BB6-21EA-8B28DC016CA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26393" y="1781557"/>
                  <a:ext cx="252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DA7BF78-7076-10C9-86E3-F0FB15EF629D}"/>
                    </a:ext>
                  </a:extLst>
                </p14:cNvPr>
                <p14:cNvContentPartPr/>
                <p14:nvPr/>
              </p14:nvContentPartPr>
              <p14:xfrm>
                <a:off x="878673" y="1816477"/>
                <a:ext cx="13680" cy="972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DA7BF78-7076-10C9-86E3-F0FB15EF629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71113" y="1808917"/>
                  <a:ext cx="28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88534C34-F163-EB16-C396-789BB0C21BB7}"/>
                    </a:ext>
                  </a:extLst>
                </p14:cNvPr>
                <p14:cNvContentPartPr/>
                <p14:nvPr/>
              </p14:nvContentPartPr>
              <p14:xfrm>
                <a:off x="1047153" y="1528117"/>
                <a:ext cx="222120" cy="4712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88534C34-F163-EB16-C396-789BB0C21BB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39593" y="1520557"/>
                  <a:ext cx="23724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DE70C688-5CF3-FC17-3FB7-72FEF23CB91A}"/>
                    </a:ext>
                  </a:extLst>
                </p14:cNvPr>
                <p14:cNvContentPartPr/>
                <p14:nvPr/>
              </p14:nvContentPartPr>
              <p14:xfrm>
                <a:off x="1314633" y="1684357"/>
                <a:ext cx="190800" cy="363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DE70C688-5CF3-FC17-3FB7-72FEF23CB91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307073" y="1676797"/>
                  <a:ext cx="205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22BE484-BF25-5451-7251-55AAB6E98B47}"/>
                    </a:ext>
                  </a:extLst>
                </p14:cNvPr>
                <p14:cNvContentPartPr/>
                <p14:nvPr/>
              </p14:nvContentPartPr>
              <p14:xfrm>
                <a:off x="1334073" y="1692637"/>
                <a:ext cx="77760" cy="156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22BE484-BF25-5451-7251-55AAB6E98B4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326513" y="1685077"/>
                  <a:ext cx="928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C2FA979-4752-34FB-06C1-2C9EADF21608}"/>
                    </a:ext>
                  </a:extLst>
                </p14:cNvPr>
                <p14:cNvContentPartPr/>
                <p14:nvPr/>
              </p14:nvContentPartPr>
              <p14:xfrm>
                <a:off x="1409313" y="1736197"/>
                <a:ext cx="49680" cy="1116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C2FA979-4752-34FB-06C1-2C9EADF2160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401753" y="1728637"/>
                  <a:ext cx="64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0FC9B45-8580-5189-75B3-D9F978497107}"/>
                    </a:ext>
                  </a:extLst>
                </p14:cNvPr>
                <p14:cNvContentPartPr/>
                <p14:nvPr/>
              </p14:nvContentPartPr>
              <p14:xfrm>
                <a:off x="1529553" y="1785517"/>
                <a:ext cx="61920" cy="61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0FC9B45-8580-5189-75B3-D9F97849710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521993" y="1777957"/>
                  <a:ext cx="770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EA661AC-6E2B-FE16-7501-8BB5A335577E}"/>
                    </a:ext>
                  </a:extLst>
                </p14:cNvPr>
                <p14:cNvContentPartPr/>
                <p14:nvPr/>
              </p14:nvContentPartPr>
              <p14:xfrm>
                <a:off x="1591473" y="1705957"/>
                <a:ext cx="36720" cy="1479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EA661AC-6E2B-FE16-7501-8BB5A335577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583913" y="1698397"/>
                  <a:ext cx="518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BACFB23-E491-C3F8-8CF0-DE0A1960FC6D}"/>
                    </a:ext>
                  </a:extLst>
                </p14:cNvPr>
                <p14:cNvContentPartPr/>
                <p14:nvPr/>
              </p14:nvContentPartPr>
              <p14:xfrm>
                <a:off x="1713513" y="1695517"/>
                <a:ext cx="76320" cy="1450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BACFB23-E491-C3F8-8CF0-DE0A1960FC6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705953" y="1687957"/>
                  <a:ext cx="914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8F01020-A749-15B1-ECA5-BF9145BD1020}"/>
                    </a:ext>
                  </a:extLst>
                </p14:cNvPr>
                <p14:cNvContentPartPr/>
                <p14:nvPr/>
              </p14:nvContentPartPr>
              <p14:xfrm>
                <a:off x="1823673" y="1722157"/>
                <a:ext cx="49680" cy="100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8F01020-A749-15B1-ECA5-BF9145BD102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816113" y="1714597"/>
                  <a:ext cx="64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71DAFF5-3EC2-A84F-8CD0-8B63C984DBB1}"/>
                    </a:ext>
                  </a:extLst>
                </p14:cNvPr>
                <p14:cNvContentPartPr/>
                <p14:nvPr/>
              </p14:nvContentPartPr>
              <p14:xfrm>
                <a:off x="1815033" y="1781197"/>
                <a:ext cx="45360" cy="230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71DAFF5-3EC2-A84F-8CD0-8B63C984DBB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807473" y="1773637"/>
                  <a:ext cx="60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D29A605-95EE-23F4-95DF-A0CC4870F68C}"/>
                    </a:ext>
                  </a:extLst>
                </p14:cNvPr>
                <p14:cNvContentPartPr/>
                <p14:nvPr/>
              </p14:nvContentPartPr>
              <p14:xfrm>
                <a:off x="1886673" y="1699837"/>
                <a:ext cx="9720" cy="1134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D29A605-95EE-23F4-95DF-A0CC4870F68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879113" y="1692277"/>
                  <a:ext cx="248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E85B193-6851-0B03-42A1-A640DC228D89}"/>
                    </a:ext>
                  </a:extLst>
                </p14:cNvPr>
                <p14:cNvContentPartPr/>
                <p14:nvPr/>
              </p14:nvContentPartPr>
              <p14:xfrm>
                <a:off x="1795593" y="1856077"/>
                <a:ext cx="86400" cy="1468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E85B193-6851-0B03-42A1-A640DC228D8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788033" y="1848517"/>
                  <a:ext cx="10116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88405B47-6ECF-788B-358F-AF6EA5580F42}"/>
              </a:ext>
            </a:extLst>
          </p:cNvPr>
          <p:cNvGrpSpPr/>
          <p:nvPr/>
        </p:nvGrpSpPr>
        <p:grpSpPr>
          <a:xfrm>
            <a:off x="2078553" y="1723957"/>
            <a:ext cx="87840" cy="99000"/>
            <a:chOff x="2078553" y="1723957"/>
            <a:chExt cx="87840" cy="9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290CB2A-3CEB-1472-F1D9-BD4C542F2185}"/>
                    </a:ext>
                  </a:extLst>
                </p14:cNvPr>
                <p14:cNvContentPartPr/>
                <p14:nvPr/>
              </p14:nvContentPartPr>
              <p14:xfrm>
                <a:off x="2078553" y="1723957"/>
                <a:ext cx="86040" cy="190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290CB2A-3CEB-1472-F1D9-BD4C542F218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070993" y="1716397"/>
                  <a:ext cx="101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ECFEC8EC-B078-6382-47C1-EAD26DDEE7C2}"/>
                    </a:ext>
                  </a:extLst>
                </p14:cNvPr>
                <p14:cNvContentPartPr/>
                <p14:nvPr/>
              </p14:nvContentPartPr>
              <p14:xfrm>
                <a:off x="2081793" y="1807117"/>
                <a:ext cx="84600" cy="158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ECFEC8EC-B078-6382-47C1-EAD26DDEE7C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074233" y="1799557"/>
                  <a:ext cx="997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81217DC5-85BB-E7FA-4B75-B298F75AF6D9}"/>
              </a:ext>
            </a:extLst>
          </p:cNvPr>
          <p:cNvGrpSpPr/>
          <p:nvPr/>
        </p:nvGrpSpPr>
        <p:grpSpPr>
          <a:xfrm>
            <a:off x="2424513" y="1687237"/>
            <a:ext cx="700560" cy="204120"/>
            <a:chOff x="2424513" y="1687237"/>
            <a:chExt cx="70056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C030BBAD-8415-1C7E-EB71-F9AE10404645}"/>
                    </a:ext>
                  </a:extLst>
                </p14:cNvPr>
                <p14:cNvContentPartPr/>
                <p14:nvPr/>
              </p14:nvContentPartPr>
              <p14:xfrm>
                <a:off x="2424513" y="1691917"/>
                <a:ext cx="118080" cy="188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C030BBAD-8415-1C7E-EB71-F9AE1040464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416953" y="1684357"/>
                  <a:ext cx="1332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6B38F27-C93E-1D60-06C6-D23996C57B79}"/>
                    </a:ext>
                  </a:extLst>
                </p14:cNvPr>
                <p14:cNvContentPartPr/>
                <p14:nvPr/>
              </p14:nvContentPartPr>
              <p14:xfrm>
                <a:off x="2555553" y="1687237"/>
                <a:ext cx="200520" cy="1893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6B38F27-C93E-1D60-06C6-D23996C57B7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547993" y="1679677"/>
                  <a:ext cx="215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5134382-B286-7256-0080-E12385B5B757}"/>
                    </a:ext>
                  </a:extLst>
                </p14:cNvPr>
                <p14:cNvContentPartPr/>
                <p14:nvPr/>
              </p14:nvContentPartPr>
              <p14:xfrm>
                <a:off x="2763633" y="1725037"/>
                <a:ext cx="87840" cy="1663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5134382-B286-7256-0080-E12385B5B75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756073" y="1717477"/>
                  <a:ext cx="1029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9540BFD-67AA-A495-622E-02F625462809}"/>
                    </a:ext>
                  </a:extLst>
                </p14:cNvPr>
                <p14:cNvContentPartPr/>
                <p14:nvPr/>
              </p14:nvContentPartPr>
              <p14:xfrm>
                <a:off x="2864793" y="1772197"/>
                <a:ext cx="260280" cy="1090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9540BFD-67AA-A495-622E-02F62546280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857233" y="1764637"/>
                  <a:ext cx="27540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7B26160B-E66A-6AEC-04D4-1944FE00D00E}"/>
                  </a:ext>
                </a:extLst>
              </p14:cNvPr>
              <p14:cNvContentPartPr/>
              <p14:nvPr/>
            </p14:nvContentPartPr>
            <p14:xfrm>
              <a:off x="681033" y="1984237"/>
              <a:ext cx="5400" cy="7596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7B26160B-E66A-6AEC-04D4-1944FE00D00E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673473" y="1976677"/>
                <a:ext cx="2052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FDADB200-3EFF-9B85-42BF-8986AF76A491}"/>
                  </a:ext>
                </a:extLst>
              </p14:cNvPr>
              <p14:cNvContentPartPr/>
              <p14:nvPr/>
            </p14:nvContentPartPr>
            <p14:xfrm>
              <a:off x="567993" y="2077837"/>
              <a:ext cx="137880" cy="4536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FDADB200-3EFF-9B85-42BF-8986AF76A491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560433" y="2070277"/>
                <a:ext cx="153000" cy="6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4A75BAAE-924D-C3CF-3194-9D6087AD2AC2}"/>
              </a:ext>
            </a:extLst>
          </p:cNvPr>
          <p:cNvGrpSpPr/>
          <p:nvPr/>
        </p:nvGrpSpPr>
        <p:grpSpPr>
          <a:xfrm>
            <a:off x="375033" y="2157037"/>
            <a:ext cx="438120" cy="200520"/>
            <a:chOff x="375033" y="2157037"/>
            <a:chExt cx="43812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FFDF1390-4350-ADBE-222D-FE8E57FBA9F6}"/>
                    </a:ext>
                  </a:extLst>
                </p14:cNvPr>
                <p14:cNvContentPartPr/>
                <p14:nvPr/>
              </p14:nvContentPartPr>
              <p14:xfrm>
                <a:off x="375033" y="2157037"/>
                <a:ext cx="125640" cy="2005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FFDF1390-4350-ADBE-222D-FE8E57FBA9F6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67473" y="2149477"/>
                  <a:ext cx="1407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55932402-5EF1-218E-7E1B-ACB8DD18BE36}"/>
                    </a:ext>
                  </a:extLst>
                </p14:cNvPr>
                <p14:cNvContentPartPr/>
                <p14:nvPr/>
              </p14:nvContentPartPr>
              <p14:xfrm>
                <a:off x="558273" y="2275837"/>
                <a:ext cx="24120" cy="126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55932402-5EF1-218E-7E1B-ACB8DD18BE3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50713" y="2268277"/>
                  <a:ext cx="39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09583DF5-5591-665B-BA5C-A1C390DB7082}"/>
                    </a:ext>
                  </a:extLst>
                </p14:cNvPr>
                <p14:cNvContentPartPr/>
                <p14:nvPr/>
              </p14:nvContentPartPr>
              <p14:xfrm>
                <a:off x="630633" y="2196277"/>
                <a:ext cx="182520" cy="1497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09583DF5-5591-665B-BA5C-A1C390DB708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23073" y="2188717"/>
                  <a:ext cx="19764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68BECB3E-6D8B-D5F2-7EF4-B41C1D21B312}"/>
              </a:ext>
            </a:extLst>
          </p:cNvPr>
          <p:cNvGrpSpPr/>
          <p:nvPr/>
        </p:nvGrpSpPr>
        <p:grpSpPr>
          <a:xfrm>
            <a:off x="3586799" y="3092693"/>
            <a:ext cx="75960" cy="78120"/>
            <a:chOff x="3586799" y="3092693"/>
            <a:chExt cx="75960" cy="7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BF7C8C4-607D-25FD-8139-F7C95B39BA16}"/>
                    </a:ext>
                  </a:extLst>
                </p14:cNvPr>
                <p14:cNvContentPartPr/>
                <p14:nvPr/>
              </p14:nvContentPartPr>
              <p14:xfrm>
                <a:off x="3586799" y="3105293"/>
                <a:ext cx="28800" cy="108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BF7C8C4-607D-25FD-8139-F7C95B39BA1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579239" y="3097733"/>
                  <a:ext cx="43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6DD381E-5B61-2905-061D-EBF86DD38148}"/>
                    </a:ext>
                  </a:extLst>
                </p14:cNvPr>
                <p14:cNvContentPartPr/>
                <p14:nvPr/>
              </p14:nvContentPartPr>
              <p14:xfrm>
                <a:off x="3629639" y="3092693"/>
                <a:ext cx="33120" cy="78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6DD381E-5B61-2905-061D-EBF86DD3814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622079" y="3085133"/>
                  <a:ext cx="4824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E76CD374-D3E6-C900-5E30-1F9C38943649}"/>
              </a:ext>
            </a:extLst>
          </p:cNvPr>
          <p:cNvGrpSpPr/>
          <p:nvPr/>
        </p:nvGrpSpPr>
        <p:grpSpPr>
          <a:xfrm>
            <a:off x="4591559" y="2997653"/>
            <a:ext cx="372240" cy="207000"/>
            <a:chOff x="4591559" y="2997653"/>
            <a:chExt cx="37224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478B7AD8-527A-95C0-23CA-403EB7EFC498}"/>
                    </a:ext>
                  </a:extLst>
                </p14:cNvPr>
                <p14:cNvContentPartPr/>
                <p14:nvPr/>
              </p14:nvContentPartPr>
              <p14:xfrm>
                <a:off x="4591559" y="3022853"/>
                <a:ext cx="54360" cy="799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478B7AD8-527A-95C0-23CA-403EB7EFC49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583999" y="3015293"/>
                  <a:ext cx="69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647ECE0A-3600-EBB4-2CD0-98FE6C393EBB}"/>
                    </a:ext>
                  </a:extLst>
                </p14:cNvPr>
                <p14:cNvContentPartPr/>
                <p14:nvPr/>
              </p14:nvContentPartPr>
              <p14:xfrm>
                <a:off x="4655999" y="3031493"/>
                <a:ext cx="41040" cy="75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647ECE0A-3600-EBB4-2CD0-98FE6C393EB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648439" y="3023933"/>
                  <a:ext cx="56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4FF17385-516F-B545-8FB6-1760CB07E690}"/>
                    </a:ext>
                  </a:extLst>
                </p14:cNvPr>
                <p14:cNvContentPartPr/>
                <p14:nvPr/>
              </p14:nvContentPartPr>
              <p14:xfrm>
                <a:off x="4645559" y="3057773"/>
                <a:ext cx="38160" cy="226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4FF17385-516F-B545-8FB6-1760CB07E69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637999" y="3050213"/>
                  <a:ext cx="53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EBD4B719-2B78-9273-6193-CB55E2594088}"/>
                    </a:ext>
                  </a:extLst>
                </p14:cNvPr>
                <p14:cNvContentPartPr/>
                <p14:nvPr/>
              </p14:nvContentPartPr>
              <p14:xfrm>
                <a:off x="4713959" y="2997653"/>
                <a:ext cx="1800" cy="892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EBD4B719-2B78-9273-6193-CB55E2594088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706399" y="2990093"/>
                  <a:ext cx="16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FB382F25-AB74-5A59-5520-760DD7D89A04}"/>
                    </a:ext>
                  </a:extLst>
                </p14:cNvPr>
                <p14:cNvContentPartPr/>
                <p14:nvPr/>
              </p14:nvContentPartPr>
              <p14:xfrm>
                <a:off x="4650239" y="3121493"/>
                <a:ext cx="54360" cy="831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FB382F25-AB74-5A59-5520-760DD7D89A0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42679" y="3114293"/>
                  <a:ext cx="69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240D025-47D6-71B6-2728-35E87A7C417D}"/>
                    </a:ext>
                  </a:extLst>
                </p14:cNvPr>
                <p14:cNvContentPartPr/>
                <p14:nvPr/>
              </p14:nvContentPartPr>
              <p14:xfrm>
                <a:off x="4843559" y="3019253"/>
                <a:ext cx="43560" cy="122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240D025-47D6-71B6-2728-35E87A7C417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835999" y="3011693"/>
                  <a:ext cx="58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94238B1-E090-D711-1F3C-FD8F7C2EFEB8}"/>
                    </a:ext>
                  </a:extLst>
                </p14:cNvPr>
                <p14:cNvContentPartPr/>
                <p14:nvPr/>
              </p14:nvContentPartPr>
              <p14:xfrm>
                <a:off x="4839959" y="3064973"/>
                <a:ext cx="36000" cy="75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94238B1-E090-D711-1F3C-FD8F7C2EFEB8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832399" y="3057413"/>
                  <a:ext cx="50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90D794A-0C98-E1D5-D0A9-FBCD3B45728A}"/>
                    </a:ext>
                  </a:extLst>
                </p14:cNvPr>
                <p14:cNvContentPartPr/>
                <p14:nvPr/>
              </p14:nvContentPartPr>
              <p14:xfrm>
                <a:off x="4848959" y="3100973"/>
                <a:ext cx="37440" cy="40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90D794A-0C98-E1D5-D0A9-FBCD3B45728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841399" y="3093413"/>
                  <a:ext cx="525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E82471B-3CC0-2E72-55D7-0937E92CD133}"/>
                    </a:ext>
                  </a:extLst>
                </p14:cNvPr>
                <p14:cNvContentPartPr/>
                <p14:nvPr/>
              </p14:nvContentPartPr>
              <p14:xfrm>
                <a:off x="4924199" y="3026813"/>
                <a:ext cx="5040" cy="784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E82471B-3CC0-2E72-55D7-0937E92CD13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916639" y="3019253"/>
                  <a:ext cx="201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678B1C5-7972-9FAB-9DE7-D7647B8BC535}"/>
                    </a:ext>
                  </a:extLst>
                </p14:cNvPr>
                <p14:cNvContentPartPr/>
                <p14:nvPr/>
              </p14:nvContentPartPr>
              <p14:xfrm>
                <a:off x="4918799" y="3098453"/>
                <a:ext cx="45000" cy="15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678B1C5-7972-9FAB-9DE7-D7647B8BC53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911239" y="3090893"/>
                  <a:ext cx="5976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71BE625E-AFD3-951C-68E3-8068F5FAF042}"/>
                  </a:ext>
                </a:extLst>
              </p14:cNvPr>
              <p14:cNvContentPartPr/>
              <p14:nvPr/>
            </p14:nvContentPartPr>
            <p14:xfrm>
              <a:off x="4880639" y="3189533"/>
              <a:ext cx="60120" cy="8316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71BE625E-AFD3-951C-68E3-8068F5FAF042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873079" y="3181973"/>
                <a:ext cx="74880" cy="9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88A582C0-F30D-87FA-33F8-833631DADFB5}"/>
              </a:ext>
            </a:extLst>
          </p:cNvPr>
          <p:cNvGrpSpPr/>
          <p:nvPr/>
        </p:nvGrpSpPr>
        <p:grpSpPr>
          <a:xfrm>
            <a:off x="3552239" y="3590573"/>
            <a:ext cx="56160" cy="90360"/>
            <a:chOff x="3552239" y="3590573"/>
            <a:chExt cx="56160" cy="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4E27E0E-DDC9-5BB1-AD83-F7DC99DDF33B}"/>
                    </a:ext>
                  </a:extLst>
                </p14:cNvPr>
                <p14:cNvContentPartPr/>
                <p14:nvPr/>
              </p14:nvContentPartPr>
              <p14:xfrm>
                <a:off x="3552239" y="3624053"/>
                <a:ext cx="52920" cy="17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4E27E0E-DDC9-5BB1-AD83-F7DC99DDF33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544679" y="3616493"/>
                  <a:ext cx="68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38AFB26-EECE-AD76-887B-20C594C057FF}"/>
                    </a:ext>
                  </a:extLst>
                </p14:cNvPr>
                <p14:cNvContentPartPr/>
                <p14:nvPr/>
              </p14:nvContentPartPr>
              <p14:xfrm>
                <a:off x="3574919" y="3590573"/>
                <a:ext cx="33480" cy="903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38AFB26-EECE-AD76-887B-20C594C057FF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567359" y="3583013"/>
                  <a:ext cx="4860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CB75AF6F-E34D-90D7-EE39-2EA195BE0E48}"/>
              </a:ext>
            </a:extLst>
          </p:cNvPr>
          <p:cNvGrpSpPr/>
          <p:nvPr/>
        </p:nvGrpSpPr>
        <p:grpSpPr>
          <a:xfrm>
            <a:off x="4973939" y="3442077"/>
            <a:ext cx="404280" cy="256680"/>
            <a:chOff x="4973939" y="3442077"/>
            <a:chExt cx="40428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6B18171-74F5-212D-3B7B-6B8FF78571FE}"/>
                    </a:ext>
                  </a:extLst>
                </p14:cNvPr>
                <p14:cNvContentPartPr/>
                <p14:nvPr/>
              </p14:nvContentPartPr>
              <p14:xfrm>
                <a:off x="4973939" y="3489957"/>
                <a:ext cx="69840" cy="1141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6B18171-74F5-212D-3B7B-6B8FF78571F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966379" y="3482397"/>
                  <a:ext cx="849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36B9599-6AB5-B69A-2676-E2FEC606D07E}"/>
                    </a:ext>
                  </a:extLst>
                </p14:cNvPr>
                <p14:cNvContentPartPr/>
                <p14:nvPr/>
              </p14:nvContentPartPr>
              <p14:xfrm>
                <a:off x="5029739" y="3489957"/>
                <a:ext cx="360" cy="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36B9599-6AB5-B69A-2676-E2FEC606D07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22179" y="348239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24588DC-CE58-1BFA-7044-DD10A22B5240}"/>
                    </a:ext>
                  </a:extLst>
                </p14:cNvPr>
                <p14:cNvContentPartPr/>
                <p14:nvPr/>
              </p14:nvContentPartPr>
              <p14:xfrm>
                <a:off x="5029739" y="3489957"/>
                <a:ext cx="360" cy="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24588DC-CE58-1BFA-7044-DD10A22B524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22179" y="348239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572F7819-21D8-D57E-20D2-64549E8296CB}"/>
                    </a:ext>
                  </a:extLst>
                </p14:cNvPr>
                <p14:cNvContentPartPr/>
                <p14:nvPr/>
              </p14:nvContentPartPr>
              <p14:xfrm>
                <a:off x="5067179" y="3567357"/>
                <a:ext cx="27000" cy="18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572F7819-21D8-D57E-20D2-64549E8296C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059619" y="3560157"/>
                  <a:ext cx="417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1665F17-1389-7E6E-3805-316355B76EF1}"/>
                    </a:ext>
                  </a:extLst>
                </p14:cNvPr>
                <p14:cNvContentPartPr/>
                <p14:nvPr/>
              </p14:nvContentPartPr>
              <p14:xfrm>
                <a:off x="5063939" y="3517677"/>
                <a:ext cx="61920" cy="18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1665F17-1389-7E6E-3805-316355B76EF1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056379" y="3510117"/>
                  <a:ext cx="770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9F605CF4-A7E1-577C-8B1A-4100DF8A56AA}"/>
                    </a:ext>
                  </a:extLst>
                </p14:cNvPr>
                <p14:cNvContentPartPr/>
                <p14:nvPr/>
              </p14:nvContentPartPr>
              <p14:xfrm>
                <a:off x="5111459" y="3442077"/>
                <a:ext cx="30240" cy="2566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9F605CF4-A7E1-577C-8B1A-4100DF8A56A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103899" y="3434517"/>
                  <a:ext cx="4536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A526EAD-63AE-5709-865E-4123649E0815}"/>
                    </a:ext>
                  </a:extLst>
                </p14:cNvPr>
                <p14:cNvContentPartPr/>
                <p14:nvPr/>
              </p14:nvContentPartPr>
              <p14:xfrm>
                <a:off x="5211899" y="3455757"/>
                <a:ext cx="59040" cy="123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A526EAD-63AE-5709-865E-4123649E081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204339" y="3448197"/>
                  <a:ext cx="74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E7DD0C7-A8C9-987A-B1C8-1A8465A949A4}"/>
                    </a:ext>
                  </a:extLst>
                </p14:cNvPr>
                <p14:cNvContentPartPr/>
                <p14:nvPr/>
              </p14:nvContentPartPr>
              <p14:xfrm>
                <a:off x="5242139" y="3515877"/>
                <a:ext cx="44280" cy="673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E7DD0C7-A8C9-987A-B1C8-1A8465A949A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234579" y="3508317"/>
                  <a:ext cx="594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6706EB2A-CC80-77CB-20CB-65D1203B30EC}"/>
                    </a:ext>
                  </a:extLst>
                </p14:cNvPr>
                <p14:cNvContentPartPr/>
                <p14:nvPr/>
              </p14:nvContentPartPr>
              <p14:xfrm>
                <a:off x="5296499" y="3522717"/>
                <a:ext cx="48960" cy="18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6706EB2A-CC80-77CB-20CB-65D1203B30E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288939" y="3515157"/>
                  <a:ext cx="64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27CD968-2568-7035-0932-B376C50A5FB7}"/>
                    </a:ext>
                  </a:extLst>
                </p14:cNvPr>
                <p14:cNvContentPartPr/>
                <p14:nvPr/>
              </p14:nvContentPartPr>
              <p14:xfrm>
                <a:off x="5358419" y="3462237"/>
                <a:ext cx="7560" cy="1018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27CD968-2568-7035-0932-B376C50A5FB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350859" y="3454677"/>
                  <a:ext cx="226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9B8F294-071B-7C1D-8545-DC34E31079A7}"/>
                    </a:ext>
                  </a:extLst>
                </p14:cNvPr>
                <p14:cNvContentPartPr/>
                <p14:nvPr/>
              </p14:nvContentPartPr>
              <p14:xfrm>
                <a:off x="5281379" y="3581397"/>
                <a:ext cx="63720" cy="964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9B8F294-071B-7C1D-8545-DC34E31079A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273819" y="3573837"/>
                  <a:ext cx="78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5D9073D-CE92-7B10-0728-AA6DAD16FC0D}"/>
                    </a:ext>
                  </a:extLst>
                </p14:cNvPr>
                <p14:cNvContentPartPr/>
                <p14:nvPr/>
              </p14:nvContentPartPr>
              <p14:xfrm>
                <a:off x="5305499" y="3637557"/>
                <a:ext cx="72720" cy="338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5D9073D-CE92-7B10-0728-AA6DAD16FC0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297939" y="3629997"/>
                  <a:ext cx="87840" cy="48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6643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281</Words>
  <Application>Microsoft Macintosh PowerPoint</Application>
  <PresentationFormat>Widescreen</PresentationFormat>
  <Paragraphs>85</Paragraphs>
  <Slides>44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8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17</cp:revision>
  <dcterms:modified xsi:type="dcterms:W3CDTF">2025-11-03T17:51:48Z</dcterms:modified>
</cp:coreProperties>
</file>