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4"/>
  </p:notesMasterIdLst>
  <p:sldIdLst>
    <p:sldId id="256" r:id="rId2"/>
    <p:sldId id="264" r:id="rId3"/>
    <p:sldId id="265" r:id="rId4"/>
    <p:sldId id="266" r:id="rId5"/>
    <p:sldId id="267" r:id="rId6"/>
    <p:sldId id="269" r:id="rId7"/>
    <p:sldId id="268" r:id="rId8"/>
    <p:sldId id="270" r:id="rId9"/>
    <p:sldId id="271" r:id="rId10"/>
    <p:sldId id="272" r:id="rId11"/>
    <p:sldId id="273" r:id="rId12"/>
    <p:sldId id="274" r:id="rId13"/>
    <p:sldId id="351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52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258" r:id="rId5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72"/>
    <p:restoredTop sz="94698"/>
  </p:normalViewPr>
  <p:slideViewPr>
    <p:cSldViewPr snapToGrid="0">
      <p:cViewPr>
        <p:scale>
          <a:sx n="108" d="100"/>
          <a:sy n="108" d="100"/>
        </p:scale>
        <p:origin x="160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4:22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1 182 22900,'10'0'3809,"-2"0"-3192,-8 0-80,0 0-4004,111-15 3490,-53 5-23,30-3 0,4-1 860,-14 0-860,-11 4 0,0-1-261,9 0 261,-25 4 0,-2 0 0,16 2-1,-3 2 1,-2 3 0,-6 0 0,-2 4 3262,-3 3-3262,-2 3 0,-1 0 0,1-5 390,22-2-390,-17-3 0,17 0 0,-24 0 2,-1 0-2,-3 0 0,12 1 0,-13 0 0,6 0 0,-17-1 0,-3 0 0,-2 0 0,-2 0 0,-3 0 0,9 3 0,-12-1 0,8 1 0,-12-1 0,1-2 0,-2 0 0,1 1 0,-1 0 0,0 0 0,0-1 0,-2 0 0,2 0 0,7 2 0,0-2 0,7 4 0,-2-2 0,0 3 0,1-3 0,-3-1 0,-2-1 0,-6 0 0,-4 0 0,-6-3 0,-2-15-3251,-1-9 3251,0-14 0,0 16 0,0 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4:25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19 208 23224,'-10'5'2399,"1"-1"-2131,9-4-4673,0 0 4808,63 3-11,-16-2 390,6 0 1,4-1-582,33-3-112,-36 1 1,1-1 177,7 0 0,1 0-267,5-1 0,2 1-282,4-1-1,0 0 283,4 1 0,1-1 0,3 0 0,1-1 0,2 0 0,1 0 0,2 0 0,0-1 924,-1-1 1,1 1-925,-1-1 0,-1 1 0,-3-1 0,3 0 0,-10 1 0,4 0 0,-4 1 0,8 0 0,-1 0 0,-14 1 0,3 1 0,-7 1 0,-5 1 0,-5 0-193,-3 1 0,-3 0 193,33 4 448,-12 3-448,-12 3 0,6-1 0,-23-5 752,1-4-752,-28-14-1043,-8-7-1489,-3-11-7299,-3 8 8166,2 9 1,-2 10 0,0 5-1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5:27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0 23986,'5'2'1177,"0"3"-897,-4 1-100,0 5 10,-1 2-44,0 2-1,0 4 1,0 2-12,0 5-11,0 3 1,0 2-46,0 0-22,0-2-11,0-3 11,0 0 33,0-3-10,0 1 10,0-2-10,0 4-23,0 0 12,0 5 55,0 13-67,0-10-45,0 8 11,0-13-10,0-2-1,0 2 11,0 2-11,0-2-11,0 2 12,0 0-1,0 11 0,0-7-11,0 8 45,0-13-23,-1-1-11,-1 0 1,0-2-1,-1 0 11,2 9-22,-1-8 11,1 8 1,1-12-12,0-1 22,-2 0-11,2 1 0,-2-3 1,1 3-12,-1-4 0,-1 14 0,0-9 0,0 13 0,-2-11-12,1 2 12,-3 0 12,3-1-12,-1 0 0,2-4 0,1-1 0,-2 7 0,2-6 0,-2 7 0,0-10 0,1 2-12,0-4 12,2 1 0,-2-1 0,1-1 0,0 1 0,0 1 0,0-1-11,0-1 11,-1 0 0,3-1-11,-1-2 11,1 6 0,-2-5-11,0 5 11,1 6 0,-1-7 0,1 4 0,1-7-11,-3 5-1,3-3 12,-2 3-11,1-3 11,-1-4 0,-1 2-11,0-3 11,0 1-11,0 2 11,1 1 0,0 1-11,2-2 11,0 4 0,0-6-12,0 5 12,-1-7 0,1 1 0,-3-1-11,0 2 11,1 2 0,-2 2-11,2 1 11,0 7 0,-1-9 0,3 7 0,-3-12 0,2 3 0,-3-1 45,0 7-45,1-5 0,-2 4 0,3-6 22,-2 5-22,3-5 0,-3 4 0,4-6 0,-3 0 0,2 1 0,-1 0 0,0 0 0,2-1 0,-1 0 0,-1 1-11,-1 1 11,0 0 0,1-1 0,0-2 0,0-1 0,-1-1 11,0 1-11,1-3 0,1 3 0,1-4 0,-2 2 0,0 0 11,-1 0-11,2 2 0,-2-1 23,2 2-23,0-4 0,0 0 11,-1 3-11,-1-1 34,-2 4 10,2 2 12,-4 6-44,3-2 44,-2 0 11,3-6 0,0-2-22,0-2-12,0-1-33,1-2 0,0-4-11,2 0-235,0-3-348,0-4-493,0-10-1266,6-9-7478,1-9 8288,5 4 1,-5 12 0,-1 7-1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6:16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10 150 23068,'-4'-13'2823,"2"3"-2487,2 10 180,0 0-427,-2-19 23,2 13 90,-2-14 45,4 16 33,2 3-34,3-2-67,5 2 68,4 0-79,8 1-10,6-1-158,9-1 0,3-1 0,3-1 0,2 1 0,-2 0 0,18-3 0,-16 0 0,10-2 0,-19 2 0,-3-1 0,0 4 0,12 0 0,-13 3 0,10 0 0,-16 0 0,2-1 0,2-1 0,1-3 0,-2 1 0,1 1 0,-12 2 0,-4 1-2746,-11 7 2746,-5 18 0,0-12 0,0 10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6:42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9 321 20501,'-4'1'3889,"1"1"-3016,3-2 999,0 0-1413,-1-6-89,3 3 0,5-4-90,4 3-223,6 3-57,2-1 0,4 2 0,3 0 0,8 0 0,7-1 0,8-1 0,9-4 0,6 0 0,0-3-3392,3 2 3392,-6 1 0,-2 1 0,-2 3 0,-3 1 0,2-1 0,29-4 0,-20-1 0,-11 0 0,-1 0 0,5-3 0,10-1 0,-29 1 3392,-5 3-3392,-2-1 0,0 2 0,0-2 0,1-2 0,2 0 0,3-1 0,-1 0 0,15-2 0,-18 4 0,9 2 0,-16 4 0,-1 1 0,2 0 0,11 1 0,-11 1 0,8 0 0,-14 0 0,12-3 0,-9 1 0,10-2 0,-13 1 0,1 2 0,-1-1 0,1-1 0,-1 1 0,3-1 0,-1 1 0,0 1 0,1-1 0,0 1 0,0-3 0,0 1 0,0 1 0,1 1 0,-2 1 0,2 0 0,-4 0 0,1 0 0,0 0 0,1 0 0,2 0 0,1 0 0,1 0 0,-2 0 0,0 0 0,-2 0 0,-2 0 0,-2 0 0,-2 0 0,2 0 0,-1 0 0,11 0 0,-10 0 0,6 0 0,-10 0 0,-1 0 0,0 0 0,4 0 0,-4 0 0,5 0 0,-5 0 0,1 0 0,0 0 0,-1 0 0,2 0 0,0 0 0,1 0 0,-2 0 0,0 0 0,-2 0 0,1 0 0,2 0 0,4 0 0,12 0 0,-9 0 0,6-2 0,-12-1 0,7-8 0,-5 2 0,3-4-909,-8 7-827,-5 3-606,-3 1-7489,-4 2 8913,-1 2 0,-2-2 0,0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6:43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0 900 18989,'9'-4'3383,"-2"1"-2251,-7 3-661,0 0-67,1 2-1,0-2-56,0 1-89,-1-1-22,1 0-12,2 0-23,1 0-44,2 0 0,-1-7-12,2-5 46,0-8 55,2-6-44,-1-4 56,1-7-34,2-4-34,-2-4 1,4-5-34,3-28-101,-2 17 22,3-20-11,-8 26 157,-1-25-144,-5 22-80,0-16 0,-3 34 0,0 7 0,0 11 0,0 7 0,0 3 0,0 6 0,0 0 0,0 2 0,0 3 0,0-1-629,0 2-1566,0 3-7636,-3 19 8703,-7 24 0,4-15 0,-3 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7:56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27482,'0'85'358,"0"0"1,0 4 0,-1 0-303,-1-7 1,-1 0-1225,0 10 0,0 2 1168,-3 3 0,-1 1 0,1 2 0,0-1 0,-2 0 0,0-2 0,0-2 0,-1-2 0,2-2 0,0-2 0,-2-4 0,1-1 0,2-3 0,1-1 0,0-3 0,0-1 0,3-3 0,0-2 0,1-4 0,0-2 0,1-6 0,0-2 686,0 38-1650,0-24-5351,0-24 6315,0-25 0,0-12 0,0-10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7:59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23 19516,'0'-12'5109,"0"2"-4426,0 10 304,0 0-551,0 10-122,0 14 0,0 17-90,0 17 0,0 9-78,0 7-68,0 4 12,0 3-34,0 3 11,0-3-22,0 3 11,3-1 0,1-1 11,0 5-676,1 5 722,-3 7-113,-1-47 0,-1 0 0,0 0 0,0 0 0,0 47 0,0-7-430,0-10 430,0-3 0,0-9 0,-3 25 0,0-28 0,-5 17 0,2-32 0,-3-5 0,4-4 0,-1-4 667,4 0-667,-1-4 462,3 4-462,-6 11 0,2-11 0,-3 7 0,2-20 0,1-6 0,2-6 0,-1-5 0,3-6-1502,-2-3-616,2-12-5177,4 0 7295,4-6 0,-2 8 0,1 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8:00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22 149 19639,'-6'0'4896,"0"0"-3910,6 0 448,0 0-1030,-4-6-45,3 5-79,-3-5-101,4 5 22,0-1-21,4-3-67,5 0-113,7 0 0,4-1 0,5 4 0,0-4 0,5 5 0,-2-3 0,1 4 0,-2-2 0,-2 2 0,-5-1 0,-2-3 0,-1 1 0,-1-3 0,5 2 0,-1-2 0,3 4 0,-1-2 0,-2 3 0,0-2 0,-4 3 0,1-1 0,2-1 0,-2 2 0,4-2 0,-4 2 0,0-1 0,2-1 0,7-3 0,-7 3 0,3-1 0,-8 2 0,5 1 0,-3-2 0,4 2 0,-7 0 0,0 0 0,-2 0 0,1 0 0,-2 0 0,-1 0 0,0 0 0,-1 0 0,1 0 0,6 0 0,-4 0 0,4 0 0,-7 0 0,0 0 0,-1 0 0,1 0 0,-2 0 0,1 0 0,1 0 0,2 0 0,-1 0 0,-2 0 0,0 0 0,-4 0 0,2 0 0,-1 0 0,0 0 0,3 0 0,-2 0 0,3-1 0,-2 0 0,0-1 0,2 1 0,-2-2 0,8-3 0,-5 0 0,4-3 0,-4 4 0,-2 0 0,0 3-1054,-5 1-2566,1 1 3620,-10 14 0,5-10 0,-5 10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8:01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1013 24255,'-7'0'2532,"1"0"-2285,6 0-23,0 0-67,16-66-45,7 9-51,-4-1 1,1-3-261,2 12 0,0 2 266,0-4 1,-1 0-24,0 0 1,0 0-17,1-1 0,-2 0 0,-1 3 0,0 1 17,15-39 11,-5 16 11,-8 20 193,-6 17 10,-8 16-270,-5 11 0,-2 5 0,2 2 0,1 6 385,3 13-385,3 14 0,2 14 0,1 10 0,-2 3 0,0 1 0,-3 4 0,1-2 0,0 0 0,0-3 0,2-5 0,0-6 0,2-8 0,-4-9-270,0 2-1075,-5-11-1198,-1 6-7288,-5-6 9176,-6-1 1,4-9 0,-3-4-1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8:02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24121,'0'-9'3843,"0"2"-3238,0 7-503,0 0-102,97 0 0,-41 0 0,10 0 0,1 0 0,2-3-942,-10-2-1658,-6 1 2600,-12-1 0,-20 5 0,-9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8:04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20 21734,'7'-11'3473,"-1"2"-2957,-6 9 582,0 0-605,-4 41 11,-3-13-123,-3 39-179,-2-21-45,3 6-44,-1 5-113,4 7 0,0 6 0,1 5 0,-1 5 0,0-1 0,0-1 0,1-5 0,2-5 0,0-5 0,0-5 0,-2-2 0,-4 21 0,4-17 0,-4 18 0,4-21 0,0 3 0,-1-2 0,1 2 0,-1-5 0,1 0 0,1-3 0,-2 21 0,0-17 0,-2 12 0,1-24 0,-1 15 0,2-16 0,-3 15 0,3-21 0,0-1 0,0-4 0,1-1 0,-1-2 0,2 1 0,-2 3 0,3 2 0,-3 3 0,1 1 0,-1-2 0,1-1 0,-1-3 0,3 0 0,-3-4 0,1 10 0,0-13 0,0 15 0,1-21 0,1 6 0,2-10 0,1 0 0,0 2 0,-2-2 0,2 1 0,-3 4 0,3-8 0,-2 6 0,2-9 0,0-1 0,0 1 0,0 0 0,0-2 0,0-2 0,0-2 0,0-6-539,0-17-2061,0-10 2600,0-13 0,0 16 0,0 9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8:06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958 127 16580,'9'9'4650,"-2"-2"-4045,-7-7 751,0 0-729,1 0-66,-1 0 2778,2 0-3160,-5 0-56,-3 0 0,-4 1 0,-4 1-22,3 1-45,-1-1 11,4 0 12,0-2-34,1 0-1,-1 0-31,-3 0-13,0 0 0,-3 0 0,1 0 0,-2 0 0,2-2 0,-2 0 0,-5-2 0,5 0 0,-6-1 0,8 2 0,1-2 0,0 2 0,2-3 0,-1 2 0,-5-2 0,4 2 0,-6 1 0,5 0 0,0 3 0,0-1 0,-4 1 0,3 0 0,-9-2 0,8 2 0,-5-2 0,8 1 0,-1 1 0,2-3 0,1 1 0,0 0 0,1-1 0,1 3 0,-1-3 0,1 1 0,-1 0 0,-1 1 0,0 1 0,0 0 0,-2 0 0,1 0 0,-2 0 0,1-2 0,0 2 0,-4-1 0,6 1 0,-3 0 0,5-2 0,-1 2 0,-1-2 0,-5 2 0,3 0 0,-3 0 0,4 0 0,4 0 0,-3 0 0,4 0 0,0-1 0,0-1 0,1-1 0,-5 0 0,2-1 0,-2 3 0,2-1 0,3 2 0,-1 0 0,2-1 0,0-1 0,-3-3 0,3 3 0,-2-2 0,3 1 0,0 1 0,-1-3 0,0 5 0,-2-2 0,2-1 0,-1 1 0,-1-1 0,1 0 0,-4 1 0,4 1 0,-4-1 0,7 1 0,-2 0 0,1 0 0,1 1 0,-3 0 0,4 0 0,-2 0 0,1 0 0,-1 0 0,3 0-3800,-2 0 3800,5-3 0,-2 2 0,2-2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8:12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 28671,'75'-22'0,"-1"0"0,0 0 0,5 2 0,0 2 0,1 5 0,-5 9 0,0 4 0,3 1-996,15-1 0,3 1 0,3 1 996,-17 0 0,2 1 0,2 1 0,1-1-624,10 1 1,1 0-1,2 1 1,1 0 623,-17-1 0,-2 0 0,2 1 0,4-1 0,9 0 0,-12-1 0,8-1 0,6 0 0,3 0 0,2 0 0,-1-1 0,-2 1 0,-5-1 0,-6 0-151,6 1 0,-7-1 1,-4 1-1,0-1 0,3 0 1,7 0 150,-10 0 0,6-1 0,5 1 0,2-1 0,-1 0 0,-1 1 0,-5-1 0,-7 0 0,-8 0-228,19 0 0,-11 0 0,-6 0 1,1 0 227,20 0 0,-3 0 0,-2 0 0,-12 0 0,-2 0 0,0 0-40,5 0 0,-1 0 1,-5 0 39,0 0 0,-3 0 663,5 0 1,-9 0-664,-12 0 1529,-20 0-4969,-21 0 3920,-9 0 1,-10 0-1,0 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3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713 4 18619,'1'-2'7004,"1"0"-4349,-2 2-2262,2 0-393,-1 6 0,2 8 0,-3 11 0,-11 14 0,-4 9 0,-15 11 0,-3 13-213,-4 6 213,-2 10 0,-1 0 0,1-1 0,1-4 0,3-4 0,1-2 0,-2-2 0,-1 1 0,-2-2 0,0-4 0,3-2 0,2-10 0,5-3 0,3-8 0,-7 17 0,13-28 0,-5 8 0,18-31 0,1-8 213,4-2-293,1-3-2340,1 0-5883,0-5 8303,8-4 0,-6 2 0,6-1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34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17924,'0'-10'4370,"0"1"-3798,0 9 481,0 0-414,0-3-57,0 2-21,0-3-68,0 4 1984,0-2-2477,1 4 0,2 4 0,3 4 0,4 6 0,1 1 0,2 2 0,0 0 0,2 2 0,-2 2 0,1-2 0,-2 1 0,-1 0 0,2-1 0,-2 0 0,0-2 0,-1 0 0,0 1 0,0-1 0,0 1 0,1-2 0,-2-1 0,0 1 0,5 7 0,-1 3 0,0-1 0,-3-2 0,-4-9 0,-1 1 0,1-3 0,-1 1 0,1-1 0,-1-1 0,0 2 0,-2-2 0,-2 0 0,4 1 0,-3-1 0,2 2 0,1-1 0,-2-2 0,2 1 0,-2-2 0,0-1 0,0 2 0,0-2 0,0 0 0,2 1 0,-3-5 0,2 3 0,-2-4 0,1 1 0,1 2 0,0-3 0,0 3 0,1-2 0,-2 3 0,0-1 0,0 0 0,-1-3 0,1 0 0,0-1 0,0 1 0,0 2 0,-1-1 0,1-1 0,-2 0 0,4 1 0,-2 0 0,2 0 0,-2 0 0,-1-2 0,0-1 0,-1-2 0,1-1 0,-1 2 0,2 0 0,-2 1 0,2-1 0,-1-1 0,-1-1-2768,-1 0-7063,0-4 7375,0-4 0,0 1 1,0 0-1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39.61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 4 21936,'-2'0'3709,"1"0"-2084,1 0-1110,7-2-157,2 2-55,7-2-3494,2 2 3215,2 0-24,2 0 0,2 2 0,2 0 0,1 2-2269,-2 1 2269,0 0 2269,-1 0-2269,-6-2 0,1 0 0,-4-1 0,0 0 0,-2-2 3392,-2 0-3392,-1 0-617,-3 0-1042,-3 0-952,-2 0 2611,-2 10 0,0-8 0,0 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40.89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166 18 16871,'-7'-8'5872,"1"0"-5256,6 8 124,0 0-382,-11-1 68,7 1 66,-9 1-54,9 5-35,0 5-67,-2 2-33,3 2-35,-3 5-43,3 4-46,-2 5-78,3 4-23,1 2 1,1 1-46,0 3-10,0-3 10,0 1-10,0-2-1,0 1-11,-1-2 12,-1 1-23,0-2 11,-1 2 23,3-2-23,-1-1 56,1-1-11,0-2 22,0 0-10,0 0-57,0 2 0,0 0-11,0 0 0,0-1 11,0-1-11,0 2 0,0-3 0,0 2 0,0-5 0,0 0-11,-2-3 11,2-2 0,-1 0-11,1-1 11,0 2 0,0-1 33,0-1-10,0-1 10,0-3 12,0 0-45,0-1 11,0 0-11,0 1 12,0-1-12,0 2 0,-2 16 0,-1-12 0,-2 11 0,0-15 0,1-3 0,1 0 0,0 1 0,-2-2-12,2 2 12,-2-1 0,2-1 0,0 0 0,-1 6 12,-1-5-12,1 2-12,0-6 12,2-2 0,1 3 12,-2-4-12,3 4 0,-3-2 0,1 0 0,-1 5 0,1-4 0,1 2 11,1-3 11,0-3 12,0-1-1,0 1-21,0-1 10,0 2 12,0-1-34,0 1 22,0 2-22,0 3 11,0-3-11,0 5 11,0-10-11,0 3-22,0-6-1008,0 0-181,0-5-649,5-3-4291,1-4 6151,3 1 0,-4 4 0,-2 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44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1 16030,'-53'45'575,"0"-1"0,3-2 1,7-5 2403,12-1-2542,3-1 224,1 15-493,12-9 1331,3 9-1432,10-14 804,2-4-849,11-6 3381,10-3-3403,14-8 23,11-6-1,4-4-22,5-4 11,0-1-11,-1-6 11,-7-8 45,-2-9-22,-11-10 11,-4-2-34,-10-3 11,-8-2-22,-6 0 0,-4-1 12,-25-11-24,4 16 12,-17-5-123,8 18-157,6 5-527,0 4-694,8 5-2701,-2 5 4202,3 2 0,4 2 0,2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44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16 149 21376,'-8'-4'4179,"1"1"-3596,7 3 10,0 0-10,76-8-202,-31 6-252,10-3 0,3 1 173,9 4-44,8 0-100,3 0-158,3 0 0,-6 0 0,-1 0 0,-11-4 0,-3-5 0,-6-5 0,-1-4 0,0 0 0,-2 0 0,-4 3 0,-4 4 0,-9 2 0,-7 5 0,-4 1 0,-10 3 0,1 0 0,-7 0 0,0 0-24,-1 0-1342,-2 4-775,-2 6 2141,0 15 0,-2-11 0,0 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45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21364,'0'-2'3440,"0"1"-2633,0 1-639,0 66-78,0-39-90,0 50 0,0-56-482,0-5-806,0 0-2601,1-3 3889,0-2 0,0-4 0,-1-2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45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16702,'63'-14'295,"0"0"0,-4 2 1,-5 3 2414,10 4-2519,-2 4 1397,-5 1-1398,-7 0 849,-9 3-905,-6 3 3381,-8 3-3391,-5 1-23,-9-1-23,-6-1 1,-5 5-46,-5 3-33,-12 5 0,-7 8 0,-13 1 12,-4 5-1,3-4-11,-1 1 0,6-3 22,-1 2 146,2 1 79,0 5 111,-6 14-224,14-15-44,1 6 78,16-24-77,4 5-91,5-7 0,5 4 0,9-4 0,6-3 0,5-1 0,3-3 0,2-5 0,2-1 0,3-3 0,0 0 0,4-5 0,3-6 0,2-7-371,3-11-1231,0-3-1244,-2-2 2846,-7 5 0,-19 14 0,-9 7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56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890 11 19975,'0'-6'5288,"0"2"-4772,0 4-101,0 0 335,-102 19-469,50-3-153,-16-1 1,1 3 107,9 8-80,3-2-44,8-1-11,9-4-22,11-3-46,9 2 1,7 0-23,5 3 0,3 20-11,11-8 0,8 17 0,13-14 0,2 1-22,1 0 22,-2-1 0,-2 3 0,-3-1 0,-5 2 0,-3 1 11,-4-3 45,-3 12 11,-4-17 45,-2 7 56,-4-18-144,0 0-24,-4-2 0,-18 7 0,-1-7 0,-15 3 0,5-10 0,-1-3 0,-5-2 0,-6-2 0,-6 1 0,-5-2 0,-3 1 0,-14 2 0,24-3 0,-3 3-1021,35-6 1021,8-1 0,6-1 0,3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57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36 25465,'17'-20'538,"-4"4"-280,-10 16 33,-1 0 45,-1 6-44,1 5-46,-2 12-44,0 9-79,0 9-56,-5 6 1,-4 8-12,-7 3 0,-3 4-23,-1-2-10,2-3-1,2-10-11,0-4 12,5-7 55,1-4-11,-2-1 12,0 1-1,-3-2-11,4 2 0,1 1-55,6-11 55,2 0-21,2-15-46,3-1 0,2-2 0,3-1 0,3-1 0,0-1 0,4-1 0,1 0 0,4 0 0,0 0 0,3 0 0,6 0 0,-5 0 0,0 0 0,-7 0 0,-2 0 0,1 0 0,1 0 0,0 0 0,7 0 0,-5 0 0,4 0 0,-11 0 0,-4 0 0,-2 0-113,-4 0-1590,-1 0 642,-1 0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57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28166,'55'-2'95,"-1"-1"0,39-1-95,-63 4-11,-2 0-258,0-3-448,-4 1-403,-3-3-595,-2 2-2218,-9 1 3933,-2-2 0,-6 3 0,-1-2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58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37 20949,'-2'-11'4527,"1"2"-3854,1 9 425,0 0-627,0-6-102,8 5-111,3-5-79,11 6-56,4 0-99,3 0-24,5 0 0,1 0 0,2 0 0,0 0-337,-2 0-515,-4-1-649,-8 0-1793,-3 0 3294,-7 1 0,-5 0 0,-4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9:59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370 36 23482,'-53'29'646,"0"-1"0,4-1 0,7 1-141,3 12-158,3 4-78,3 4-11,7 3-102,6 0-77,9 0-34,5-1-23,4-2 0,2 1 13,0 1 32,0-3 22,4 1 79,3-5 101,15 6-202,-1-17 1,27 1-57,-12-22-11,16-4 0,-12-7 0,2 0 0,-1-9 11,-1-6 0,-2-12 0,-4-8-11,-3-3 23,-3-4-23,-2-5 22,3-25 1,-10 14-23,-1-18 11,-14 23-11,-2-5 0,-2 1 11,0-3 0,-3 7-11,-6 4 0,-4 8 23,-4 6-12,-2 7-11,3 7 0,-2 7 0,1 7-11,-3 3-1,-3 4-88,-4 0-404,-1 7-527,1 3-841,5 7-6532,5 3 8404,3 6 0,8-12 0,0 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0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23840,'-58'62'1255,"10"-6"-907,32-24-90,3 5-79,1 4-33,6 4-34,0 2-45,4 0-22,1-1-23,1-6-11,0-3 23,1-4 11,13 6 11,-1-9-11,12 4-34,-7-11-11,2-5 11,-2-2-11,2-6 0,-4-2 22,0-5-22,0-2 12,1-1 21,2 0-10,2-8 10,4-3 1,2-11-1,-1-3 35,10-17-24,-12 7 24,3-13-24,-13 13-10,-1-1-12,-4 4 12,3-12-34,-5 14 0,2-9 0,-3 11 0,-1 6 0,0 2-11,-2 8-12,-2 6-1097,1 3-763,-2 3-5153,3 0 7036,1 0 0,0 0 0,0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0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7 25319,'-9'-7'1076,"2"10"-762,4 10-90,-3 15-34,1 7-21,-5 9-57,1 8-67,-3 2 11,1 4-34,-3-3 12,2-3-1,-2-2 12,1-6-11,1-1 11,1-2-1,0-4 24,5-3 44,1-8-23,4-5 57,1-6 33,0-4 45,0-4-133,0-1-91,0-5 0,2 1 0,5-2 0,4 0 0,4 0 0,4 0 0,4 0 0,2 0 0,5 0 0,1 0 0,2 0 0,19 0 0,-12 0 0,12 0 0,-17 0 0,-7 0 0,-5 0 0,-7 0 0,-3 0 0,-3 0 0,3 0-1850,8 0-3495,1 0 5345,3 0 0,-12 0 0,-6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2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481 1 23695,'-58'30'433,"-1"0"0,7-3 1,7-2-9,12-3 360,2 8-617,13-9-78,4 10-12,13-6-11,15 2 0,9 5-11,17 0 45,7 3 90,2 0 100,-4 3-78,-6 2 56,-8-2 112,-11 0 0,-9-1-268,-7 1-113,-22 5 0,-12 2 0,-25 7 0,-10 0 0,0-3 0,4-5 0,9-10 0,8-7 0,9-9 0,6-5 0,9-8-438,7-2-1982,7-3-5928,9-16 8348,20-10 0,-13 5 0,12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17 24345,'0'-9'2610,"0"2"-2284,0 7-80,0 0-123,-43 93-55,20-35-619,-5 11 1,0 2 573,4 4-1,2 1 12,2-11 419,-2-4-341,2-5 11,-5 1 153,0-3-175,-2-1-11,4-6 33,6-8 574,7-1-697,6-17 0,4-3 0,10-12 0,3-2 0,11-1 0,2 0 0,1-1 0,2 1 0,-1-3 0,3 3 0,-1-3 0,1 2 0,1-2 0,-2 0 0,3 0 0,-5-7 0,-2-2 0,-5-9-2063,-3-13-873,-11 6 2936,0-10 0,-7 21 0,0 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2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13 104 23751,'-7'-11'2129,"1"3"-1961,6 8-145,0 0-506,49-26-962,-30 17-3832,35-22 5277,-45 22 0,-4 4 0,-4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2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24961,'56'-7'-717,"-1"0"0,43 6 0,-72 12 0,-6 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3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52 25506,'-67'47'190,"0"-1"0,3-2 1,11 0-135,11 15 251,10 1-273,12-1 73,11-3-51,14 20-22,12-20 65,12 11 1,10-27 153,4-10-185,6-12-12,4-9-11,1-8 45,3-14 10,0-12-32,0-20 32,-5-13 35,-5-5 89,-11 0-34,-10-1-44,-12 0-34,-7-2-45,-5 0-11,-2 1-34,-16-10-33,2 31 11,-16 2-224,6 34-537,2 5-1054,0 14-3934,5 13 5749,4 20 0,5-15 0,6-1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3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10 22788,'-9'-5'3372,"2"0"-3025,7 5 34,0 0-347,-52 58 22,33-27-45,-11 10 0,2 0 12,17 0 10,3 4 12,2-1 12,3 1-57,2 2 0,1-1 0,8 1-12,6-4 12,10-2-23,6-7 12,-2-8 0,1-11 11,1-8 0,1-7 11,2-17 0,1-9 1,0-18-1,-3-2 34,0 1 11,-4 4-22,-4 4-1,-3 7-33,1-4-224,-8 16-314,1 0-672,-9 15-2308,0 1 3518,2 2 0,-4 0 0,2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4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26776,'-16'74'37,"0"1"1,2-6-1,1-9 86,-6-5-5581,5-6 5705,2-7 1430,2-7-1475,3-5 870,1-6-870,2-6-2280,1-5 2213,3-5 2134,0-4-2269,5-2 0,5-1 0,9-1 0,6 0 0,5 0 3392,0 0-3392,2-1 0,2 1 0,3-3 0,1 2 0,-1 0 0,-2 1 0,-7 0 0,-3 0-2645,2 0 2645,-6 0 0,-3 0 0,-8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5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71 24883,'-5'0'3193,"1"0"-2790,4 0-211,0 0-192,26-28 0,-1 18 0,28-20 0,-8 27 0,5 3 0,0 0 0,0 0 0,-1 0 0,0 3 0,-5 2-864,-6 5-1119,-9 3-2622,-7 2 4605,-7 1 0,-7-7 0,-4-2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05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25992,'-23'56'3,"0"1"1,2-5 0,4-3 8,6 22 111,1-10 134,6-5-66,1-12-12,3-16 123,0-11 125,0-11-2,0-5 23,8-15-144,2-13-304,10-21 0,0-14 0,-3-7 0,-3 3 0,-5 3 0,0 12 0,-5 12 0,1 15 0,-2 9-931,4 9-1041,7 2-1860,4 4 3832,4 0 0,-8 0 0,-6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18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26820,'-2'68'280,"0"0"1,-1-1-1,-2-3-1075,-7 32 795,4-46 0,1 0 272,-5 49-272,1-5 0,6-4 0,-1-12 303,6-8-1266,-1-18-704,1-16-2557,3-19 4395,11-11 0,-8-6 0,8-2 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18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25599,'0'-6'3072,"0"2"-3072,0 4 0,86-15 0,-36 6 0,10-1 0,1 0 0,-1-1 0,-4 4 0,-7 2-13,-7 4-1230,-11 1-976,-8 17-7484,-10 8 9703,-7 16 0,-5-17 0,-1-5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19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28524,'-32'65'-236,"0"0"1,2-5 0,9-7-1501,21-11-3789,0 1 5525,0 2 0,0-19 0,0-4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1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0 892 28076,'22'-78'104,"1"1"1,-1 2 0,1 4-83,-1 18 0,0 2-11,-1 1 1,0 0 33,16-43-1127,-4 11 1184,-2 13 266,-6 13-368,-2 17 0,-3 12 0,-3 12 189,2 9-189,-2 6 0,3 18 0,2 14 0,0 24 0,1 15 0,-3 9 367,2 5-367,-3-1 0,-1-6 0,-2-11 0,-5-14-46,-3-17-1870,-5-12-3821,-2-9 5737,-15-2 0,11-5 0,-11-1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19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13 214 25914,'-7'-4'2218,"1"1"-2196,78-30-22,-12 8-717,-1-2 1,3 0-1156,22-7-7718,-8 6 9590,-11 9 0,-29 9 0,-12 6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19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28671,'75'-26'0,"-4"6"0,-7 15 0,-12 4-886,-10 2-1456,-13 10 2342,-9 7 0,-9-4 0,-5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0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28671,'73'-9'-1185,"-1"0"1,-3 0 0,-4 0 1184,24-7 0,-39 7 0,-14 6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0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561 0 25623,'-60'8'575,"1"0"0,4-1 0,6 3-217,-5 12-55,12 0-57,10-4-100,14 0-90,11 0 22,5 5 45,15 7-3502,7 5 3379,8 4 0,0 1 0,-9-1 0,-8-2 0,-7 0 0,-7-1 0,-11 1 3392,-12 2-3392,-14 4 0,-12 2 0,0 0 0,2-6 0,12-10-349,15-11-8110,16-10 8459,24-14 0,-9 4 0,11-5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17 25006,'0'-9'3137,"0"1"-2823,0 8-180,-65 107-67,37-42-573,-13 11 1,1 2 505,12 4 0,2-4 0,-2-8 329,3-6-329,-1-9 169,3-5-169,3-10 0,8-10 0,4-12 526,5-7-526,3-8 0,6-1 0,8-2 0,9 1 0,13 1 0,34 0 0,-9-1 0,23-1 0,-23 0 0,16 0 0,-25 0 0,9 0 0,-27-6 0,-7-4-987,-1-9-2318,-10-7-6526,-5-1 7719,-7 2 1,-4 11 0,0 5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1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27650,'48'-28'-1132,"-1"0"1,28-19-6040,-69 38 7171,-5 0 0,-1 5 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1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27673,'57'-30'-131,"0"0"0,-3 5 1,-5 6-1248,2 13-2287,4 13 3665,-3 15 0,-21-10 0,-8 8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1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1 27819,'-61'72'86,"1"-1"0,4-6 0,10-5-5579,15 1 5829,11 4 1144,10-14-1480,34-2 862,8-24-862,23-18 0,7-8 0,8-11 0,-12 4 0,-2-4 0,-4-10 17,-7 1-17,-9 3 2405,-7 2-4557,-4 0-4022,-2 2 6174,-1 2 0,-10 5 0,-2 2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2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14 24222,'1'-7'3372,"1"1"-2935,-2 6-179,0 0-45,-60 100-403,33-44 190,-10 10 0,0 2 0,14-7 0,4-6 88,7-3-88,4-4 0,5-2 0,2-7 0,1-5 0,8-10 271,9-8-271,15-8 0,8-5 0,7-3 0,1 0 0,1-6 0,-3-2 0,-2-6 0,-5-1 0,-3-2 0,-3 1-673,-3 0-2846,-2 3 3519,-3 6 0,-13 3 0,-2 4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3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4 24871,'-3'-2'2847,"0"1"-2422,3 1-134,-26 102-366,14-33 87,-4 7 0,1 4-12,8 17 0,4-6-404,1-7-4493,2-14 180,0-15 4717,0-15 0,0-20 0,0-8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3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25398,'62'31'-531,"1"1"1,-7-4 0,-11-2-8366,-25-4 8896,-10-6 0,-8-6 0,-2-4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3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62 24558,'-2'-7'1468,"0"1"-1468,2 6-325,96-19-1614,-31 13-2977,6-5 1,3 2 3956,15 7 0,-40 0 1,-11 2-1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4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25701,'-49'51'175,"1"0"1,4-3-1,10-2-74,24 15 22,6-1-44,4-5-12,13-6 67,9-7 68,18-14 0,10-12-56,9-10-1,7-31 79,0-11 79,-9-27 44,-16-7-112,-20 1-99,-12 2-136,-17 11 0,-13 9 0,-11 18-293,-9 13-1208,6 10-1883,10 9 3384,11 8 0,10-6 0,4 5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4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149 108 22922,'0'-8'2364,"0"3"-2275,-8 45 1,-4 23 33,-3 1-321,-2 9 0,0 1 444,-6 1 135,5-15 182,1-18-239,7-21 228,3-12-406,4-24-56,1-20-34,4-29 0,13-24-17,-5 39 0,3 0 28,4 1 0,3 0 90,20-36-56,-6 19-34,0 23 191,-4 21-247,-5 14-11,-1 18 0,-2 11 0,-4 13-78,-4 5-90,-8-1-68,-3-5 35,-6-4 122,-10-8 57,-7-4 22,-10-7 22,1-1 146,-1-4 56,6 1-89,4 1-1,9 3 1,4 5 55,5 5-155,1 5-35,1 2 0,4-2 0,8-1 0,9-3 0,10-4-360,6-5-1096,5-7-1525,2-3 2981,0-3 0,-20 0 0,-6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28110,'51'-14'-3328,"1"-1"0,30-1 3328,-71 45 0,-5-12 0,-6-2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4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28671,'94'-15'-595,"-11"1"-1220,-41 9-2902,0 2 4717,-4 1 0,-16 2 0,-7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6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22832,'-14'0'3888,"3"0"-3294,11 0 22,0 0-537,-8 0-79,8 0-67,4 0-729,18 0-705,15 0-1928,10 0 3429,5 0 0,-21 0 0,-8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6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17 28671,'-14'-9'-2074,"15"1"-2319,25 8 4393,10 8 0,-13-7 0,-5 7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27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1 472 27594,'6'-66'250,"0"0"0,3 4 1,5 6-117,32-11-67,3 11 12,-2 11-33,0 16-46,-4 13 0,6 9 0,3 5 0,6 8 0,-2 8 0,6 27 0,-21-3 0,-1 18 0,-26-15 0,-5 1 0,-4-5 0,-4-4 0,4-7-3620,-5 2 3620,3-5 0,-3-5 0,0-7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32.5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7 16799,'41'-3'983,"-3"0"0,-24 3 0,1 0 0,2 0 0,2 0 0,1 0 0,5 1 0,4 1 0,7 4 0,8-2 0,4 4 0,4-5 0,-1 2 0,-2 0 0,-6-2 0,-6 2-767,-6-1-192,-3 2-24,0 1 0,3 3 0,8 2 0,31 6 0,-15-6 0,34 3 0,-48-11 0,3-2 0,-30-2 0,-7 2 0,-67 1 0,18 5 0,-53 1-58,36 0-31,6-2 33,0-4 45,3-2-1,-19-1 12,17 5-11,-13 3 11,21 7-45,-13 13 45,18-8-11,-5 5 0,25-14 0,5-3 22,1-1-11,-3 1 34,4-2 10,43 11-10,-4-8 11,43 6-45,-21-10-11,5 1 11,-1-3 0,2 3 0,-4-2 0,-5 1 0,-9-4 0,-11 1 112,-10-2-112,-65 1 22,6 4-22,-54 0 0,28 2-22,7-4 10,8-1 12,9-2-11,6 0 11,6 0 0,5 0-11,9 0 11,7 0 0,27 27 0,1-16 0,21 22 0,-1-28-45,8 0-291,7-5-616,7-8-32,-3 2 0,-5-5 738,-14 6 0,-17 2 0,-10 3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47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1001 13 15784,'9'0'7149,"-2"0"-6118,-7 0 1636,0 0-2231,-24 0-43,-6 0-35,-32 0-156,-7 0 11,-10 0-68,-5 0 35,-4 0-67,3 0-113,4 0 0,3 0 0,10-1 0,7-1 0,10-3 0,7 3 0,11-1 0,6 3 0,6 0 0,7 0 0,5 0-13,3 0-468,4 0-2029,1 0-7321,1 0 9255,0 4 0,0-3 0,0 4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0:48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362 127 19897,'5'-4'4414,"-1"1"-3898,-4 3 728,0 0-953,-7 0-112,-6 0-22,-12 5-56,-7 4-45,-9 8-23,-3 4-10,-2 0 44,3-3 113,6-5 55,9-5-22,6-3-57,8-3-21,4-1-23,5 0-79,2 0-10,3 3-12,0-2-11,0 6 45,0 0-23,6 6-11,2 7 45,7 8-22,4 9-34,3 4 22,1 3-22,2 1 12,0-4-12,10 10 0,-12-19-12,5 3 12,-13-18 0,-4-3 0,1-4 0,-2 0 0,-1-7-33,0 2 33,-3-6 0,-2 2 11,-4-2 0,0 0 34,1-13-34,4-8 12,4-21-1,5-8 23,5-12 11,0-7-11,-1-7 33,-5-3-33,-5-1 1,-5 9-46,-3 10 0,-5 14 0,0 16 0,-1 13 0,1 11-2018,4 5-1377,13 26 3395,-3 7 0,5-1 0,-9-5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6:47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26 256 20356,'-6'0'4739,"2"0"-4223,4 0 33,0 0-78,-7 0-79,6 0 34,-6 0-45,7 0 460,0 0-841,5 0 0,27 0 0,1 0 0,24 0 0,-10 0 0,3 0 0,2 1 0,1 1 0,6 3 0,3-2 0,8 2 0,4-2 0,6-1 0,-1-1 0,0-1 0,-2 0 0,-3-2 0,-1-6 0,-8-4 0,-7-3 0,-9 1 0,-7 2 0,12-3 0,-11 3 0,12-4 0,-13 3 0,0 1 0,0 1 0,17-3 0,-13 5 0,14-5 0,-16 7 0,-4-1 0,-2 2 0,-4 2 0,-6 0 0,15 4 0,-10-3 0,12 0 0,-10-1 0,0-2 0,1 1 0,9-2 0,-12 4 0,7 0 0,-15 3 0,1 0 0,2 0 0,0 0 0,0 0 0,-2 0 0,-1 0 0,2 0 0,-1 0 0,2 0 0,0 3 0,-1 2 0,-2 0 0,-4 1 0,1-3 0,-3-1 0,1 1 0,-2-2 0,0 0 0,-3-1 0,0 0 0,-3 0 0,0 0 0,0 0 0,-1 0 0,3 0 0,-1 0 0,-2 0 0,1 0 0,-1 0 0,1 0 0,8-1 0,-6-1 0,7 0 0,-9-1 0,8 1 0,-8 0 0,4 1 0,-6 1 0,0 0 0,2 0 0,-1-1 0,-1 0 0,0 0 0,-1 1 0,2-2 0,1 1 0,12-10 0,-5 3 0,3-6 0,-11 7-1559,-7 3-3326,-1 2 4885,-3 2 0,0 0 0,0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6:51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17 14574,'-5'-9'4964,"1"1"-4314,4 8 1008,0 0-817,0 9-225,0-4-146,1 7-100,1-4-56,1 2-23,0 3-56,-1 2-44,-1 4-12,-1 2-11,0 6-10,0 4 32,0 5-33,0 3-34,0 1-45,0 5-10,0-1-24,0 6-21,0-1-1,0 3-22,0 1 0,0-1 0,-1 21 0,-1-20 0,-1 12 11,-1-25-11,0-3 0,-2 1 0,2-4 0,-4-1 0,1 0 0,-2-5 0,3 0-33,0-6-90,1 2 89,3-12 12,1 3 22,1-11-12,0 2 12,0-4-11,0-1-381,0-1-717,0-4-3765,1-16 4874,9-9 0,-6 5 0,6 4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7:06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59 20591,'-7'4'4616,"1"-1"-3416,6-3-449,0 0-382,-12 10 34,9-8 1,-10 8-67,16-10-337,2 0 0,5 0 0,6 0 0,7 0 0,5 0 0,7 2 0,3-2 0,6 1 0,3-1 0,7 0 0,1 0 0,4-1 0,0-5 0,0-3 0,21-4 0,-22 5 0,15 2 0,-26 4 0,2 1 0,0-1 0,1-3 0,-5-1 0,9-4 0,-16 1 0,5 1 0,-18 5 0,-3 2 0,-1 1 0,-3 0 0,2 0 0,-5 0 0,1 0 0,-2 0 0,-2 0 0,8 0 0,-5 0 0,8 0 0,-6 0 0,0 0 0,-3 0 0,-3 0-214,-3 0 214,-5 0 0,0 0 0,-3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7:08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14249,'-7'0'3373,"1"0"-3362,6 0-123,0 0-23,-11 7-77,7-2 10,-7 4 180,8-4 10,3-3 12,-2 1 0,2-3 12,-1 1 32,1-1 147,-2 0 178,1 0 91,0 0 123,-1 0 22,1 0-34,-1 0-190,0 0-22,-1 0-102,1 0-66,1 0 2744,1 0-2834,-2 0 12,2 0 144,-1 0-55,-1 0-68,2 0 370,-1 0-392,1 3 12,0-1-1,0 4-44,0 0-34,0 0 33,0 2 23,0 3-34,0 4-22,0 4 0,0 4 0,0 0-12,0-1 23,0 1-11,0-2 22,0 13-44,0-7-1,0 11-11,0-9 23,0 2 44,0 1 1,0-1 10,0-1 1,0 12-68,0-9-11,0 12-11,0-13 23,0 5-12,0 2 11,0 2 1,0-1-1,0 1-11,0-5 12,-2 13-23,2-13 11,-2 10 0,1-14 0,1-3-11,-3 3 12,0 12-1,-1-8 11,0 10 1,1-14 10,0 2 1,-1-4-12,1 2-11,2-3 1,-1 0 10,1 2 35,-1 26-35,-1-21 23,0 18-12,1-29-10,-1-1 10,2-3 1,-2 0-12,-1-2 1,3 2-1,-1-1 23,1 1-11,1-2-1,-3 1-22,3-2 1,-2-2 10,1 0-11,0-2 23,0 1-1,0 1-21,-1-4 10,0-1-22,1-2-11,-1-3 0,2-2-1,-1-2 24,1-1-24,0 0-413,0 0-920,0-17-3765,1-6 5110,2-16 0,-1 15 0,1 6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7:16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38 133 20949,'0'3'4415,"0"0"-3697,0-3 761,0 0-1087,-15-4-101,11 3-78,-13-5-12,17 4-188,-1 0-13,1 1 0,0 1 0,11 0 0,5 0 0,14 0 0,7 0 0,4 1 0,8 3 0,7-2 0,8 1 0,8-3-444,1 0 444,6 0 0,-4-5-48,3 0 48,-4-5 0,-2 2 0,2 2 0,-5-1 0,-19 5 0,0 1 0,25-2 0,20 0 0,-2-3 0,-20-2 0,18-3 0,-26 4 0,-2 0 0,0 5 0,-3-1 0,-2 3 0,-4 0 0,-1 0 0,-3-2 0,0 1 0,-3-3 441,-2 1-441,-2-2 51,1 2-51,-1-2 0,-2 2 0,-2 0 0,-6 0 0,-5 1 0,-5 0 0,7 2 0,-7 0 0,12 0 0,-8 0 0,13 0 0,-13 0 0,7 0 0,-17 0 0,0 0 0,0 0 0,-1-1 0,1 1 0,-2-2 0,-2 2 0,1 0 0,-5 0 0,6 0 0,-3 0 0,2 0 0,-2 0 0,-1 0 0,1 0 0,-1 0 0,-1 0 0,-1 0 0,-3 0 0,0 0 0,-2 0 0,0 0 0,-1 0 0,5 0 0,0 0 0,1 0 0,-1 0-2164,-2 10-4771,-3 13 6935,-17 19 0,11-15 0,-13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7:18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20 9599,'0'-2'1356,"0"1"1714,0 1-1748,-3-3-67,2 2-314,-3-2 12,4 3 78,-3 0-12,1 0-33,1 0-235,-1 0-179,2 0-68,-1 0-101,0-1-134,0 1 168,1-2-224,0 1 0,0-1 44,0 0 35,0 1 683,0 1-796,-3 6 11,1 6-78,-2 13 12,-1 5-24,2 4-32,-2-4-12,2 1 0,1 0 0,1-2 23,0 4-12,0 2 11,0 1-33,1 2 22,0-2-11,0 1-45,0-4 1,0-1-1,0-3 11,0 14-22,0-9 11,0 13 1,0-14 10,-1 1-11,-3-2 23,0 9-34,-1-11 22,0 4-22,4-14 0,-2-1 0,1-1 0,0 1 0,1-1 0,1 1 11,-1-1-11,-1 0 0,0 1 12,-1 1-1,3-1-11,-1 4 0,-1-3 11,1 0-11,-3 0-22,1-1 22,0-1 0,0 0 22,1 5-22,1-3 0,1 3 0,0-5-22,-1-2 44,0 0-44,0-2 44,1 0-44,0 3 22,0-3 22,0 4-22,0-7-11,0-2 11,0 0 0,-2-1 11,2-2 0,-3 5-11,3-2 0,-3 3-11,3-3 11,-1 1 0,1-2 0,0 1 11,0-4 34,0 0-45,0-4-11,0 1-616,0-2-371,0-10-1097,0-3-7736,2-7 9199,-1 9 0,2 3 0,-3 8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7:19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28052,'44'64'0,"0"0"0,0 0 0,-2-3 0,0 0 0,-1-5-717,5 0 1,-1-3 716,1 3 0,-1 0 0,-1-1 0,-1 0 0,-2-3 0,-1 0 0,-3-5 0,-1-2 225,-2-3 0,-1-3-225,22 23-1256,-12-13-856,-19-10-7719,-11-1 8795,-28 3 1,11-17 0,-13-3-1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7:1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1302 26899,'33'-70'354,"0"0"0,0 0 1,0 1-1,1 1 1,1 4-355,15-19 0,3 5-1274,2 0 0,2 2 1274,4 2 0,1 3 0,-1 4 0,0 4 0,-1 4 0,-1 4 0,-8 9 0,-2 4-471,30-16-925,-23 29-4073,-18 18 5587,-11 27 1,-13-12 0,-4 11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37:2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1308 25735,'0'77'380,"-2"-3"-178,0-15-5538,-1-9 5594,2-21 1398,2-12-1152,27-31 1039,22-32-1431,-8 2 0,7-9 1,-1 0-113,8-16 0,1-3-568,-5 5 0,2-5 0,-4 4 568,1-9 0,-1 0 0,-1 3 0,5-4 0,-2 4 478,-10 19 1,-1 3 0,3-2-479,13-16 0,5-2 0,-2 8-555,6 5 0,-1 9-342,-1 4 1,-1 5-1099,-7 9 1,0 5 1994,36-6 0,-41 17 0,-20 12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10 22249,'-3'-5'4135,"0"1"-3339,3 4 402,0 0-1052,10 14-23,6 8-99,12 20-24,7 9 0,-1 7 0,2 2-3392,-6 2 3392,-3-5 0,-8-8 0,-5-9 0,-7-12 0,-5-9 0,-2-10 0,-5-4 3392,-11-4-3392,-12-1 0,-11 0 0,-6 0 0,-4 0 0,7 0 0,2 0 0,7 0 0,15 0 0,5-7 0,12-7 0,17-14 0,8-8 0,41-18 0,-14 19 0,17-4 0,-25 27 0,-4 6 0,-2 4 0,-2 2 0,-6 3 0,-7 12 0,-9 13 0,-8 22 0,-10 18 0,-16 14-925,-14 10 925,9-44 0,-3-1 0,0-3 0,-1-2 0,-30 31-607,7-18 607,11-22 0,5-16 0,8-11 0,-17-48 0,14-5 0,-7-43 0,23 5 0,9 2 0,11 10 864,14 16-864,15 18 0,16 15 668,11 15-2272,39 9-1656,-20 14 3260,-27-5 0,-4 1 0,-9 6 0,-12-5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3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23 24692,'-13'-18'863,"-6"13"-717,-6 25 0,-9 18-34,-1 9 11,-2 7-34,4-2 12,5-1-11,9-7-57,6-1 35,8-5 21,2-3 1,3-1 11,7-4 55,11-6 35,11-8-90,17-8-67,5-12-1,8-21-10,3-15-23,-1-20 33,-23 16 1,-1 0 67,12-24 33,4-12 12,-28 36 11,-5 11-12,-7 10-33,-4 10 0,-6 7 45,-1 17-45,-5 19 11,-10 26-99,-8 21-24,-11 16-249,16-45 1,-1 1 248,1 2 0,0 1 0,0 0 0,1 0 0,-1 2 0,1-1 0,0-3 0,1 1-169,0 11 1,1-3-751,-1 13-414,3-2-90,27-55-1838,9-25-6570,21-16 9498,4-20 1,-21 16 0,-5 2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4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26264,'-39'72'325,"-1"0"0,4-6 0,8-7-56,19-4-23,4-7 319,4-7-542,1-7 85,9-10-108,9-6 55,15-10-55,8-4 0,5-16 0,4-10 166,-1-16-313,-3-2-659,-7 3-864,-3 10-1210,-8 6 2880,2 3 0,-15 11 0,-1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4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24964,'-41'71'283,"0"1"1,4-7 0,9-9 52,19-14-145,4-13 468,4-13-614,9-8 150,10-21-195,13-16-8,7-18-149,1-12 45,-6 5 79,-10 12 282,-6 12-271,-8 16 22,-4 7 0,-1 12 56,-3 13 0,0 11 0,-1 32-56,0-16-112,0 10-830,0-29 942,11-12 0,-8-6 0,8-7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20636,'2'7'3036,"0"-1"-2812,-2-6-134,0 0-12,-14 73 24,10-55 200,-10 56 57,21-80 77,2-7-54,7-7-102,-1-2-123,1 3 0,-1 6 33,1 5-22,-2 3-34,1 4 34,-2 1 68,-1 0 22,-2 7-79,-6 6-67,-1 10-101,-3 6-11,0 2-179,0 2-572,0-4-380,0-6-1021,0-10-7679,6-7 9697,9-12 1,-6 5 0,5-5-1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5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498 0 25815,'-6'72'85,"-1"1"1,2-6 0,0-5-5552,0 4 5578,4-6 11,-1-8 1324,2-11-1424,0-12 852,0-13-875,0-9 97,0-5-41,0-2 3370,-5-6-3392,-6-5-1,-8-5 113,-8 0 56,-1 8 0,-6 3-34,-3 13-23,-8 12 12,-5 16 33,-3 14-44,3 2-12,7-4-22,12-7-44,11-9-46,11-6-22,5-4 0,4-4-101,8 0-403,12-7-840,15-4-1223,18-4-7264,8-16 8476,7-8 0,-28 4 1,-8 0-1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5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23034,'-10'2'2252,"1"-1"-1939,9-1-88,0 0 44,-42 82-45,28-44-151,-10 13 0,3 0 39,18-14-23,2-3 1,1-4 223,12-3-222,4-15-24,13-2 101,-1-21 0,0-8 56,-4-17 67,-5-6-67,-7-5-11,-6-2-55,-3 4-158,-3 4 0,-3 10 0,-6 15-360,-7 7-805,-6 15-2073,-5 15 3238,0 10 0,10-6 0,4-4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6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17 21264,'0'-9'3910,"0"1"-9010,0 8 5503,-25 75 694,9-14-879,-2 1 0,0 5-551,8-16 0,3-1 523,1 1 1,1 0-40,1 2 1,2 1-71,1-4 1,1 1 131,1 43-135,6-12-66,5-17-12,4-15 1956,1-16-2258,-1-15 149,2-9-1326,0-7 2399,1-3-920,-9-2 0,-1 2 0,-9-2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6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23213,'0'-11'2174,"0"3"-2174,0 8-336,0 0-1121,78-29-3215,-33 22 4672,9-9 0,-2 3 0,-22 13 0,-9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25420,'-3'67'276,"-1"-1"1,0-2 0,-2-4-64,-10 18-1,1-5-32,4-11 55,3-15 34,5-20-56,1-13 67,2-9 67,0-11-89,0-13-146,3-9-67,3-13-34,6 5-11,2 4-45,4 10-257,2 8-718,9 8-874,9 3-2341,9 3 4235,9 0 0,-24 0 0,-5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7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7 20916,'-1'-3'4235,"-1"0"-3809,2 3-224,0 0-190,-67 67 10,48-31 0,-17 9 1,4 1 190,31-8 134,1-5 101,11-7 68,5-6-158,17-10-123,6-5-123,8-7-22,0-15 11,-2-6 55,-9-14 35,-11 0-145,-11 0-46,-8 1 0,-5 5 0,-1 5 0,-10 10-673,-2 6-1344,-7 8-5020,4 2 7037,7 0 0,4 0 0,4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7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25835,'-5'59'183,"0"-1"0,1-4 0,1-6 142,1-1 146,2-5-79,0-6-78,0-9-102,0-6-66,3-8-56,3-6-34,7-5 0,5-4-12,6-14-21,4-6-23,0-11-101,0 1-302,-4 4-673,-4 7-963,-5 4-7792,2 3 8395,1-3 0,-7 8 0,0 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8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27964,'-21'64'93,"0"0"0,2-4 1,4-4-531,10 17-1434,2-6-7960,5-10 9801,15-15 0,-12-19 0,12-11 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8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43 27583,'60'-15'280,"1"-1"0,-4 5 0,-5 10-2035,12 39 1834,-5 14-22,-9 8-57,-9 8 0,-22 6 538,-6 10-538,-35 7 0,4-41 0,-6 0-124,-10 2 0,-4-1 124,-5 0 0,-1-2 0,1-3 0,0-2 0,4-5 0,2-2 0,-25 20 0,11-17 0,12-15 918,5-9-918,7-8 34,6-3-34,4-2 625,7-3-625,4 2 0,5-2 0,19 0 0,12 0 0,35 0 0,27-3-578,-36 0 0,4 1 578,6 0 0,1 0 0,0-1 0,0 2-215,-3 0 1,-2 3 214,-4 3 0,-2 2 0,40 9 0,-11 7-85,-13-2 85,-11-8-303,-10-5-5467,-12-5 5770,-10-3 0,-14 0 0,-7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9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13 22168,'0'-7'3843,"0"2"-2841,0 5-677,-15 74-1351,2-3 1082,1-1 0,-1 6-45,5-12 0,1-1-11,0 4 0,1-1-79,2 0 1,0-2-272,0-2 0,0-1-272,1-4 0,-1-2-448,-1-4 0,0-2-8761,-7 37 8737,1-19 0,3-30 1,3-17-1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19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26709,'-9'67'82,"0"0"0,-1-3 0,-2-4-5742,-17 25 5402,0-5-626,1-7-1081,4-12 1965,7-13 0,8-23 0,4-11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0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20 22227,'13'-11'2801,"-2"2"-2554,-11 9-191,0 0-45,-18 82-11,8-41 0,0 10 0,1-1-67,3-19 11,6-13 56,2-11 67,8-5-22,8-15 22,11-6-11,6-13 11,1 0 68,-1 3 0,-2 3 100,-2 6 78,-3 7 57,-3 7 56,-5 5-90,-1 2-56,-5 11-101,0 2-67,-2 25-100,-5-9-12,-1 16 0,-6-10-180,-3 0-772,-1-5-639,1-12-2779,0-8 4370,13-11 0,-8-1 0,8-1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184 255 25308,'48'-48'18,"0"1"1,-3 3 0,-12 7-5623,-25 11 5660,-4 5 1409,-5 4-1443,-12 8 838,-6 4-860,-16 6 56,-4 19 56,-4 12 213,-3 21 179,1 9 90,3 3 3269,6-4-3583,10-10-146,10-10-89,9-12-23,5-8-22,8-7-33,10-6-180,12-3-594,12-4-503,5-2-1033,4-7-7488,-2-2 9342,-1-8 0,-22 9 0,-4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2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114 107 23359,'-12'-3'2790,"2"0"-2443,10 3 112,0 0-425,90-16 0,-51 5-29,14-1 1,-3-1 27,-30 0 46,-12 0-56,-12 5-12,-17 0-11,-11 4-11,-15 1 11,1 3 22,4 8 68,7 6 123,4 15 78,1 9 101,0 23-347,12-20-45,3 10-34,15-33-224,16-6-402,12-7-685,25-8-2185,9-22 3530,10-19 0,-30 12 0,-9-2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8 23930,'-5'-8'3250,"-28"89"-2892,16-23-313,-2 6 0,0 3-45,2 16 0,7-1-1158,4 0 149,5-8-1075,1-8-7747,0-13 9548,0-10 0,0-22 0,0-8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3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 24580,'-3'-7'3138,"0"1"-2937,3 6-178,0 0-68,29 23-347,-4-14-3998,25 15 2922,-12-21-2039,-3-11 3507,-2-14 0,-14 10 0,-6-8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3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11 23504,'0'-6'2768,"0"2"-2611,-12 44 0,-5 25-45,3 6-1164,-6 8 1,1 4 1051,10-31 0,2-3-224,-10 46-69,4-9-2868,0-13 3161,4-18 0,3-24 0,3-14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3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23392,'0'0'0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3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239 221 24513,'0'13'2230,"0"-3"-2040,0-10-56,0 0-134,76-28-78,-56 4 11,56-25 11,-78 11 0,-15 2 56,-6 5 11,-11 9 23,0 11 234,-3 7 181,-4 28 156,-7 17-111,-2 35-494,24-32 0,2 1 0,-15 46 0,15-10 0,13-16 0,18-20 0,17-15 0,17-15-1043,20-7-2050,6-7 3093,12-1 0,-38 0 0,-2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4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2249 134 19398,'-68'-21'472,"-1"1"1,0-1 0,1 3 0,0 0 0,1 5-187,-21 3 0,1 5-130,-7 0 1,-3 3-864,28 4 1,-1 2 0,-1 1 859,0 3 0,0 1 0,0 3 67,0 3 1,0 2-1,3 4-63,4 3 0,1 3 0,4 4-68,-22 18 1,6 7-558,8 8 0,7 6 530,6 6 0,5 4-29,3 6 1,4 3 200,15-27 1,3 0 0,1 2-161,3 1 1,2 1 0,1 0-71,3 1 0,2 1 1,3 0-60,1 2 0,2 0 1,3 0 54,3-1 0,3 1 0,4-1 0,3-1 0,3-1 0,4-1 0,4-1 0,4-2 0,4-2 0,22 24 0,7-7 0,6-7 0,6-8 0,5-9 0,6-9 0,1-10 0,10-13 0,-21-17 0,7-7 0,3-5 0,-5-3 0,9-8 0,-3-5 0,3-6-33,0 0 0,5-4 1,-1-4-1,-8-4 33,4-12 0,-7-6 0,-3-1 0,-3-1 0,-2-2 0,-3-2 478,-7 4 1,-2-2 0,-6-7-479,-14 4 0,-4-6 0,-3-2 0,-3 4 0,-2-2 0,-5 2 0,-4-4-126,-4-18 0,-6-5 0,-9 7 126,-17-5 0,-12 7 0,-11 0 0,-9 4 0,-9 8 0,-8 7 129,-5 8 1,-6 10-130,-3 11 0,-8 12 0,10 17 0,-5 9 0,4 4-186,-6 8 1,3 9-286,17-2 1,-1 3-1,12 7-59,16 7 1,12 5 529,-5 38 0,23-35 0,10-8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5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22810,'0'4'4190,"0"-1"-3528,0-3 166,0 0-693,68-2-89,-31 0-46,60-2-80,-47-3-390,4 0-920,-1 1-817,2 3-7624,-3 1 9750,1 2 1,-23 0 0,-7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5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 26194,'-46'83'78,"0"0"0,4-7 1,6-7 67,11-1-12,5-14 23,9-15 67,3-19 68,7-10-24,-1-9 1,2-21-112,0-13-79,7-21 1,2-4-34,8 4-45,0 9-12,5 11-223,4 10-673,13 6-1187,16 7-7736,16 1 9159,11 5 1,-35 2 0,-6 2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6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28614,'49'59'57,"3"-1"-3139,5-3 3082,0-3 106,-5-3-106,-2-6 651,-6-4-651,0-5 0,-1-5-1087,-3-5-499,-2-10 1586,-7-5 0,-15-8 0,-5-1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6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805 1 27935,'-36'69'74,"0"0"0,0 1 0,1-2 0,-1 1 0,1-4-74,-10 12 0,1-2-2500,-4 5 1,1 1 2499,-2 1 0,1 0 0,3-4 0,2-2 192,4-5 1,2-2-193,6-8 0,2-1 380,5-10 0,4-3-380,-8 28-841,14-25-1458,24-26-4356,25-24 7317,27-33 0,-20 14 1,-2-11-1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2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2742 268 23684,'-80'-52'806,"0"0"1,-1 4 0,2 7-544,11 17 1,-1 7-2399,-7 3 1,-2 5 2380,-6 0 1,-3 8-57,-7 12 1,-3 7-229,27-5 0,0 3 0,-2 4 87,-3 5 0,-2 5 0,0 2-65,-3 4 1,-1 2-1,1 1 16,-1 2 0,0 2 0,1 2 0,2 1 0,1 3 0,3 0 0,4-1 0,3 2 0,2 0 0,7-3 0,2 1 0,4 1 0,-12 21 0,9 2-275,11-4 0,10 3 275,12 2 0,8 2 0,3 4 0,7 2 0,8 5 0,6 2 0,1 1 0,9 3 0,8-8 0,9 4 0,2-6 0,-7-19 0,2-4 0,5 0 253,12 16 0,6 1 1,2-11-254,19-5 0,6-12 0,-23-18 0,3-5 0,2-3 0,6-4 0,1-3 0,2-4 0,3-1 0,2-3 0,0-3 0,1-3 0,1-2 0,-1-4 0,0-2 0,-1-3 0,0-3 0,-3-1 0,-1-4 0,-2-2 0,-2-4 0,-3-2 0,-1-2 0,-4-1 0,-3-2 0,-1-2 0,23-17 0,-4-3 0,-9-1 0,-4-3 0,-6-2 0,-4-3 0,-8 1 0,-6-4 0,-5-2 0,-7-3 0,-8-2 0,-5-2 290,-5-2 1,-5-2-291,-6-4 0,-5-1 0,-4-1 0,-6-5 0,-7 5 0,-4-6 0,-2 5 0,4 19 0,-1 5 0,-4-3 0,-8-17 0,-3-2 0,-3 9 0,-9 5 0,-4 10 0,-4 5 0,-4 8 0,-1 9 0,-7 9 0,1 13 0,-7 6 0,3 5 0,-10 8 0,1 6 0,10 0 0,-2 2 0,7 5-164,6 9 0,7 4-1539,9-4-1,4 0 1904,-21 24 1,33-25 0,11-5-1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37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1 22395,'2'0'3485,"-1"0"-3166,1 45 1,-4 25 419,-5 22-1936,4-29 0,0 8 1,-2-2 1476,-4 8 0,-2 5-233,0-6 1,-2 10 0,1 2 0,1-7-518,1-7 1,1-5-1,0 5 470,-2 7 0,-1 8 0,0-2 0,3-9-91,0 10 0,2-8 91,0 0 0,-1-2 0,1-2 0,-1-3 0,0-3 0,0-1 0,-1-3 0,1-1 0,0-4 0,0 0 0,1-3 0,0 1 0,-2 15 0,0-3 0,4-20 0,0-2 0,-2 8 0,0-5 0,3-8 0,-1-17-225,2-16-1900,1-30-6032,1-18 8971,8-26 0,-6 24 0,6 7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38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22844,'-3'0'3854,"0"0"-3126,3 0 258,0 0-727,14 17-259,2-6 0,16 19 0,2-12 0,8 0 0,5-5 0,7-7 0,2-3 0,3-3 0,-2 0 0,-3 0 0,-3 0 0,-5 0 0,-3 0-214,-7 0-2128,-4-1-6588,-5-1 8930,-4 0 0,-11 1 0,-4 1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3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22765,'0'-5'4449,"0"1"-3833,0 4 22,0 0-481,27 0-111,-5 0-46,26 0 0,-9 0 0,2 0 0,1 0-371,-2 0-536,-2 0-539,-1 0-1310,2-3 2756,-4 2 0,-12-2 0,-10 3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39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 25532,'-3'2'2611,"0"0"-2174,3-2-346,0 0-91,67 23 0,-29-18 0,56 18-304,-41-25-973,1-14-1457,4-3 2734,-4-3 0,-23 8 0,-10 10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0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4 22294,'2'-3'1832,"-4"44"1,-5 24-1206,-9 23-1354,3 6 0,-2 8 990,0-22 1,-2-1-432,-2 10 1,1 2 275,5-26 0,0 1 0,1 0-330,-2 3 1,1 0 0,1 1 221,1 0 0,1 1 0,1-1 0,0 0 0,0-1 0,1 0-356,-1 30 0,1-1 356,0-4 0,0-1 0,2-6 0,0-1 0,0-3 0,-1-1 0,1-6 0,-1-1 0,0-5 0,0-1 0,-1-6 0,0-3 0,-1-6 0,0-1 676,-10 37-676,0-15-270,0-18 613,7-19-1475,4-17-235,3-12-257,5-19-1062,7-23 2686,10-28 0,-6 21 0,4-2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1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22496,'0'-11'3474,"0"2"-2668,0 9 382,0 0-774,23 2-121,-6 1-293,19 4 0,-10 2 0,3 3 0,6 4 0,9-3 0,4 2 0,6-7 0,1-3-147,-4-4-760,-4-1-393,-10 0-314,-11 0-2386,-11 1 4000,-9 11 0,-5-7 0,-1 6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28671,'62'20'0,"1"-1"0,-4-1 0,-4-5 0,17-10 0,-1-1 0,1-2 0,-2 0-46,0 0-1758,-3-5-1983,-1 1 3787,-7-1 0,-25 3 0,-12 2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2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1073 27460,'14'-64'100,"1"1"1,3-6 0,5 1-1195,13-6 1,4 1 1126,-2 0 1,0 1 44,-4 7 1,-1 2-1447,-5 7 0,-2 2 1474,-4 7 1,-2 2 83,12-26 827,-7 18-1017,-5 17 0,-4 18 0,-4 9 783,2 9-783,-2 22 3385,5 20-3385,-3 9 0,-2 7 0,7 35-156,-6-31 1,-2-2 155,2 17 0,-7 20-472,-2-24-962,-13 19-1019,-8-29 2453,-14-3 0,13-26 0,0-10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2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27628,'81'-17'-277,"0"0"1,-2 1 0,-5 0-1775,20-9-7780,-2 6 9795,-7 7 0,-39 8 1,-13 4-1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3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25779,'-1'0'2387,"-1"0"-1882,2 0-505,82-1 0,-40 0 0,11 1 0,1-1-293,-9 1-603,-9 0-807,-2 3-3115,-11 6 4818,-5 9 0,-9-6 0,-7 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3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28671,'69'-3'-1368,"-1"0"1,1-4 0,-5-8 1367,-14-10 0,-6-2 0,11-8 0,-11 11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3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23952,'-9'-2'3799,"2"1"-3071,7 1-536,0 0-192,72 74 0,-31-36 0,9 10 0,0 0 0,0-9 0,-6-6 0,-5-7 0,-10-9-158,-3-7-1971,-3-5-3754,6-4 5883,10-4 0,-17 3 0,2-3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3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516 1 26903,'-40'58'366,"-1"1"1,0-1 0,-16 26 0,4-5-339,21-27 1,2-2-281,1 0 0,1-1 252,-22 37 0,8-12-124,9-20-742,11-12-1543,10-16-6577,6-9 8986,6-4 0,0-8 0,0-1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4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19 887 24064,'-10'0'3564,"2"0"-3116,15-80-190,12 15-671,-4-4 1,2-4 468,4 20 1,1 1-57,-1-1 0,0 0 0,-1 4 0,-1 2 0,15-38 337,-4 18-337,-6 13 0,-3 17 173,-7 11-173,-2 12 0,-2 8 0,0 3 539,5 3-539,1 7 0,6 10 0,4 15 0,2 12 0,3 7 0,-1 8 0,-1 5 0,-1 6 0,0 0 0,-9-21 0,-1-1 0,8 16 0,2 13 0,-16-44 0,-5-8-606,-5-7-2050,-9-1-7175,-14 4 8322,-14 5 0,10-11 1,1-1-1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44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28671,'71'-38'0,"-1"1"0,-3 3 0,-3 8 0,20 16 0,-4 6 0,-8 1-2533,-11 3 2533,-12 4 0,-21-3 0,-12 4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51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1 405 22978,'12'-2'3317,"-2"1"-8496,-10 1 5594,56-75-1168,-25 38 882,7-12 0,0 0-345,-2 9 351,-5 3 33,0 7 11,-6 4 1529,5 0-1708,-11 12 2269,2 0-2269,-12 11 3392,-3 2-3392,-1 1 0,-3 1 0,-1 14 0,-1 10 0,0 19 0,-13 48 0,1-13 0,1-23 0,-1 1 0,-7 24-46,6 15-1231,5-32-1054,6 6-7500,11-37 9045,9-2 0,-4-15 0,1-3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3:52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10 106 27482,'48'-34'97,"1"0"0,1 8 1,-5 15-65,-11 31 1,0 21-34,-25 0-23,-4 6-100,-8 3 34,-13 2-35,-9 3 57,-14-3 45,0-6 22,4-11 33,6-11 359,2-5-134,7-8 67,-1-2-55,7-6-270,6-2 0,2-1 0,5 0 0,2 0 0,35 0 0,0-2 0,31-1 0,-13-1 0,0 2 0,-1 1 0,-1 1 0,-3 0 0,-5 0-595,-6-2-1791,-8 2 2386,-9-2 0,-8 2 0,-8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5:14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3 234 20401,'-1'0'4258,"0"0"-1703,1 0-1839,33-6-66,-3 0-559,35-7-91,-11 1 0,9 0 0,9 0 0,13 2 0,14 0-601,-44 5 0,3 1 601,2 0 0,2 0-1497,2 0 0,0 2 1497,2-1 0,1 0 0,-1 1 0,1 0-181,1-1 1,0 0 180,1 0 0,0-1 0,2 0 0,2-1 0,2-1 0,2 0-277,3-1 1,1 0 276,1-1 0,2 1 0,-1-1 0,1 1-87,-3 1 1,-2 0 86,-3 2 0,-2 0 0,-7 2 0,0 0 814,7 1 0,-3 1-814,17 2 419,-5-1-419,-61 1-4591,-21-5 4591,-17-4 0,5 1 0,-4 1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5:18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1 537 18227,'3'-1'437,"0"1"-135,-3 0 1267,1 0-840,-1 1-181,0 1-167,0 1-168,0 0-146,0 1-56,0 0 1,0-1-12,0 0 11,0-1 0,0-1 11,-1 1 2,1-2 32,-1 2 358,1-2 437,0 0-604,-1 0 1400,0 0-1501,1 0-12,0-3 34,0-1 45,0-3-56,0-2-11,0 1-46,0-3-10,0-1-23,2 0 23,0-4 11,0 2-34,1-4 12,-2 0-34,0-2-23,0-1 0,-1 0-22,0 0 23,0 1-23,0-1 0,1 3 0,0 0 11,0 3-11,1 0 0,-1 0 22,0-4-22,0 2 23,-1-4-12,1 5-11,-1 1 0,0 1 0,1 2 11,0 4-11,0-2 0,0 3 0,1-3 0,-1 4 0,0-2 11,-1 2 1,1 0-12,-1 1 0,1 1 0,-1-1 0,1 0 0,-1 1 0,0 0 0,0 1 0,0-1 0,0 0 0,0 2 0,0-1 11,0 2-11,0 1 0,1-1 0,-1 1 0,1-1 0,-1 0 0,0 0 11,0 0 112,1 1-22,-1-2 33,0 1-145,0 1-661,1-1-1020,1 1-2499,3 3 4191,4 5 0,-4-3 0,0 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5:20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24 585 11470,'-3'2'7261,"1"-1"-4168,2-1-2444,-5 3-144,3-2-158,-4 2-112,5-2 34,0 0 1311,1-1-1423,-2 0-22,2 0 78,-1-3 56,1-2 11,0-5-34,0-2 0,0-4-78,2-3-44,1-2-12,1-4-33,-1-1-57,-1-2 12,-1-1-12,1-1 12,-1 1 89,0-7-45,0 11 1,0-5-46,1 14 1,-1 2-23,1 1 0,0 1 12,0-1-1,-2 1 23,2 0 112,-2-3-113,0 4 12,0-1-44,0 6 21,0 0-22,0 0 1,0-1-1,0 0 22,0-4-10,0 4-12,0-1-11,0 3 22,0 1-22,0 1 23,0 1 10,0-1 46,0-1 10,0 0-76,0-1-13,0 0 0,0-2 0,0 0 0,0 1 0,0 2 0,0 0 0,0 3 0,0 1 0,0 2-349,0 4-748,0 5-1716,-3 6 2813,-4 5 0,2-11 0,-1 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4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747 17 19325,'4'-9'5334,"-1"1"-4651,-3 8-246,0 0-4229,-98 3 4285,35 19-280,-8-7 0,-2 6 454,29 6 0,4 9-286,-16 24 0,3 7-252,12-14 0,1 2-217,-7 20 1,5 1 87,16-23 0,6-2-310,-6 43 310,13-14 0,20-11 0,21-9 0,19-8 3062,23-12-3062,10-14 0,6-13 0,-3-8 0,-8-16 0,-13-6-984,-12-16-1101,-11-10-3808,-10-10 5955,-2-11 0,-15 28 0,-2 4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5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1 27281,'-5'71'309,"1"1"1,-4 1 0,-4 0-192,-5-6 0,-4-1-1741,-3 9 0,-2 2 1645,-2 4 1,-1 1-12,1 0 1,1-1 254,2-5 1,2-3-267,3-11 0,2-4 0,-6 31 629,8-37-640,10-27 11,3-19 11,9-34 1778,13-19-1789,16-33 0,13-6 0,5 1 0,-6 16 207,-7 20-207,-13 18 0,-5 17 0,-9 13 0,-1 23 0,-2 17 0,-4 21 0,-1 10 0,-3 0 0,-2-3 0,0-10 245,-2-10-941,-1-11-1096,1-15-2478,-1-10 4270,10-17 0,-5 4 0,5-7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5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27628,'-36'78'89,"-1"0"1,3-5 0,4-8-337,-1 2-672,5-7-1254,7-13-5021,10-13 7194,4-17 0,5-8 0,0-9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5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7 24233,'-1'-4'2409,"-1"1"-2062,2 3-22,-41 77-45,26-31-134,-8 8 0,1 1 167,16 2-44,3-2-66,1-8-203,2-7 0,10-11 0,8-12 0,12-7 0,6-9 0,0-1 0,-2 0 0,-4-1-337,-3-6-716,-2-6-920,3-7-3539,6-8 5512,6-4 0,-16 13 0,-3 3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6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550 0 26765,'-70'2'347,"15"4"-156,55 9 11,0 7 67,0 5 67,0 4-45,0 8-21,-6 5-270,-11 11 0,-11 0 0,-14 3 0,-7 2 0,-5-4 0,0-2 0,2-8 0,9-9 0,10-9-662,9-10-593,11-8-874,5-5-2879,7-11 5008,22-16 0,-16 11 0,17-10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6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28 22911,'0'-15'2756,"0"3"-2263,0 12-168,0 0 0,-36 84 34,24-36-214,-8 9 1,2 0 56,15-5-113,3-11-78,13-11 23,6-15-34,17-7-45,5-24-156,3-14-57,-3-20 112,-6-7 101,-11 3 45,-7 11 11,-9 15 0,-2 13 1,-3 9 22,0 6 44,-1 3 269,2 36-67,3 0 12,3 34-124,7-11-112,4 1-56,9-6-146,7-9-716,9-11-875,7-16-3899,4-6 5636,3-1 0,-27-9 0,-8 4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8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406 0 26855,'-74'33'209,"1"0"0,5-2 0,11 3-130,16 30 10,7-1 1,7-3-56,9-5-23,9-12-11,4-8 0,5-13 0,16-11-45,11-14-45,22-25-33,9-19-22,3-20 21,-6-5-266,-9 9 367,-12 11 23,-9 16-11,-9 16-11,-5 10 22,-2 7 22,-1 17 224,7 33 257,-2 3-391,4 27-56,-6-22-45,2-5-11,-2-8 0,5-14-403,3-8-3261,13-12 3664,-7-4 0,-1-4 0,-16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8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192 170 26339,'-10'80'224,"-1"1"0,0-4 0,1-4-134,1-22 0,0-2-777,-2 2 0,-2 0 759,2-2 1,-1 0 139,-13 39-189,4-18 331,5-21-354,5-23 22,5-15 12,2-23-12,3-25-11,7-32-11,0 21 0,3-3 119,3-7 0,3-1-108,2-2 0,2 0-6,2 1 1,1 1-1,1 3 1,1 2-6,2 4 0,2 2 285,27-32-285,-1 15 0,-5 19 0,-10 16 11,-9 15 90,-9 9 779,-7 6-533,-7 9-222,-3 7-125,-4 14 0,-4 9 0,-13 10 0,-10 1 0,-11 3 0,1-11-853,5-7-413,12-15-1278,10-10 2544,10-7 0,0-3 0,3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9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148 122 27158,'73'11'63,"1"0"0,-7-4 1,-8-6-5713,-6-14 5660,-12-11 1330,-14 3-1319,-12-1 849,-10 2-927,-12 2-79,-13 1 56,-13 7 3426,-15 4-3347,-6 6 0,-10 21 0,-6 9 46,-4 22 144,3 1 147,16 0-79,17-4 22,20 0-134,10-3-68,7 4-56,14-4 1,12-7-23,24-12-515,13-9-662,-10-13 0,2-3-1500,29 1-2239,-29-7 1,-1-3 4801,19-14 0,-33 5 0,-8-3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9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21 23045,'16'-12'3003,"-4"4"-2532,-14 83-12,-10-21-241,2 5 1,-3 2 196,-20 15-636,-8-6 445,4-13 44,0-17-178,11-19 113,9-11-203,6-9 0,6-14 0,2-11 277,2-18-277,5-8 0,8-2 0,9 2 0,11 2 0,8 3 0,6 2 0,7 6-1021,2 6-906,-4 8 1927,15 2 0,-37 11 0,8 1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9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28671,'-13'81'0,"-1"-1"0,2-3 0,3-5 0,1 19-806,5 1 726,1-1-353,2-4-822,0-9-1333,0-10-7243,0-18 9490,0-15 0,0-18 0,0-10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19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25319,'58'-20'-1639,"-1"0"1,0 3-1,-11 11 1,-21 21 0,-3 0-1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20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26675,'-47'63'123,"1"0"0,2-5 1,13-6-79,30-10-23,5-7-11,12-12-11,10-11 12,12-8-1,6-15 1,-4-10 10,-6-17-11,-8-8 0,-8 1 1,-5 3-1,-5 14 157,-5 10 112,-2 10 67,-1 8 45,2 15-146,2 9-233,7 18-13,5 0 0,10 1 0,7-6-125,9-8-681,12-2-617,7-8-1199,15-1-7209,13-2 8646,-34-9 0,-3 0 1,10 1-1,-7-2 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21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235 189 27617,'52'2'351,"0"0"0,10 0 1,3-1-352,17-2 0,3-1-1034,4 2 0,-1-1 1034,-2 0 0,-3-1 0,-5 3 0,-4 0 0,-8 1 0,-4 1 319,-8-1 0,-4 0-319,23 3 0,-28-4 337,-24-1-337,-48-6 0,-36-1 0,6 1 0,-6 1-252,-16 2 1,-5 0 251,-10 1 0,-2-1 0,30 2 0,-1-2 0,-2 0 0,-17-5 0,-3-1 0,6-1 0,-3-2 0,2-1 0,14 1 0,-1 0 0,12 0 1032,-2-3-1032,13 6 0,75 7 0,47 2 0,-5 0 0,10 0 0,-15-1 0,4 0 0,10-1 0,7-1 0,12-1 0,6-1 0,-3 1 0,-9 1-1114,12 0 1,-8 0-1,7 0-40,-16-1 0,9 0 0,1-1 0,-7 2 0,-13 1 1154,11 5 0,-16 0 0,11-1 0,-35 4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2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26780,'84'-17'186,"0"1"0,1-1 0,1 2 0,1 0 0,0 4-186,-5 6 0,0 2 0,2 1-1432,6-1 0,3 1 1,1 1 1431,-18 2 0,1 0 0,1 1 0,0 0 0,7 1 0,0 1 0,1 1 0,1 1 0,4 1 0,1 0 0,1 2 0,1 0-256,-15-1 0,0 1 0,1 1 1,1 0-1,0 0 256,2 0 0,1 2 0,0-1 0,1 0 0,0 1 0,2 0 0,0 1 0,0 0 0,1-1 0,-1 1-102,2 0 0,0 1 0,0-1 0,0 1 0,-1-1 102,0 1 0,0-1 0,0 1 0,-1 0 0,0-1-171,-3 1 0,0-1 0,-1 1 0,-1 0 0,0-1 171,14 3 0,0 0 0,-1 0 0,-2 0 43,-7-1 0,-2 0 0,0 0 0,-4-1-43,16 4 0,-4-1 0,-4 0 0,-14-3 0,-3 1 0,-6-1 106,4 3 1,-13 1-4354,-17 8 4712,-108-3 0,26-12 1,-36-2-1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39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24 23168,'-5'-3'4001,"1"1"-2971,4 2-558,66-4-472,-9 3 0,4-2 0,4 1-227,-9 0 1,1 1 226,6-1 0,3 1-348,5 0 0,1 0 348,3 0 0,2 1 0,2 0 0,1 0 0,2 0 0,1 1-469,2 2 0,0 0 469,2 0 0,0 1 0,-1 2 0,-1 1 0,-2-1 0,-2-1 0,-4-1 0,-1 0 0,-6 0 0,-1-2 0,-5 0 0,-1-2 0,-5 1 0,-3 0-60,-3-1 0,-2 0-265,39 3 325,8 15 0,-50-12 0,1 12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47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13 13712,'0'-2'5770,"0"0"-761,0 2-4416,0-4-201,0 3-145,0-3-23,0 4 90,0 10-68,0 6-44,0 14 11,0 8-45,0 7 0,0 8 23,-1 7-57,-1 9 1,-2 6-23,-2 3-45,0-2-34,1-4-33,0-5 0,3-7 12,0-3-12,1-5 0,1-5 0,0-4-45,0-3-34,0-2-66,0 0-303,0 10-46,0-16-660,-1 2-1042,1-24 2196,-1-7 0,1-3 0,0-1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6:47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18944,'-2'0'4157,"1"0"-3350,1 0-236,-5 0-246,3 6-11,-5 8-79,6 10-56,-1 9 24,2 2-13,0 4-11,0 2 34,-1 4-11,-2 4-1,-2 5-66,-2 2-46,0 3-10,0 0-35,0-1-21,0 0-12,0 2-11,-1 3 5,3-14 1,0 2-6,-3 24-3392,-2 21 3392,6-40 0,0 1 0,3-22-89,1-3-516,0-24-550,0-6-2531,0-12 4534,2-5 0,-1 1 0,1 1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1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27762,'2'73'181,"-1"-1"1,1 1 0,-1-2 0,1 0 0,-1-3-182,-1 12 0,0-2-304,0 7 1,0 0 303,0 2 0,0 0-949,0 1 0,0 1 949,0 1 0,-1 0 0,-2 0 0,-1 0 0,-2-1 0,0-1 0,-2-1 0,-1-1 0,0-4 0,-1-1 0,1-5 0,1 0 224,0-4 0,0-2-224,2-6 0,1-1 0,1-5 0,1-3 0,-4 40 0,4-22 0,0-17 0,1-19-852,2-17-896,0-10-8083,6-32 8878,0-6 1,0-1 0,0 7-1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2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23236,'0'-12'3059,"0"3"-2163,0 9 280,0 0-872,78-4-304,-34 0 0,11 0 0,3 1 0,3-2 0,7 2 0,3 2 0,0 1 0,0 0 0,-8 0 0,-3 0 0,-7 0 0,-5 0 0,-6 4 0,-5 1 0,0 5 0,-13-3 0,-2-2-181,-17-3-3090,-2 0 3271,-3 3 0,0-1 0,0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3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27942,'49'-23'729,"2"6"-6390,-5 15 5661,5 1 750,3 1-750,-2-3 799,-4 0-799,-5-2 0,-6-1 0,-3 2 0,-8-2 0,-5 4 2552,-6-1-4680,-5 3-2279,-4 0 4407,-2 0 0,-3 0 0,1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3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46 23896,'0'-5'2903,"0"1"-2646,0 4-155,0 0-80,-15 50-11,8-14 12,-12 47-23,8-27 11,-1 6 11,-5 1-22,-1 0 0,-2-2 0,2-7 0,3-9 0,4-13-22,6-10 11,2-13 11,3-5 44,0-4 91,0-15 55,0-10 68,5-21 11,2-9-90,4-7-22,-1 0-79,0-1-11,-1 3-22,1 1-23,0 9-9,2 5-13,-2 12 0,-1 6-13,-1 8-20,2-1-135,-1 6-179,1 0-359,-3 9-751,1 3-4347,0 6 5804,2 13 0,-3-9 0,-2 8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6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9 21891,'3'-5'3462,"0"1"-2767,-3 4-34,0 0 45,1 77-4431,-1-22 3932,0 6 0,-1 4 108,-7 27 68,2-41 0,-1 2-383,1 1 0,-1 2 0,1 2 0,1 1 0,2 1 0,1 1 0,1-1 0,0 0-174,0 0 1,2 0 173,-1 1 0,0-2 0,0 0 0,0-1 0,0 0 0,0 1 1586,0-4 1,0 0-1587,-1-2 0,0-1 0,-3 44 132,-1-7-132,-3-11 0,-2 14 0,2-30 0,-3 8 0,4-34 528,-5 4-563,7-22-603,-1 1-920,4-19-783,2-8-5279,-1-9 7620,1-11 0,0 9 0,0 3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7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37 15919,'10'-5'4784,"-3"1"-3652,-7 4-101,0 0 661,2-1-1334,-2 0-55,0 0 257,-26 1-324,2 3 10,-24 0-67,6 3-78,0 0 22,-3-3-33,3 0 33,2-3-22,-1 0-12,2-7 13,3-1-24,3-4 12,7 1-45,7 5-34,-1 3-22,10 2-68,-2 1-168,9 0-302,0 1-415,3 2-694,0 4-3395,0 0 5053,6 2 0,-5-6 0,4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8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1061 48 17308,'5'-1'5659,"-1"-1"-4909,-4 2 427,0 0-662,2-2-100,-1 1-56,2-4-91,-6 4-10,-9-2-23,-9 3 79,-14 0-45,-7 0-34,-6 3-67,-5-1-33,-5 1-12,-5-2 11,-5-1 23,-5 0-45,2 0-32,3-1-80,7-1 0,8-1 0,8 0 0,4 2 0,-10-2 0,16 3 0,-8-2 0,20 1 0,4-1 0,2-1 0,5 0 0,-1-1 0,4 1 0,1 0 0,1 0 0,2 3 0,0-2 0,2 2 0,-2 0 0,2 0 0,2 0 0,0 0 0,1 0 0,0-1-841,0 1-2436,0-2 0,0 2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9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474 198 21723,'0'-1'3193,"0"-1"-2173,0 2-785,-52-6-11,23 4 34,-45-5 0,33 7 145,0 0-44,-1 0-135,6 0 11,3 0-67,4 0-45,4 0-22,3 0 46,0 0-147,8 0 0,3 0 0,8 4 0,3 4 0,0 6 0,0 7 0,6 4 0,0 8 0,7 8 0,-3 6 0,3 9 0,2 36 0,-2-17 0,3 21 0,-5-33 0,-2-7 0,2-8 0,-1-6-35,2-10 13,3 3 10,-6-18 12,2 1-11,-8-15 22,-1-2-11,3-1 23,0-16 10,5-8-20,3-22-13,4-7 0,0-30 0,-6 18 0,-2-21 0,-5 19 0,2-5 0,0-6 0,-2 23 0,0 0 0,3-25 0,-2-14 0,-2 35 0,-1 25 0,-2 4 0,0 23 0,0 4-1301,2 3-1130,7 9-6309,0 18 8740,3 23 0,-7-17 0,-2 1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1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482 0 24771,'-60'11'242,"-1"-1"1,6 0 0,8 6-108,11 18 22,3 11 11,0 6-12,0 10 24,-1 5-35,4 1-44,4 1 0,8-3-45,7 0-11,7-5-23,4-1 0,15-7-22,10-5 0,17-10 12,9-11 10,6-13-11,8-7 12,5-16-1,1-12 0,-2-17 12,-27 1 0,-3-5 78,12-30-160,-22 24 0,-5-3 205,-5-29-62,-12 24 0,-4-1-27,-8-23 32,-20-14-44,-21 51-56,-18 17-22,-10 14-56,4 8-337,8 5-358,14 5-639,19 7-3597,10 11 5009,11 12 0,4-15 0,3 2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2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301 1 24468,'-48'20'397,"-1"1"1,-36 27-263,53 16-913,2 5 958,7 2 402,4-4-246,10-6 34,4-9-102,5-9 117,10-14-317,9-12-46,15-13 34,9-26 427,3-14-483,0-24-78,-18 13 0,-2-2 78,9-18 0,-1-14 0,-21 45 22,-7 12-11,-2 12 23,-1 6 134,-1 20 168,5 52-247,0 2-67,-2-14 1,1 2-23,4 22-11,4-7-179,0-18-909,2-13-749,-2-17 1848,9-13 0,-12-6 0,4-5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2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99 23908,'-13'-6'1905,"-7"86"-1793,14-16-79,0 4 1,-1 4-396,1 25 418,2-3 0,-3-14 83,2-15-117,-2-26 225,0-19-12,1-14-145,-4-29 33,5-18-56,0-33 34,10-19-34,2 42 1,5-1 161,11-21 1,4 3-45,-5 20 1,1 3-74,6-11 0,1 6 56,4 7-45,-2 15 57,-4 16-146,-1 9-34,-2 8 0,-2 26 211,-11 2-211,-12 25 0,-21-4 0,-15 1 0,-11-1-371,1-4-581,1-10-370,13-6-1121,9-12-7115,13-8 9558,18-8 0,-6-4 0,9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3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107 175 26507,'51'-10'22,"0"1"1,31-13-23,-66-4-33,-9-1-1,-3 2 23,-8 3 11,-10 5-11,-6 7 11,-10 5 11,1 3 0,-1 2 0,1 6 168,0 8 292,0 14 67,0 11-146,3 7-112,3 2-123,8-3-124,7-3-21,5-4-12,13-8-124,10-6-514,12-10-483,9-7-145,1-6-448,2-4-1177,-1-9-2017,1-10 4908,-2-13 0,-18 15 0,-5 1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3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6 18160,'5'-3'6028,"-1"0"-5434,-4 3-180,0 0-89,-12 88-100,0-35-119,2 8 1,0 1 173,-7-5 89,6-13-122,2-15 112,5-16 145,2-8-180,2-11-133,0-15-34,0-13-23,0-14 0,9-4-121,3 5-13,9 7 0,-1 11 0,-1 8-169,-1 8-425,4 4-1042,4 1-1501,4 1 3137,6-3 0,-16 4 0,-2-1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3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27662,'-21'70'138,"1"-1"0,0-3 0,3-4-138,2 23-1173,3-5 1117,4 0-347,4-9-466,3-12-1069,1-10-3034,0-14 4972,0-10 0,0-13 0,0-5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3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18765,'48'-19'-2458,"0"1"0,20-12 1,-52 30-1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4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15 22855,'-1'-8'2733,"-1"1"-2474,2 7 99,0 0-280,-65 82 46,47-50-57,-18 15 0,6-3-22,29-26-34,1-10 0,7-4-11,3-6-123,8-11-67,2-7 66,-4-10 68,-1 1 56,-9 6 23,-3 6-1,-3 7 23,0 5 0,0 3 11,0 2 45,3 6 89,-1 6 0,6 8 57,1 6-34,5-1-22,6 1-1,4-2 12,3 1-102,4 0-66,0-1-34,4-5-168,-1-4-2062,14-6-1468,-14-4 3698,8-4 0,-26-1 0,-6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5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 22732,'-4'0'3899,"2"0"-2880,2 0-324,0 0-4621,105-3 3926,-20 4 0,6-1 0,5 3-97,-22 1 1,-3 1 96,6 0 0,1 0 0,2-1 0,0-1 0,1-1 0,-1-1 0,1-1 0,-1 0-189,-3 0 1,-1 0 188,-4 0 0,-3 0 0,-5 0 0,-2 0 0,-8 0 0,-3 0 0,37 0-64,-37 0 0,-2 0 64,20 0 0,13 0 2621,-35 0-2621,-9 0 0,-10 0 1436,-8-2-1436,-6-3-4145,3-9-3945,-10 6 8150,4-3 0,-11 11 1,0 0-1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6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25981,'-1'61'481,"0"0"1,-3-2 0,-1-1-157,-7 29-168,-4 5-4352,0 1 4195,6-5 0,2-7 736,5-14-2506,1 2-1200,2-35 2970,2-3 0,-2-28 0,1-3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6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 21801,'0'-2'4146,"0"1"-3496,0 1-157,-17 83-33,9-26-560,-3 7 1,0 5 345,2 24-162,4-42 0,1 1-39,1 2 0,1 2-34,1-1 0,0 0-11,0-2 0,2-2 0,3 42-313,2-13-618,4-13-556,-4-9-1875,0-6 3362,-13-6 0,6-19 0,-6-7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192 178 24614,'-12'-7'2308,"3"2"-2107,9 5 226,0 0-327,12 61-55,13-25-22,17 47 10,16-43 1,4-9-12,4-5 34,1-10-56,4-7 23,10-5-12,3-4-370,7-5 348,0-4-1,-5-7-3305,-8-2 3317,-16 0 0,-15 3 22,-17-2-11,-13 1 12,-7-6 228,-7-4-240,-2-4 11,-6-4-10,-13 3 3402,-16 2-3358,-22 8 67,-22 6 45,-20 4 0,8 3 0,-5 0-1020,22 0 0,-1-1 852,-24-4 0,2-1 0,34 2 0,5-1-59,6 1 0,2 0 59,-32-5 0,12 8 0,31 5 0,11 4 0,22 2 314,20 2-2914,19 1 2600,22 4 0,-18-6 0,-5 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49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25319,'-28'8'987,"0"10"-718,7 28-57,1 3 1,5 4-11,5 6-4296,2 8 4217,4 8-45,2 4 833,2-1-844,1-3-11,10-10 23,7-6 22,12-14 11,7-8 0,4-12-45,6-12 3412,5-7-3389,7-28 67,5-9-33,2-24-117,0-8-7,-8-4 0,-25 16 0,-3-2 0,10-26 0,-19 25 0,-4 0 0,-3-21 0,-8-24 0,-3 36-147,-12-4-917,-2 49-853,-10 12-5007,1 12 6924,-1 16 0,9-10 0,2 8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51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19 18623,'0'-10'4023,"0"2"-1795,0 8-1074,0 0-236,-5 24-538,0 17-3055,-6 34 2675,1 19 0,4-44 0,0 1 168,0 2 1,0-1-169,1-1 0,0-1 0,-3 45 0,3-5-2172,2-10 2172,3-6-48,0-12 48,0-13 2148,3-10-3123,-1-12-1215,1-7-6785,-2-4 9813,-1 1 1,0-7 0,0 0-1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51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35 23112,'-11'-4'3631,"2"1"-2623,9 3-88,0 0-920,88 0 0,-22 0-352,5 0 1,4 0 351,-23 1 0,-1-2 0,2 0 0,1 0 0,0-1 0,1 0 0,2 0 0,-1-2 0,1 2 0,0 0-1523,2-1 1,-1 1 1522,0 1 0,0 1 0,1-2 0,-1 1 0,-1 1 0,0 0 0,-1-1 0,0 0-292,-2 1 0,0 0 292,-3 0 0,-2 0 0,44 7 276,-14 1-276,-15 7 0,-14-2 3064,-15-3-3064,-11-5 0,-4-2 0,-6-3 915,1 0-915,-3 0-4518,-4 2 4518,-11 11 0,1-7 0,-6 6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52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535 1738 20009,'-3'0'4818,"0"0"-4236,3 0-178,0 0-79,-6-68-68,12 11-111,-5-4 0,1-4-500,6 11 1,1 1 460,-1-8 0,-1-3-74,0-6 1,0-1-17,-2-6 0,-1-2-1,0-2 1,-1-2-6,-1 1 1,-1-2 47,0 15 1,-1-2 0,0 4-10,0-5 1,0 4 27,0-11 1,0 8 89,0 11 11,0 24-45,0 17-78,0 11-45,0 3 12,0 4 940,0-1-907,0 2-11,-10 15 0,-14 7-34,-20 19 0,-17 2-3403,-6 0 3392,0-5 0,5-6 0,9-4 0,5-5 34,7-2 33,4-3 13,5-2-80,7-4 3392,9-3-3392,8-2 0,5-2 0,16 2 0,16 2 0,26 1 0,22 1 0,13-1 0,-24-1 0,0 0 0,31 4 0,-37-4 0,-3 0 0,11 2 0,-7-2-91,-12-2-77,-8-3 78,-14-2 34,-8-2 23,-9 0 33,-6-4 0,-3-11 56,-9-38 11,-8 1 101,-11-25-21,-11 22-147,-4 4 0,-2 9 0,2 6 0,5 9 0,2 2-382,18 13-1310,2 1-3216,15 15 4908,13 16 0,-10-11 0,10 9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5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628 105 24716,'-62'10'411,"0"1"0,4 1 0,6 5-5140,-9 25 5133,4 11-102,1 4 1211,6 5-1322,5 4-57,4 1 0,8 4-10,7 2-24,11 2-65,7-2 861,7-2-896,12-4 0,9-5 105,17-8-105,10-12 0,40-10 0,-11-17 0,0-24 0,2-10 0,-28 4 0,-1-4 1271,17-14 0,-2-4-1271,16-20 0,-14-3 167,-11 1-167,-18-2 0,-12-4 0,-14-3 0,-7-6 0,-12-6 0,-8-6-301,-12-3 301,-9 2 0,-4 8 0,-1 12 0,-20 19 0,13 24 0,-16 25-68,18 28-2666,-8 54-4975,24-12 7709,14-20 0,4-3 0,10-10 0,3-9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59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573 0 23348,'-64'6'1034,"-1"0"1,5 1-1,4 4-462,-16 23-113,11 7-111,9 10-24,11 9 12,6 15-155,6 7-688,9 10 507,8-4 0,7-4 1,16-8-1,10-6 0,16-9 0,8-3 0,5-7 0,4-5 0,1-6 0,1-9 377,-3-8-377,0-13 0,-1-6 0,4-20 129,1-12-802,0-21-1019,-6-8-942,-11 3-7197,-16 4 8653,-13 10 0,-8 18 0,-3 7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5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26474,'0'95'269,"0"0"0,-2-3 0,-2-3-1017,-1-23 1,-2-2 825,-3 8 0,-3 1-22,-2 5 0,-1 1-11,-2 1 0,-1 0-23,-1-3 1,0-1-12,2-8 0,0-3 236,3-11 0,2-3-259,-3 20 307,10-31-295,4-23 0,9-28 33,11-25-21,16-28-1,-11 21 0,1-3-11,2-2 0,1-1 330,0 0 0,-1 1-274,21-39 134,-6 17 12,-7 18 63,-6 22-265,-4 15 0,-1 11 0,-1 20 0,1 11 0,-4 24 0,-3 14 0,-9 12 0,-3 9 0,-8 4 0,-7 2-35,-3-7 35,-6-7-1042,5-17-1177,5-15-4773,5-23 6992,3-11 0,2-12 0,0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59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12 24008,'0'-7'2936,"0"2"-2386,0 5-147,-15 91-202,-4-27-523,4 7 0,-3 2 322,-14 17-470,7-6-844,11-11-1387,7-12-7130,14-13 8221,12-18 0,-8-14 1,7-10-1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00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26631,'-45'77'369,"0"-1"1,4-5 0,11-7-34,23-2-56,4-5-34,7-11-177,11-7-69,10-8 0,16-12 0,5-8 0,7-7 0,-1-11 0,1-9-259,-2-9-1063,-3-7-751,-2 3-3227,-7 5 5300,1 5 0,-20 9 0,-4 3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00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477 0 27045,'-59'4'538,"13"10"-370,40 22 45,3 7-11,0 3-68,0 0 0,1-4 68,-4-3-167,-4 0-35,-7-3 0,-8 3 0,-11-3 0,-6 2 0,-7-2 0,-1-2 0,6-3 0,8-7 0,13-8-125,12-8-1365,5-4-1277,6-4 2767,15-7 0,-12 6 0,11-6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00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0 26519,'-52'52'212,"-1"-1"1,5-5 0,12-2-179,24 5 0,5-7 472,10-7-506,10-13 187,11-9-198,15-9 43,6-21-200,2-10-22,-5-18 100,-8-6 350,-11 6-260,-8 4 11,-9 8 12,-2 14 44,-4 7 79,0 9-1,1 1 90,2 4 58,3 11-293,3 8 0,5 14 0,7 4 0,10 0 0,11 1 0,10-2 0,9-3 0,7-3 0,1-9 0,-1-10-1043,-4-7-1792,-5-5 2835,-5-8 0,-24 6 0,-9-6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09.2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25617,'82'3'327,"1"0"1,-1-2 0,-4 1 163,-16 1 1,-2 0-1,7 0 1,2 0-1,3 1 1,1 2-1,3 3 1,0 1-1,-1 4 1,0 1-1,0 4 1,-2 3-358,-2-1 1,-3 2-135,-6 2 0,-3 1 0,-7-3 0,-3 0 0,24 17 0,-21-8-984,-20-10 0,-18-5 656,-11-4 0,-8-1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11.02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21 23118,'87'-8'327,"1"0"1,2 4 0,-2 4 163,-10 4 1,-2 5-1,6 2 1,2 2-1,3-1 1,0 0-1,-5 2 1,-1 0-1,-6-1 1,-2 0-1,-5 1 1,-3-1-1,-8-1 1,-3-1 491,40 6-181,-17-7-802,-23-6-461,-16-2-523,-22-1 656,-8 7 0,-10 4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17.2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559 25 20104,'-35'25'983,"9"3"0,18 70 0,2-3-492,3-40 1,0 1-1,-2 5 1,-1 1-1,1 2 1,-1 0-1,0-1 1,1-1-1,0 0 1,1-1-1,0-3 1,1-1-1,1-2 1,-1-1 491,-2 46 0,0-7-946,0-13-26,0-8-11,1-14 0,1-8 0,2-12 11,-1-1-11,2-14 0,0 2-34,2-14 46,26-15 21,-7-15-22,26-24-11,-15-19 34,3-15-34,2-14 5,-19 40 1,0-1-6,1-4 0,-1-2 0,-2-2 0,-1-1 5,-2-2 1,-3-1 0,-2 0 0,-3-1-1,-1 1 1,-3 0-6,-4 3 0,-5-2 0,-14-17 0,-6 1 0,5 20 0,-4 3 0,-11-13 0,-4 7 0,-16-6-45,3 21 34,5 23 0,1 19 11,-4 37-40,8 14 1,0 9 11,10-5 0,3 3 11,-12 22 1,6 2 4,20-20 1,6-1-6,2 0 1,5 1 10,7-3 0,5-1 6,4-1 0,4-1 0,3-3 0,7-3-22,19 7 0,6-4-12,30 9 23,-23-28 0,4-7-23,36-18 34,-46-15 0,1-7-23,1-2 1,-2-5-6,-2-8 0,-2-5 11,-4 1 1,-4-5 16,2-15 0,-6-3 5,-14 14 1,-4-1-6,2-12 0,-6-1 0,-13-26 0,-20 2-11,-13 1-12,-23 5 12,-7 7 11,-4 15 22,0 19 12,2 19 11,2 23 22,15 25 0,3 11-11,-21 31-34,23-12 1,7 6 10,17-14 1,6 0 5,2 2 1,5 1 21,6 0 1,5-1-18,6 0 1,4-1-6,4-3 1,5-3-7,3-5 1,4-3-23,33 22-17,-16-40 1,2-8-17,28-11-29,-28-12 1,-1-7-264,13-31-223,-16-11-304,-18 4-143,-16-2 738,-15 23 0,1 6 0,-4 23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19.6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540 2012 22525,'0'-75'327,"1"-1"1,0 3 0,2 3 655,12-25-492,-8 42 1,-1-2-1,-2-4 1,-1-2-1,0-3 1,-1-1-1,-1-4 1,-1-1-1,0-3 1,0-2-1,-2-4 1,-1-2-94,-1-2 1,0 0-399,-1 0 0,0 2 0,-1 4 0,0 2 0,2 11 0,-3 3 33,-6 3 1,-4 7 34,-16-5-35,-18 14-33,0 38 0,-1 13-11,-2 13 11,0 20-67,3 20 10,2 17-5,26-32 1,4 3 5,1 8 0,3 1 5,3 7 1,2 1 11,3 5 0,2 0 11,1 1 0,3 3 11,3 22 0,3-1 17,2-24 0,3 2 3,2-2 1,3 5 0,2-9 13,3-11 0,3-4 44,5 12 1,4-7 5,23-12-55,9-23 10,11-47-17,-32 0 1,-1-8-6,6-14 0,-2-7 0,3-6 0,-1-2 0,1-4 0,-2 0 0,-2 1 0,-2-1 0,-3 2 0,-4-3 0,0-21 0,-5 0 5,-12 23 1,-5 1 0,1-12 0,-10 4 5,-30 0 22,-18 25-21,-19 21 10,-10 14-22,0 13 0,21 14 0,1 7 0,-23 21 0,29-5 0,4 6 11,-6 40-11,27-37 0,3 2 0,3 3 0,3 2-6,2 2 1,3 2 5,2-1 0,6 3 5,19 23 1,7-1-6,-7-25 0,5-4-6,15 14 1,7-9 5,24-13-11,0-24 11,-3-35-34,-1-33-33,-36 9 0,-2-10-90,11-37 0,-3-8 118,-11 21 0,-4-1 16,7-21 1,-7 1 22,-14 32 0,-4 5 0,-2-40 11,-28 17 34,-15 26-11,-24 24-34,-25 39-34,34 24-179,1 32-771,43 14 0,13 6 738,15-4 0,-8-35 0,6-16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4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1390 26799,'13'-64'1143,"7"-11"-2262,18-14 1208,-16 36 1,1-1-40,1-4 1,0-3-18,0-4 1,1-2-17,0-2 0,0-1-6,0-1 0,-2 0-377,0 3 1,0 2 371,-1 6 0,-1 3-6,-3 8 0,0 4 501,13-24-489,-7 23-12,-4 16 0,-6 11 631,-2 11-631,-4 2 968,3 6-968,1 15 52,7 9-52,1 21 0,1 9 0,-1 11 0,-5 7 0,-7-12 0,-1 3 0,2 35-264,-4-32 0,-1 0 264,1 24 0,-2-2 0,3-5-3217,-3-2 3217,2-11 0,0-8 0,1-10 0,-1-8 0,1-3 0,-1-3 353,0-5-353,0-4 3392,-1-9-3392,0-7 0,-1-7-158,-1-3-1220,-1-3-886,-1 0 2264,-17-20 0,13 15 0,-12-16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7:34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24053,'0'-6'3877,"0"0"-3317,0 6-379,0 0-181,71-13 0,-10 4-220,1 0 0,4 0 220,29 0 0,-8 3 0,-16 2 0,-19 3 1,-11 4-1,-8 6-337,-1 1-2016,-1 3-7115,0-1 9468,-6-3 0,-10-3 0,-8-2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55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1575 9 19157,'-84'-2'1591,"1"-1"0,-1 0 0,3 2-4018,14 6 1,1 5 2806,-3 4 1,-1 5-701,-1 9 0,1 8 611,-1 7 1,1 7 206,0 5 1,1 5-325,1 4 0,2 4 5,1 3 0,4 1-28,3 2 1,4 3-46,7 1 0,7 3-61,7 1 0,8 3-6,7 3 0,8 1-28,5 1 1,8 0-1,10 0 0,7-2-6,5-4 1,7-3 5,10-4 1,7-6-12,4-5 0,7-7 11,6-7 0,6-9 22,8-7 1,5-9-34,6-5 0,7-12 8,-25-13 1,6-6-1,1-4 1,-5-1-6,5-4 1,-4-4 0,2-4-4,-4-2 0,4-3 0,-2-3 0,-8-3 0,-4-8 0,-8-3 0,-3-2 11,-3-2 0,-3-1 1,-3-2-6,14-26 0,-8-6-6,-20 12 0,-5-6 0,-4 3 0,2-9 0,-9-1 0,-9 16 0,-5-4 0,-6 6 0,-9-4 0,-9 5 0,-7-1 0,-6 2-51,-4 1 0,-4 3-106,0 3 1,-3 4-236,2 7 0,-2 6-46,2 8 1,0 7-1165,-39-2 1602,27 46 0,4 6 0,4-8 0,-15 36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58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27550,'57'11'347,"-7"6"-347,-26 19-101,1 3-739,1 5 268,-1 3-391,-1-3-628,-2 0-3463,-2-4 5054,-4-5 0,-7-16 0,-4-7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58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23549,'6'0'1972,"-1"0"-1972,-5 0-22,67 64-303,-33-29-202,9 8 1,0 2-5099,-12 1 5625,-6-2 0,-12-18 0,-6-8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59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9 24311,'0'-5'2051,"0"1"-7656,0 4 5605,-81 70 382,40-31-1436,-11 8 1,3 1 1053,16-9 0,16-15 0,9-11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8:59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24435,'0'5'2140,"-30"71"-2140,9-26-68,-1 4 1,0 2-908,-1 12-2678,9-3 3653,7-4 0,4-27 0,3-10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781 1 22620,'-68'39'1179,"0"-1"0,5 6 0,-3 6 1,7-1-867,-1 11 1,4 3-1355,5-6 1,-2 5-1,7-3 1187,6 10 0,7-1-146,4 0 0,4 0-134,6 0 0,4 0 134,4 0 0,3 1 0,3 3 0,2 0 0,0 3 0,3 1 0,5 3 0,3 0 0,3-1 0,5-1 0,6-1 0,6-4 0,7-5 0,5-4 0,4-7 0,9-5 7,3-17 0,9-4 0,-3-4-7,10 1 0,2-7-449,25 1 1,-2-8-869,-35-10 1,-5-3-3600,-5-1 1,-3-2 2599,31-5 1,-39 3-1,-15-2 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6 24188,'0'-3'2801,"0"0"-2364,0 3-78,0 0-202,-10 86-45,1-23-84,0 4 0,-1 3-642,-3 24 614,-1 3 5,7-48 1,0 1 5,-2 1 0,-1 2-6,-1 0 1,-1 2-6,-1 0 0,-1 0 0,1-1 0,-1-1 23,-11 43 72,6-10-95,9-39 78,5-13 225,5-30-224,0-4-79,5-2 505,4-6-505,8-1 48,8-6-48,6 0 0,29-11 0,-11 4 0,19-4 0,-20 8 0,0 6 0,-2 0 0,-3 4 0,-2 2 0,-4 2 0,-2 1 0,-5 1 0,-5-1 0,-6 3 0,-9-3-1110,-4 2-705,-5-5-3486,-4 0 5301,-8-5 0,6 6 0,-5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0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4 151 24659,'-2'-5'2296,"1"1"-2026,1 4 21,0 0-291,75-35-11,-36 22-135,8-7 1,0 2-461,-15 12-559,-10 0-1065,-8-1-7601,-3-3 9655,-1-3 1,-3 6 0,-2 0-1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1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28367,'42'-19'56,"2"10"-504,-4 16-460,8 3-772,3 2-4382,5-1 6062,-4 7 0,-22-9 0,-9 3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1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312 160 25353,'-64'65'627,"0"0"1,6-3 0,11-3-202,12 12-90,21-15 0,4 2-146,-2 28-117,6-28 1,4-2-74,16 19 0,12-4 0,21-5 0,17-9-336,11-11 336,12-17 0,5-13 0,0-11 0,-3-7 0,-10-14 0,-8-10 0,-9-19 0,-7-12 0,-7-14 0,-21 14 0,-4-5 0,-7 13 0,-4-2 0,3-14 0,-4-1 83,-7-30-83,-16 2 0,-9 0 0,-7 33 0,-6 2 0,-19-16 0,18 30 0,-1 8 0,-9 15 0,5 12-135,1 23-347,-2 17-504,-3 22-1266,5 15-7579,12 5 9605,13-6 0,10-28 0,4-12 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2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27180,'71'37'497,"0"1"0,-4 5 0,-10 8-497,-24 9 0,-8 7-2831,2 9 1,-3 3 2830,-1 11 0,-3 2 0,-1 5 0,-3 1 306,-7-31 0,-1 1 1,-1-1-307,0 0 0,-2 0 0,-1-1 69,0 30 0,-1-1-69,-1-2 0,-1-1 0,-1-3 0,-3-1 0,-2-3 0,-5 2 0,-4-14 0,-6 4 0,0-6 0,-7 10 0,-4-3 0,4-15 0,-3 0 0,0-7 0,-2-7 0,0-6-238,-23 23-592,12-26 1498,2-21 1,23-11-1,-1-8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4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110 216 24323,'-1'8'3406,"-1"-1"-8619,2-7 5370,66 27-1189,-11-27 1037,1 5 1,2-4 1071,23-34-1323,-4-28 33,-35 14 11,-13-9 79,-35 26 2336,-15 6-2236,-20 11-10,-55 17 66,17 18 6,25-7 1,1 5 139,-11 24 3448,11 2-3403,12 0-11,13 0 1,8 3-214,11 28 0,3-18 0,10 18 0,11-36-192,15-11-793,24-15-483,24-9-6,-28-13 1,2-4 1473,9-2 0,-2-1 0,11-9 0,-11 2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4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1 26351,'-18'3'347,"7"4"-45,39 2 113,-10 9 100,-9 9-55,-6 9-179,-13 6-281,-8 5 0,-17 1 0,-7 0 0,-10-2 0,-1-5 0,1-8 0,8-11 0,12-8 0,12-9-830,12-3-784,5-2-1120,25-6 2734,16-4 0,-8 2 0,0-1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5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738 1 25398,'-77'3'564,"0"0"0,7 1 0,8 3-261,2 12-68,15 2-33,14 4-68,16 4-44,8 11 22,13 7 56,19 9-12,17 1-21,17 0-112,-22-21 0,-2 0-23,10 15 0,-4 10 0,-33-21 0,-17 1 0,-21 8 0,-11-8 0,-8 0 0,8-8 0,-3 0 0,-14 12 0,0-3 0,-20 10 0,13-9 0,14-11 0,13-10-326,18-11-1512,10-6-1725,21-19 3563,23-16 0,-14 9 0,11-4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5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391 12 25656,'0'-7'2689,"0"2"-2387,0 5-278,0 0-24,-61 104 0,29-41-211,-8 10 0,-1 3 211,6 4 0,3-5 0,4-2 0,3-3 0,2-4 0,2-1 0,3-7 0,2-8 0,6-9 103,4-13-103,4-8 0,2-7 0,0-1 0,9-4 0,6 0 319,10-3-319,6-2 0,2-2 0,4-1 0,-1 0 0,1 0 0,0 0 0,-1 0 0,0-4 0,-3-1 0,-5-4-841,-4 0-1176,-6-2 2017,-4-12 0,-6 12 0,-3-7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5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1 196 25017,'0'-8'2835,"0"1"-2600,0 7-246,0 0-560,52-40-483,-24 20-951,37-34-5447,-45 31 7452,-10 1 0,-6 10 0,-4 3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6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27897,'61'-14'-1278,"0"1"1,-5 0-1,-7 7-6060,-3 23 7338,-7 11 0,-19-6 0,-6-1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6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441 69 26328,'-59'12'366,"0"1"0,2 2 0,7 6-209,-11 40-5705,5 5 5682,12-1-78,13-3 1465,14-7-1442,10-2 892,9-8-859,16-6 56,11-9-56,21-11-21,9-9-91,5-8 0,-2-16 3392,-3-10-3392,-8-18 0,-9-9 0,-4-37 0,-19 17 0,-3-26 0,-15 33 0,-8 5 0,-4 11 0,-5 12 0,0 10-57,7 14-1422,1 7-1479,3 17 2958,2 12 0,0-6 0,3 3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9 21734,'-9'-5'3709,"1"1"-3014,8 4 10,0 0-458,-29 24-90,12 2 22,-22 28 23,20-3-12,2 7-10,1 3 10,1 3-67,8 1-22,2 3-34,5-4-11,5-2 11,7-9-11,8-7-43,9-15-13,-1-13 0,6-9 0,2-20 0,29-45 0,-12-1-135,-17 13 1,-2-2 134,13-20 0,-7 1 0,-5 3-64,-8 5 64,-5 5-270,-4-8-1422,-7 21-2319,-1 0 4011,-7 28 0,-2 6 0,-1 5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07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28 22238,'0'-15'3350,"0"3"-2711,0 12 314,0 0-583,-3 25-158,-7 3-32,-2 28-24,-9 0-77,1 4-12,0 7 0,1 1 0,1 7-33,-2 2 0,0 3-12,-2-3-11,5-6 45,-1-11 80,2-2-136,8-24 0,0-3 0,8-21 0,0-4 0,4-2 0,10-3 0,11-1 0,13 0 0,9 0 0,38 0 0,-17 0 0,25 0 0,-29 0 0,-6 0 0,-2 0 0,-4 0-1368,5-4-8463,0 3 8728,8-3 0,-31 4 1,-4 0-1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40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81 175 21969,'-6'0'3934,"1"0"-3139,5 0 471,0 0-840,-30 0-145,22 0-281,-22 0 0,28 1 0,2-1 0,0 3 0,0-3 0,0 2 0,2-2 0,6 0 0,5 0 0,9 0 0,3 0 0,1 0 0,0-2 0,6-1 0,-8 0 0,4-1 0,-10 1 0,2 1 0,7-1 0,7 0 0,9-1 0,34-9 0,-18 3 0,20-4 0,-30 6 0,15 0 0,-15 4 0,12 1 0,-17 1 0,0 2 0,1-3 0,0 0 0,-4 0 0,-4-2 0,-6 4 0,-4-1 0,-2 1 0,-1 1 0,1-2 0,5 1 0,2-1 0,5 1 0,2-1 0,16 2 0,-14-1 0,11 1 0,-15-3 0,-2 1 0,3-1 0,9 2 0,-10-1 0,6 2 0,-14 0 0,6 0 0,-8-1 0,6-1 0,-9 1 0,0-2 0,-1 3 0,0-2 0,-3 1 0,3 1 0,0-3 0,1 3 0,0-2 0,-1 1 0,2 1 0,-1-2 0,1 1 0,2 1 0,-1-3 0,3 1 0,1-1 0,2 2 0,13-2 0,-11 3 0,7-2 0,-15 2 0,0 0 0,2 0 0,-2 0 0,3 0 0,-2 0 0,2-1 0,9-2 0,-12 1 0,5-2 0,-14 4 0,0-3 0,-1 3 0,0-2 0,-1 2 0,-1 0 0,-2 0 0,0-1 0,1 1 0,6-2 0,-3 2 0,7 0 0,-7 0 0,0 0 0,-1 0 0,1 0 0,-1 0 0,6 0 0,-7 0 0,4 0 0,-7 0 0,-3 0 0,-2 0 0,-2 0 0,-2 0 0,-1 0 0,-1 0-1166,0-1 1166,-3 1 0,3-2 0,-3 2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41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21 23045,'-6'0'4011,"1"0"-3215,5 0 23,0 0-819,43-8 0,-9 6 0,40-6 0,-23 7 0,-2 0 0,-4 0-1940,1 1-1275,-20 5 3215,-4 15 0,-19-10 0,-3 9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41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28671,'67'15'0,"1"-1"0,-4-1 0,-3-3 0,20-10 0,-2-6-595,-4 1-2218,-1-1 2813,-3 2 0,-31 4 0,-10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42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287 211 27527,'65'-13'112,"-1"0"0,-5 1 0,-6 0-112,9-11 0,-19 1-89,-21 2-68,-11-3-146,-25 0-11,-13 0 169,-21 8 122,-15 6-10,-6 6-12,-6 9 11,-1 7 34,4 10 0,5 9 11,12 6 135,11 6 123,14 7 157,13 8 548,9 39-849,8-21-125,6-26 0,5-1 0,19 9 0,22-10 0,13-11 0,10-14 0,7-9 0,0-9-483,2-5-996,-2-6-2106,3-11 3585,2-10 0,-38 8 0,-10 2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42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27998,'-43'75'224,"-1"1"0,5-6 1,10-4-225,28 3 0,3 2 0,13-5 0,11-5 0,18-12 0,11-13 0,12-17 0,5-10 0,5-25 0,0-11 0,-5-21 0,-2-10 0,-9-6 0,-8-2 0,-7-1 0,-11 1 0,-8 7 0,-12 4-606,-7 8-1299,-7 13-5793,-17 15 7698,-10 11 0,4 8 0,0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44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4 27258,'1'-2'1176,"1"1"-952,-2 6-211,0 5-13,0 8 0,0 7 0,-2 7 0,1 5 0,-3 6 0,0 0 0,-1 1 0,2-2 0,0-1 0,2-2 0,1-2 0,-2 2 0,1-1 0,-2 1 0,-1-1 0,0 14 0,1-14 0,2 29 0,0-28 0,-2 14 0,0-14 0,-3-1 0,2 1 0,-2-3 0,2-1 0,-1 1 0,3-3 0,0 17 0,1-11 0,1 10 0,0-14 0,0-2 0,0-1 0,0 16 0,0-11 0,-2 16 0,-1-16 0,0 2 0,-1-1 0,0 0 0,1-2 0,-4 0 0,3-2 0,-1 1 0,2-2 0,0 11 0,0-11 0,2 6 0,-1-15 0,2-2 0,0-1 0,0-1 0,0 0 0,0 0 0,0 3 0,-2 4 0,-1 0 0,-2 14 0,1-14 0,2 9 0,1-16 0,1-1 0,-1 0 0,-1 9 0,1-5 0,-2 5 0,3-9 0,-2-1 0,2 2 0,0 12 0,0-7 0,0 7 0,0-10 0,0-5 0,0 1 0,0-3 0,0-2 0,0 1 0,0-2 0,0 0 0,0 1 0,0 8 0,0-5 0,0 6 0,0-5 0,0-2 0,0 3 0,0-2 0,0 1 0,0 7 0,0-7 0,0 5 0,0-9 0,0-2 0,0-2 0,0-1 0,0-2 0,0 0 0,0 0 0,2-2 0,-2-1 0,1-1-494,-1-2-2509,0-12 3003,9-10 0,-7 5 0,7-2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44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28671,'55'0'0,"0"0"0,43-1 0,-47 2 0,-2-1 0,-2 0-785,-2 0-1882,-3 0-7164,-5 0 7574,-12 4 0,-11-3 1,-9 3-1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44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28671,'65'-7'0,"0"0"0,-3 1 0,-3-1 0,27-13 0,0 0 0,-3-2-797,-1-1-2575,-4 7 3372,-1 4 0,-36 8 0,-7 4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4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28671,'-1'87'0,"-1"1"0,1-2 0,-1-3 0,2-15 0,-1-2-638,0 3 0,-1-1 638,0-2 0,0 0 0,0-4 0,1-1 0,-1-5 0,1-2-627,1 39-5020,13-15 5647,11-18 0,-6-28 0,2-12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49:23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24233,'-3'-2'3865,"0"1"-3292,3 1-573,0 0-443,99 7 443,-48-4 0,5 1-295,10 0 0,9 0 0,0 1 295,-4 0 0,0-1 0,2 0-546,6 0 1,2 0 0,1-1 545,4 1 0,1 1 0,1-2-516,3 0 1,1-1 0,0-1 515,4 1 0,0 0 0,1-1 0,2 0 0,1 0 0,1-1 0,-23 1 0,0-1 0,1 0 0,0 0-443,1 0 1,0 0 0,0 1 0,-1-1 442,0 0 0,0 1 0,0-1 0,-1 0 0,-2 1 0,0 0 0,-1 0 0,-2 1-197,19 0 0,-1 2 1,-3 0 196,-6 1 0,-2 2 0,-2 1-4,-8 0 1,-2 2-1,-2 2-596,19 5 1,-5 4-570,-13 0 1,-7 1 1168,23 20 0,-40-18 0,-27-8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0:41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3942 779 22888,'13'-97'1513,"-20"17"-1233,-34 70 34,-21 1 223,-13 2-155,-5-1-91,0-5 90,0-4 56,3-7-134,-3-7-833,-10-7 619,39 15 1,-3 0-517,-9-4 0,-4 1 438,-9-4 0,-4 0-5,-8-2 0,-1 2-1,-4-2 1,-3 2 1,13 5 1,-3 1-1,4 2-2,-8 0 1,2 2 35,16 5 0,-1 1 1,5 3 53,2 5 0,4 4-17,-2 3 1,0 3-1444,-3 5 1,0 4 1397,-4 3 1,0 4-17,-2 4 0,-1 3-1,0 1 1,-1 0 0,4 0 0,-1 1-287,-19 9 0,2 1 270,27-10 0,1 1 0,-13 6 0,5 1 0,-8 13-101,7 2 101,6 5 0,1 6 632,3 5-632,25-16 0,3 1 0,-2 24 0,14-26 0,8-1 0,29 16 0,17-1 0,30-3 1164,-19-32 0,4-2-1164,10 0 0,3-2 0,11 0 0,4-2 0,6 1 0,1-1-167,6-2 1,1-1 166,-2 1 0,6-1 0,-7-7 0,7-3 0,-3-1 0,-16-2 0,-2-1 0,4-1 0,-3-1 0,4-1 0,1-1 0,-3-2-301,8-3 1,-3-3-1,1-1 301,5 1 0,1-2 0,0 0 0,0-4 0,0-1 0,-1 0 0,-1 0 0,-1 1 0,-1-1 0,-7 0 0,-2 1 0,3-2 0,11-2 0,3-1 0,-7 1 0,6-4 0,-5 0-270,-19 3 1,1-2 0,-9 0 269,-9-3 0,-8-2 358,28-30-358,-22-4 0,-20-7 0,-15-6 0,-15 17 0,-7-2 0,-23-32 0,7 29 0,-7 1 0,-7 15 0,-5 4 0,-4 0 0,-3 1-45,-6 1 1,-3 1 44,-2 3 0,-2 3 0,-1 1 0,0 4 358,1 3 1,0 4-359,4 6 0,1 3 0,3 1 0,1 4 400,-45 15-2607,9 19-1973,47-6 1,2 4 4179,0 8 0,5 0 0,-9 7 0,12-6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6:49.6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28430,'95'3'245,"0"1"1,-25-2 0,1 1 0,1-1 81,2 1 1,1-1 0,2 0-1,9 1 1,3 0 0,0-1-1,4 1 1,1-1 0,1 1-193,1 0 0,0 1 0,0 0-135,-2 0 0,1 0 0,-2 1 0,-1 1 0,-1 1 0,-1 0 0,-1 0 0,-1 1 0,-1 0 0,-5 0 0,-2 1 0,0 0 0,-7 1 0,-1-1 0,-2 0 0,23 4 0,-4 1 0,-12 0 0,-4 1 0,-10-1 0,-3-1 0,-7 0 0,-2 0 0,32 8 0,-14-8 0,-20-4-136,-17-6-192,-20-2 0,-11-1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6:51.5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28071,'93'15'163,"0"-1"1,0 0 0,0 0 0,-4 0 0,-4-2 0,7 0 32,-11-3 1,8-1-1,3 0 1,-2-1 0,-7 0 130,16-1 1,-7 0 0,1-1-1,3 1 1,2 0 0,0 0-137,-22-1 0,0-1 0,1 0 0,0 1-191,1 0 0,-1 0 0,1 0 0,0 1 0,0-1 0,0 0 0,1 1 0,-2-1 0,0 2 0,-1-1 0,-1 1 0,0 0 0,18 2 0,0 0 0,-3 0 0,-6-1 0,-2 1 0,-2 1 0,22 2 0,-6 1-208,-18-3 0,-6 1-776,26 9 738,-50 1 0,-28-10 0,-20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6:52.9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6 25830,'74'-1'196,"1"0"1,-1 0-1,7 0 1,0 0 0,2 1 130,0-1 1,0 1 0,2 1-1,6-2 1,1 1 0,0 1-1,1-1 1,-1 1 0,1 0-1,-2 1 1,0 1 0,0 1-1,1-1 1,0 1 0,1 0-1,1 1 1,1 1 0,1-1-314,-21-1 0,0 0 0,1 0 0,0 0-14,2-1 0,0 0 0,1 0 0,-1 0 0,1 1 0,0-1 0,-1 0 0,0 0 0,-1 1 0,-2-1 0,1 0 0,-2 0 0,18 1 0,-1 0 0,-2 1 0,-8 0 0,-3 2 0,-3-1 0,20 2 0,-7 2 0,-19 1 0,-6 1-270,23 13-714,-34 2 0,-25 2 0,-15-1 738,-19-2 0,5-11 0,-9-5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6:54.8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15 18569,'67'-5'327,"-1"0"1,9 2 0,2 1 163,7 4 1,4 2-165,-18-2 1,3 0 0,3 0-1,9 0 1,2 1 0,3-1-1,5 0 1,3-1 0,0 0-83,-21 1 1,1 1 0,1 0 0,-1 0-1,2-1 1,0 1 0,0 0 0,1 1-1,0 0 1,1 1 0,-1 0 0,1 1-1,-1-1 1,-1 0 0,1 1 0,-1 0-1,-2 1 1,0 0 0,-1 1 0,-1-1 81,20 4 1,-1-1 0,-2 2-1,-6 0 1,-3 0 0,-1 1-1,-9-1 1,-1 1 0,-2 0 163,25 4 1,-2 0-347,-22-5 0,1 0 1,-5-1-146,3-1 0,-4-2-492,10 1 0,-10-3-492,-18-3 656,-30-8 0,-17-1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6:56.2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24015,'83'21'327,"0"0"1,7-3 0,4-3-1,-26-8 1,1-3 0,3 0-1,5-1 1,2 0 0,1-2-1,5 0 1,0 0 0,1-1-1,2 0 1,1-1 0,0 2-1,2-1 1,1 1 0,-1 0-1,0 1 1,0 0 0,0 0-1,2 2 1,-1-1 0,1 1-32,-1 2 0,0 0 0,0 1-296,-1 0 0,0 1 0,0 1 0,-3 0 0,0 1 0,-2 0 0,-5 1 0,-2 1 0,3 0 0,13 3 0,3 2 0,-7-2 0,2 0 0,-5-1 0,14 3 0,-13-3 0,-23-7-984,-34-5 656,-32-2 0,-14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6:58.9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17 18692,'87'-5'327,"0"1"1,10 0 0,2 1-1,-25 2 1,1 1 0,2 1-1,6-1 1,1 0 0,1 0-1,4 0 1,0-1 0,1 2-1,0 0 1,-1 1 0,1 1-1,-1 0 1,-1 0 0,1 2-1,0 1 1,1 2 0,-1 0-1,1 1 1,1 0 0,0 0-1,5 2 1,0 0 0,1-1-83,-22-2 1,0-1 0,1 0 0,0 0-1,2-1 1,1 1 0,0-1 0,0 0-1,0-1 1,1-1 0,0 0 0,-1 0-1,-2 0 1,0-1 0,-1 0 0,-1 0 81,21 0 1,-1 0 0,-3-1-224,-8 0 0,-3-1 1,1 0-105,9 1 0,1-1 0,-7-1 0,4-3 0,-5-1 0,12 1 0,-8-3-984,-6-11 0,-31-1 0,-30 1 738,-59 0 0,21 8 0,-26 2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7:11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0 921 26698,'36'48'684,"-6"7"-516,-22 16-79,-3 10-22,-5 12 34,0-3-11,0-10 44,1-13 45,5-20 79,9-21-55,18-17-203,27-49 0,-16 6 0,5-11-802,5-17 0,8-16 0,0-6 0,-4 8 802,-6 8 0,-4 4 0,3-6 0,-5 6 0,4-7 0,1-1 0,-3 2 0,-7 8 0,12-23 0,-7 7 0,-2 4 0,-2 2 0,-4 11 0,-3 4 346,-7 9 1,-2 5-1132,12-17-997,-12 25-4425,-11 20 6207,-7 22 0,-4-5 0,-4 10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7:13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44 753 25611,'0'-59'180,"0"30"77,-2 102-167,-2 8-536,-1-17 1,0 3 517,1-12 1,-1 0 0,0 0 0,0-1 11,2-3 0,1-2 117,-1 39 76,6-19-97,21-22 344,24-22-155,41-44-263,-30-5 1,5-12-747,8-17 1,6-14 0,-4 2 654,-14 12 0,-4 1 0,3-4-13,-3 1 1,3-4 0,-2-1 0,-5 4 8,14-22 0,-6 3-11,-6 2 0,-3 2-318,-7 6 1,-3 1 183,-5 5 0,-1 2-208,-5 5 0,-2 3-3121,24-36 1692,-8 21-4661,-8 30 6432,-16 18 0,-8 15 0,-11 4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09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28671,'-36'55'0,"1"-1"0,1-2 0,9-4 0,16 5 0,0-3 0,6-7 0,1-5 0,2-5 0,0-1-696,1 1-1320,7 3-2994,3 2 5010,6 4 0,-7-20 0,-3-2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09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28671,'-40'8'-1502,"8"-1"-1445,38-7 2947,5 0 0,-2 0 0,0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0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28671,'14'-5'0,"4"1"0,9 4 0,5 0 0,1 0-281,2 0-1165,-2 0-1164,-1 0-7221,-4 0 8249,-2 1 0,-14-1 1,-1 2-1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0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28671,'77'0'0,"-4"-2"-1054,-22-9-2184,-1-5 3238,-3-5 0,-21 7 0,-6 6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1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24 22810,'3'-13'3249,"-1"2"-2285,-2 11-202,-47 122-505,23-50-1022,-6 12 1,0 4 899,9 1-46,4-5 255,7-3-244,0-9-54,1-3-46,1-13 0,-1-10 0,2-14 0,2-11 1281,2-9-1281,2-5 163,1-4-163,0 0 0,16 0 0,3-1 0,15-1 0,5-1 0,2 0 0,8 0 0,4 0 0,8 0 0,1 4 0,1 0 0,-8 5 0,-6-3 0,-11-1 0,-6-3 0,-7-2 0,-5 0 0,-5 0 0,-5 0 0,-6-1 0,-1-10-1256,-3-4-1859,-7-7 3115,-4 3 0,2 9 0,-2 4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1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0 169 28671,'60'-11'0,"0"0"0,-3 1 0,-9 0-360,-8-4-771,-4-5-685,-6-1-3416,-6-5 5232,-5 2 0,-9 9 0,-4 3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1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24804,'0'-2'3821,"0"1"-3775,0 1-46,81 41 0,-16-30-720,2 11 1,3-4 102,-18-23 1,-3-7-5782,48-9 6482,-12-8 0,-36 10 0,-20 10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7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217 267 23829,'-11'1'2690,"2"1"-2186,9-2-168,0 0-168,68-4-33,-23-11-85,6 6 0,1-2 18,8-18-46,-9 2 12,-11 4-12,-15 4 12,-12 4-1,-8-1-22,-5 0-11,-13-3-67,-7 1-22,-17-1 66,-6 4 12,-3 6-11,-22 3 66,16 6 35,-18 18 89,20 12 22,1 24 34,1 11-128,21-13 0,3 2-96,-5 26 0,13-30 0,5-1 0,7 8 0,5-6 0,14-10 0,9-2 0,19-10 0,11-7 0,10-10-651,9-6-738,10-8 1389,-10-10 0,-1-3 0,-7 7 0,-16-5 0,0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28671,'56'-22'0,"-1"2"-1032,-6 17-1187,2 0-6285,-4 9 8504,-10 15 0,-17-11 0,-11 10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8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28671,'90'27'-9144,"1"-11"9144,-9-25 0,-35 1 0,-7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8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0 25813,'-67'17'679,"0"-1"1,9-1 0,7-2-434,8-1-178,22-6-35,11-2-10,10 0 10,17 4-10,9 5 55,21 5 0,0 5 12,-1 3 44,-12 3-121,-13 3-13,-11 4 0,-8 5 0,-14 2 0,-10 6 0,-14-2 0,-5-5 0,3-7-13,9-13-927,9-8-909,11-9-3631,5-3 5480,15-5 0,-9 2 0,9-1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9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45 26899,'0'-16'550,"0"5"-315,0 30-67,0 15-67,0 26-68,-4 17 12,-2 13 11,-5 5-274,-4-3 297,-1-9-12,-1-15-3305,0-16 3283,0-17 78,3-14 23,1-13-134,4-12-12,3-23 0,4-25 0,12-31 88,-2 35 0,3-4-88,13-20 0,3 1 0,-6 21 0,3 1 1527,5-9 0,3 5-1527,14 2 0,1 15 0,-6 9 0,-8 15 0,-10 5 0,-10 7 0,-3 1 338,-7 12-338,-1 9 0,-23 35 0,-3-7 0,-23 18-113,4-23-694,-2-1-369,3-8-908,9-7-3295,13-13 5379,11-7 0,7-8 0,2-1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9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26813,'-44'67'93,"-1"-1"1,5-5 0,11-8 85,25-9-30,4-11-137,8-10-4,9-13-19,13-11-152,10-19-96,3-13 80,-3-11 134,-6 0 59,-8 9-14,-10 11 156,-4 12 69,-6 8 66,-2 16 12,-1 7-102,-3 12-167,4-1-34,2-3-123,4-4-314,6-7-393,2-5-1679,4-5 2509,3-9 0,-10 2 0,-2-3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19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25420,'0'4'1361,"-14"41"1,-7 15-1093,-1 10-236,-4 8 1,1 3-415,10-30 0,2-3 258,-10 48-785,6-6-1221,6-7-7702,6-11 8964,9-13 0,-3-27 0,4-14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20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25626,'-47'40'332,"1"-1"0,3-1 1,8-1-64,14 17 43,8-5-167,5-9-7,7-10-37,2-10 7,11-10-75,9-6 68,10-21-101,4-4-34,-3-17-33,-6 5 11,-6 6 33,-7 10 1,-6 9 22,-3 4 0,-2 16 22,-1 11-10,-1 14-12,0 8 0,0-4-34,0-6-268,0-11-494,4-11-1064,6-7 1860,22-19 0,-17 9 0,11-11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20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31 20154,'2'1'4113,"-1"1"-3509,-1-2-77,-35 75-146,24-47-235,-24 54-23,32-71-11,6-6 0,10-18-78,11-12-34,11-16 22,5-6 45,-5 4 101,-5 11 269,-2 12-179,-12 11 0,0 5 44,-11 12 191,-2 22-414,-2 4-57,-5 18-22,-1-8-134,-2-3-471,2-3-359,3-11-784,6-9-1961,12-9 3709,10-7 0,-6-2 0,-2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20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9 21073,'0'-5'4662,"0"1"-3979,0 4 415,0 0-672,-71 63-102,40-22-190,-13 4 1,3 2 1,18 3-136,10-9 0,6-9 0,6-6 0,3-6-147,11-4-615,9-7-325,12-3-997,11-5-2946,4-11 5030,8-6 0,-26 2 0,-4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21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9 21880,'0'-5'4269,"0"1"-3664,0 4 90,0 0-516,-44 82-89,31-46-68,-11 14 0,4-2-22,17-21 0,8-10-11,8-9-45,7-5-112,8-15 45,0-7 0,1-12 33,-6 1 11,-5 7 79,-6 11 0,-6 7 135,-1 15 33,-4 13-22,-1 14-101,0 10-12,0-3-100,0 3-202,1-21-605,7-4-1266,6-21-7691,6-19 9509,3-6 1,-10 2 0,-2 3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21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24614,'0'-2'3552,"0"1"-3047,0 1-505,0 72 0,0-18 0,0 4 0,0 2 0,-1 23 0,1-3 0,-2-6-897,2-8-918,0-13-2119,2-7 3934,2-12 0,-2-15 0,2-9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21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20972,'75'-22'0,"-14"5"0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21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28 22597,'0'-2'3597,"0"1"-2701,0 1-806,-39 65-45,29-34-23,-30 50-22,40-55 0,4-5-11,8-11-23,6-4-67,11-11-67,-1-14-11,0-9 100,-4-13 79,-5 2 0,-5 1 0,-4 8 12,-1 3-1,-2 9 11,2 6 23,1 6 134,-1 5 158,-1 5 32,1 7-3402,-2 8 3234,4 8-111,4 2-79,5 4-11,5 3-22,5 3-1009,14 20-291,-11-17-1614,5 8 3784,-18-24 0,-11-12 0,-3-4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35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15 19572,'8'-8'4616,"-2"2"-3249,-6 6-359,0 0-100,6 65-594,-4-31-79,4 52-78,-6-48 22,-2 3-33,-1 3-23,-2 4-77,0 4-46,0 4 0,1 3 0,-2 2 0,3-2 0,-1 2 0,1-2 0,0 1 0,-2 3 0,0 2 0,-6 31 0,3-21 0,-1 16 0,3-31 0,0-4 0,0-4 0,-1 1 0,1-2 0,0 1 0,0 1 0,0 1 0,-1 2 0,0-3 0,0-1 0,-3 15 0,5-18 0,-2 10 0,4-23 0,2 0 0,-2-2 0,1 2 0,1 2 0,-2 14 0,2-9 0,-1 10 0,-1-19 0,2 0 0,-1-3 0,1-1 0,1 1 0,0 14 0,-1-11 0,0 11 0,0-18 0,1-3 0,0 2 0,0-3 0,0 3 0,0 9 0,0-10 0,0 8 0,0-12 0,0-1 0,0-1 0,0-1 0,0-1 0,0-2 0,0 0 0,0-4 0,0 2 0,0 3 0,0-3 0,0 3 0,0-7 0,0-1 0,0-4 0,0-1-349,-1-1-1466,-3-2-2219,-1-7 4034,-2-8 0,4 5 0,0-3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46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17185,'-8'0'5972,"1"0"-5277,7 0 380,0 0-615,17 0 190,-2 0-168,15 0-46,-5 1-9,1 1-35,1 1-12,1-2-122,2 2-56,1-3-145,1 3-57,1 0 0,3 2 0,3 1 0,22 3 0,-15-6 0,11 4 0,-23-5 0,-4 1 0,-1-1 0,-4 0 0,-5-1 0,-5 0 0,-4-1 0,-2 0 0,-2 0 0,0 0 0,-2 0 0,0 0 0,-1 0 0,0 0 0,-2 0 0,-2 0-4012,0 0-5819,-1-7 8490,-3-4 0,2 2 0,-2 0 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1:47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20815,'8'0'3653,"-1"0"-3182,-7 0 358,0 0-459,0 82-1,-2-33-2360,0 10 0,-1 2 2159,-3 5 11,-3 3 780,2 4-825,2 3-22,1 1-45,0-1 34,1-2 33,-3 0-89,3-21 0,-1 2 22,-4 29-50,4-28 0,-1-1 39,-4 22 0,0 0 11,0-2 11,1-1 12,-1-1-34,2-3-22,1-4-12,2-6 0,2-5-22,1 17 34,0-21-12,-1 14 3353,-1-23-3353,-1-1 88,1-2-66,-3 0-31,3-1-13,-1 1 0,2-1 0,0-2 0,1-5 0,-1-2 0,2-4 0,-2-2 0,2-3 0,0-4 0,0-3 0,0-1 0,0 3 0,0 2 0,0 1 0,0 4 0,0 1 0,0 0 0,0 1 0,0-6 0,0-3 0,0-2 0,0-5 0,0 5 0,0-6 0,0 3 0,0-4 0,0 1 0,0-2-24,0 2-21,0-3 1,0 1-1,0-1-157,0 3 101,0-4-638,0 4 212,0-3-414,0-1-1143,0-2-7747,-2-1 9115,-8 0 0,5 0 0,-4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2:59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943 18 23560,'1'-10'3463,"1"2"-8418,-18 83 5504,-11 8-418,1-7 0,-7 17 0,-1-4 45,7-22 1,-1-3 0,-3 7-177,0-1 0,-5 9 0,-1 3 0,0-2 0,4-8 0,-5 9 0,3-7 0,-1 4-261,2-5 0,-2 4 0,0-1 0,4-6 261,-9 24 0,3-7 0,3-5 0,2-2-38,5-10 0,1-3-1357,1 2 0,2-5-3581,-3 13 4976,6-12 0,19-51 0,2-10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2:5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1 25095,'-58'52'288,"1"0"0,3-4 0,10-2-154,18 13 68,3-2-12,7 1-11,5-7 12,5-9-147,5-10-44,14-17 12,8-20 10,15-24-11,25-49 0,-15 11-5,-16 23 0,-1 1 16,0-8 23,-5 13 56,-6 7-11,-2 11-45,2 7 33,-2 7-11,1 3 325,11 17-134,-9 6-79,5 19-78,-11 5-45,-7 6-56,-1-2 0,-2 11-583,0-19-660,1-1-1189,2-25 2432,8-8 0,-8-3 0,5-3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3:00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88 22855,'2'-8'3227,"-1"72"-2746,-2-10-296,-2 4 0,-2 4 163,-7 28-113,-9 2-1156,0 2 1078,-3-10-11,4-14 307,3-18-408,4-20 170,5-17-159,4-21-45,3-26-11,1-29 34,11-28-12,-3 36 1,1-1 21,5-3 1,3 2-1097,0 2 1,2 1 1119,-1 4 0,2 3-1221,22-29 1153,1 15-34,16 7 34,-17 24 0,9 4 0,-15 21 0,-10 2 2347,2 1-2347,-18 3 1577,-5 7-1577,-3 7 55,-6 10-55,-11 3 0,-9 5 0,-11-5 0,1-3 0,5-5-942,8-6-1400,6 2-5860,6 0 8202,5 0 0,3-7 0,1-4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3:00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4 341 26239,'62'-38'100,"0"1"1,-5 3 0,-9 1-11,-11-5-1,-11 2 1,-9 2-34,-10 4-34,-3 4 1,-4 7-12,-10 9-11,-7 5 11,-13 19-11,-9 18 45,-3 23 168,-5 18 202,5 4 77,3-1-144,11-7-123,10-10-225,9-9 0,7-10 0,6-6 0,8-10 0,8-6-225,10-9-1007,6-5-663,6-17-2620,6-9 4515,1-15 0,-20 14 0,-7 4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3:00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9 27270,'-11'67'343,"1"0"0,-1-4 1,-2-4-120,-13 12-77,1-8-147,5-13 0,6-17 0,5-15 0,5-11 0,1-6 0,3-1 0,-2 0 0,2-1 0,0-13-3392,3-13 3392,11-19 0,7-13 0,11-3 0,14-18 0,-12 23 0,5-5 0,-17 31 0,-4 6 0,-1 5 3392,-5 6-3953,-2 7-1523,-4 4-3183,-2 3 5267,1 0 0,-2 0 0,0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3:01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1 28671,'-23'70'0,"-1"1"0,2-3 0,1-4 0,-5 21-1387,0 2 1387,5-3 0,-1-1-131,3-8-183,-1-5-1042,1-12-606,-1-7-7574,0-6 9536,-2-6 0,11-16 0,0-7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3:0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27740,'47'-39'-333,"0"-1"1,-4 3 0,-7 12-1708,-13 22-5109,-1 3 7149,-2 7 0,-9-6 0,0 6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3:01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26810,'-38'65'190,"-1"0"1,4-6 0,9-8-57,19-14-33,5-6-34,2-13-56,5-7 12,9-8-12,11-22-11,9-7 0,1-19-11,-2-2 11,-8 4 0,-4 7 0,-6 9 33,-5 11 34,-4 7 1,-2 6-12,-2 3 134,4 4 68,2 15-57,3 10-121,-1 17-80,5 1 0,2 1 0,2-7-169,7-5-873,0-9-1222,3-9-7567,-3-5 9435,1-4 0,-14-4 0,-1-1 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1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504 0 24323,'-60'52'564,"1"0"0,3-4 0,8-3-16,6 8-5704,-1 4 5605,2 9 1157,1 10-1293,2 14-195,22-38 0,1 1-17,2 4 0,2 0-101,3 1 0,3 0 0,1-3 0,1-1 0,2 41 0,11-16 0,9-13 888,18-13-888,9-10 0,40-3 0,-18-21 0,28-1 0,-29-22 0,-20-13 0,0-6 0,22-19 0,-25 6 0,-2-4 0,11-31 2997,-7-5-2997,-8-3 0,-12-5 0,-7-2 0,-8-7 0,-6-3 0,-3-3 0,-2 4 0,-9 11 257,-7 10-257,-30-5 0,7 31 0,-15-3 0,17 34 0,3 7 0,2 7 0,0 1-124,13 2-412,5 0-864,11 0-729,2 0 2129,-2 17 0,1-13 0,-1 12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16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4 26362,'5'-4'1714,"-2"13"-1322,-3 26-5850,0 14 5458,0 8 0,0 8 1314,-2 9-1314,-3 7 0,-3 9 0,-3 4 0,0 3 0,1 1 0,0-9 0,1-5 0,0-10 0,1-5 0,-5 22 0,3-24 0,-1 18 0,4-31 0,3-7 0,-1-4 873,3-8-873,0-5 0,1 5 0,1-14 3352,-2 3-3352,1-18 122,-2-2-1064,0-4-1658,1-16-7231,1-8 8392,1-18 0,0 16 1,0 5-1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17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9 121 24345,'-5'0'3597,"1"0"-2914,4 0-637,0 0-46,34 2 0,-13 0 0,27 3 0,-21-2 0,-2 0 0,-2 0 0,-5-2 0,-3 1 0,-4-2 0,-2 0-998,1-2-537,1-10-437,0-8-4012,2-14 5984,-1-2 0,-4 14 0,-3 6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17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10 23930,'0'-5'3284,"0"1"-2635,0 85-190,0-27-285,-1 8 1,0 3-175,-3 17-574,-2 9 574,-3 6 94,5-45 0,0 1-94,-1 0 0,1 1 0,-1 0 0,0-1-204,-1-2 0,0-1 204,-5 44 0,-5-5-204,3-5 204,-4-3 0,3-5 0,1-10 270,6-11-270,3-16 0,2-14 0,2-13 382,0-7-1737,3-10-665,7-11-5129,6-6 7149,10-7 0,-11 13 0,-1 5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1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46 27998,'-9'-10'673,"7"3"-673,16 4 0,10 0-4252,11-3 4252,6 1 860,6-2-860,4 5 0,4 0 0,-1 2 0,22 0 0,-34 1 3392,8 2-3392,-38 2 0,-7 1 0,-1 4 0,-3 3 0,-1 10 0,-6 31 0,-7-5 0,-8 24 0,-6-12 0,-1 1 0,0 7 0,1 1 0,1 2 0,9-21 0,0 1 0,-9 26 0,10-28 0,1-1 0,-4 13 0,4-5 0,7-9 0,4-3 0,2-9 0,2-3 0,-2-7 0,0-1 0,-1-13-673,2-2-235,1-10-335,0 0-24,6-10-1478,6-4-2555,10-7 5300,3 0 0,-9 11 0,-5 2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18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16 23751,'0'-9'3530,"0"3"-2713,0 6-244,0 0-573,-2 70 0,-3-17 0,2 5 0,-1 4 0,-6 28 0,4-40 0,0 2 0,-1 5 0,0 2-197,0 1 1,-1 2 196,0 3 0,-1 0-295,2-2 0,-1 0 295,0-1 0,1-2-1534,0-4 1,1-2 1533,-6 43 0,3-25 0,3-21-527,2-27-5367,3-13 5996,-1-11 1,2 0 0,0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23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1083 27123,'38'-76'291,"0"0"1,-1 4 0,-1 3-192,-7 16 1,-2 4 5,-1 0 1,-1 0-23,-2 1 0,0 0-470,-2 1 1,-2 1 385,18-46 0,-4 5 0,-3 11 0,-4 15 209,-4 18-209,-5 17 0,-7 15 0,0 7 0,-3 4 0,2 12 653,1 9-653,-1 20 0,1 12 0,-1 13-3392,0 11 3392,2 10-233,-1-16 0,0 1 233,-3-16 0,-1-1 0,3 19 0,-2-3 0,-3 21 0,-2-15 0,-2-15 0,-2-8-1334,-8-23-1153,-8-1-5861,-13-18 9138,-2-6 1,12-2-1,6-4 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23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28671,'61'-14'0,"1"0"0,-5 2 0,-6 2 0,4 9 0,-1 1 0,-3 0 0,-6 0 0,-9 4-550,-9 1-2207,-7 5 2757,-3-2 0,-9-2 0,0-3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24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24 23840,'0'-13'3194,"0"2"-2723,0 11-124,0 92-56,0-39-196,0 11 1,-1 2 128,-6 2-111,-4-2-113,-2-1 0,-1-5 0,4-4 0,2-4 0,4-6 0,3-8 0,1-10 0,0-10 0,0-8 0,2-4 0,4-3 0,4 0 0,5 0 0,3 0 0,7-1 0,4-1 0,6-1 0,19 0 0,-16 0 0,12 0 0,-26 0 0,-2 0 0,-5 0 0,-5 0 0,-4-3-965,-5-12-2385,-1-2 3350,-6-10 0,3 14 0,-3 4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24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23717,'0'-8'3441,"0"1"-2870,0 7-67,0 0-482,67-32-22,-44 20-358,50-25-516,-61 25-1098,-5 0-6768,-2-3 8740,-4 1 0,-1 6 0,0 3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24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28671,'86'-47'-169,"-11"10"-1299,-38 37-1782,2 1 3250,1 12 0,-17-9 0,-2 8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25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434 0 25723,'-54'28'590,"1"-1"0,2 1 1,5 3-177,-9 32-22,5 6-101,5 4-211,10 5-80,9-1 0,14 1 0,6-2 0,6 0 0,6-4 0,10-4 0,11-10 0,11-11 0,6-16 0,4-13 0,-2-12 0,-1-6 0,-7-12 0,-6-7 0,-9-17 0,-10-29 0,-6 10 0,-7-17 0,-10 22 0,-10-8 0,-1 18 0,-4 2 0,11 23 0,4 8 0,3 4 0,4 1 0,1 2 0,2 0 0,15 0 0,10 2 0,19 2 0,31 0 0,-19 0 0,14-3 0,-31-1 0,-5 0 0,-7 0 0,-5 0-1491,-3-4-2946,6-5 4437,4-5 0,-11 4 0,-1 2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25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28671,'-10'62'0,"-1"0"0,1-1 0,1-3 0,-5 36-432,6-45 0,1 2 432,-2 2 0,0 0 0,2 0 0,0 1 0,0-2 0,2 0 0,-1 41 0,4-10 0,2-17-1132,0-13-6657,0-12 7789,0-8 0,0-15 0,0-4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9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1775 22844,'3'-14'2879,"-1"4"-2419,-2 10 907,0 0-5104,0 87 4107,0-32 174,0 6 0,0 1-544,0 0 0,9-7 0,8-29 0,20-19 0,21-57 0,-16 5 0,2-8-508,11-18 1,2-8 507,-15 21 0,1-3 0,4-6 0,3-5 0,5-8 0,0-1 0,-2 4 348,-10 13 0,-2 3 0,0 0 0,2-3-348,11-16 0,3-5 0,-1 1 0,-4 6 0,-2 4 0,-4 4 0,-1 0 0,4-9 0,0-2 0,-6 7-800,0 0 0,-5 5-293,1-6 1,-8 10-6976,-20 25 8068,-6 21 0,-5 15 0,0 4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2:20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3434 166 19852,'0'-9'4739,"0"3"-4123,0 6-100,0 0 235,-173-47-561,75 35-269,22-3 1,-13-4 0,10 7 224,14 10 0,5 4-355,-3-2 1,1 0 325,2 0 1,0 0-6,4 0 0,0 0-147,0-4 0,0 0 108,-2-2 0,0 0-23,-3-1 1,-2 0-393,-5 1 0,-2 1 392,-5 5 0,-1 3-33,-4 6 1,-5 5-18,6 4 0,-7 4 0,6 0 0,-11 4 0,2 1-320,15-3 1,-3 1 0,7-3 319,8-2 0,4-1 213,-12 4 1,1 0-214,18-4 0,1 0 0,-14 6 0,3 0 0,-28 16 0,3 6 0,6 1 0,9 4 0,12 4 0,14 6 0,14 4 0,10 5 0,11 5 0,6-18 0,2 2 0,1 30 0,3-30 0,4-2 0,12 16 0,17-4 0,21-9 124,1-23 0,6-4-124,-10-9 0,2-3 60,23 6 0,1-3-60,-16-10 0,-3-3 0,4 0 0,-1 0 0,3-1 0,0-1 0,2 0 0,1-2 0,1-1 0,1-1 0,2-2 0,1 0 0,1-2 0,0-1 0,3 0 0,0 0 0,2-1 0,-1-2 0,2-2 0,-1-1 0,-4-1 0,2-3 0,-12-2 0,4-3 0,-4 0 0,8-2 0,-1-1 0,19-7 0,-4-2 0,-29 8 0,-6-2 0,-2-1 0,-2-1 0,36-20 0,-18-5 1320,-13-3-1320,-12-7 0,-7-11 0,-5-6 0,-6-9 0,-13 23 0,-3-3 0,-1 13 0,-3 0-17,-2-15 1,-4 0 16,-21-30-1489,4 47 1,-4 1 1488,-8 1 0,-5 3 0,-2 1 0,-4 3 245,3 4 0,-3 3-245,-12-4 0,1 4 0,-20-10 0,-16 1 0,33 23 0,-2 9 0,-4 3 42,0 5-301,2 1 311,-6 39 0,35-30 1,-1 30-1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546 6 26194,'-53'1'605,"0"-1"0,-41 10-258,54 13-89,-1 12-45,-1 8 11,-3 9-45,3 9-133,0 8-46,6 10 0,9 0 0,7 1 0,13-3 0,3-2 0,16-1 0,7-7 0,18-3 0,8-11 0,7-8 0,4-12 0,3-14 0,1-10 0,-4-7 0,-1-20 0,-3-8 0,-18-10 0,-2-6 0,13-26-1696,-18 20 0,-5-3 1696,-5-30 0,-7-7 0,-8-12 0,-1 26 0,-2 0 0,-3 20 0,-2 2 0,0-14 0,-4 6 0,-16 3 0,-1 21 0,-3 18 0,-1 11-304,1 11 2901,3 9-4031,10 6 1434,7 15 0,7-17 0,3 1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3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23213,'-11'0'4773,"2"0"-4414,9 0-33,14 0-326,5 0 0,16 0 0,-1 0 0,-1 0 0,-7 0 0,-6 0-147,-7 0-1029,-6 1-931,-1 1-4168,-3 2 6275,0 0 0,-2-1 0,-1-2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3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27572,'-12'76'366,"1"1"0,-1-2 1,1-4-367,3-20 0,1-1-856,0 3 0,2 0 856,0 0 0,2 0 0,1-2 0,0 1 166,1-2 1,1 0-167,0 42 0,0-6-662,0-12-638,0-14-547,0-16-4854,6-20 6701,5-12 0,-3-10 0,1-2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9 25174,'0'-5'2924,"0"1"-2487,0 4-301,0 0-136,-7 110-1286,-1-24 1286,0 5 0,-1 6 0,0-25 0,-2-3 0,-2 2 0,0 0 0,-1-2 0,0-1 0,-1-6 0,1-2 0,1-6 0,0-1-136,-9 34-1697,7-19-3882,7-19 5715,5-17 0,3-17 0,0-9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4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0 27863,'-28'69'209,"1"0"0,0-3 0,1-3-153,-15 24-56,0 2-1232,4-4 963,2-4-470,6-11-3594,6-14 1654,10-17 2679,6-19 0,6-11 0,1-9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4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23706,'0'-10'3922,"0"2"-3205,0 8-391,0 0-326,57 85 0,-28-44 0,8 13 0,0-1 0,-8-15 0,-4-4 0,-4-5 0,-3-5-136,-3-7-1724,2-8-2431,4-5 4291,2-4 0,-9 0 0,-2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5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90 24412,'-5'0'3530,"1"0"-3105,4 0-268,0 0-168,58 0-516,-32-5-571,45-7-1322,-48-7-7411,-3-2 9288,-1 3 1,-9 8 0,-3 5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28356,'-29'92'105,"1"0"0,0-3 0,5-5-105,11-22 0,3-2-416,-2 2 1,1 0 415,1 0 0,0-2 0,0-2 0,1-3 0,-4 42 0,0-16-767,3-19-1530,2-15-7534,2-12 9357,5-7 1,-1-15 0,1-2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136 151 28479,'-13'16'192,"-1"21"-192,-1 49 0,-1 11-775,8-47 0,0 0 775,-6 42 0,1-14 489,2-12-489,3-18 0,1-13 0,2-16 254,2-10-254,2-8 0,1-22 0,0-17 0,5-17 0,2-7 0,0 13 0,3-2 0,4-21 0,3-1 0,1 21 0,2 3 0,0 1 0,1 2 807,23-35-807,9 8 0,-16 37 0,3 8 0,-18 37 0,1 16 0,-1 17 0,-5 18 0,-7 5 0,-7 6 0,-5-1-436,-14 4 436,-11-1-3248,-18 0 3248,-7-4 0,-1-4 0,2-9 0,12-12 0,9-13 0,12-13 292,9-9-292,6-6 3392,2-3-3528,1-2-6463,16-31 6599,8 8 0,-3-12 0,-1 22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0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0 683 24569,'0'3'3249,"0"0"-2801,13-76-168,6 19-218,-4-4 1,3-4-63,17-19 0,1-2 0,-5 7 0,-3 11 0,-6 13 0,-3 14 0,-6 13 0,-2 11 0,-3 7 0,0 6 0,1 9 0,3 13 0,3 17 0,4 18 0,-3 11 0,-4-12 0,-2 2 0,5 33 0,-6-31 0,0-1 0,1 21 0,0-6 0,-3-9-427,2-9-1545,-6-12-1692,1-9 3664,-4-8 0,0-12 0,0-6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0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28671,'70'-21'0,"-1"1"0,-5 1 0,-6 4 0,9 5 0,-13 5 0,-12 2 0,-8 3-718,-5 7-5680,-8 20 6398,-7 26 0,-8-18 0,-5 6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551 0 24737,'-61'12'388,"-1"1"1,4 1 0,7 5-5523,1 26 5638,-4 14-1032,-3 7 920,5 10 863,6 2-1076,12 2-67,17-1 0,10-25 0,6-1-100,14 25-12,8 15 0,15-39 0,10-13 0,4-11 0,38-15 0,-18-22 0,-5-17 0,-1-9 0,9-27 982,-25 13 0,-3-4-982,4-29 0,-10-4 0,-13 0 0,-10-3 0,-9 2 0,-4 5 3018,-10 8-3018,-11 14 0,-13 15 0,-16 16 192,-5 14-192,-4 7 0,0 8-337,-6 9-148,25-3-871,4 7-551,27-3-5947,6 4 7854,13 7 0,-10-9 0,10-1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38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28210,'-16'15'461,"-1"12"-461,-1 32 0,1 15 0,1 10 0,3 11 0,8-44 0,2 0-180,0 1 1,1-1 179,0 1 0,1-1 0,-2 42 0,0-7 0,0-12 89,-1-11-89,1-15-953,-3-11-1042,5-15-2823,-2-11 4818,3-7 0,0-4 0,0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2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13880,'-12'0'5266,"3"0"-4403,9 0 1254,0 0-1287,-30 0 66,24 0 594,-16 0-817,41 0-113,-6 0-79,6 0-77,-13 0 22,2 0-225,1 0-55,1 0-57,3 0-33,2 1 0,2 0-44,5 0 21,1 0-33,4 0 0,1 0 0,-2-1 0,-3 0-470,-1 0-393,-7 1-4191,4 4 5054,-7-2 0,-1 2 0,-6-4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2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26709,'-20'88'276,"-1"-1"0,2-3 0,4-4-175,9-23 0,2-4-683,-1 5 1,0 1 654,-2 0 1,1-1-74,-1-1 0,1-1 0,-1-2 0,0-1 4,-5 43-4,4-10 353,2-11-410,5-12-402,1-11-393,0-9-295,5-13-1262,5-10-6843,9-10 9252,5-7 0,-10-3 0,-2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440 1 27494,'-38'58'261,"1"0"0,1 0 1,2 0-206,9-4 0,2-1-2156,-1 3 0,1 0 2100,1-1 0,-1 3 167,-8 14 0,2-1-728,9-21 1,2-3-561,-5 8 1,4-6-6645,8-9 7935,7-22 0,4-10 0,0-8 1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3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22900,'0'-10'3283,"0"2"-2735,0 8 293,0 0-595,45 45-122,-21-9-124,36 38-90,-34-26-515,0-7-605,-3-8-830,4-12-5669,1-6 7709,4-9 0,-14-3 0,-3-3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 24558,'-5'-4'1893,"1"2"-1881,4 2-774,0 0-2006,46 0 2768,-21-2 0,24 2 0,-36-1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3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13 24659,'-5'-7'2891,"1"2"-2376,4 5-67,-18 107-290,5-26-1104,-2 7 1,0 4 945,7-27 0,0-2 0,0 1 0,0-1 146,3-3 1,2-1-630,-1-7 1,2-1-2308,-1 31 2790,17-19 0,-10-31 0,10-14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3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22 23874,'-7'-12'3956,"2"3"-3374,5 9-323,0 0-259,32 58 0,1-3 0,-3 1 0,3 4 0,-4-11 0,-1 0 0,0 4 0,0 0 0,0-2 0,-2 0-233,0-2 0,-1 0 233,-1-3 0,-1-2 0,19 39 0,0-12 0,-8-10 115,-4-14-115,-7-11-337,-3-11-1310,-7-7-807,-3-6-6566,-6-3 9107,-2-6 1,-2 0 0,0-3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4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1067 28009,'53'-78'220,"0"1"1,1 0 0,0 3-221,-3 11 0,0 1-832,0 2 1,1 1 831,-2 4 0,0 2 0,-4 4 0,0 2 0,-1 4 0,-2 3 0,-4 4 0,-1 1 522,30-23-522,-16 14 272,-14 12-272,-13 16-1445,-8 7-4707,-3 23 6152,0 19 0,-8-11 0,1 7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4:45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1113 26597,'-13'15'930,"-1"9"-571,5 23-57,0 10 0,4 9-121,2 5-181,1-1 0,5-8 0,14-18 0,16-20 0,30-34 0,-20-12 0,2-10-603,13-13 0,1-8 603,8-14 0,0-7 0,-20 22 0,0-1 0,-1-2-428,-1-1 1,-1 0 0,-3-1 427,16-25 0,-3 0 0,-7 4 0,-4 1 0,-7 6 0,-3 2 0,-3 6 0,-2 1 0,-5 7 0,-1 1-271,-2 5 1,0 3 258,12-31-1523,-6 21-1255,-5 27 3030,-6 18 1,-6 12 0,-4 2-1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3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 19673,'0'-3'4728,"0"0"-3877,0 3 1816,0 0-2353,0-4-23,0 20-144,0 16-147,4 35 0,-1 21-226,0-37 1,-1 2 225,-1 0 0,0 1 0,-1 1 0,0-1 0,0 0 0,0-1-197,1-2 1,-2 0-723,-5 45-575,2-12-702,-3-18-5827,4-19 8023,3-23 0,0-14 0,0-10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3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26015,'52'-32'280,"-1"1"0,-1 5 0,-4 14-45,0 52 34,-1 6 0,-10 1-23,-11-1 1,-11-2 10,-8-2-21,-5 1-179,-11-2-57,-7-1 0,-10-5 0,-4-7 0,2-5 0,1-4 0,-2-1 0,0 1-326,-2 0-805,3 0-449,6-1-3093,11-7 4673,12-4 0,2-6 0,4-1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3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28412,'-19'75'82,"1"0"0,0-6 0,3-7-283,-2 1-561,2-3-974,4 1-1536,5-8 3272,4-11 0,2-19 0,0-12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4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47 23460,'-5'-1'2241,"2"0"-1916,3 1 257,0 0-167,-17 71 0,13-42-91,-5 52-44,19-63-44,8-6-68,2-2-79,2-4-33,3-3-11,0-1-34,0-2 13,-2 0-24,0 0 0,-5 0 0,0-4-24,-1-1-32,0-7-45,-1 0-89,-1-4-146,-2-3-157,-2-3-336,-2-6-460,-3-4-1500,-1-6 2789,1-5 0,-3 18 0,1 4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4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27247,'62'32'-4538,"-9"0"4538,-31 3 0,-10-15 0,-3-1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5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25555,'-27'80'213,"-1"0"0,2-7 0,8-7 22,18 6-33,8-11 33,7-9 135,14-13-56,11-13-169,9-13-22,9-9-11,8-21-44,1-11-35,-2-18-33,-9-6-235,-10-3-594,-8 0-740,-6-3 1569,8-19 0,-22 39 0,5-8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5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27527,'-12'69'153,"-1"1"0,2-2 0,1-3-153,2 31-806,4-44 1,1-1 536,0 0 0,1 0-975,0 48-1165,2-11-7422,0-10 9763,1-16 0,-1-28 1,2-13-1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5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25847,'21'-50'-976,"5"9"-626,13 33-2969,2 1 4571,1 0 0,-19 3 0,-4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5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22070,'3'-3'3395,"0"0"-2745,-3 3 134,0 0-660,5 58-80,-4-23-44,4 47-212,-5-38-404,-4-4-1200,1-6-8015,-5-9 9532,4-12 1,1-6-1,3-7 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4 24031,'2'-2'2532,"-1"1"-2061,-1 1-235,-1 104-136,-12-24-100,5 4 0,-3 6-470,-5-26 0,-1-2 100,0 2 0,0 0-560,0-1 0,1-2-3160,2-3 1,1-1 4089,-4 39 0,8-43 0,6-19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5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6 23964,'2'-3'2151,"-1"0"-1792,-1 3-225,-2 79-134,-9-24-17,4 5 1,-1 2-533,-15 13-1311,3-8-7971,5-14 9089,6-19 1,5-17 0,4-10-1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7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35 23527,'-3'-4'2801,"1"0"-2476,2 4-67,0 0-113,12-11-43,9 7 32,15-7-78,2 10-22,-2 1-23,-7 0-11,-8 0 0,-6 5 0,-7 3 0,-5 6-34,-2 0-111,-2 4-13,-10 2-32,-5 5 33,-15 7-134,-29 30 235,10-10 56,-20 19 0,27-26 11,9-10 34,13-12 112,10-12 156,7-6 80,3-4-46,1-1-33,0 1-68,6 1 0,22 1-201,4-2-45,21 1-78,-7-2-348,5 0-795,-2-9-785,3-4-6039,-2-11 8045,1 0 0,-25 10 0,-4 4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7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57 24367,'-5'-5'1905,"2"1"-1770,3 4-23,0 0-112,66-20-34,-35 14 0,49-14-78,-60 19-56,-7 1-33,-8 6-158,-3 8-235,-6 11 135,-8 6 358,-10 7 101,-10-2 34,-8 3 201,-1-4 190,0-3-21,7-4-79,7-6 22,9-2-22,6-2 123,4 2 1,5 1-180,1 4-146,2-3-78,6 5-45,9-13-79,14-1-436,12-11-438,7-14-481,3-4 1434,16-30 0,-35 25 0,6-11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7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23796,'-23'58'231,"1"0"1,2-6 0,6-8 48,11-17 0,3-7-124,1-11-44,6-3-11,3-13-101,6-12 56,1-11-56,1-10 0,-3 1 0,-1 7 0,-5 9 11,-3 8 23,-2 6 68,-2 6 435,-2 2-257,0 16-123,1 2-112,2 16-45,1-1 0,3-2-90,1-2-179,1-8-515,2-5-897,-1-8-3350,2-4 5031,1-15 0,-6 9 0,1-8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 24670,'-2'-2'2588,"1"1"-2207,-8 99-246,3-36-528,1 11 0,-1 4 393,1 14-33,3 3-370,1-1-740,1-7-964,0-9-7724,0-13 9823,0-13 1,0-25 0,0-10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8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24804,'64'-18'-1639,"1"1"1,-4 2-1,-10 6 1,-25 9 0,-6 3-1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8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15 23180,'-11'-8'2521,"2"1"-2174,9 7-134,0 0-112,-56 85-68,39-44-22,-13 13 1,3-2-23,25-21 11,6-11-23,8-11-33,7-8 34,7-14 11,-1-6 11,-6-11 33,-4 3-10,-8 7 133,-3 9 12,-1 6 12,0 5 246,2 10-157,5 9-225,4 11-44,6 5-112,7 0-594,5-1-471,13 0-1377,14-3-6186,22 2 8740,-26-13 0,-1-1 0,9 2 0,-2 2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19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25532,'99'0'720,"0"0"0,-21 0 0,3 0 0,3 0-656,-11 1 1,3 0 0,2 1 0,2-1-767,-3 0 0,2 1 0,1-1 0,3 1 0,1 0 702,11 1 0,2 0 0,3 0 0,0 0 0,2 1-368,-9-1 1,1 0 0,2 0 0,0 0 0,1 1 0,1-1 367,-10 0 0,2 1 0,0-1 0,1 0 0,1 0 0,0 1 0,0 0-66,4 0 1,1 0-1,0 0 1,0 1-1,1-1 1,0 1 0,1-1 65,-11 0 0,1 0 0,0 0 0,0 0 0,1-1 0,0 1 0,0 0 0,0 1-169,1-1 1,2 1-1,-1-1 1,0 1-1,1 0 1,0 0-1,0 0 1,0 0 168,2 0 0,0 0 0,0 0 0,0 0 0,1 0 0,-1 0 0,1 0 0,-1 0-60,1 1 0,0-1 1,0 0-1,0 0 1,-1 1-1,1-1 1,0 1-1,-1-1 60,-1 1 0,0 0 0,-1 1 0,1-1 0,-1 1 0,0-1 0,0 1 0,-1-1 0,-2 1 0,-1-1 0,0 1 0,0 0 0,0 0 0,-2-1 0,0 2 0,-1-1 0,6 1 0,-1 0 0,-1 1 0,-1-1 0,-1 1 0,-1 0 0,-1 0-20,5 2 0,-1-1 0,-2 1 0,-1 0 0,-2 1 0,-3-1-622,23 5 0,-4-1 1,-4 2-1,-7 1 642,0 3 0,-7 2 0,-9-3 0,-5-2 0,-15-1 0,-12 10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43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4507 25131,'0'-72'192,"0"0"1,0 0 0,1-1 0,1 0 0,2 2-115,7-26 0,2 0-638,-4 24 1,-1-1-1,-1-3 578,1-7 1,-1-2 0,-1-2-394,1-7 1,0-1 0,-1-2 376,-1 20 1,-1 0 0,0-1 0,0 0-199,0-4 0,0 0 1,0 0-1,-2-1 196,1 2 0,-1-1 0,-1 0 0,1 1 0,-1 2 0,0-1 0,0 2 0,-1 0 0,1-22 0,-1 2 0,-1 1 0,1 6 0,0 3 0,-1 0 0,1 6 0,-1 1 0,1 1 0,-1 7 0,1 2 0,-1 0-118,-1-26 1,3 3 117,4 9 0,2 4 0,-1 12 0,2 4 0,2 12 0,2 4 844,4-21-833,-5 27 1599,-6 17-1554,-1 12 2571,1 4-2627,-1 5 1025,3 1-1025,0 4 0,4 1 0,18 0 0,0 3 0,19 0 0,-3 1 0,9 2 0,9 0 0,-3 3 0,4 2 0,-9-1 0,3 0-607,27 6 1,3 0 606,-10-2 0,1-2 0,8 1 0,3 0-624,5-1 0,2 0 624,-30-3 0,0-1 0,1 1 0,1 1 0,-1 0 0,7 1 0,4 2 0,6 2 0,1 0 0,-3 0 0,6 1 0,-3 0 0,5 1-559,-3 0 1,5 0 0,0 0 0,-6-1 558,2 1 0,-4-2 0,0 0 0,2 0 0,0-1 0,1 0-437,0-1 1,0 0-1,0-1 437,1 0 0,1-1 0,0 0 0,3-2 0,1 0 0,0 0 0,4-1 0,0-1 0,2-1 0,-25-1 0,0-1 0,2-1 0,5 0 0,5 0 0,7-1 0,3 0 0,-3-1 0,-4 1 0,-1 0 0,-5 1 0,-1-1 0,5 0 0,-2-1 0,5 0 0,1 0 0,-3 0 0,-7 1 0,13 1 0,-8 1 0,0 0 0,-2 0 0,-1 0 0,-1 0 0,-5 1 0,-2 1 0,0 1 0,-4 0 0,0 0 0,-3 1 0,29 3 0,-3 1 0,-8 1 0,-4 1-171,-7-1 1,-3 2 170,-7-2 0,-2 2 263,-4-1 1,-3 1-264,-2-1 0,-1 0 0,-4 0 0,-2 0 1781,37 11-1781,-15-3 0,-15-2 1918,-11-3-1918,-6-3 1898,-2-1-1898,1-3 221,1-4-221,0-4 0,3-2 0,1-1 0,1-7 0,-1-3 0,0-4 0,-3 0 0,-1 6 0,1 3 0,-15 4 0,-1 2 0,-17 0 0,-4 0 0,-2 0 0,1 0 0,1 0 0,3 3 0,-1 9 0,1 11 0,-3 14 0,-1 13 0,-1 13 0,-4 11 0,-4 12-902,-6 9 902,6-46 0,-1 5 0,-3 30 0,0 3 0,3-15 0,0 1 0,2-6 0,-1 4 0,2-2 0,-1 17 0,2-2 0,1 6 0,0 1-836,1 0 1,0 1 835,1-3 0,-1 0 0,1-7 0,-2 2 0,-1-13 0,-1 4 0,-1-4 0,-1 8 0,-2-2 0,-3 21 0,-3-4-233,5-33 1,0-4 232,-1-4 0,1-2 0,-9 44 0,3-12 0,3-8-52,-1 14 52,4-27 691,-1 12-691,4-28 0,-1-3 1709,-1 2-1709,-1-1 0,-2 7 616,-2 1-616,1 2 74,-3 16-74,9-23 0,0 4 0,8-30 0,0-8 0,0-6 0,0-4 0,0-2-169,0-9-2598,0-13-7064,0-13 9330,0-5 1,0 15-1,0 9 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5:32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98 177 12468,'-13'0'9830,"3"0"-7425,10 0-1721,0 0 459,-24 4-515,15-1 10,-17 1-134,22 0-133,-1-2-371,2 4 0,0-3 0,2 0 0,14-1 0,15-2 0,23 0 0,18-4 0,14-3-851,11-3 851,-45 3 0,2 2 0,3-1 0,0 1-234,1-1 1,0 0 233,0 1 0,0 1 0,0-3 0,-2 1 0,-1-1 0,-1 0 0,46-12 0,-7-3 0,-11 1 0,-11 3 0,0 3 0,-28 7 0,-5 1 0,-26 4 809,-7 1-3398,-2 1 2716,-11 14 0,8-9 0,-9 9 1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0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1 227 27830,'50'-49'280,"-4"4"-224,-22 16-23,-3 2-33,-3 5 23,-4 4-12,-2 3-11,-2 5 0,-2 2-23,-3 5 12,-2 2 11,-1 4 112,-2 8 0,0 9-56,0 8-45,-1 4 23,-1 3-34,-2 3 0,-2 4-45,-1 2-168,0 2-459,-2-2-639,2-4-2341,2-7 3652,1-6 0,4-13 0,-1-5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05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26563,'31'-13'404,"-5"5"-337,-15 15-34,-3 3-33,-2 5 23,-3 3-3359,-2 5 3348,-1 3 10,-4 1-22,-2 1 0,-5-4 11,-1-1 12,-1-5 21,3-4 124,3-5 3538,4-5-3348,1-3 180,2-1-503,3 0-35,4 0 0,5 1 0,5 1 0,4 1 0,4 0 0,6 0 0,4 0 0,4 1-886,0 2-862,-1 3-3070,-3 4 4818,-5 2 0,-14-6 0,-5-2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08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23751,'-5'3'1837,"1"-1"-1478,4-2-112,0 0-169,14 62-33,1-26-34,5 18 0,1 2 23,7-3 0,3 16-1,-19-22 1,-7-2-12,-4-2 12,-9-4-23,-3-5 11,-10-6 1,-1-9 33,-2-8-23,0-6 124,-3-4 67,-4-6 57,1-7-80,1-10-100,6-7-11,6-8-57,8-2 1,5-6-34,21-4-78,42-26 10,6 23 40,-18 18 0,3 4-84,23 7 45,-5 9 45,-12 13 11,-13 18 11,-20 10 67,-24 57-56,-26-10-171,5-19 0,-5-1 183,-33 26-12,0-7 34,5-11 11,6-13 112,7-11 33,4-14 79,8-12 147,-1-11-427,10-20 0,0-13 0,10-21 0,6-11 0,6-6 0,14-6 0,10 6 0,12 2 0,4 13-1132,4 17 0,5 4-2073,20-4 3269,-10 12 0,-3 4 0,-14 13 0,-6 4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08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1 160 22306,'31'-42'420,"0"1"0,27-25 1598,-18 58-2007,-4 5 789,-3 20-777,-9 12-23,-9 26-12,-7 14-212,-13 12 79,-11 6-23,-11-5 168,-10-8 0,1-17 458,4-17-346,10-16 1687,8-13-1339,8-6-67,4-5-393,2 0 0,8 0 0,12 1 0,19-1 0,21 1 0,16-1-649,12-8-1603,9-1-5861,-1-7 8113,-2 4 0,-42 5 0,-12 4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09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3 23538,'0'-1'2129,"0"0"-1949,0 1-57,-55 80-45,30-36-17,-8 9 1,1 2 162,12-5 135,6-2-1,4-3 124,1-3-123,4-3-12,2-3-89,2-4-145,1-6-113,9-6 0,10-7 0,13-7 0,10-4 0,2-2 0,4-4 0,-5-4 0,1-4-259,-8-2-1265,-3 0-1311,-3-1 2835,-2-1 0,-12 7 0,-4 1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09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28671,'-23'63'0,"-1"-1"0,2-3 0,0-4 0,-11 19-304,3-4-1085,3-6-1266,9-8 2655,7-13 0,7-18 0,4-12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09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25656,'-25'56'272,"-1"-1"1,4-5 0,3-7-172,8-10-57,6-14-44,3-9 79,2-8 134,12-18-135,8-6-56,14-19 23,1 2 11,-2 5 169,-8 11 144,-7 11-66,-6 7 22,-5 4-90,-2 7-133,-3 9-102,-1 11 0,-1 12 0,0 2 0,-2 2 0,-2-3-853,-2-6-883,2-12-4281,1-9 6017,9-8 0,-4-4 0,4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0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87 184 25174,'37'-44'-51,"0"0"1,20-28-6,-53 58-90,-11 7 146,-8 5 90,-10 13 0,-8 7 190,2 17 280,2 8 157,4 6 34,4 0-269,4-1-281,6-10-178,5-6-23,4-10-213,4-6-751,10-6-1008,9-5-5390,10-3 7362,5-4 0,-15 1 0,-4-1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0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90 256 26216,'36'-43'-28,"-1"0"0,22-30 17,-51 44 11,-3 4 11,-3 3 101,-6 9 56,-5 5 56,-8 8 168,-5 22 337,-2 17-80,-4 25-412,-2 13-237,2 0 0,7-7 0,7-14 0,9-14 0,5-13 0,12-7 0,6-10-3718,12-5 2384,5-5-660,1-3-5189,3-16 7183,-1-13 0,-15 8 0,-5-3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0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28671,'-11'67'0,"0"0"0,1-2 0,0-5 0,2 15-158,-2 1-1164,-2-6-1289,-1-6 2611,-4-10 0,8-24 0,0-11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0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28300,'64'-19'-7384,"-9"-2"7384,-35 3 0,-9 7 0,-4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0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19 25465,'2'-10'2902,"-1"2"-2622,-10 74-256,2-18-24,-1 4 0,0 1 0,-3 19-113,-1-4-895,0-6-1301,-3-6-5546,2-12 7855,1-14 0,6-14 0,3-9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26328,'57'-10'-856,"-23"2"1,-14 8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1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357 168 24334,'4'10'2532,"-1"-2"-2353,-3-8-201,0 0-102,52-41 12,-40 16 68,40-32 21,-63 30 12,-8 7-23,-16 10 34,-10 4 124,-11 15 32,-6 9 80,-3 12 156,7 9 23,8 4-12,15 6-133,13 1-270,9 4 0,7-2 0,4-3 0,10-5 0,14-9 0,44-7-1390,-2-14 101,-15-9 0,2-2-4448,30-10 5737,11-4 0,-41 2 0,-8 1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1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28671,'70'22'0,"5"0"0,5-10 0,6-2 0,1-5 0,-6-3 0,-9-2-315,-15 0-2407,-15-5-7109,-14-1 9748,-13-7 0,-8 6 0,-3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1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55 26395,'-24'61'254,"-1"0"0,2-4 1,4-4-99,2 14 102,1-6-45,6-8-34,3-12-45,5-14-44,1-15 393,1-6-483,8-34 0,5-6 0,11-33 0,4-3 0,2-6 0,2 2 0,-3 8 0,0 10-774,-3 14-2151,2 18 2925,-1 11 0,-11 9 0,-3 4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2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25051,'2'-2'3115,"-1"1"-2610,-1 1-505,52 60 0,-18-25 0,4 7 0,3-1 0,5 2 0,-1-3 0,-3-2 0,-10-1 0,-7-5-1559,-8-4-3472,-3-7 5031,4-10 0,-9-5 0,2-6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2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618 1 26855,'-40'65'605,"-1"1"0,-1 0 1,1 0-1317,6-6 1,1-1 710,-4 4 0,0 0 0,1-2 0,1 0 0,1-1 0,1-1 0,4-5 0,2-2 0,4-5 0,1-1-1076,-9 34-1111,12-14-4749,10-13 7026,17-19 0,-5-16 0,8-12 1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12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2111 244 24586,'-80'-49'575,"0"1"0,-6 3 1,0 7-453,5 15 0,-3 6-1384,-13 4 1,-4 5 1424,28 6 1,-1 2 0,0 4-1,-4 4 0,0 4 1,1 2-24,0 5 1,0 2 0,2 4-97,4 3 0,2 3 1,2 4-46,5 0 0,3 3 0,3 2-163,-17 20 0,7 4 163,11 1 0,8 5 0,11 1 0,8 4 0,9 4 0,6 2 0,2 1 0,10 4 0,18-6 0,11 4 0,2-5 0,6 12 0,10-4 0,4-13 0,8 1 0,3-10-321,-6-21 0,2-7 0,3-4 321,4-2 0,2-2 0,3-5 0,2-3 0,3-5 0,1-2 0,2-2 0,2-4 0,0-4 0,3-4 0,0-3 0,-1-5 0,1-2 0,-1-4 0,-2-4 0,-3-5 0,-2-4 0,-2-4-253,-6-4 0,-1-4 0,-6-4 253,-6-2 0,-4-3 0,-6-3 0,11-30 0,-11-5 0,-14-4 0,-11-4 0,-10-1 0,-12-2 0,-12-1 0,-11 2 0,4 31 0,-3 2 0,-5 1 0,-6 1 0,-4 2 0,-3 3 0,-4 2 0,-3 3 0,-2 4 0,-3 3 0,-2 3 0,-2 4 0,0 5 0,-1 4 0,-5 5 0,-17 5 0,-6 8 0,4 8 0,-7 10 0,3 12-1155,15 2 1,-2 7 0,11 7 1154,-3 32 0,15 4 0,19-29 0,5-3 0,-20 39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41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25903,'-1'90'1770,"-1"-4"-1412,-2-29-78,-2 8-45,-2 5-110,-1 5-125,-1 5 0,1 5-918,0 4 918,3 0 0,2 1 0,0-3 0,0-1 0,1-4 0,0-5 0,3-4 222,-1-3-222,-1-1 0,-1 0 0,-1-1 0,1-2 0,-1-5 0,3-6 0,1-5 696,0-4-696,0-2 0,-2 0 0,1 1 0,-3 0 0,0 2 0,-1-2 0,-2 16 0,2-17 0,0 10 0,4-23 0,0 10 0,1-13 0,-2 8 0,1-13 0,-1-1 0,0 2 0,0-2 0,-1 0 0,0 0 0,1-2 0,-2 3 0,0-1 0,-2 13 0,2-10 0,-1 5 0,3-13 0,1-5 0,1-2 0,-1-4 0,0-4-886,0-4-1423,0-13-4783,0-12 7092,1-13 0,0 15 0,0 4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4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13 21521,'-6'0'3843,"2"0"-3360,4 0 177,0 0-77,16 0-45,4 2-34,33 2-370,-14-1-66,12 2-35,-19-4-33,-3 1-56,0-1-179,-2 0-336,-1-1-707,-4 0-705,-3 0-3631,-4-5 5614,-4-5 0,-5 3 0,-3-3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6:46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25679,'-23'54'403,"0"0"0,2 0 0,3 0 1,6 37-789,7-39 0,1 2 480,2 4 0,1 2-17,0 3 1,0 1-35,1 2 1,0 0-17,0 0 0,0 0 11,0 0 1,0 0-18,-1-1 1,0 0 5,-1 0 0,-1 0-6,-1 1 0,-1-1-16,-1 0 0,0 0-6,-2-1 0,1-1 172,1-3 0,1 0-178,1-4 1,0-1-12,2-3 0,1-1-245,0 42 206,1-10-11,0-9-51,0-12 40,0-10 510,0-13-1418,3-11-156,0-14-449,6-16-4000,0-22 5591,5-18 0,-6 14 0,0 2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7:29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1 25241,'-74'27'1199,"8"5"-852,30 5-78,2 10 23,1 10-113,5 5-78,4 5-11,7 1-23,7-2-56,5-5 11,7-8 1,11-9-12,8-11 0,16-16-11,9-12-11,9-28-11,7-18-46,0-25-10,-2-13-256,-11-3 334,-11 4 0,-11 10 11,-9 13 23,-7 0-23,-4 24 22,-5 2 1,-1 21-23,3 5 23,-1 8 378,5 9-288,-2 12 100,2 16 44,-4 10-3535,-1 11 3267,-3 8 0,0 0 0,0-4 0,6 11 0,1-26-147,7 6-447,0-30-885,6-10-1132,6-8 2611,6-17 0,-12 4 0,-2-6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7:30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294 228 25454,'0'-2'1681,"0"0"-1614,0 2-67,49-45-213,-26 18-45,37-35 46,-45 32 88,-6 6 57,-7 6 67,-9 6 0,-10 7 11,-14 5 124,-15 14 55,-11 10-11,-3 14 101,0 7 158,7 1 43,11-1-77,10 1-179,10-1-225,8 4 0,7 0 0,4 4 0,10-2 0,12-5 0,17-10 0,19-14 0,-6-15 0,4-5 0,28-10-886,-26 2 0,-1-4-3405,14-14 4291,-4 0 0,-30 11 0,-8 4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03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0 680 22003,'2'0'3821,"-1"0"-8910,75 0 5453,-15 0 0,8 1-190,17 2 0,7 0 114,-20 0 1,4 0-1,-1 0-229,-5 1 1,-1 0 0,3 0-90,12 0 0,2-1 0,3-1 52,-14 0 1,1 0-1,1-1 1,2 0-424,7-1 0,1 1 1,1-1-1,2 0 409,6 0 1,2 0-1,1 0 1,1 0-3,-16-1 1,1 1 0,1-2-1,0 1 1,1 0 11,4-1 0,0 1 0,1-1 0,1 0 0,0 0-178,2-1 0,0 0 0,0 0 0,5 0 0,5-2 186,-18 1 1,5 0 0,4-1-1,2 0 1,0 0 0,-1 0-1,-2 0 1,-3 0-76,-5 0 0,-2 0 0,-2 0 0,-1 0 0,0 1 0,3-2 0,4 1 49,5-1 0,4 0 0,3-1 0,1 1 0,0-1 0,-1 0 0,-4 1 0,-5-1 0,6 0 0,-5 0 0,-2 0 0,-2 0 0,0 0 0,2 0 0,-1 0 0,1 0 0,0 0 0,0 0 0,-1-1 0,0 1 0,-1 0 0,0 0 0,0-1 0,0 1 0,-1 0 0,0-1 0,-1 1 0,-1-1 0,0 1 0,0 0 0,0-1 0,0 1 79,-3 0 0,-2 0 1,1 1-1,0-1 1,2 0-1,4 0-79,5-1 0,4-1 0,3 1 0,0-1 0,0 1 0,-3 0 0,-4 0 0,-4 1 0,-4 0 0,-3 0 0,1 1 0,1-1 0,3 0 0,2-1 0,4 1 0,1-1 0,1-1 0,-2 2 0,-2-1 0,-6 1 66,5 0 1,-4 0 0,-3 1 0,-1 0-1,0-1-66,1 1 0,-2-1 0,1 1 0,-1 0 0,0-1 0,-1 2 0,0-1 0,-1 1 0,0 0 0,0 0 0,18-2 0,0 0 0,-1 1 0,0 0 0,-4 0 0,0 0 0,1 1 0,5-1 0,-15 2 0,5-1 0,2 0 0,0 1 0,-3-1 0,-3 1 43,15 0 1,-5 0 0,0 1 0,4-1-44,-3 1 0,5-1 0,1 1 0,-3 0 0,-7 1 0,-10 1 0,-6 0 0,-2 1 0,1-1-191,24 1 0,-1 0 1,-1 0 190,-5 0 0,-1 0 0,-1 0 0,-2 2 0,-2 0 0,0 0 253,-7-1 1,0 1 0,3 1-254,-8 1 0,4 1 0,0 0 0,-5-1 0,2 1 0,-4-2 0,2 1 0,14 2 0,2 0 0,-8-1 0,-1-1 0,-8 0 304,-5-1 1,-3 1-305,-7-1 0,-2 0 1531,37 1-1531,-15-1 0,-17-2 2655,-11-1-2655,-14 0 1139,-9 0-1139,-11 0 1015,-13-6-1710,-25-3-1925,-21-8-7211,-31 5 9291,-18 3 0,39 7 1,6 2-1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2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1 203 18685,'96'-19'229,"0"-1"1,0 0 0,-17 6 0,1 0 0,1 2-1,2 3-125,5 3 0,1 4 0,3 2 0,2-1-104,-6-1 0,1 0 0,3 0 0,1 1 0,2-1 0,-6 1 0,2-1 0,1 1 0,1-1 0,2 1 0,0 0 0,-5-1 0,2 1 0,0 0 0,2 0 0,0-1 0,1 1 0,1 0 0,-6-1 0,0 0 0,2 1 0,0-1 0,1 0 0,0 0 0,1 0 0,0 0 0,-6 1 0,1-1 0,1 0 0,0 1 0,0-1 0,1 0 0,0 1 0,0-1 0,0 0 0,3 0 0,1 1 0,-1-1 0,1 0 0,0 0 0,1 0 0,-1 0 0,1 0 0,-1 1 0,2-1 0,0 1 0,0 0 0,1 0 0,-1 0 0,1 0 0,-1 0 0,0 0 0,0 0 0,0 1 0,-1-1 0,0 0 0,0 0 0,-1 1 0,1 0 0,-1 0 0,0 1 0,0 0 0,-4 1 0,1 1 0,-1-1 0,1 2 0,-2-1 0,1 2 0,-1-1 0,-1 1 0,0 0 0,5 0 0,1 1 0,-1 0 0,-1 1 0,-1 0 0,0 1 0,-1 1 0,-1 0 0,5 2 0,-1 2 0,0 0 0,-2 0 0,-1 2 0,-1 0 0,-2 1-337,5 2 1,-2 0 0,-1 2 0,-2 0-1,-1 1 1,-3 0-1285,4 2 1,-2 2 0,-2 0 0,-3 0 0,-3 2 1698,5 3 1,-4 1 0,-4 0 0,-7-2 0,15 6 0,-12-2 0,16 14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7:3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25521,'-12'90'1278,"1"0"-875,9-22-989,0 11 822,-2 8-24,-1 6-55,-2 6-96,4-47 1,0 0-12,-2 1 1,-1 1 5,2 0 0,-2 0-28,1 0 0,-1-1 143,1-1 1,0-1-172,-2 46 0,0-2 23,-1-2-12,-1 1-158,-5-2 158,0-3 23,-3-3-11,0-4-23,2-7 0,1-6 0,4-11 0,5-9 0,3-9 440,2-10-440,0-7-942,0-12-335,4-6-129,4-15-3379,4-6 4785,3-11 0,-7 11 0,-2 4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7:36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3 22036,'1'-3'3283,"-13"52"-2733,5-6-158,-10 53-11,9-12-937,1 14 747,4-46 0,0 2-79,0 1 0,-1 1-45,2 1 0,-1 0-17,1 0 1,0 1-18,1 0 1,0 0-17,-1 0 0,0-1 11,1 1 0,0-1-6,-1-2 0,-1-1-11,-1 1 1,-1 0 16,-1-3 0,0 1-6,-2-1 1,-1 0-7,-1-1 1,-1 0-17,-12 45 11,-1-3-11,1-6 0,1-4 0,1-8 303,2-5-303,1-7 0,4-7 162,2-8-218,5-11-179,2-12-650,2-14-310,2-8-2659,0-21 3858,7-9 1,-4 4 0,3 3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7:37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221 288 22451,'-8'4'3754,"1"0"-3026,7-4 281,0 0-752,36 28-167,-7-21-12,34 16-3459,-12-40 3381,4-11 0,-1-11-193,-5-1 114,-11 3-33,-14 7 0,-12 3-78,-8 5 0,-6 3 3206,-18-6-3240,-2 6 255,-18-3-255,0 8 0,-6 5 179,-7 3 45,-4 9 45,-3 16 157,1 16 257,1 21 45,6 10-156,8 9-3438,12 3 3370,11 3-189,11 0-1005,5-2 914,13-5 0,10-8 0,16-12 0,14-12 0,14-15 0,-10-17 0,3-6 0,31-2 1282,-29-6 1,-3-4-3065,15-10-1031,-12-7 2813,-11 2 0,-22 9 0,-10 5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7:50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13633,'-3'-3'4695,"1"1"-3732,2 2 842,0 0-954,-1 0-89,0-1 1792,0 1-2240,6-1-22,1 1-102,6 0-22,-1 0 0,1 0-22,0 0-23,0 0-44,0 0-23,-1 0 22,-1 0-11,0 1 0,0 1-11,3 1-22,2 0-34,2 0 22,0-1-22,1 1-22,-2-2-45,-1 1-79,-3 0-33,-3 0-448,-3 4-315,-3 0-2307,-2 3 3249,-9-2 0,6-2 0,-5-1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7:51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25667,'5'-7'952,"1"1"-448,7 6-335,-3 1-35,4 1-44,-3 1-23,0 1 0,2 0 34,-2-1-22,-1 0-23,-1-2 33,0 0 1,-1 0 100,6 1-179,-7-2-22,3 1-123,-9-1-236,2 0-223,2 0-125,3 0-43,3-1-327,0-1-2083,-2-1 3171,-3 0 0,-4 1 0,-2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8:47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4623 26899,'-4'-95'644,"4"41"1,2-3-511,4-8 1,2-4-1392,2-16 1,-1-6 1271,-3 19 0,0-2 1,0-3-647,1-11 0,-1-2 1,-1-3 630,0 15 0,-1-1 0,-1-2 0,1 0-230,0-5 1,0-2 0,-1 0 0,0-1 229,0-3 0,-1-1 0,-1 0 0,1 0 0,-1 0 0,1-1 0,-1 1 0,0 1 0,-1 2 0,0 1 0,0 2 0,0 0 0,0 6 0,0 0 0,0 2 0,0 2-119,0-14 0,0 4 0,0-1 119,0-4 0,0 1 0,0 6 0,0-3 0,0 4 0,0-10 0,0 6 0,0 34 0,0 4 0,0-47 0,0 7 720,0 12-720,0 11 0,4 12 0,0 11 1733,6 12-1733,0 13 2623,24 9-2623,12 7 0,40 3 0,-31 0 0,3 0-548,12 0 0,5 0 548,12 0 0,3-2 0,-24-1 0,0 0 0,2 0 0,5 0 0,1 0 0,1 0 0,3-2 0,2 1 0,0 1 0,3 0 0,0 1 0,0 1 0,4 0 0,1 0 0,1 0 0,0 1 0,1 0 0,7 0 0,-15 0 0,5 0 0,3 0 0,0 0 0,-5 0-555,4 0 1,-4 0-1,0 0 1,5 0 554,0 0 0,5 0 0,2 0 0,-2 0 0,-6 0 0,-1 1 0,-5 0 0,-2 0 0,1 2 0,0-1 0,1 1 0,-1 1 0,0 1-510,0 1 0,-1 0 1,0 2-1,-1 0 510,0 1 0,-1 0 0,-1 1 0,0 1 0,-2 0 0,-1 0 0,1 1 0,4 1-273,1 0 0,6 2 1,1 1-1,-2-1 1,-4-1 272,1 0 0,-4 0 0,-1-1 0,5 1-101,-2 0 1,4 0 0,1 1-1,-2-1 1,-5-2 100,21 2 0,-5-2 0,0-1 38,3-1 0,1 0 0,0-2-38,0-1 0,-1-2 0,1 1 0,-1-2 0,0 0 0,-1-1 0,-6-1 0,0-1 0,3 0 119,-14 1 1,4 0-1,-1 0 1,-6 0-120,-1 0 0,-4 0 0,1 1 335,9 1 0,2 0 0,-9 1-335,-8 1 0,-7 0 0,-4 1 0,-3-1 1598,45 5-1598,-11-3 1425,-7-2-1425,-5-3 0,-4-2 1677,-9-1-1677,-8 0 0,-9 0 895,-7 0-895,-6 0 533,-2 0-533,-6 0 264,-4 0-264,-5 0 0,-1 0 0,1 0 0,4 0 0,5 0 0,0 0 0,3 0 0,-4 0 0,-4 0 0,-5 0 0,-1 0 0,-7 0 0,1 0 0,-5 0 0,0 0 0,-1 0 0,-1 2 0,0 2 0,0 7 0,0 13 0,0 14 0,0 18 0,0 16 0,-2 20 0,-2-38 0,0 2-121,-1 9 0,-1 2 121,-2 8 0,-1 2-902,2 6 0,0 2 902,-1 4 0,2 2 0,0 3 0,2 5-442,1-7 0,1 7 0,0-4 442,1-21 0,0-3 0,0 4 0,0 19 0,1 4 0,0-7 0,0 2 0,0-1 0,0-10 0,0 6 0,0-5 0,-1 10 0,-1-1 0,1-16 0,0 3 0,-1-7 0,-1-1 0,0-6 0,-1-7 0,1-2-231,-3 36 231,1-20 161,-4-17-161,2-13 1496,-4-7-1496,2-4 1602,-2-2-1602,2 2 344,-2 2-344,3 4 0,-3 3 0,-4 17 0,3-16 0,-2 8 0,6-20 0,1-5 0,3-1 0,-1 11 0,3-5 0,-2 14 0,3-6 0,-5 4 0,0 3 0,-1 0 0,-1 0 0,3 7 0,1-19 0,3-1 0,1-23 0,0-5 0,0-9 0,0-13-808,2-14-1635,1-14-7388,1-4 9490,-2 0 1,-2 23-1,0 7 1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9:23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7 304 19190,'-2'-3'4729,"2"0"-3743,0 3 1435,0 0-1884,-4-17 271,11 1-808,1-12 0,18 7 0,6 5 0,9 3 0,8-1 0,8 4 0,12 1 0,11 2 0,9 1 0,6 0 0,0 1-804,1 1 804,-1 2 0,-31 2 0,0-1 0,31 1-209,-37 0 0,-1 0 209,12 2 0,-5 0 0,-4 1 0,-2-1 0,-4-1 0,23-5 0,-23-2 768,14-4-768,-30-2 0,-4 2 0,-4 2 454,10-1-454,-10 3 0,10-1 0,-9 1 0,3-2 0,0 1 0,2-2 0,-2 1 0,-1 2 0,-2 0 0,11 2 0,-12 2 0,11 0 0,-13 2 0,0-1 0,-1 1 0,0 0 0,0 0 0,0 0 0,1 0 0,0 0 0,-1 0 0,18 0 0,-20 0 0,12 0 0,-23 0 0,-3 0 0,-1 0 0,-4-1 0,-2 1-729,-3-1-3440,-6 1 4169,-10 0 0,7 0 0,-6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9:24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1183 19090,'-1'-6'4347,"0"2"-3888,1 4 1144,0 0-1379,-2 0 56,2 0-11,-3 0-11,3 0 11,-1-3 22,1-1-33,0-7-56,0-3-57,0-6 57,0-3-68,0-4-33,0-6-23,0-5 23,0-5-11,0-3 11,0-4-1,0-1-31,0-3-69,0 1 0,-1-1 0,0 1 0,1 2 0,-1 3 0,1 3 0,0 3 0,0-10 0,0 13 0,0-8 0,0 17 0,0-1 0,0 2 0,5-9 0,-1 11 0,4-4 0,-3 15 0,-1 2 0,-1 3 0,0 2 0,0 1 0,0-2 0,-2 4 0,0-1 0,0 5 0,-1 1 0,2 0 0,0 1 0,1 0-1211,3 1-930,-1 9-7690,3 8 8759,-2 12 0,-2-11 1,-2-3-1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9:25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27751,'11'0'920,"1"0"-920,33 0 0,-3 0 0,5 0 0,2 0 0,-1 0 0,-5 0 0,-7 0-360,-9 2-1096,-7 5-1177,-10 10 2633,-4 14 0,-5-12 0,-1 1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9:25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64 24188,'-1'-7'3798,"0"2"-3148,1 5-615,0 0-35,33-8 0,-2 7 0,35-7 0,-6 8 0,5-4 0,3-3-886,-3-2-1848,-7 1 2734,-7 4 0,-24 1 0,-8 3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7:59:32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504 91 19583,'-9'-1'4504,"1"0"-3764,-38 1-203,22 0-110,-41 4-2,34 5-33,-4 7-67,1 8-44,-2 5-35,1 6-44,1 5 167,-10 23-246,13-12 1,-4 18-46,18-19 12,5 1-57,6 1 34,4 23-55,11-19-12,3 13 0,11-28 11,4-6-11,3-6 0,2-5 0,4-8 0,21-5 0,-13-6-11,15-4-1,-20-8 12,2-6-22,1-14 33,2-8-11,0-8 0,12-26 11,-20 14 12,3-15-1,-23 21 12,-7-1-1,-4-4-33,-4-2 13,-1-4-13,-3 2 0,-8-1 0,-21-18 0,1 25 0,-14-8 0,10 35 0,-2 11 0,-1 6 0,-11 6 0,15 2 0,-4 0-270,16 4-369,1 5-582,2 7-796,0 11-5401,3 8 6570,2 10 0,6-19 0,2-2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11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21488,'2'-4'3630,"0"0"-2957,-2 4 929,0 0-1042,13 23-79,-6-5-244,11 24-237,-9-8 0,-3 8 0,0 4 0,-3 5 0,1 5 0,-1 4 0,0 3 0,-1 1 0,-1-1 0,-1-2 0,0-2 0,0-2 0,0 21 0,0-20 0,0 14 0,0-24 0,0-2 0,0 0 0,0-1 0,-1-4 0,-1-2 0,-1-5 0,0-3 0,0-2 0,0 11 0,0-9 0,-1 6 0,2-15 0,1-3 0,1-3 0,-1 2 0,0-4 0,0 4 0,0-7 0,1 0 0,0-8 0,0 0 0,-1-1 0,-2-1-2164,-3 0 2164,-8-5 0,6 3 0,-3-4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13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21387,'-2'2'2880,"-1"0"-2287,3-2 12,-1 1-167,0-1-80,0 0 0,0 0-55,0 0-56,0 1-12,1-1-45,0 2-33,0-1-45,0 0 661,0 0-738,0 0-35,0 0 0,0 1 0,0 0 0,1-1 0,1 0 0,3-1 0,2 0 0,3 0 0,1 0 0,0 0 0,1 0 0,-1 0 0,0 0 0,-1 1 0,2 0 0,-1 0 0,9 0 0,-5-1 0,3 0 0,-6 0 0,-1 0 0,0 0 0,9 0 0,-6 0 0,8 0 0,-8 0 0,1 0 0,-2-1 0,0 0 0,-4 0 0,1 1 0,-2-2 0,4 2 0,-3-1 0,1 1 0,-4 0 0,-2 0 0,-1 0 0,2 0 0,-2 0 0,4 0 0,0 0 0,2 0 0,2-1 0,0 0 0,0 0 0,-1 0 0,1 1 0,-2 0 0,1 0 0,-2 0 0,-1 0 0,2 0 0,-2 0 0,2 0 0,0 0 0,0 0 0,1 0 0,-2 0 0,0 0 0,-1 0 0,-1 0 0,2 0 0,-2 0 0,0 0 0,-2 0 0,1 0 0,-2 0 0,2 0 0,-4 0 0,-1 0 0,1 0 0,-1 0 0,2 0 0,-2 0 0,1 0 0,-4 0-1581,-5 3-8250,-5 0 7417,-2 3 1,6-2-1,3-1 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14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28671,'40'-22'0,"0"4"0,-11 14 0,3 0 0,1 1 0,0 1 0,-4 0 0,-1 2 0,-4 0 0,0 0 0,-4 0 0,-1 2 0,-3 3-147,-4 2-2318,-2 3-5378,-5 1 7843,-2 3 0,-3-6 0,0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14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28671,'89'-13'0,"-8"4"0,-35 5 0,-3 4 0,-7-1 0,-7 1 0,-6 0-2768,-2 0 2768,-2 0 0,-7 0 0,-3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17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1271 26799,'13'-38'1210,"0"-3"-908,2 1-33,1-6-178,1-7-91,-3-8 0,3-10 0,-4 6 0,0-3 0,-1 13 0,0 0-254,4-21 0,1 1 254,-4 21 0,0 4 0,13-46 0,-1 10 0,5-3 0,-10 35 0,3 2 0,-14 34 0,0 7 0,-2 3 0,0 3 0,-1 2 508,2 2-508,0 1 0,2 0 0,1 6 0,3 7 0,0 11 0,1 14 0,0 7 0,-2 9 0,-1 3 0,10 36 0,-2-21 0,-7-23 0,0 0 0,8 18 0,7 22 0,-8-24 0,4 16 0,-10-29 0,-3-2 0,-2-3 0,0-5 0,-2-3 0,1-6 0,-1-5 0,0-5 0,-2-4 0,-1-1 0,-3-5 0,-4 1-1480,-7-5-1108,-7-4-7243,-5-1 9689,-3-11 0,11 5 0,3-5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17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28054,'96'1'617,"-3"3"-617,-22 0 0,7 3 0,4-2 0,-3-1 0,-4-1 0,-10-3 0,-10 1 0,-10-1 0,2-1-1570,-14-4-1388,3-5 2958,-15-5 0,-10 6 0,-4 1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21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484 132 22350,'-3'-6'3249,"1"1"-2822,2 5 491,-69 3-480,33 8-35,-56 9-67,51 11-90,1 8-55,3 8-78,-1 8-113,2 5 0,2 4 0,6 0 0,10 0 0,9-3 0,10 26 0,13-23 0,10 15 0,11-33 0,7-10 0,5-11 0,6-12 0,1-7 0,28-25 0,-21-3 0,15-21 0,-32-3 0,-6-6 0,-4-5 0,-9-3 0,-5-1 0,-11 2 0,-4 1 0,-16-29 0,-3 16 0,-13-25-224,-1 24 224,0 6 0,1 8 0,-14 16 0,9 19 0,-13 19 0,11 21 0,3 13-494,6 9-1579,8 2-6051,7-1 8124,7 0 0,2-19 0,1-4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22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1212 27527,'21'-96'1098,"2"6"-1052,3 35-46,5-7-598,3-8 598,1-8 0,1-7 0,0-7 0,-18 44 0,0 0 0,-2-2 0,1 1 0,15-45 0,-3 10 30,-4 15-30,-4 18 0,-5 15 0,-4 14 0,-4 9 0,-2 5 446,0 2-446,-1 2 122,3 2-122,-2 2 0,3 2 0,2 9 0,3 6 0,0 13 0,2 7 0,-2 8 0,0 9 0,-1 6 0,-1 6 0,-2 2 0,0-1 0,-2-2 0,1-2 0,-1-1 0,-1-3 0,-3-2 0,-1-4 0,-1-4 0,-1-3 0,-1-1 0,0-3 0,0-4 0,0 1 0,0-16 0,0 0 0,0-16 0,0-4 0,0-1-360,0-2-1836,-4-2-3955,-6-8 6151,-5-8 0,4 4 0,2 1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22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24356,'-7'-4'3698,"1"1"-3081,6 3-617,57 0 0,-15 0 0,53 0 0,5 0 0,-23 0 0,23 0 0,-39 0-505,-7 3-2050,-8 3-7276,-5 6 9437,-3 0 0,-18-4 0,-3-3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26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23314,'1'-3'2958,"0"1"-1300,-1 2-1310,51-8-35,-25 5-233,42-6-80,-39 7 0,1 2 0,-3-1 0,-1 1 0,-2 0 0,-4 0 0,-1 0 0,-6 0-528,-3 0-1264,-4 0 1792,-6 24 0,0-17 0,-2 17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26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28671,'54'4'0,"-1"1"0,43 1 0,-46-5 0,-1-1 0,-5 0 0,-6 0-617,-7 0-1680,-5 2-4975,-6 3 7272,-5 5 0,-8-4 0,-3 1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29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27718,'8'71'175,"0"0"0,0-2 1,1-3-120,9 30-22,2 0 10,3-11 35,2-9 55,3-15-54,2-13-80,3-16 0,3-16 0,8-16 0,11-30 0,12-24 0,-10-9 0,0-8 0,-14 17 0,0-1-571,14-20 0,-4 1 571,-21 27 0,-3 1-120,4-8 0,-3 1-945,8-19-1580,-5-3 2645,-25 50 0,-8 12 0,0 11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29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25869,'-6'67'523,"0"0"0,0-2 0,2-4-344,4 24-45,8-4 1,6-12-12,12-15 78,9-17 102,6-18-145,4-11-158,4-16 0,1-11 0,0-13 0,0-13 0,-4-4 0,-1-2 0,-5 0 0,-3 3 0,-4 1 0,-4 3 0,-4 2-3542,1-3-6289,-9 18 8168,-1 3 0,-11 19 0,-3 5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30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1 774 28378,'25'-54'78,"0"0"1,1 0 0,0 0-74,-4 5 1,-1 0-257,1 0 1,-2 1 262,18-44-12,-8 12 0,-4 13 175,-6 15-175,-4 15 89,-4 16-89,-1 11 0,1 6 0,1 20 271,4 12-271,-3 26 0,1 19 0,-4 15-453,-2 8 453,0 1 0,1-6 0,5-12 0,0-15 0,1-15-1962,-4-13-1433,-5-12 3395,-9-5 0,1-11 0,-4-3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0:3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28671,'66'1'0,"0"1"0,-5 0 0,-5 0 0,4-1 0,-12 0-1301,-12-1-3529,-11 0 4830,-2 0 0,-13 0 0,-1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41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19 22765,'2'-11'3698,"-1"3"-3127,-1 8 180,0 0-404,9 42-78,-4-3-112,7 43-44,-9-11-113,-1 6 0,0 0 0,0 3 0,-1-5 0,-1-5 0,0-8 0,0-10-214,-1-11-861,-6-16-1122,-6-10-6173,-9-11 8370,-4-2 0,9-2 0,4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4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63 24244,'-7'0'2767,"2"0"-2396,5 0 457,0 0-380,92 0-435,-26 0-323,6 0 0,3 0 310,-23-1 0,-3-1 0,2 1 0,0-1 0,1-2 0,-1 0 0,48-2 0,-3-1 0,-6 3 0,-6 2 133,-5 1-133,-4 1 0,0-2 0,-2-1 0,2-3 0,-1-1 0,-4 1 0,20 3 0,-28 2 0,12 1 0,-33 0 0,-5 0 0,-4 0 467,-3 0-467,1 0 20,-2 0-20,4 0 0,14 0 0,-21 0 0,5 0 0,-28 0 0,-2 0 0,-9 0 0,-13 0-2556,-15 0-7275,-8 7 7683,9 4 1,15-2 0,11 1-1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43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297 144 24681,'-52'45'433,"-1"0"0,5-4 1,8 0-98,7 11 0,6 2-56,7 2 1,6 0-13,8 0-111,3-1-56,11-4-23,14-4-66,18-12-1,19-10 11,15-15-11,8-7-11,3-17 12,-4-6-1,-7-12-11,-11-2 11,-12 1-11,-10-4 11,-6-5 34,-7-7 0,-4-8 56,-7-8 33,-8-3-22,-5-3-56,-11 2-11,-8 3-12,-9 10 1,-9 9-23,-2 16-11,-1 14-22,-1 10-101,-2 11-269,-6 16-639,-3 16-908,-11 23 1939,8-5 0,2-1 0,2-2 0,-21 21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44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 23493,'0'-1'3171,"0"-1"-2498,0 2-158,1 87-218,0-32 0,0 4-202,-1 19 0,1 4-78,0-3 1,-1-2-18,1-17 0,-2-1-272,1 2 1,-1 1 271,-2 1 0,-2 0 0,-1 1 0,-1 0 0,-2-1 0,-1-1 0,0-1 0,0-2 0,2-2 0,1-1 0,1-5 0,1-1 0,1 41 0,3-15 0,1-14 0,2-15-12,3-14-1848,5-16 101,3-15-3473,2-27 5232,1-23 0,-7 14 0,-1-1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44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24547,'0'5'2734,"0"0"-2230,0-5-67,0 0-292,76 8 1,-33-6-79,8 2 0,2 0-43,-1-4-24,-6-4 0,-6 2 0,-9-4 0,-8 3 0,-5 0 0,-8-1 0,-1-1-561,-3-5-773,1-8-671,2-6-3598,-1-7 5603,1-2 0,-6 14 0,0 4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44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19 22989,'0'-11'2880,"0"3"-2398,0 8-102,0 97-32,0-24-918,-1 7 1,-1 6 703,-1-24 1,-1-1-34,-2 7-1,-2 2-38,0-1 0,-1 1-121,-1 1 0,0-2 93,0-2 0,1-2-6,1-3 0,0-1-23,0-7 1,2 0 5,0 41-22,2-22-34,4-16-325,0-22-694,0-17 266,9-11-4333,4-18 5297,11-8 0,-10 4 0,-2-2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45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 26586,'-2'0'2085,"1"0"-2085,1 0 0,75-3 0,-37 2 0,60-1 0,-56 6 0,-4 1-517,-7 4-1096,-5 2-852,-10 4-7366,-7 6 7938,-5 9 1,-4-13-1,0 1 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45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28671,'64'-10'0,"0"1"0,-5 0 0,-6 1 0,3-6-5661,-8 3 5661,-8-3 1409,-7 2-2866,-13 0-2165,-7 4 3622,-16 7 0,2 2 0,-5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5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417 19 21454,'2'-10'3977,"-1"1"-3237,-1 9 471,0 0-976,-76 49-78,34-5-101,-9-1 0,0 5-23,4 28-10,4 8 33,4 1-23,8 1 12,7-6-11,14-11 10,4-13-32,13-17-12,11-17 0,14-12 11,16-28-11,10-22-11,7-32-73,-31 29 0,0-6-28,5-19 0,-2-2-110,-12 21 1,-2 1 221,3-11 0,-5 5 11,-7 5-11,-6 17 12,-4 16 44,-2 9-23,-2 18 46,0 16 66,0 20 12,0 16 397,-2 6-408,2 0-79,-1-4-44,1-7-23,5-9-23,4-12-223,8-11-628,4-10-762,3-8 1636,8-6 0,-15-2 0,1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56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191 366 26575,'56'-33'48,"1"1"1,-5 1-1,-11-1-3,-20-12-45,-9-3 34,-8 5-1,-6 3 23,-10 9-11,-8 10 78,-12 9 35,-7 7-58,-1 22 12,-5 15 224,-3 29 68,-1 16-373,26-34 0,0 1-3,1 0 1,2 1-29,-12 43 0,11-8 0,15 19 0,24-30 0,17 13 0,20-39-3264,11-17 3264,8-13-964,6-22-2850,5-16 3814,-1-11 0,-36 9 0,-12 7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56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23180,'2'-7'2891,"-1"2"-1692,-1 5-774,0 0-178,66 0-57,-25 0-134,59 0-11,-40-2-45,0-2-23,-3-1-223,-9 0-437,-7 2-281,-14 13-1243,-9 13-7624,-11 14 9501,-5 11 0,-2-20 1,0-6-1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57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24703,'-5'0'2152,"1"0"-2063,4 0 304,0 0-315,64 0-78,-12 0-34,3 0 1,4 0-1188,33 0-3564,7 0 4785,-46-2 0,-4 1 0,9 0 0,-13-2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57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435 25 20378,'0'-13'3788,"0"1"-9001,0 12 5583,-83 21 1319,40 5-1544,-12-3 1,-1 4 79,9 26 10,3 7-56,8 6-33,6 6-34,7 4-34,12 1 849,5 4-905,13-28 1,4 0-23,14 22 0,24 8 22,8-47-22,10-19 45,10-8-23,2-23 12,-3-12 16,-29-7 1,-2-7 16,16-29-34,-24 20 1,-5-1 78,1-28-22,-12-4-22,-9 2-12,-8 3 22,-4 7-44,-11 11 3380,-5 10-3414,-10 12 0,-2 13-78,2 9-259,1 9-201,-1 3-526,0 11-1939,-4 11-6828,-1 14 8580,1 7 0,14-14 0,4-8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59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 16 18922,'0'-9'3327,"0"3"-3024,0 6 134,-88 48-34,43-12-235,-12 1 0,2 4 157,12 14-89,5 3-12,8 3 45,6 3-56,8-3-90,8 1 0,4-7-22,4-4 0,11-8 22,6-12-66,17-13-57,11-10 100,8-25-3480,7-15 3380,0-23-259,-22 6 1,-2-3 269,13-25-11,-22 28 0,-4 1 0,-2-8 0,-8 12 11,-4 8-11,-3 7 3136,-2 12-3136,-2 4 773,-1 10-739,-1 3 167,2 15 169,-2 13 33,1 22-56,-1 14-44,0 5-23,4 31-246,3-30-34,6 10-101,6-42-975,10-16-560,14-12-3989,12-13 5625,15-15 0,-30 9 0,-5-8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1:59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269 262 23045,'9'0'1871,"-3"0"-1770,-6 0-90,0 0 0,73-69 34,-45 34-40,12-9 1,-4 0-6,-27 13-33,-22 9 10,-11 11 23,-17 5 12,-8 10-12,-4 15 44,-1 12 113,0 18 303,4 6 22,5 5-46,22-12 1,3 2-10,-3 29-310,11-26 1,4 0-29,9 17-77,21-6-12,17-16-146,31-19-1087,22-14-533,-39-13 0,1-4 1766,3-3 0,-2 0 0,10-1 0,-17-3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02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28020,'16'10'426,"7"-3"-415,17-5-11,8-2-34,8 0-492,4 0-852,3-6-953,-6-1-7500,-8-2 9700,-19 2 1,-15 5-1,-11 2 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02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27897,'87'-8'-403,"1"-1"-1020,-3 3-3221,7-2 4644,4-3 0,-41 4 0,-13 3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03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103 128 22933,'-10'-7'2802,"2"2"-2601,8 5 124,0 0-45,-35 97-67,24-32-459,-8 7 0,2 2 505,15 11-2,8-12 240,15-11-251,13-14-22,17-13 94,9-14-150,6-11-122,8-13-46,-14-19 0,0-7 0,-12 5 0,-1-5 0,19-17 0,-2-5-178,-18 9 1,-3 0 177,1-3 0,-1-1 0,-2 1 0,-1-1-96,-3 4 1,-1 0-500,28-35-1153,-13 21-1637,-18 14 3385,-15 23 0,-12 9 0,-6 10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03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25174,'-23'69'321,"1"-1"0,1-1 1,5-3-244,9 29 1,3-4-12,8-11-22,13-14 33,9-13 202,15-16 22,4-14 113,3-12-34,4-9-90,4-20-67,6-14-157,-15-6 1,1-4-68,-11 11 0,0-1 0,11-12 0,0 2-213,15-9-493,-4 5-661,0 7-1109,-5 11-7355,-4 9 9204,-10 11 1,-18 6-1,-9 4 1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04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257 424 27415,'63'-13'0,"-1"0"0,-3-2 0,-9-4-224,-2-26 11,-9-5 67,-14-2 23,-12 2 78,-9 0 45,-4 6 0,-14 10 45,-8 10 78,-20 14 146,-9 6 146,-9 19 11,-6 11-68,-2 21 0,1 13-345,4 11-13,7 8 0,11 7-608,9 5 608,18-2 0,7-3 0,15-7 0,19-10-338,15-11 338,21-16 0,7-14-1861,28-15-1444,-25-15 3305,13-12 0,-53 4 0,-9-3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06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3545 151 21084,'-88'-26'1165,"-1"1"1,-5 1-1,0 3-2174,4 8 1,-3 3 1138,25 3 1,-2 1 0,-2 1-15,-4 2 0,-1 0 0,-1 0-16,-4 1 1,-2 1 0,-1 0-605,-4 1 0,0 0 1,-1 1 536,-4 3 1,0 2 0,-1 0 25,-2 1 1,-1 2 0,0 1 29,1 2 1,1 3 0,1 1 74,3 0 1,1 2-1,2 2-67,7-2 0,3 2 0,2 3-15,8-1 0,4 2 1,2 3 34,-18 13 1,7 5-6,12 2 0,6 5 213,9 1 1,6 8-285,15 0 1,4 6 0,3-1-42,-1 13 0,7 1-233,9-8 0,5 3 0,6-5 233,13 10 0,10-5 0,15 3 0,10-3 0,-9-25 0,4-3 0,5-2-131,8 1 0,4-3 1,4-2 130,8 0 0,6-4 0,9 0 0,-9-9 0,11-1 0,3 0 0,1-2 0,-5-2-143,-15-4 0,-3-1 1,-1-1-1,3-1 0,3 0 143,5 1 0,5-1 0,3 1 0,0-2 0,-3-1 0,-5-3-210,17-1 1,-6-2-1,-2-3 1,1 0 209,2 0 0,0 0 0,-1-2 0,0-3 0,-3-3 0,-1-3 0,1-3 0,2-3 0,-4-2 0,3-4 0,2-3 0,-4-1 0,-7 0 0,-5-1 0,-5-1 0,-3-1 0,1-4 0,10-6 0,3-3 0,-6-2 0,-14-2 0,-4-19 0,-18-4 0,-14-3 0,-13-4-144,-17-8 0,-14-2 144,-11-7 0,-11 0 0,2 24 0,-6 1 0,-4 0 0,-9-2 0,-5 0 0,-4 3-56,-7-2 0,-5 2 0,-5 3 56,14 15 0,-4 2 0,-2 2 0,-2 3-6,-4 0 0,-2 2 0,-1 3 0,-2 2-48,-4 2 0,-2 3 0,0 2 1,-1 2-250,0 3 0,0 2 1,-1 3-1,1 2-157,4 1 1,0 3 0,0 1 0,1 2-1999,4 2 0,0 0 1,1 3-1,1 2 2439,-22 6 1,1 3 0,10-1-1,7-3 1,8 0 0,13 7-1,-1 0 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45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 20860,'1'-1'3955,"0"0"-1904,-1 1-1782,1 28-78,-1-12-1,1 24-22,-1-18-34,0 2-10,0 0-57,0 0 34,0-1-45,0-2-23,0 1 12,0 1 11,0-2 0,-1 1-11,-1-1-12,0-1 23,1-2 0,-1 0 23,1 5-33,-1-6-46,0 4 0,0-8 0,1-1 0,1 0 0,-1 3 0,1-3 0,0 7 0,0-8 0,-1 3 0,1-4 0,-1-1 0,0 0 0,1-1 0,-1 1 0,0-1 0,0 1 0,0-2 0,0 0 0,1-2 0,0-3 0,0 0 0,0-2-763,-1-1-1410,-1-4-7658,-2-2 9319,0-5 0,1 5 1,1 2-1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47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25802,'45'-12'1804,"-2"1"-1390,-17 7-67,4 0-56,3 0-278,3 0-13,4 0 0,2 1 0,2 1 0,-2 0 0,-1 1 0,-1 1 0,-2 0 0,1-1 0,-2 1 0,-2-1 0,-1 1 0,-4 0 0,-2 0 0,-2 0 0,0 3 0,-1 1 0,0 1 0,1-1 0,12-1 0,-10-2 0,8-1 0,-15 0 0,4 0 0,-9 0 0,4-1 0,-8 1 0,0 0 0,1 0 0,1 0 0,-1 1 0,1-1 0,-1 1 0,0 0 0,-3-1 0,0 1 0,-3 0 0,0-1 0,-1 1 0,1 1 0,-2-1 0,1 1 0,-4-2 0,-1 1 0,1-1 0,-1 1 0,0 0-1783,-3 6-670,-4-2-7378,-2 6 8411,-4-4 1,5-2 0,2-2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49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5 15963,'3'-2'6724,"-1"0"-5873,-2 2 527,0 0-1087,-2 2 1,1 4-56,-3 5-35,1 5-22,0 1-11,2 3 23,-1 0-1,2 2 1,-1 1-46,1-1-22,-1 2-21,0 0-1,-1 2-34,0 1 0,0 2-11,0 0-11,0 0 11,1-3-23,1-1 1,0-2 0,0-2 66,0 2 1,0 0-45,0 1 11,0 8-22,0-8-34,-1 6-11,1-11 12,-1 0-12,0 1 0,1 0 0,-1 1 0,1-1 0,-1 1 0,0-3 0,0 0 0,-1-3 0,0 0 0,0 0-12,0-1 12,1 1 0,0 4 0,0-5 0,0 4 0,-1-7 0,1 0 0,-1-2 0,1 0 0,-1 0 0,0 3 0,1-2-11,0 2 11,1-2 0,-1-2 11,1 0-11,-1-1 0,0 0-11,-1 3 11,1-1 0,-1 2 0,0-2 0,1-1-11,0 0 11,-1-1 11,1-1-11,-1 0 0,1 0 0,-1-1 0,1 1-11,0 1 22,0 0-22,-1 4 11,1-4 0,-1 2 0,2-4-11,-1 0 11,0-1 0,1 0 0,0 1 0,-1 1 0,1 0 0,0 0 11,-1-2-22,1 0 11,-1 0 0,0 1 0,0 1 11,-1 1-22,2-2 11,-1 1 0,1-1 0,0 1 0,-1-2-11,1 1 11,0-1 0,-1 0 0,0 0 11,0 1-11,-1-1 0,1 0 0,1 0 0,0-2 0,0 1-23,-1-1 46,1-1-23,0 1 0,-1 1 0,1 0-23,0 2 23,0-1 0,-1 0 12,1-2-1,-1 0-22,1-1-57,0 0-1803,0 0 1098,1-4-112,-1 2-56,1-2-1031,-1 2-1305,0 1 0,0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50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19269,'1'-2'4560,"0"2"-3215,-1 0-964,7-3 291,0 1-336,4 0-44,0 0-1,-2 2-55,1 0-46,-1 0-44,1 0-68,0 0 34,0 0-22,0 0-12,0 0-11,0 0-33,-1 0 22,1 0 22,1 1-22,1-1-11,0 1 0,-1 0-23,-2-1-11,-1 1 12,-2-1-12,3 1 0,-4-1-22,1 0 22,-3 0 0,0 0-11,-1 0 0,0 0-134,-2 0-404,1 0-448,0 0-717,0 0-3798,0 0 5501,-1 0 0,1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51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24412,'-6'52'1098,"1"-6"-873,3-19 267,0 13-312,0-9-12,0 9 22,0-12-22,0 0-34,2 0 1,-1-2-11,0-1-35,1-1-10,0-2-12,-1-1 0,0 1 11,-1 0 68,0 0-68,0 1 12,0 1-12,-1-1-66,1 0 21,0-1 23,1 0-11,1-1-11,-1-2-23,1-2 34,-1-2-34,-1-1 56,-1 8-22,-1-5-23,-1 8-11,1-7-11,0-1 12,0 0-1,1-2 0,1-1 11,-1 3-22,1-3 12,-1 2 10,1-5-22,-1-1 0,1 1 0,0 0 0,0 1 11,-1 0-11,0 0 0,1 0 0,0-1 0,0 0 0,0-1 0,1 0 0,0-1 11,-1-1 45,0 8-43,1-5-13,-1 5 0,1-8 0,0 0 0,1-1 0,-1-2 0,1 0 0,0-1 0,-1 1 0,1-1 0,0 4 0,0-2 0,0 3 0,-1-4 0,1 0 0,0-1 0,0 1 0,0-2 0,0 1 0,-1-1 0,1 3 0,0-1 0,-1 1 0,1-1 0,-1-1 0,1 2 0,-1-2 0,1 0 0,0 0 0,0-1 0,-1 1 0,1 1 0,0 1 0,-1 1 0,0-1 0,0 1 0,1-2 0,-1 1 0,1-1 0,0 0 0,0-1 0,-1 0 0,1 0 0,0-2 0,0 0 0,0-1 0,0-1-741,0-2-603,0-3-1256,0-2-7231,0-2 8165,0 2 1,0 4-1,1 1 1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53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28671,'37'32'0,"-3"-1"-3730,-10-7 3730,0 1-2083,1 3 2083,-1 0 1033,0-1-1033,-3 0 0,0-3 0,4 6 1388,-8-9-1388,6 7 3392,-14-16-3405,-1 1-1185,-6-7-797,-4 0-3932,-4-2 5927,-3-1 0,3-1 0,0-2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54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1 547 27056,'44'-52'1615,"2"-2"-1615,-4 2 0,7-6 0,0-3 0,1 5 0,-4 4 0,-7 10 0,-8 7 0,-7 8 0,-6 6 0,-4 5 0,-3 5-1021,0 5-1242,-1 3-4964,-2 8 7227,-4 5 0,-2-2 0,-2 1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56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15 28490,'-17'0'181,"4"0"-181,13 0 0,4 0 0,3 0 0,18 0 0,-2-1 0,12-2-158,-9-1-1007,-4 0-258,-5 2-606,-6 1-5556,-5 1 7585,-3 1 0,-1-1 0,-1 1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56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23202,'-3'0'2308,"1"0"-2061,2 0-169,-6 27-22,1-8-11,-5 23-22,3-16-23,1-4 33,3-5 68,1-6 157,1-5 122,1-4 215,-1-2-427,1-8-12,2-1 1,2-9-45,2 0-89,1 0-23,0 1-90,0 2-639,1 1-1511,-1 3 2240,-1 5 0,-3 3 0,-1 2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5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0 379 25623,'7'-19'1344,"4"-1"-1030,8 0-57,5-4-111,5-3-12,7-2-10,6-3-12,4-2-68,5 0 1,-1 3-22,-4 2-23,-6 6 0,-8 5 0,-9 4 0,-6 4 0,-6 3 11,-4 3-11,-3 1 22,-3 2 1,-8 7-23,-5 4 0,-9 9-12,-4 3-77,0 3-68,1 0-190,-4 12 112,9-8 33,-4 9 0,8-11-134,-5 9 213,7-12 55,0 5 1,7-15-34,4-5 79,1-5 22,4-1 34,5-6 346,19-16-178,0 0 44,15-14 113,7-9-213,-12 9 33,11-10-89,-16 13-12,-2 4 12,-1 2-23,-3 5-45,-4 4-10,-3 5 10,-6 4-22,-3 3 11,-5 2-11,-3 4 23,-1 6-1,-5 7-22,-4 7 22,-8 6-22,-4 4-67,-2 1-22,0-1-68,3-3-11,3-2 45,4-5-79,1 3 157,6-11 23,0 0-1,5-11 23,0-1 12,2-2-12,15-14 0,2-1 0,14-12 22,-2 2 34,-1 2 11,-1 1 23,-3 3-23,-3 0 45,8-3-78,-7 5-1,5-2-10,-11 10-23,-2 3 11,-7 3 11,-2 6-11,-6 5-11,-1 7 12,0 2-12,-2 3-12,-1-1 12,-3 0-11,-1-1 11,-1-1 0,0 1 0,-1-2 0,1-1 0,0 1-11,4-8 11,1 1 0,3-8 11,0-2-11,0 0 11,3-4-11,4-5 0,8-7 0,5-6 12,3-3-12,2-2 11,1-1-11,-1 0 11,0 1-11,0 3 0,-3 3 0,-2 4 0,-4 5 0,-4 3 0,-2 4-11,-3 2 11,-2 2-11,-2 1 11,-1 2 56,-1 4-34,-1 3-22,-3 5 11,-1 1-11,-4 2 11,0 8-11,2-8-11,0 5 11,4-10 0,1-2 0,1-2 0,0-2-22,0-3 11,3-1 11,3-1 0,6-5-34,3-2 12,3-5 22,2-4-23,2-1-10,1-1 10,1-1 12,-1 0 11,-1 2 0,-4 2 0,-3 4 0,-5 2 0,-2 4 0,-1 1 34,1 0 89,5-1 45,3-1 0,3-1-11,0 1-57,-2 0-55,-5 2-45,-2 2 0,-2 0-101,-3 1-1175,4 0-383,-2 0-1804,3 2 3463,-5 2 0,-1-2 0,-3 1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2:59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1 423 25824,'7'9'650,"0"4"-538,-5 9 33,1 5-10,-1 3 55,1 3 12,0 2 34,0-1-12,2-2-79,2-5-89,1-6-45,2-6 23,0-7 44,2-5 46,3-8 44,5-9 44,6-14-87,7-16-125,6-11 0,5-10 0,1-2 0,-2 0 0,-15 23 0,1-1 0,13-18 0,10-14 0,-17 34 0,-2 5 0,-4 8 0,-4 7 0,-4 8-1312,-3 7-1478,-7 7 2790,-5 11 0,-3-5 0,-3 5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23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73 28671,'-4'72'0,"1"1"0,-1-1 0,-1-2 0,-2-8 0,0-2-960,-2 2 1,0 0 959,-2-1 0,0-2 0,-1-3 0,1-3 574,-8 39-574,3-22 0,6-25 319,3-22-319,1-14 0,3-36 0,0-20 0,2-24 0,3-9 0,5 16 0,1-2 85,2-27 0,2-1-85,4 29 0,2 4 0,1 2 0,2 2-127,-1 7 1,1 4 126,24-32 0,-3 23 0,0 21 0,-1 16 0,3 10 0,1 7 0,4 7 815,-2 10-815,2 29 0,-23 1 294,-3 16-294,-31-13 0,-18-1 0,-17 1 0,-1-16 0,-3-2 0,-20 9 0,-16 4-46,42-30-794,10-7-583,11-4-2342,9-3 3765,6 0 0,5 0 0,0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23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184 276 26059,'64'-47'26,"1"1"0,-9 3 1,-9 5-5688,-18 8 5628,-16 1 1397,-6 7-1487,-15 8 949,-15 7-826,-15 9 44,-18 13 147,-6 12 145,0 12 134,5 5 113,7-2 324,1 21-670,21-11 3155,3 19-3392,19-14 0,5 5 0,6-1 0,11-7-91,11-12-1197,15-17-886,11-12-5614,10-16 7788,7-17 0,-29 10 0,-7-9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24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0 24110,'0'5'2409,"-27"81"-2062,3-32-446,2 6 1,-2 2 255,-10 8 112,3-10 89,6-14 76,6-20-154,7-13 5,8-13-285,1-17 0,3-13 0,5-15 219,7-4-219,9 3 0,5 8 0,5 5-57,4 7-1243,7 3-1568,9 5 2868,7 5 0,-24 6 0,-7 4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24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28671,'-46'48'0,"0"0"0,3-3 0,11-4 0,22 2 0,4 1 0,5-3 0,5 3 0,8-2 0,8-4 0,11-10-181,1-12-1028,5-9-607,1-11-2531,3-18 4347,1-11 0,-17 7 0,-6 3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24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21 23504,'0'-12'3127,"0"3"-2926,-4 50 1,-4 23 190,-7 3-213,3 11 1,-3 3 89,-13 11-146,0-4-73,11-39 1,1-2-18,-2 8-33,-1-1 0,16-44 0,2-10-11,10-20 11,8-11-22,12-17 22,7-2 0,0 5 11,0 6-11,-2 11 45,-3 7 22,-5 11 101,-5 5-66,-5 6-102,-7 15 0,-4 9 0,-3 18 0,-2 6 0,-6 3 0,1-5 0,-5-3 0,4-9-763,0-8-1466,5-10 2229,-1-9 0,2-4 0,0-4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25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141 256 26015,'29'-53'128,"0"0"1,17-35 308,-45 68-112,-1 4 56,-6 4-67,-5 4-34,-7 4-56,-5 2-79,0 8 1,-1 8 1,-1 13-147,0 10 0,0 5 0,3 3 0,3 0 0,7-2 0,4-2 0,5-6 0,1-4 0,4-8 0,18-5 0,-3-10-80,18-3-1085,-8-9-762,2-15-3608,1-7 5535,-1-15 0,-13 19 0,-4 3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25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0 262 27955,'48'-60'15,"-1"1"0,-4 4 0,-2 11-765,4 19-1158,-13 12 1908,-13 7 0,-13 6 0,-6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32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542 30 23583,'-52'12'1020,"0"0"0,-41 13-348,49 2-180,-2 4-88,-1 5 22,5 4-34,1-1-146,7 1-55,5-1-46,6 1-65,5 2-80,6 2 0,6 5 0,4 3 0,2-2 0,9 0 0,6-7 0,29 10 0,-4-17 0,18 6 0,-7-20 0,35-5 0,-16-8 0,22-4 0,-30-14 0,-8-10 0,-5-14 0,-8-10 0,-3-9 0,-6-6 0,-6-8 0,-6-1 0,-10-3 0,-4 0 0,-5 0 0,-5 1 0,-10 3 0,-22-11 0,3 27 0,-8 4 0,18 31-259,3 11-1164,-4 12 1423,-28 51 0,28-35 0,-15 33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33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21028,'0'-7'3687,"0"2"-3228,0 5 572,0 0-594,4 5-124,1 10-77,5 10-68,-2 11-112,2 3-45,-4 2-11,1 1 0,0-2-201,-2-3-382,-1-2-594,-2-6-1108,-2-3-7546,0-3 8720,0-4 0,0-7 0,0-4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33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28076,'53'-6'198,"-1"0"0,0 1 1,-3 1-199,26 4 0,5 0 0,3-4-5661,-3 2 5661,-6-4 1409,-7 3-1409,-8 0 0,-4 0 0,-6-2 860,-4 2-860,-5-3 0,-2 1 0,-6-2 3392,1 1-3392,-7 0 0,5 1-360,-12 3-1600,5 1-1805,-7 1 3765,4 0 0,-9 0 0,-2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34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28009,'-20'21'662,"2"13"-662,3 61 0,5-9-899,1-24 1,1 2 898,-1 35 0,3-48 0,-1 1 98,2 0 1,-2 0-99,0 0 0,0-1 0,-8 47 0,3-7 0,1-7 0,3-11 0,4-6 0,1-12 0,3-8 0,0-9 0,0-6 0,-1-6 0,1-4 941,-3 1-1949,3-11 75,-2-1-827,2-10-2800,0-3 4560,7-14 0,-6 10 0,6-9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34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23168,'0'-8'4550,"0"1"-3789,0 7-569,0 0-192,68 1 0,-40 2 0,53 3 0,-56 1 0,-2-1 0,1-2 0,-3-2 0,-1-1-1110,-4-1-840,-2 0-2868,-1-6 4818,-1-7 0,-5 4 0,-2-2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5:34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28255,'-12'66'138,"1"0"1,0-1 0,1-3-781,-4 31 642,6-42 0,1 1 0,-3 4 0,1 0 0,-1 4 0,1 0 0,-2-1 0,0-1 0,0-2 0,0 0 0,0-4 0,0-2 0,-11 40 0,5-11 0,0-11 209,7-10-209,-4 6 106,8-24-106,-2 2 0,8-27-1065,-1-4-626,1-8-4785,0 0 6476,0-3 0,0 0 0,0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04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1501 24536,'-9'69'309,"-1"0"1,-1 3 0,-1 0-215,0-4 1,-2 1-62,0-1 0,0 0-34,3-5 0,0-3 1349,-2 37-1349,23-37 0,33-33 0,43-61-610,-21-4 1,5-10 609,-13 3 0,0-6 0,1-3-327,6-8 1,0-3 0,-1-3 326,0-2 0,-1-2 0,-2-1 0,-4 1 0,-3-2 0,-3 1 0,-5 1 0,-4 0 0,-2 0-39,-4 3 0,-3 0 0,-2-1 39,-1 3 0,-2-1 0,0 1 0,0 1 0,-1 0 0,1 1-267,0 2 0,2 1 1,-1 2-322,12-23 0,1 4-309,-4 11 1,0 5-976,-9 15 1,-2 5 2106,6-5 0,-18 26 0,-12 20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43.5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1 262 24138,'86'-12'327,"1"0"1,9 1 0,2 0-1,-26 3 1,1 0 0,2 0-1,11 0 1,3 0 0,2-1-83,-16 2 1,1 0 0,2-1 0,1 1-1,6-1 1,2 0 0,2 0 0,0 0-1,6 0 1,2 1 0,1 0 0,0 0-50,-14 1 1,0 1-1,1-1 1,0 1 0,1 0-1,3 1 1,1 0-1,0 1 1,1 0 0,0 0-103,1 0 1,1 1-1,0 0 1,1 0-1,-1 0-79,0 1 1,0 0 0,0 0 0,0 0 0,0 0-5,-2 1 0,-1 0 0,1-1 0,-2 1 1,1 0-6,-4 0 1,-1 0 0,0 0 0,0 0-1,-1 0 8,16 0 0,-1 0 0,-1 0 0,-1 0-14,-6 0 0,-2 0 0,-1 0 0,-1 0-3,-5 0 0,-2 0 1,-2 0-1,-1 0-1,14 0 0,-4-1 1,-3 1-38,-12-1 0,-3 0 0,-5-1-99,11 1 0,-8-1-790,20-3 190,-48 4 412,-21-1 0,-18 2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44.1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1 522 16507,'67'-14'196,"0"1"1,0-1-1,5 0 1,1 0 0,1 1 130,-3 2 1,1 0 0,3 0-1,14-2 1,4-1 0,2 0-83,-14 3 1,2-1 0,2 0 0,2 0-1,7-1 1,3-1 0,1 0 0,1 1-50,-13 1 1,0 1-1,1-1 1,1 1 0,0 0-1,4-1 1,1 1-1,0 0 1,1 0 0,0 0-1,3 1 1,0 0-1,0 0 1,1 0 0,-1 1-1,1 0 1,0 1-1,1 0 1,-1 1 0,0 0-1,-1 0 1,-1 0-1,1 1 1,0 1 0,-1 0-1,-3 0 1,1 1-1,-1 0 1,0 1 0,-1 0-1,-3 0 1,-1 1-1,0 0 1,-1 1 0,0-1-1,-4 1 1,0 0-1,-1 0 1,-1 1 0,-1-1 48,15 1 1,0-1 0,-3 2 0,0-1-1,-8 1 1,0 0 0,-3 1 0,0 0 57,15 1 0,-2 0 0,-4 2-631,-13 1 0,-3 1 0,-4 2-164,13 4 0,-10 4-492,14 22 738,-60 2 0,-24-16 0,-16-6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44.6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0 528 24407,'69'-2'196,"-1"0"1,1 1-1,4-3 1,2 0 0,0-2 130,0-3 1,0 0 0,4-2-1,14-2 1,3-1 0,4-2-83,-14 3 1,1-1 0,3 0 0,1 0-50,-12 1 1,2 0-1,0 0 1,2 0 0,0 0-1,6 0 1,1-1-1,1 1 1,1-1 0,0 1-1,2 0 1,-1-1-1,2 1 1,2 0 0,5 0-102,-11 2 1,6-1 0,3 1 0,1 0 0,-1 0 0,-2 1 0,-6 0-96,12 0 0,-5 0 0,-3 1 0,2 0 0,3 0-5,-17 2 0,4-1 0,2 1 1,0 0-1,-3 1 0,-3 1 0,-7 0-57,15 0 1,-7 2-1,-4 1 1,-1 0-51,19 0 0,-3 0 0,-4 3-79,-13 3 1,-3 2-1,-3 2-301,17 4 0,-9 6 0,-23 7 0,-9 7-492,3 34 738,-74 1 0,10-28 0,-28-13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45.1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23735,'75'1'327,"1"1"1,10 3 0,4 0 163,7 1 1,4 1-165,-16-1 1,3 0 0,4-1-83,-13-1 1,3-1 0,2 0 0,1 0-1,9-1 1,2 0 0,2 0 0,2-1-50,-14-1 1,2 0-1,0 0 1,2 0 0,1 0-1,4 0 1,2 0-1,1 0 1,1 0 0,0 0-34,-12-1 1,0 1 0,2-1 0,-1 1 0,1-1 0,1 1-1,2 0 1,1 0 0,0 0 0,1 0 0,0-1 0,0 1-147,2 0 1,0-1-1,0 1 1,0-1-1,0 1 1,0-1-17,-1 1 1,0 0 0,1-1 0,-2 1 0,1 0 0,-1 1-2,-3 1 0,0 0 0,0 1 0,-1-1 0,-1 1 0,0 1-12,11 0 1,-1 0 0,0 1 0,-2 0 0,-2 2-12,-8 0 1,0 1 0,-3 0 0,-1 1-1,-1 0-67,9 3 1,-2 0-1,-3 0 1,-2 1-221,10 3 0,-3 1 0,-5 1-18,-16-2 0,-3 0 0,-6 3-164,7 5 0,-11 2 246,5 16 0,-39-18 0,-23-10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4:29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27919,'99'4'23,"-15"9"-6210,-58 25 5089,2 4-695,3-4-1202,-3-5 2995,-4-4 0,-11-14 0,-6-4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4:2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24401,'2'-4'2577,"-1"2"-2263,-1 2-224,0 0-90,91 27-56,-40-4-264,13 0 1,0 2-1676,-2 15-6330,-2-2 8325,-4 2 0,-27-20 0,-6-4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4:30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 28423,'-35'80'248,"-1"-5"-5909,0-17 5537,1-2-1637,3-2-9,8-8-716,9-14 2486,9-14 0,6-11 0,0-7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4:30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1 28132,'-35'86'179,"1"0"1,2-6 0,2-5-180,-3 13 0,2-8 0,6-13 0,2-13-785,4-10-2700,0-6 3485,-4-3 0,12-16 0,-2-5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6:3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10 20658,'-9'1'4236,"3"0"-3575,6-1 874,0 0-1143,-9 3-67,7-1-123,-6 2-23,8-4 11,0 1-78,7-1 56,1 3-155,10-2-13,2 2 0,4-1 0,12 2 0,-8-1 0,7 1 0,-13-1-550,3 0-448,-7-1-626,4-2-1188,-5-7-7019,-2-3 8050,-2-7 1,-7 8 0,-2 2-1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6:3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 27751,'-12'89'920,"-1"-1"-920,1-23 0,-1 13 0,-1 7 0,0 5 0,-2 0 0,-1-2-1099,0-1 1099,0-3 0,1-1 232,2-4-232,3-3 0,-1-6 0,2-5 0,-1 11 0,4-23 0,0 4 0,5-29 0,0-10-236,2-5-358,-1-8-67,1-3-1027,4-16-1517,6-11 3213,8-23 1,-6 20-1,0 0 1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6:3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26888,'4'58'463,"-1"0"0,1-1 1,-2-2-229,-2 33-1886,-6 9 1651,3-45 0,-3-1 0,-1 3 0,-1 1 243,-2-1 1,-1 3-244,-4 26 0,-1 1 0,3-21 0,0 0-196,-4 20 1,2-3 195,4-28 0,1-4 0,-9 43 0,3-11 0,0-11-104,1-8-110,1-13 88,-1-7-1768,3-10-2404,-1-9 4298,4-7 0,3-8 0,3-3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7:31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17 17924,'-2'0'5984,"-1"0"-3228,3 0-2274,-14 0 0,11 0-56,-11-1-90,14 2-55,0-1-281,2 0 0,8 0 0,9 0 0,17 0 0,13 0 0,13 0 0,8-2 0,9-1 0,-19 0 0,1 1 0,34-1-156,-33 1 0,-1 1 156,21 1 0,-3 3 0,-4 4 0,-2 4 0,-3 3-3289,0-2 3289,-5-2-21,-8-3 21,-13-2 0,-14-3-2724,-16 0 2776,-7 1 0,-7-2 0,0 1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7:3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13398,'5'-6'3272,"-1"1"-3172,-4 5-1994,0 0 1,0 0-1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7:32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7694,'0'0'0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7:32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7694,'0'0'0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7:34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26194,'-14'3'1445,"3"3"-1019,11 8-101,-1 4-44,1 3-281,-1 5 0,0 4 0,-1 2 0,1 3 0,-1-1 0,2 1 0,0 1 0,0 1 0,0-1 0,0 1 0,0-2 0,0-1 0,-1-1 0,1-1 0,0 1 0,0-1 0,0 1 0,0-1 0,0-2 0,0 12 0,0-12 0,0 8 0,0-15 0,0 0 0,0-3 0,0 0 0,0-3 0,0 0 0,0-2 0,0 0 0,0 0 0,0 0 0,0 0 0,0 0 0,0-3 0,1 1 0,0-2 0,0 0 0,-1 1 0,0 5 0,0-5 0,0 4 0,0-7 0,0-1 0,0 0 0,0 0 0,0 0 0,0 4 0,0-4 0,0 3 0,0-4 0,0 1 0,0-1 0,0 0 0,0-1 0,0 0 0,0 1 0,0 0 0,0 0 0,0-1 0,0-2 0,0 1 0,0-2 0,0-1 0,0 0 0,0-1-259,0-9-1545,2-8-2331,5-14 4135,5-6 0,-3 13 0,-1 6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7:36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9 142 17958,'-2'-1'4841,"1"0"-2993,1 1-1388,0-1 145,-2 0-78,1 0-46,-1 1-10,2 1-34,-1 1-146,1 1-100,0 2-23,3-1-23,1 0 12,4-1-66,-1-2-91,1 1 0,1-1 0,0 0 0,0-1 0,1 0 0,0 0 0,0 0 0,2 0 0,0 0 0,1-2 0,8-3 0,-5-1 0,10-1 0,-11 4 0,2 0 0,-4 2 0,1 1 0,1-2 0,1-1 0,1 0 0,0-1 0,-2 1 0,-1 0 0,-3 2 0,2 0 0,-4 0 0,3 0 0,-3-1 0,0 0 0,0 0 0,1-1 0,-2 1 0,1-1 0,-1 2 0,-2-1 0,1 2 0,2-1 0,-1 1 0,0-1 0,-3 1 0,0 0 0,0 0 0,0 0 0,0-1 0,1 1 0,0-1 0,1 1 0,-3-1 0,0 1 0,-1-1 0,1 1 0,0 0 0,0 0 0,1-1 0,1 1 0,-1 0 0,0 0 0,-1 0 0,-1 0 0,1 0 0,1 0 0,-1 0 0,0 0 0,-2 0 0,-1-1 0,0 0 0,1 1 0,2 0 0,-2 0 0,0-1 0,-1 0 0,-1-1 0,0-2-147,1-3-1870,3-6-1590,3-4 3607,2-4 0,-3 9 0,-1 2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7:37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5 20804,'0'-3'3855,"0"1"-2499,0 2-1099,-7 41-55,4-16 55,-7 35-3380,7-24 3314,-1 0 44,0 3-33,1-1 0,0 1-46,1-2-32,0 2-24,-1-1 3360,1 1-3404,-2 0-34,1 1-11,-1 2 56,-1 1 12,0-2-12,0-1 0,1-3-43,1-3-24,1-1 0,-1-3 0,1-1 0,1-1 0,-1 1 0,0 1 0,0 3 0,-3 12 0,1-10 0,-3 8 0,3-17 0,-1-2 0,1-2 0,0-1 0,0 1 0,0-1 0,1-1 0,0 0 0,1-2 0,-1-2 0,1-1 0,0 0 0,0 0 0,0 0 0,-1 2 0,1-2 0,1 0 0,-1 1 0,2-2 0,-1 1 0,1-3 0,-1 1 0,1-1 0,0 1 0,-1-1 0,0 2 0,-1-2 0,1 6 0,1-5 0,-1 4 0,1-5 0,0 0 0,0-1 0,0 1 0,0-3 0,0 5 0,0-3 0,0 1 0,0-3 0,0-1 0,0-1 0,0 0 0,0-4 0,0-1-2343,0-2 1166,0-7-1456,2-2 2633,0-6 0,0 5 0,-1 3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7:3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6 19325,'0'-3'3944,"0"1"-1815,0 2-1591,0 29-34,-2-11 0,-1 26-122,-1-17 10,0 5-146,0 5-44,0 3-57,0 5 46,-1 1-46,1 1-121,0 1-24,0-1 0,0 0 0,0 1 0,1 0 0,-1 21 0,1-17 0,0 14 0,0-24 0,1-2 0,0-4 0,-1-2 0,-1-4 0,-1-1 0,0-2 0,-1 0 0,1 0 0,0 1 0,-2 0 0,1-1 0,0 1 0,0-2 0,-3 9 0,3-9 0,-1 6 0,2-12 0,1 0 0,0-1 0,0 0 0,1-1 0,-1 0 0,2 0 0,-1-2 0,1 0 0,0 3 0,2-5 0,-1 3 0,1-6 0,-1 4 0,0-3 0,0 3 0,-1-4 0,1-2 0,1 0 0,0-1 0,-1 0 0,1 1 0,-1 0 0,0 1 0,0 0 0,-2 5 0,3-4 0,-3 3 0,2-5 0,0 0 0,0 0 0,1-1 0,-1 0 0,0 3 0,1-2 0,-1 3 0,0-3 0,0 4 0,0-4 0,1 2 0,0-6 0,0-2 0,0-2 0,0-1 0,0-4 0,0-7-1278,0-11-1479,6-12 2757,5-8 0,-2 16 0,0 4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6:10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146 402 21140,'1'0'4101,"2"89"-3719,-3-19-214,1 5 0,0 6-2165,0-20 0,-2-1 2137,-4 5 0,-1-1 11,-1-1 0,-3 0 441,-2-7 0,-3-2-367,-11 29-91,5-31 23,5-28-67,3-34-34,1-36-45,3-43 7,10 2 1,3-20 0,1 8 245,2 1 0,3-1-256,-2 21 1,0-7-1,2 1 1,1 11 13,8-4 1,1 10-106,1 7 0,1 5 105,23-26-11,1 36 0,3 24 1,3 39 10,1 25 23,-1 33-45,-28-30 0,-4 4 1177,-3-1 1,-3 1-1189,4 46-22,-10-15 257,-5-16-213,-18-10 34,-2-25 78,-12-6 90,1-19 0,2-4 294,-2-1-507,1-4 0,4-1 0,4-5 0,8 4 0,5 2 0,5 4 0,17 43 0,4-2 0,14 42 0,-3-14 0,-3 1 0,1-5 0,16 13 0,-6-30-595,18-2-1904,-7-34-5669,6-22 8168,5-12 0,-26 6 0,-8-2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6:10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1252 27852,'26'-67'86,"-1"0"1,1 0 0,10-27 0,-2 5-653,-9 27 1,-2 4 643,-2 0 1,-2 0-18,-1 1 1,-2 1-34,-1 0 1,-2 0-29,1 3 0,-1 2 0,10-45-1,0 17 1,-4 19 0,-3 21 301,-6 18-301,-1 14 0,1 13 0,2 20 632,4 23-632,0 28 0,-2 17-632,-8-41 1,0 1 631,-1 0 0,-1 1 0,0 0 0,0 0 0,-1-3 0,-1 0 0,1 40-24,-3-7-1510,0-14-797,-10-12-7500,-8-14 9434,-14-14 1,12-14-1,0-10 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6:10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24244,'0'-11'3104,"0"2"-2690,0 9-414,0 0-67,81-4-852,-29 3-73,7-1 1,2 0-5754,5 2 6745,-7 0 0,-27 0 0,-10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6:11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160 215 26205,'2'85'198,"0"0"0,-5-1 0,-3-3-70,-2-15 1,-2-2-289,-4-1 1,-2-2 293,1-6 1,0-3 284,-11 26-218,5-30 162,6-26-274,7-26-33,4-36-22,2-36-6,2 19 0,0-4-402,5-9 1,1-2 384,2-5 1,2 1-12,5 2 0,3 3-208,1 6 1,1 3 207,2 9 0,3 5 0,22-25 0,5 26 0,-2 23 0,0 15 0,-3 19 1117,-6 15-1117,-9 20 0,-12 16 0,-10 6 0,-15 2 469,-13-5-469,-8-6 0,-11-13 0,2-9 0,1-15 0,5-10 0,2-5 0,5-6 0,5 6 0,6 4 0,4 9 0,4 13 0,1 6 0,2 9 0,9-1 0,8-3 0,10-2 0,9-9 0,13-3-405,-11-15-9426,24-24 9748,-26-14 0,-5-1 1,-15 7-1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6:11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1176 25521,'-2'1'2633,"1"1"-2297,1-2-168,30-98-155,-6 26-533,1-5 1,0-4 519,-7 25 0,-2 2 0,1-3 0,-1 0 0,0 0 0,0-1 0,0 1 0,0 1 0,0 1 0,2 1 0,-2 4 0,2 3 0,16-33-118,-1 22 118,-6 23 0,-4 19 0,-5 13 0,2 25 0,12 61 0,-8 8 191,-7-20 1,-1 3-192,-6-13 0,-1-2-268,-1 5 0,-2-1 268,-1-5 0,-1-2 0,-2-4 0,-1-2-452,1 31-2147,-4-21-7232,-8-17 9252,-6-16 0,3-14 0,1-5 1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6:11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17 27191,'-4'-9'1480,"1"2"-1480,3 7 0,76 4 0,-12 4 0,-2-2 0,3 0 0,22 8 0,-14 1-181,-12 1-1891,-8 0-68,-4 6 2140,-5 4 0,-18-10 0,-11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7:44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5500 695 23482,'-24'-54'582,"0"1"1,0 2 0,-3 4-236,-24-11-2084,-18-6 1854,26 27 1,-5-1-29,-8-1 1,-6 0-34,-10-1 0,-5 2-1051,-12 2 1,-5 6 1027,23 12 1,-3 2-1,-2 3 19,-7 2 1,-3 3-1,-2 4-19,-7 5 1,-3 4 0,-1 4-26,18 0 1,0 2-1,-2 2 1,0 3 13,-5 3 0,-1 3 1,0 3-1,-1 0-22,-4 4 0,0 1 0,-1 2 0,0 1-222,16-4 0,1 0 0,-1 1 0,0 1 0,0 0 228,-1 2 1,0 0 0,0 1-1,0 0 1,0 1-325,0 1 0,1 0 0,0 1 0,0 1 0,0-1 322,2 1 1,0 1-1,1 0 1,0 0 0,1 1-5,-14 8 0,2 1 0,0 1 0,3 0 56,6-1 0,1 1 0,1 0 0,4 2-11,6-4 0,2 0 0,2 2 0,2 5 11,-3 11 0,1 6 0,4 0 0,7-2-4,6-1 0,6-1 0,4 2 11,-2 13 1,4 4 0,22-8 43,33-6 0,23-10 5,20-2 0,16-10-79,-7-18 1,8-5-1,5-5-91,-10-5 1,3-2 0,4-3 0,2-2 61,-9-2 1,1-2-1,2-1 1,5-2 0,6-1-1,-6-2 0,6-1 1,5-1-1,4-1 0,0-2 1,0 1-1,-2-1 0,-4 1-4,-1-1 0,-2-1 0,-3 0 0,0 0 0,2 0 0,2-1 0,4-1 0,-3 1 0,5-1 0,2 0 0,2 0 0,1-1 0,-1 0 0,-2 0 0,-3 0 0,-4-1-33,3 0 0,-5-1 0,-2 1 0,-2-1 1,2 0-1,1-1 0,4-1 33,-6 1 0,4 0 0,2-1 0,1-1 0,0 0 0,0 0 0,-2 1 0,-3-1 0,-4 1-12,15-2 0,-4 0 1,-4 0-1,0 0 1,0 0-1,4-2 12,-4 1 0,4-1 0,2 0 0,-1-1 0,-3 0 0,-7 0 0,-7 1-175,5-4 0,-7 1 0,-7 0 0,-3-3 175,4-4 0,-4-2 0,-10-3 469,2-12 0,-21-5-486,-33-2 0,-19-1 11,-29-8 0,-18 3 199,5 14 0,-8 1 0,-4 2-201,-14-6 1,-4 2 0,-4 0 76,16 8 0,-3 1 0,-1 1 1,-2-1-70,-6 0 0,-1-1 0,-2 2 0,-1-1 0,13 7 0,-1 0 0,0 1 0,-1 0 0,-2 1-56,-3-1 0,-1 1 0,-1 0 0,-1 2 0,-1 0-27,-4 1 0,0 1 0,-2 1 0,0 1 0,-1 1 18,-2 2 0,0 0 0,-1 2 0,-4 1 1,-6 3-314,17 4 1,-5 1-1,-5 2 1,-1 1-1,-1 1 1,0 0-1,4 2 1,3 0 111,5 1 0,3 1 0,1 2 1,2 0-1,-1 0 0,-3 2 0,-3 0-648,-5 0 0,-4 1 0,-4 1 0,0 0 0,0 2 0,2 0 1,3 1-1,6 1 914,-4 3 0,2 2 0,4 1 0,3 1 0,4-2 0,6-1 0,-28 5 0,9-2 0,5 0 0,17-2 0,0 0 0,0 0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02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66 935 26451,'1'25'774,"-9"20"-3227,-3 48 2548,2-42 1,-1-1 94,-6 47-191,8-10 169,3-18 598,20-26-575,23-28-1,40-60-184,-20 4 0,4-9-475,-12 4 1,0-5-1,1-3 469,4-5 0,1-2 0,-1-1 0,-2 1 0,0-2 0,-1-3 0,-8 6 0,0-4 0,0 0 0,-4 5-57,0 1 1,-3 3 0,1-1-250,3-10 0,0-2 0,-4 9 53,-3 9 0,-2 7-4587,20-27 5019,-15 26 0,-17 20 1,-12 13-1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13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27628,'76'13'-34,"-10"5"1,-22 5 33,-13 9 56,-14 5-45,-10 6 56,-12 4-33,-13 3-23,-12 0 11,-9-4 12,2-10 0,6-9 78,11-13 67,7-7 34,6-5-79,2-2-89,4 0-68,0 0 1,6 0 56,39 0-23,0 0 0,34 0-11,-19 5 0,-7 7 0,-10 10 22,-13 9 23,-9 6 35,-9 8-80,-7 7 0,-10 11 0,-16 9-362,-19 11 362,12-38 0,-3-1 0,-4 1 0,0-2-35,1-3 1,-2-1 34,-5 3 0,1-4 0,-9 6-236,2-3-1624,37-33-2465,9-7 4325,22-18 0,-13 11 0,12-11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13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1777 89 24177,'-81'3'1083,"0"0"0,-6 10 0,-3 6-874,23-1 0,-1 2 1,-1 5-1679,-5 5 1,0 5 0,0 2 1550,-2 4 1,0 1-1,1 3-82,2 0 0,0 2 0,3 1 0,5-2 0,3 0 0,2 2 0,7-2 0,3 0 0,4 2 209,-13 21 1,9 4-210,10 1 0,9 4 0,8 4 0,8 3 26,4 3 1,7 1-27,14 3 0,8 0 0,6-2 0,10-3 0,13-3 0,10-4 0,7-5 0,8-5 0,-19-27 0,3-4 0,2-3 0,3-3 0,2-3 0,2-3 0,4-5 0,1-3 0,2-3 0,1-4 0,1-3 0,0-3-307,1-1 0,0-3 0,0-3 307,-1-5 0,-1-4 0,-1-3 0,-4-2 0,0-3 0,-2-4 0,-4-5 0,-1-5 0,-3-3 0,22-24 0,-7-6 0,-8-7 0,-8-5 0,-10-4 0,-9-4 0,-11-3 0,-9-3 0,-5-2 0,-10-2 0,-9 29 0,-5 0 0,-4 0 0,-3-4 0,-3 1 0,-5 0 0,-6-4 0,-6 1 0,-4 1 0,-3-2 0,-5 3 0,-3 1 206,-3 0 1,-2 3 0,-3 2-207,-1 5 0,-1 2 0,-1 4 0,1 6 0,-2 4 0,0 4 0,5 6 0,-1 4 0,1 5 72,-22-2 1,2 11-73,7 11 0,4 12-348,10 13 1,6 12-1009,10 10 0,8 9 1356,10 10 0,8 0 0,1 15 0,16-17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2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7 22137,'0'-4'4180,"0"1"-3620,0 3 281,0 0-617,-4 15-45,3 4-22,-5 21-12,3 4-44,-2 9 0,-3 5-55,-1 1-46,-1 2 0,2-2 0,-1-3 0,2-3 0,-1-4 0,3-5 0,-1-3 0,2-6 0,0-3 0,1-8 0,1-7-1177,1-7-213,1-6-1187,0-3 2577,0-1 0,0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23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22799,'0'-2'3115,"0"0"-975,0 2-1592,43-3-479,-16 10-69,39 0 0,-21 9 0,7-3 0,6-2 0,5-5 0,3-2 0,-1 0 0,-1-1 0,-4 3 0,-4 2 0,-2 1 0,-1 0 0,2-1 0,29-4 0,-19 0 0,19-4 0,-34 2 0,-7-1 0,-11 3 0,-8-2 0,-9-1 0,-5 0 0,-3-1-192,-3 0-2508,-2 0 2700,-2 8 0,0-6 0,0 5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24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23079,'4'-5'3574,"-1"1"-2980,-3 4 89,0 0-447,26-1-102,-8 0-134,23 1 0,-13 4-168,1 0-426,1-1-504,1-1-930,1-1-3518,-4 3 5546,-5 5 0,-10-4 0,-7 2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25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28591,'58'16'-694,"-1"-3"-539,-9-13-1378,4-9 2611,4 0 0,-24-2 0,-6 4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25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33 25476,'-49'29'549,"-1"-1"0,4 0 0,7-1-246,6 14-79,3 4-44,8 6-12,6 0-34,7 2 12,5-2 55,8-1-22,13-3-166,10-4-13,17-8 0,8-12 0,8-11 0,3-8 0,-2-12 0,-4-10 0,-6-16 0,-10-12 0,-10-8 0,-12-7 0,-10-2 0,-8-27 0,-11 25 0,-7-15 0,-11 37 0,-2 8 0,-4 9-393,2 10-1198,0 7-2073,-1 6 3664,0 17 0,14-11 0,3 11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26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 23807,'0'-3'3148,"0"1"-2173,0 2-639,-3 59-22,0-13-269,1 3 1,-1 3-46,-3 26 0,0 5-205,-2 6 205,-2 1 0,0-3 0,3-5 0,2-10-158,4-10-816,1-13-785,0-14-1783,0-11 3593,-2-12 0,2-6 1,-2-4-1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26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28671,'81'8'-31,"-1"-1"1,-2-1 0,-3-2-435,-19-1 0,-3-2-443,-2-1 1,-1 0-5682,35 0 6589,-21 3 0,-30-2 0,-15 2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27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27135,'-8'55'373,"-1"1"1,0-1-1,0-2-216,-9 31 11,-2 7-2138,0 6 1970,2 0 22,2-1 443,4-2-532,0-5-134,3-4-348,-1-12-796,1-10-1333,3-16 2678,1-14 0,4-16 0,1-9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29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69 17308,'-1'-1'3754,"0"0"-1457,1 1-1625,-4-3-44,3 2-124,-3-2-146,4 2-133,3-1-57,2 0-101,4 0-33,2 0-34,3 0-3437,1 2 3134,2-3-1916,12-7-2229,-4 0 4448,7-5 0,-18 9 0,-6 1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22709,'-6'4'3093,"0"-1"-2623,6-3 68,0 0-393,21 14-55,-4-10-12,18 13-55,-8-13-23,-1 4 0,-3-2-90,-3-1-324,-2-2-381,-1-2-438,3-1-1031,6-9-3170,6-3 5434,4-10 0,-15 9 0,-5 2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0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17 24300,'-4'-9'2599,"1"2"-2195,-17 74-157,12-20-180,-4 7 0,2 2 23,4 20-79,3 5-11,-1 2-191,1-4-459,2-3-773,0-9-3249,1-10 4672,0-9 0,0-23 0,0-8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2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605 116 24939,'-84'0'1378,"8"15"-6658,32 15 5616,-6 23 403,-7 17-616,25-29 0,0 1 468,1 1 0,-1 1-451,-6 16 0,2 0-84,-9 25-34,23-32 0,5-2 34,8 11-11,18-3-34,12-8 34,45-2-22,-1-24-127,32-5 116,-20-33 10,3-13 0,-1-17-22,-4-12 2925,-9-1-2819,-31 14 1,-3-2-107,11-26 0,-20 22 0,-3-2 1247,-4-29-1247,-7-10-325,-5-6 325,-10 1 226,-9 6-226,-30 14 0,3 35 0,-16 15 0,18 39 0,7 6-606,7 11-462,9 1-1599,9 0 2667,5-4 0,3-12 0,0-6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2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10 26664,'0'-5'2007,"0"0"-2007,0 5 0,-19 62 0,4-1 0,-1-2 0,0 5-589,4-9 0,0-1 589,1 2 0,-1 1 0,1-1 0,0 0 0,0 0 0,1-2 0,1-3 0,1-1-2814,-6 40 1391,5-17-1424,5-18 2847,2-14 0,2-22 0,0-6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4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28591,'18'50'26,"0"-1"1,2 2 0,2-2-27,26 33-1085,-20-36 0,0 0 1085,2 1 0,-1 0 0,2 3 0,0 0 133,-1-2 0,0 1-133,-1-3 0,0 0 0,0-3 0,-1-1 0,23 29 0,-4-14 374,-9-14-374,-7-14-2885,-9-13 2885,-8-8 736,-6-6-1286,-5-5-1399,-3-7-2208,-10-3 4169,-9-2 1,5 7 0,-2 5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4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1096 28110,'45'-81'187,"1"-1"0,1 2 0,0 5-187,-4 17 0,1 3-1170,3-2 0,1 0 1170,1 2 0,2 0 0,-2 3 0,1 1 0,-1 4 0,-1 3 151,-4 4 1,0 2-152,33-22 0,-12 16 0,-13 13 0,-10 11-541,-7 10-2507,-4 6 3048,-5 10 0,-10-4 0,-6 4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19953,'2'0'5064,"0"0"-2980,-2 0-1736,65-12-79,-32 5-79,54-10-100,-50 9-79,1 1-11,-5 2-135,-1 1-391,-4 0-583,-2-2-975,2-2-7747,0-5 9560,1-1 0,-12 3 0,-4 4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6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18 21364,'-9'0'2465,"2"0"-2195,-16 70-136,16-36-22,-16 57 22,21-55 102,2-2 32,0-1-77,0-5-1,0-3 34,0-7-66,0-6-24,0-7 57,0-3 133,0-7 35,0-10-12,4-13-122,3-15 43,4-4 68,3-17-235,-4 20-78,1-7-23,-3 24-280,6-4-336,1 13-785,8-2-1322,2 12 2723,5 5 0,-12 2 0,-3 1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7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14 122 26821,'-9'61'426,"4"-2"-269,11-9-11,4-2 22,2-1 112,3-4 11,4-4-34,2-6-132,4-8-125,4-12 0,5-6 0,12-28 0,10-12 0,-11-9 0,0-5 0,20-24 0,-25 24 0,-4 0 0,-2-8 0,-10 8 0,-7 6 0,-6 7-1390,-4 8-1367,-4 6 2757,-2 10 0,-1 5 0,0 5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7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25847,'-9'55'280,"-1"0"0,2-2 0,2-2-258,4 15 0,0 3-10,4-5 10,6-6 0,4-10 79,10-14 90,7-16 56,5-9-12,5-22 11,2-7 57,-1-15-68,-2-2-56,-3 0-67,-5 3-77,-4 2-35,-4 4 0,-2 2-270,1 1-649,-1 3-571,3 3-1546,2 4 3036,1 8 0,-11 4 0,-3 3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37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461 404 26272,'54'-60'82,"0"1"0,-5 4 1,-8 4-72,-9-4 0,-16 5 34,-8 13 44,-23 12 169,-13 14-33,-22 17-1,-18 25 123,-12 26-56,34-17 0,0 4-111,-2 5 0,0 2-180,1 2 0,2 0 0,3-1 0,3 0 0,7-3 0,4-1 0,-8 37 0,20-11 0,28-15 0,58-9 0,8-25 0,-16-16 0,4-7-107,-10-9 0,-1-4-2163,7-3 1,3-2-1636,3-4 0,2-2 3351,8-3 1,-4 2-1,13-4 1,-14 4-1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9 24927,'3'-5'2891,"-1"1"-2353,-2 4-223,0 0-315,-14 41 0,6-5 0,-12 38 0,11-15 0,0-1 0,4-5 0,3-6 0,1-4-550,1-4-1153,0-2-1905,0 2 3608,0 1 0,0-17 0,0-4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17 28671,'-61'25'0,"17"-13"-24,57-23-1612,5-7-873,8 5-7322,-5 5 9770,-4 5 0,-9 3 1,-4 0-1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0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1729 359 27807,'-59'-37'283,"1"-1"1,0 3 0,0 8-271,-34 15-777,35 7 1,-2 3 763,-10 0 0,-4 3-354,-7 4 0,-2 3 354,-4 1 0,0 3 0,-1 4 0,1 4 0,6 0 0,2 4 0,8 1 0,4 3 0,9 3 0,5 5-1156,6 5 0,6 5 1156,6 7 0,6 5 0,3 8 0,4 4-276,5 6 1,4 2 275,3 6 0,5 1 0,3-1 0,10 4 0,8-9 0,8 4 0,2-4 0,7 11 0,8-3-321,-2-14 0,6 1 0,3-8 321,12-3 0,5-10 0,6-6 0,5-8 97,4-7 0,7-8-97,-4-11 0,8-5 0,-4-4 0,-18-5 0,-3-3 0,2-2 384,19-3 1,3-4 0,-8-4-385,2-16 0,-7-5 0,-5-4 0,-3-4 179,-7-4 1,-3-4-180,-7 0 0,-3-2 0,-6-2 0,-4-2 689,-5-2 0,-6-2-689,-5 1 0,-7-6 0,-8 2 0,-6-5 0,-4 3 0,-6-15 0,-7 1-187,0 10 1,-3-3 0,-5 5 186,-14-7 0,-6 5 0,-4 2 0,-5 2 0,-4 6 0,-4 4 0,-1 4 0,-3 4 506,-1 7 1,-3 3-507,-17-3 0,1 4 0,25 16 0,2 2 153,-9-1 0,4 5-153,4 11 0,13 5-104,6 19-8288,0 54 8392,10 4 0,7 1 0,12-35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2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98 989 27886,'-11'-58'182,"1"-1"1,0 2 0,2 2-93,6-30-614,0-4 547,-5 1-12,0 2 11,-2 4-10,1 8-1,0 9 170,2 13-181,1 11 101,2 9-101,1 10 0,2 4 0,0 6 294,0 5-294,0 3 16,1 2-16,6 1 0,4 1 0,14 0 0,11 2 0,17 3 0,17-1 0,-11-1 0,2-1 0,32-1 0,-33-1 0,-2 0 0,12 0 0,-12 0 0,-8 0 0,-5 0 0,-8 0-1962,3 1-469,-20 9-7400,0 7 9739,-28 14 1,5-12-1,-7 0 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28671,'57'-4'0,"1"0"0,-5 0 0,-6-1 0,2-5-595,-7-2-1590,1 4-3160,-2 2 5345,2 2 0,-18 4 0,-5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2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14 779 25207,'-8'8'2712,"2"-2"-2197,6-6-278,0 0-237,41-84 0,-11 24 0,1-4 0,1-2 0,5-13 0,-4 8 0,-8 8 0,-1 8 0,-4 4 0,0 6 0,-1 2 0,-2 8 0,-1 5 0,-5 8 0,-1 7 0,-5 8 0,0 4 0,2 4 0,3 11 0,7 9 0,6 16 0,15 36 0,-8-13 0,6 25 0,-14-28 0,-5-5 0,-4-6 0,-3-9 0,-5-4 0,-3-7-1480,-2 0-1579,-11-3 3059,-12 1 0,7-11 0,-3-2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2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7 106 25532,'-4'-5'3139,"1"1"-3139,3 4 0,0 0 0,16-1 0,13 0 0,19-5-371,11-1-1455,5-7-3452,2-4 5278,6-6 0,-33 11 0,-4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5 24737,'0'-2'2958,"0"0"-2532,0 2-146,-61 56-67,25-13-185,-7 2 1,0 3-634,-2 18 605,3 0 0,3-3-21,5-3 21,7-8 0,7-4 0,7-11 0,7-7 0,4-8 449,8-7-449,7-5 177,13-6-177,6-2 0,8-6 0,4-10 0,6-10 0,6-11-640,3-4-1600,5 0-3486,-3 4 5726,0 6 0,-29 14 0,-8 5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3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0 26351,'-83'18'896,"18"-3"-795,56-10 0,6 2 11,3 3 22,3 8-44,9 8-45,8 7 11,8 5-23,0 3 124,-7-2 78,-9 1 79,-6 1-268,-23 3-46,-12 4 0,-23 2 0,-11-1 0,-1-4 0,5-11 0,14-11 0,15-12-371,14-7-1142,10-4-1108,14-7-5178,20-10 7799,21-14 0,-15 11 0,1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3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137 145 26933,'-36'35'398,"1"0"0,-21 28-297,49-27-12,5-4 1,9-4 44,9-9-11,12-9 45,12-5-33,7-14-33,2-10-102,-3-11 0,-8-12 0,-12 1 0,-13-2 0,-7 3 0,-10 2 0,-8 2 0,-8 3-80,-8 5-4570,-14 2 4650,11 13 0,3 3 0,15 10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06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1059 27034,'22'73'818,"-5"12"-678,-17-33 0,-2 0-34,1 0 1,1 0 139,-2 44-166,12-22-80,16-27 0,30-33 0,-11-31 0,4-12-1461,16-13 1,3-10 1460,-14 5 0,2-5 0,1-2 0,4-4 0,1-3 0,-1-1 0,1-3 0,0-1 0,-2 0-666,-1 2 1,-2-1 0,-1 1 665,-4 2 0,-1 0 0,-2 1 0,-3 4 0,-2 2 0,0 1-600,17-19 0,-2 4 34,-7 10 0,0 5-347,-6 11 0,-2 5-4297,32-18 5210,-14 27 0,-30 14 0,-10 11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1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610 278 26507,'-64'37'418,"1"0"1,1 0-1,4 2-272,11-2 0,4 1-62,-1-2 0,2 0 39,-31 30-11,17-8-45,17-13 0,20-13 13,34-25-80,32-34 0,34-30-346,-33 16 1,1-4 345,-2 3 0,1-4 0,13-25 0,-1-2 0,-21 27 0,-2 1 0,11-20 0,-3 4 0,-2 2 0,-10 17 0,-13 18 0,-18 26 0,-25 34 0,-23 30 0,16-22 0,-1 3 0,-1-1 0,2 1 0,-16 35 0,18-22 0,17-21 0,8-15 691,10-12-691,8-5 0,12-5 0,14-15 0,5-10 0,7-15 0,-5-5 0,-1 2 0,-7 2 0,28-26 0,-12 8 0,-17 17 0,-1-1 0,11-16 0,-9 5 0,-20 27 0,-8 6 0,-12 19 0,0 7 0,5 6 0,5 11 0,8 4 0,3 3 0,5-4 0,0-2 0,0-3 0,-1-6 0,-2 0 0,-5 1-1312,-8 6 1312,-32 44 0,16-38 0,-20 24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20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58 20434,'0'-11'4146,"0"3"-3407,0 8 337,0 0-672,0-17 11,0 13-102,0-13 12,0 24-34,0 12-134,0 14-123,0 13-34,-2 5-56,0-2-1064,-4 7-169,3-18-481,-4 5-3015,-2-16 4785,-5 2 0,5-14 0,1-2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2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0 158 28202,'90'-29'4,"0"0"0,-5 2 0,-4 5-4,-23 11 0,-3 3 0,-2 0 0,0 2 0,46-2 0,-10 2 0,-7 4 226,-8 0-226,-8 2-1235,-13 0-1735,-16 9 2979,-18 21 1,-11-15 0,-8 13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4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110 805 25387,'-53'74'2062,"10"-15"-1525,35-54-156,5-3-101,1-2-256,2-13-24,1-16 0,13-28 0,11-27 0,-5 32 0,3-1-309,3-5 1,1 0 308,0-1 0,1 0 0,-2 4 0,-1 1 0,-1 6 0,-2 3 0,12-29-151,-7 20 151,-8 16 0,-4 13 0,-3 7 0,-2 11 0,-1 3 607,2 4-607,1 12 161,5 9-161,2 17 0,0 10 0,-1 4 0,-2 6 0,-3 4 0,-3 5 0,-3 3 0,-2 0 0,0-6 0,-1-7 0,5-4 0,-2-20 0,0-3-24,-3-19-1241,-3 2-831,-3 0 2096,-12 0 0,9-5 0,-8-4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5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3 117 24827,'-2'-7'3518,"1"2"-3238,1 5-234,0 0-46,79-36-595,-24 21-156,5-6 1,2 1-2858,12 12 3608,-8 5 0,-31 2 0,-11 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5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79 27034,'-17'49'549,"-1"0"0,-13 46-314,15-27 12,2 4-190,3-6-57,4-11 0,4-16 0,2-16 0,2-13 0,11-27 0,8-20-147,14-31-234,0-20-612,-6-1 858,-11 3 124,-10 17-196,-6 15 219,-3 15 55,-1 13 22,-1 11 23,1 8 202,2 5 453,1 2-599,2 1 177,7 2-345,7-2 0,8 1 0,4-2 0,3 0 0,1-3 0,0 0 0,7-2 0,-14 3 0,3 1 0,-16 1 0,-5 9 0,-3 11 0,-2 15 0,-2 14 0,-4 8 0,-4 4 0,-8 24 0,4-29-606,2 7-1646,9-43-1222,14-10 3474,8-21 0,-3 7 0,-1-8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5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 24457,'0'-3'3238,"0"1"-2262,0 2-976,-6 62 0,-4-23 0,-6 53 0,-2-40 0,1 0 0,1-1-461,4-3-928,4-3-964,5-7-3933,2-10 6286,11-12 0,-7-9 0,7-7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6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452 13 24614,'0'-7'3384,"0"2"-2847,-70 8-401,28 13-136,-8-5 0,-1 5 0,-3 29 0,2 8 0,7 1 0,8-1 0,11-7 0,10-4 0,8-6 0,7-4-371,16-3-1433,13-8-1176,23-9 2980,12-5 0,-25-7 0,-4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112 156 28210,'-31'54'134,"1"0"1,1-4 0,9-5-78,19 0-57,7-5 0,7-8 0,10-10 0,6-10 0,2-6 0,0-11 0,1-11 0,-4-13 0,-2-16 0,-8-4 0,-9-5 0,-5 3 0,-5-1 0,-9 3 0,-5 2 0,-11 3-819,-3 8-873,-3 10-4090,-5 13 5782,-6 18 0,18-2 0,2 8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7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20 20815,'7'-11'4224,"-1"3"-3584,-6 8-36,0 0-10,-6 59-101,-5-9-342,1 2 1,-1 3 94,-14 30-156,-1 1-90,6-4-90,4-10-302,5-12-336,4-10-673,1-16-2196,4-14 3597,1-12 0,1-7 0,0-1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7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28334,'59'25'11,"0"0"0,-3-5 0,-5-13-44,10-53 10,-5-4 23,-13 6 11,-14 9 23,-14 15 56,-9 10 66,-5 8-87,-1 4-69,0 14 0,-8 12 0,-3 18 0,-9 12 0,-2 7 0,0 4 0,1 1 0,2-2-326,4-7-940,5-7-1434,6-10 2700,2-10 0,2-15 0,0-9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1 752 26575,'11'-59'190,"1"0"1,0 2-1,0 4-66,16-23-1,-3 2 56,-1 2 0,-4 8 79,-2 7-23,-3 9-22,-2 8-12,-3 9-188,-1 6-13,0 6 0,1 8 0,3 4 0,1 19 0,3 15 0,0 23 0,-5 17 0,0 10 0,-6-17 0,-1 2 0,5 32-183,-4-32 1,1-3 182,2 16-260,-4 3-1644,-2-29-3194,-9-1 5098,-7-32 0,4-7 0,-2-5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8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28401,'57'-27'90,"-1"1"0,-2 2 0,-3 4-90,18 2-181,-4 5-916,-5 3-932,-4 6-4637,-3 1 6666,-1 8 0,-24-4 0,-6 3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9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27034,'1'3'695,"-8"19"-617,-12 44-33,-7 13-45,1 6-487,1 2 173,5-3-448,4-6-572,3-6-1276,7-11-7221,2-13 9497,7-20 1,-3-13 0,3-12-1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9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24334,'-28'64'328,"1"0"1,1-3-1,2-5-227,-2 11-34,1-2-55,4-11-12,6-10-23,7-17-66,5-13 44,6-9 45,8-15 45,8-10-34,8-11 0,1-5 23,-3 6 22,-7 7 68,-5 11 21,-4 4 23,-3 3 56,4-1 34,4-2-45,7-5-101,9-6-23,5-2 79,1-1 426,16 6-336,-22 7 11,10 12-90,-24 11-33,-4 13-57,-3 7-55,-4 6-34,-3 2-213,-2 1-773,-7-4-807,1-5-4661,-3-7 6454,5-13 0,3-6 0,1-8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4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191 120 25588,'-22'75'362,"1"0"1,0-2-1,3-4-188,7-17 0,1-2 129,-12 46-158,0-13-44,4-21-79,4-24 12,6-20 78,5-28-22,3-23 22,10-30 44,8-26-66,-3 37 0,1-2-556,1-3 0,0 0 539,3 1 0,0 1-39,-1 5 0,0 3-34,18-30 0,-3 23 0,-5 21 0,-6 16 0,-4 11 0,-4 9 0,-6 13 0,-3 9 1111,-4 17-1111,-12 6 0,-10 7 0,-15 4-382,-7-1-851,-1-7-1187,8-9-6230,14-16 8650,10-12 0,11-9 0,1-5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50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25331,'-30'53'396,"0"1"0,3-5 0,6-5-150,14-1-11,4-5 12,6-7 56,9-8-23,9-8 0,11-7-146,6-6-44,1-13 33,-3-5 11,-6-16-54,-8-6-80,-12-5 0,-5-2 0,-7 2-214,-6 6-447,-6 8-594,-2 10-1154,3 9-7422,7 6 8403,5 4 0,1 0 1,1 0-1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50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27404,'-12'50'369,"0"0"1,-13 39-191,-2-36-22,4-10 35,5-10-192,7-12 0,2-8 0,4-8 0,3-2 0,0-3 0,2 0 0,-1-3 0,3-7 0,8-6 0,8-11 0,9-5-304,1-1-940,-1-4-403,-3 4-2207,1-2 3854,-2-1 0,-9 16 0,-3 3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50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13 24603,'0'-7'2756,"0"2"-2319,0 5-224,-15 59-146,4-16-67,-11 51 0,8-33-470,2-4-741,1-7-1355,2-7-7265,1-7 8092,3-7 1,2-15-1,2-5 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50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22115,'52'-17'-2058,"-16"3"0,-26 14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51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14 21555,'0'-8'3899,"0"2"-3394,0 6 379,0 0-547,-41 51 21,21-20-66,-30 41-91,37-34-111,6-9-90,4-7-23,3-11 12,1-6-34,6-9 45,6-13-168,7-10 23,1-10 78,-2 1 55,-3 6-10,-4 9 22,0 8-22,-5 7-23,0 4-56,-2 3 23,0 10-192,-2 5-525,-2 11-1188,1-3-6858,1-6 8841,6-9 0,-4-6 0,2-3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51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24950,'-10'51'722,"0"0"1,-8 38-398,6-48-213,6-10-112,3-14 23,3-8-23,0-7 78,1-8-33,6-6 44,3-9 69,5-1-35,-2 3 11,-2 6 12,-2 7-56,-3 3-46,1 3 1,0 0-45,0 2-112,-1 3-437,0 1-605,-1-1-1278,3-1 2432,2-10 0,-4 5 0,1-4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5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7 24502,'1'-7'2835,"-11"75"-2410,-2-2-291,2-1 1,-1 4-287,2-15 0,0-1 191,1 0 1,1-1 32,0-1 0,1-2-106,-4 42-358,3-13-779,4-17-1249,2-18-4012,1-19 6432,1-12 0,-1-9 0,1-3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51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21096,'27'-70'-1256,"-9"15"1,-11 52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8:52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153 156 25476,'63'-30'0,"-14"1"11,-46 3 23,-2 2 168,-1 4 336,-7 5-45,-5 7-124,-11 4 24,-8 20 66,-6 9 68,-5 22-358,2 7-169,6 5 0,9-3 0,14-3 0,5-5 0,7-7 0,6-4 0,4-6 0,4-8 0,1-5 0,-4-6-819,0-5-626,0-4-1323,2-1 2768,4-2 0,-8 0 0,0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36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682 70 20265,'-78'15'892,"1"-1"1,2 0 0,4 0-2752,20-3 0,3 0 2487,-43 8 1468,20-3-1625,20-6 934,23-6-1304,25-2 635,46-2-344,55 0-286,-16-1 0,11 0 481,-18-1 0,5 0 1,9-1-588,-4-1 0,9 0 0,5-1 0,0 0 0,-6 0-603,4 0 0,-3-1 0,0 1 0,5-1 603,-16 2 0,5-1 0,1-1 0,0 1 0,-2 1 0,-6-1 0,10 0 0,-5 0 0,-2 1 0,0 0 0,-2 0 0,0 1 0,-2-1 0,1 2 0,-3-1 0,-1 0 0,0 1 0,0 0 0,20 0 0,-1 1 0,-1 0 0,-6-1 0,-1 1 0,3 2-302,-13 3 0,4 3 0,-2 0 0,-5 0 302,-3 0 0,-4 0 0,1 2-190,11 4 0,1 3 0,-10-1 190,-13 1 0,-8 0 843,27 7-843,-28-7 2047,-27-8-2047,-44-5 0,-48-3 0,5 0 0,-16 0-246,-3 0 0,-16 0 0,-5 0 0,4 0 246,13-1 0,2 1 0,-1 0 0,-6-1-258,9 1 0,-4-1 1,-4 0-1,0 1 1,2-1-1,4 0 258,2 0 0,2-1 0,3 1 0,-1 0 0,0-1 0,0 1 0,-1-1 0,0 0 0,1 1 0,0-1-145,-15 0 0,2 1 0,-2-1 0,-3 1 145,4 0 0,-4 0 0,-2 1 0,3-1 0,6 1 0,2-1 0,6 1 0,0-1 0,-2 1 0,-14 0 0,-4 0 0,3 0 0,9 0-207,13 0 1,7 0-1,3 0 207,-21 0 0,7 0 0,18-1 0,7 1 1557,-10-1-1557,43 0 0,68 1 0,5-1 0,10 1 255,6-1 0,8 0 1,5-1-256,-6 1 0,5-1 0,3 1 0,3-1-196,-4 1 1,2-1 0,3 1-1,1 0 1,2-1 195,7 1 0,0 0 0,3 0 0,3-1 0,8 1-118,-26 0 1,5 1-1,4-1 1,3 0 0,1 1-1,0-1 1,-2 0-1,-2 1 1,-3-1 117,6 1 0,-3-1 0,-3 0 0,0 1 0,1-1 0,1 0 0,5 0-142,-8 0 0,4 1 0,3-1 0,1-1 0,1 1 0,-2 0 0,-3 0 1,-3 0-1,-5 0 142,8 0 0,-4 0 0,-4 0 0,-1 0 0,-2 0 0,0-1 0,9 0 0,-1 0 0,-2 0 0,-2 1 0,-1-1 139,6 1 1,-1 0 0,-4 0-1,-1 1-139,17-1 0,-4 0 0,-10 0 0,-11-1 0,-11 0 0,22-8 989,-151-9-989,3 6 0,-12 1 0,1 2 0,-9 1 0,-4 0 159,6 2 0,-3 1 0,-3-1 0,-3 2-159,8 1 0,-3 0 0,-1 0 0,-2 1 0,0 0 0,-9 1 0,-1 0 0,-1 0 0,-1 0 0,0 1 0,13 0 0,0-1 0,-1 1 0,1 0 0,-1 1 0,0 1-227,0 0 1,0 2 0,0-1 0,0 2 0,1-1 0,0 1 226,-14 0 0,1 0 0,1 0 0,0 1 0,2 1-189,4 1 0,2 1 0,0 0 0,1 1 0,1-1 189,-13 2 0,1 0 0,2 1 0,2-2 0,10-1 0,2 0 0,1-1 0,4 0 0,-13 1 0,3 0 0,5-2 0,-14 0 0,10-1 0,25-2 0,10 0 728,1 0-1704,63 5-424,67 4-40,-6 0 0,9 1 1593,-9-2 1,4 0-1,-6-1 1,0 1-1,-5 0 1,-4-2 0,0 0-1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47.1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89 14199,'71'-19'327,"0"1"1,9 1 0,2 3 163,7 6 1,4 4-165,-21 1 1,3 0 0,2 2-1,11 0 1,3 0 0,2 1-83,-15 1 1,1-1 0,2 1 0,2 0-1,7 1 1,2 0 0,2 0 0,0 0-50,-14-1 1,0 1-1,1-1 1,1 1 0,-1 0-1,0 1 1,2 0-1,-1 1 1,-1-1 0,0 1 48,17 0 1,0 0 0,-2 1 0,-1 1-1,-9 0 1,-1 2 0,-1 0 0,-3 1 81,15 3 1,-2 2 0,-5 1-1,-12 1 1,-3 1 0,-3 1 163,19 9 1,-5 2-1,-16-2 1,-6 1-1476,24 20 738,-41-13 0,-28-16 0,-18-12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47.5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1 131 21986,'69'-12'196,"0"1"1,0-1-1,6 0 1,1 0 0,1 2 130,-1 2 1,2 1 0,2 1-83,-8 0 1,3 1 0,1 1 0,2-1-1,8 1 1,3 1 0,1 0 0,1 1-1,6 0 1,1 0 0,2 1 0,-1 0-50,-17 0 1,-1 0-1,1 1 1,0 0 0,-1 0 48,17 2 1,0-1 0,-1 2 0,-1 0-1,-7 1 1,0 0 0,-2 2 0,-2 0 81,17 4 1,-3 1 0,-4 2-1,-13 1 1,-2 2 0,-5 0-201,17 5 1,-7 2-620,-21-4 0,-7-1-492,14 6 738,-62-12 0,-4-7 0,-28-5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48.00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45 21326,'94'-9'327,"-1"-1"1,4 1 0,-1 2 163,-7 4 1,1 1-165,-18 1 1,3 0 0,3 0-1,12 1 1,2-1 0,3 1-83,-15 0 1,1 0 0,1 0 0,1 0-1,7 0 1,1 0 0,1 0 0,0 0-1,2 0 1,0 0 0,0 0 0,-1 1-1,-1 1 1,0 0 0,-1 0 0,-1 1-1,-5 0 1,0 0 0,-2 1 0,-1 1 81,18 1 1,-2 2 0,-3 0-1,-8 0 1,-2 1 0,-4-1-119,-10 1 0,-2-1 1,-4 1-210,19 2 0,-7 0-415,-17-1 0,-6 2-569,12 10 0,-34 1 738,-46 4 0,8-11 0,-19-3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09:48.3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60 25572,'68'-14'327,"-1"0"1,1 1 0,0 4 163,-6 4 1,1 3-1,11 0 1,3 1-1,15 3 1,6 1-165,-19-1 1,2 2 0,4-1-83,-13 0 1,2 0 0,2 0 0,2 0-4,8 0 1,2 1 0,2-1 0,0 0-243,3-1 0,2-1 0,0 1 0,-1-1-12,0 0 1,0-1 0,-1 1 0,-2 0-121,-6 0 0,-1 1 1,-2-1-1,-2 2-96,12 0 0,-4 1 1,-4 2-265,18 5 0,-11 6 0,-27 0 0,-10 5-492,5 24 738,-48-3 0,-14-19 0,-10-10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07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522 67 21364,'0'-5'3765,"0"0"-3238,0 5 616,0 0-908,5 9-78,6 7-56,5 16-11,5 8-34,-1 12 44,1 9-44,0 10-22,-1 4-23,1-2 0,-3-9-11,1-9 12,-4-12-1,-4-10 11,-5-12 135,-4-9 56,-2-7-124,-8-4-77,-10-1 10,-13 0-11,-10-6-11,-5-8 0,-34-21-11,10 0-330,21 13 1,-2 0 328,-25-10-55,29 13 0,0 0 67,-15-6 0,-1-2 56,36 14-34,10 3-11,7 0 670,6 2-681,2 2 158,5-4-158,15-8 0,15-7 11,20-6-6,-5 12 1,2 3 28,30-4-34,-26 10 0,0 3 11,25 5 0,0 2-11,-2 0 0,-7 0 0,-12 0 0,-8 5 0,-25 3 0,-6 9 0,-17 9 0,-33 38-11,-2-8 0,3-13 0,-3 0-45,-25 19-272,1 4 216,1-4 0,-2-2 45,3-3 33,3-8 23,8-8 11,8-10 0,10-7 45,4-10 22,12-6 101,2-5 0,8-10-23,0-16 23,0-21-77,12-25-91,3-16 205,14-11-205,-14 46 0,0 0 0,1-2 0,1 1 0,2 1 0,2 0 0,9-13 0,4 2 0,18-19 0,-18 34 0,0 5 0,10 7 0,-5 12 0,-1 6-1727,13 10-962,-14 4 2689,10 23 0,-31-14 0,-3 13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1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26787,'-10'76'774,"1"-7"-685,4-35-55,1-1-34,-3 8-235,1-11-628,-2 4-1008,1-14-3598,-1-3 5469,-2-4 0,4-5 0,1-4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27729,'76'-10'829,"-8"2"-716,-33 9-113,2 1 0,-1 1 0,1-1 0,-5 1 0,0-2 0,-2 0 0,-2-1 0,-2 0 0,-2-3 0,-3 0 0,-5-4 0,-3 2-517,-3-1-536,-3 2-706,-1 1-2678,-1 2 4437,-2 1 0,-1 0 0,-1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1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26384,'-1'53'711,"0"1"1,-4 33-432,-4-1-112,-2-19-112,-2-1-45,0 1 1,0-4-12,1-4-23,4-9-122,4-10-292,2-9-191,2-11-593,0-6-1121,0-7-7489,2-3 8728,1-4 1,-1 0-1,1 0 1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27225,'65'-14'907,"-9"4"-873,-33 9-34,-4 1-12,-1 0-492,-3 0-392,0 0-796,-2-3-3742,-1-3 5434,-4-2 0,-3 2 0,-3 2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25319,'-8'85'1435,"0"-3"-1122,-3-27-88,-1 4-68,-1 4-56,1 2-68,0 0-22,2-1 12,0-5-23,2-5 0,1-8-146,1-6-470,3-9-920,1-9-2778,6-12 4314,7-4 0,-5-6 0,4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2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28479,'57'-12'192,"-5"1"-192,-22 11 0,2 0 0,1 0-13,0 0-860,-3 0-438,-5 1-1008,-7 2-5873,-8 5 8192,-5 2 0,-5-2 0,0-2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3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23572,'-8'0'3327,"2"0"-2979,6 0-247,41 0-101,-11 0-78,34 0-1413,-22 0-4705,-1 0 6196,-3 3 0,-16-3 0,-6 3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3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2 107 21712,'-1'-3'2756,"0"1"-2241,1 2-156,6 51 0,3-18 111,8 46-134,1-32-44,1 0-24,-1-3-54,1-8-13,0-9 1,0-10 11,3-9 123,5-9-56,7-17-122,8-12-158,10-17 0,1-7 0,0-1 0,-7 3 0,-9 5 0,-1-8 0,-16 17-3026,1-11-6805,-15 29 9495,-3 1 1,-3 15 0,0 2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24972,'-1'81'1278,"1"-6"-897,1-28-113,0 3-44,0-1-66,4-3-13,1-7 35,5-9 77,4-11 34,6-10 45,5-10-155,29-30-181,-11 2 0,21-25 0,-20 15 0,-3 3 0,-6 5 0,-5 6 0,-3 4 0,-3 4-315,1 3-2015,-2 4-5558,-1 5 7888,-4 5 0,-9 1 0,-4 1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4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210 279 25679,'66'-52'336,"-9"4"-336,-33 17 0,-6 1-12,-6-1 1,-6 4 11,-3 4 11,-5 6 12,-9 6 33,-5 5 145,-12 4 23,-5 6-22,-5 5 22,0 6 180,-1 6-12,0 4 22,4 2-55,1 2-190,6 0-169,5-1 0,6 0 0,8-3 0,4 3 0,4-1 0,7 3 0,3 1 0,10-2 0,19 6 0,-4-12 0,15 1 0,-11-16 0,5-5 0,-2-2 0,0-1 0,-5 0 0,-8-1-1166,-8-1-1904,-11 1 3070,-5-1 0,-4 1 0,0 1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5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28076,'82'-31'595,"-6"5"-595,-32 19 0,1 0 0,0 4 0,2 0 0,3-1 0,4-1 0,0 0 0,-2-1 0,-5 1 0,-6-1 0,-7 3 0,4 1 0,-11 1 0,5 1 0,-13 0 0,-6 1 0,-1 1-875,-7 0-862,-1 4-2274,-3 2 4011,-10 4 0,7-4 0,-7-1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5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25207,'1'70'292,"0"-9"-270,0-37-22,0 1-22,3-1-214,-1 0-324,1 0-191,-1-2-896,0-1-2095,-1-3 3742,1-4 0,-1-6 0,-1-4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6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22507,'0'-5'3888,"0"1"-3316,0 4-381,42-7-135,-20 0-45,35-6-11,-34 3-460,-3 3-829,-3-1-1915,-2 2 3204,-3-1 0,-4 3 0,-4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6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25174,'-29'89'1524,"3"-5"-1390,12-29-100,-1 4-23,1 3-11,1-1-179,-1-1-740,5-7-840,1-10-2241,5-10 4000,1-14 0,2-9 0,0-8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6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25757,'-12'57'380,"0"-1"1,-1-1 0,2-3-179,-6 23-112,-1 4-90,0-1 0,1-1-538,5-10-1647,6-10-7646,2-16 9804,9-12 0,-4-15 0,4-7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23202,'0'-5'3619,"0"1"-3047,0 4-236,51-7-168,-19 6-135,40-6-33,-34 9-313,-6 2-561,-1 2-1602,-2 1 1628,0 0 0,-14-3 0,-3-1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7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25073,'0'-4'2790,"0"1"-2577,0 3-179,0 0-34,47-3-516,-16 2-817,40-2-2376,-27 3 3709,-2 1 0,-17 0 0,-7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7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20692,'3'0'4146,"4"45"-3743,-5-15-45,4 38 46,-1-27 0,2-3-35,3-6-44,2-7-33,3-4-68,4-9 101,4-6-34,8-6-134,7-14-68,5-10-44,5-12 11,-2-8-56,-3-1 11,-2-2-22,-6 1 11,-2 4-314,-7 5-559,-6 9-921,-8 11-4514,-7 8 6308,-6 6 0,0 3 0,-2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7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25196,'-2'82'336,"1"-10"-145,2-37-34,3-6 67,4-1 23,1-8 44,2-2-34,0-7 2,3-4 32,0-5 0,4-1-33,3-3-23,4-8-90,6-7-111,2-7 0,5-5-34,0 2 0,-1 2-314,-1 3-616,-5 5-930,-1 5-3742,-4 5 5602,-2 5 0,-12 1 0,-3 1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8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130 302 25207,'62'-38'34,"-10"2"-34,-33 10 0,-4 1 11,-5-1-11,-5 1-22,-3-2-79,-2 0 23,-5 2 78,-3 4 22,-7 6-22,-4 7 34,-5 5 100,-3 11 12,-7 7 101,-1 10 290,0 6-156,4 1-34,6 2-21,8 0 43,6 2-44,5 3-146,4 2-55,1 0-68,4-1-34,6-4-11,6-3-11,8-4 23,3-6-1,5-6 23,0-3-34,5-7-11,0-3 0,2-3-336,1-7-437,-1-3-739,-3-5-1772,-5-1 3284,-8 7 0,-10 2 0,-6 5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19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10 20580,'0'-5'4549,"0"1"-3999,0 4 390,0 0-637,0 43-113,0-18-100,0 36-67,0-32-23,0 0-79,-2-2-672,-3-1-873,-3-1-6732,-3 2 8356,-3-4 0,7-8 0,-1-6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0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28065,'83'-13'606,"-6"3"-606,-28 10 0,0 1 0,-4 1 0,-5 3 0,-4-2 0,-7 1 0,-3-2 0,-3-2 0,-2 0-752,-3 0-492,-5-1-1142,-5-3 2386,-5-3 0,-1 3 0,-2-1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0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 24804,'0'-3'2824,"-4"48"-2309,0-9-179,-4 43-144,1-20-192,1 4 0,-4 4 0,0 0 0,0-3-337,2-8-1042,4-8-1377,4-9 2756,10-11 0,-5-13 0,4-7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0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 24726,'-2'-5'3014,"1"1"-2566,41 1-190,-9 2-113,34-2-145,-19 3 0,-4 0-145,-4 0-863,-7 0-1032,-6 0-5636,-8 2 7676,-6 2 0,-7-1 0,-3 1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0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24894,'-8'0'3361,"2"0"-2958,6 0-390,52 0-13,-19 0 0,46 0 0,-31 0-864,1 0-1130,-2 0-5166,-5 0 7160,-6 3 0,-18-3 0,-6 3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1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26552,'8'74'673,"1"-7"-539,-3-23 12,3-5-68,2-6 45,4-5 23,1-8 78,3-4-56,1-7-56,2-4 11,0-3-11,3-10-32,2-7-80,3-12 0,4-9 0,2-6 0,2-2 0,0 1 0,-3 3 0,10-5-3392,-15 14 2047,11-5-583,-26 22-3517,0 2 5445,-13 11 0,-2 1 0,0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1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26799,'-13'86'291,"3"-7"-145,12-26-34,2 1-11,1-2-23,2-4-22,0-7-45,4-10 1,2-7 66,3-12 79,5-5 100,3-12-44,8-14-11,5-14-44,2-12-3550,-1-4 3392,-5 2 0,-5 4 0,-4 6 0,-3 4 0,-1 7 0,0 6-1177,0 9 2742,0 5-6058,-1 6 4493,-1 10 0,-8-7 0,-4 6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2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52 323 28222,'67'-41'449,"-6"5"-449,-32 16 0,-3-1 0,-2 0 0,-5 0 0,-2-1 0,-4-1 0,-4-1 0,-2 1 0,-4 0 0,-2 4 0,-8 3 0,-8 7 0,-13 5 0,-9 6 0,-6 7 0,-1 6 0,4 8 0,5 2 0,1 19 0,14-7 0,1 15 0,15-9 0,3 2 0,1 2 0,6-3 0,6-5 0,10-6 0,8-10 0,5-7 0,4-9 0,2-4-1099,17-15-2588,-13-1 3687,14-12 0,-37 12 0,-4 2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6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27628,'71'-32'627,"-10"7"-593,-40 23-23,-2 1-11,-3 1-67,-2 0-538,-2 0-616,-1 0-1133,1 1 2354,0 2 0,-5-1 0,-2 1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24513,'-11'64'224,"2"-7"11,1-28 56,1-2-22,1-4-33,1-6-12,2-5-11,0-7-23,2-3 1,1-2-68,0-5-33,0-6-46,0-10-10,3-4 11,2-2-12,2 5-21,1 4-12,-2 7-168,4 4-964,5 2-1255,9 4 2387,6 0 0,-11 1 0,-3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7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42 233 22361,'0'-4'1984,"0"1"-1626,0 3-89,0 0-112,0 53 33,-5-20 1,-2 42 56,-4-37 22,2-9-157,3-9-11,3-11 78,3-5 34,0-14-101,3-14-56,9-22-34,7-16-11,9-7 124,3 0 21,3 8-54,-1 11-13,2 11-21,-1 10-1,-1 12-34,-3 9-10,-5 6-12,-5 9 0,-6 20-44,-7 3-79,-6 15-90,-14-7-157,-20 10 337,4-16 22,-6 0 33,19-22 135,6-7 102,4-2 77,2-1 90,1 0-113,1 0-31,2 0-293,0 2 0,1 5 0,6 5 0,3 8 0,7 4 0,1 0 0,3 0-393,0-5-874,3-4-1500,0-8 2767,4-3 0,-13-4 0,-2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7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26463,'-56'58'784,"12"-2"-571,36-11 11,5 0-11,8-3-45,6-8-90,10-8 45,10-13-89,4-7-23,4-16 45,-4-6 67,-3-15 58,-11-8-181,-7-3 0,-9-4 0,-4 5 0,-9 3 0,-4 10 0,-8 9-3392,0 11 2674,1 6-1187,2 13-3776,8 6 5681,4 8 0,5-9 0,0-5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8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87 27281,'-4'-41'784,"-2"17"-639,0 40-33,-3 16-33,-1 7-34,-1 8-34,1 2 11,1 1-22,3-5 0,2-6 0,2-11 0,2-10 0,0-11-22,0-9 11,7-15-101,4-12-34,7-15 56,-1-4 68,-3 2 22,-5 6 0,-5 9 0,-2 9 11,-2 9 0,0 6 12,0 4 10,0 2 1,3 1 22,2 3 0,7 0-34,4 0 12,5 1-23,3-4 0,0-7-11,-1-2 12,-1-7-12,-3 0 11,-2 1 22,-3 2 102,-2 3-33,-2 2-102,0 4 0,-3 1 0,-1 3 0,-2 3 0,-2 10 0,-1 27 0,-3-2 0,-2 16 0,-3-2 0,2-13 0,0 8 0,3-18 0,2-2-517,-1-4-2452,1-3 2969,-1-3 0,1-9 0,0-1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28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27079,'3'0'1592,"0"0"-1592,-3 0 0,0 0 0,0-9-1648,0 8 1648,0 4 0,0 0 0,0 8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0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13 27090,'-13'-11'628,"0"13"-460,4 34-68,-1 8-55,-1 5 0,0 0-23,1-1 23,2-5-34,4-8 1,1-8 21,10-10 79,8-9 224,11-8-312,11-15-24,7-7 0,1-12 0,1-3 0,-3-1 0,-4-2 0,-2 1 0,-4 2 0,-3 6-629,-5 4-525,-7 9-784,-6 5-3407,-7 7 5345,-3 4 0,-2 2 0,0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0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26205,'-13'77'818,"2"-4"-560,11-24-57,-1 3-10,0-2-57,0-3-44,1-7 11,0-9-34,4-12 0,4-9 135,9-10 55,8-16-177,7-12-80,6-16 0,2-7 0,-4 1 0,-4 2 0,-4 8 0,-4 5 0,-3 10-774,-2 8-660,-4 9-1334,-2 5 2768,-1 10 0,-6-5 0,-1 5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1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1 450 26754,'37'-82'527,"-3"5"-460,-11 28-11,-2-1-11,-1 2 0,-2 6 11,-5 5 44,0 10 1,-4 6 11,-2 11 34,-1 5 11,1 4 78,1 8 0,3 7-200,1 15-35,0 8 0,-1 10 0,-3 1 0,-2 0 0,-1-4 0,-3-5 0,0-6 0,-1-4 0,0-5-293,-1-5-1062,2-5-4427,-2-2 5782,1-6 0,-1-1 0,0-4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1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28614,'80'-30'-605,"-6"5"-650,-28 17-1614,0 2 2869,-2 3 0,-20 2 0,-5 1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1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263 210 23415,'5'-2'2745,"-1"0"-2532,-4 2-191,46-28-22,-22 13 0,35-24 0,-38 21-134,-5-2-168,-8 1-1,-5 0 45,-5 1-224,-8 5 169,-6 3 313,-9 5 67,-2 3 123,-2 2 225,-1 5 89,-1 4 12,-2 7-24,1 8-32,0 4 11,0 9 55,-2 4-99,2 3-427,1 0 0,6-2 0,9-7 0,8-5 0,5-7 0,12-3 0,7-3 0,14-2 0,10-4 0,29-1 0,-14-6-24,16-1-1623,-25-3-2061,-9 0 3708,-8 4 0,-14-3 0,-8 3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2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27762,'22'-53'909,"0"9"-909,-7 38 0,2 1 0,-2 3 0,1 1 0,-1 0 0,1 1-225,-1-1-895,3 1-1335,1 0-7376,0 1 9571,0 4 1,-9-4 0,-3 4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2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25342,'-26'67'112,"3"-9"-56,14-33 113,0-2 66,1-6-34,2-5-111,2-6 0,3-4 55,0-8 57,1-5-12,1-11-89,3-6-11,5-3-68,3 1-11,0 4-11,-1 6-246,0 6-1077,1 8-2329,6 3 3652,7 3 0,-9 0 0,0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3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7 532 24042,'-3'76'1581,"1"-8"-1044,0-34-167,2-4-12,0-6-77,1-8 100,7-7 179,10-13 1,17-21-561,19-22 0,-19 13 0,1-3 0,4-4 0,1-2-466,2-2 1,1 0 465,-1 0 0,-1 0 0,-1 1 0,0 1 0,-3 2 0,0 2 0,-2 2 0,-1 2-427,30-23-1455,-8 16-3597,-6 18 5479,-9 12 0,-19 10 0,-9 2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4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20 19269,'-5'0'4583,"2"0"-3709,3 0 527,0 0-897,15-8-180,1 5-167,14-5-111,-3 8-35,-1 0-11,0 0-11,1 0-158,0 0-189,-1 0-505,-1 0-605,-4 0-2263,-1 0 3731,-5 0 0,-5 0 0,-6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4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25 24670,'-25'86'582,"3"-9"-369,12-38-11,1-4-11,2-7-23,3-10-11,1-10 78,3-4 90,0-10-1,0-10-144,5-14-79,3-12-23,6-6 46,0 4-35,-2 5-55,-4 7-23,-1 8-11,-4 5-269,1 8-571,-2 4-1132,-1 5-3777,-1 12 5749,0 9 0,0-5 0,0 2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7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107 111 26384,'-12'53'179,"0"1"1,-10 39-80,7-44-32,1-8-35,2-10-10,3-11-1,3-9 23,3-7 11,2-7-45,1-14 0,5-12-11,9-21 11,10-9 1,11-7-1,6 1-11,4 7 12,2 11 32,17 7-21,-18 20 44,15 8 0,-35 37-33,-4 2-34,-19 22-11,-15-6-157,-4-1-23,-9-4 34,1-7 112,4-9 23,3-9 22,4-7 22,1-3 79,2-3 146,-1 0 33,1 0 78,3 0 1,2 0-135,3 0-135,0 0-44,2 0-23,0 2 46,3 6-11,5 5-57,5 5 0,5 1 0,2-2 0,1-1-125,0-4-1981,18-2-270,-6-5-7455,15-4 8168,-10-6 0,-16 2 1,-6-2-1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7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45 26138,'-54'63'694,"12"-5"-627,37-21 1,3-2-35,7-4 57,4-5 0,9-5 67,7-7-12,4-7-66,5-4-34,0-12 44,2-6 1,-5-12-1,-5-4 113,-7-2 224,-9-17-326,-14 13-77,-9-11-23,-10 17-90,-12 2-279,9 13-516,-5 3-695,16 16-2432,5 11 4012,5 7 0,4-5 0,1-2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57 26720,'-29'82'594,"6"-10"-6176,19-43 5582,3-7 1342,0-9-1544,1-7 961,2-9-894,4-12-78,3-11 101,2-11 3448,-1 0-3347,-2 2 11,-3 6 11,-1 8-11,-3 8 12,2 5 10,-1 5 68,3 3-46,4 0-21,7 0-23,4 0 0,7-1 0,1-4 11,10-8 11,-13 1-22,3-2 135,-18 9 100,-3 2 57,-4 2 44,0 1 22,-2 5-44,0 5-124,0 8-110,-1 22-80,0-7-326,1 12-1030,1-13-1546,3-2 2902,1-1 0,-2-13 0,0-4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24625,'3'0'4046,"-1"0"-4046,-2 0-427,1-3-1825,1 1-7579,1-1 8185,0 2 0,-1 1 0,-1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9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61 25936,'-44'-15'863,"4"7"-6300,15 17 5628,-3 8 1341,-1 7-1386,-1 2 792,4 4-882,6-1-45,7 2 11,8 1 3382,2 1-3393,3 0 0,6-2 0,6-3 12,10-6-23,9-8 33,9-6-22,6-6-11,2-13 23,-1-5 22,4-27-23,-20 5 12,-3-14 100,-27-9-123,-13 16 0,-9-12-11,-8 25-11,-1 9-34,4 7-212,6 8-214,5 5-616,7 2-929,4 4-5413,2 6 7429,2 5 0,0-3 0,0-2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39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255 249 23829,'-5'-4'2824,"1"1"-2488,4 3-156,0 0-91,49-32-66,-12 17-23,38-26 0,-34 25 0,-9 2 11,-15 1-11,-8-1-11,-6-1-90,-9-3-56,-6-1 33,-12-1 57,-10 7 67,-11 5-11,-9 5 11,-6 10 78,-4 6 248,3 11 178,9 2-67,10 2-45,14 2-279,11 4-113,10 5 0,5 4 0,2 2 0,6-1 0,6-2 0,13-5 0,10-9 0,11-8 0,15-10-1110,8-6-2151,9-7 3261,-3 1 0,-32-1 0,-12 2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42.3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35 25315,'49'-9'327,"0"0"1,6 0 0,0 3 163,2 5 1,2 2-1,7 0 1,1 0-1,3 0 1,1 0-1,0 1 1,0 0-1,-2-1 1,-1-1-1,-3 1 1,-1-1-207,-4 1 1,-1 0-286,-7 0 0,-2 1-984,33 6 0,-25 7 738,-27 12 0,-18-12 0,-13 2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42.9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0 108 23679,'73'-20'327,"0"0"1,1 1 0,-2 3 163,-11 7 1,-2 2-1,3 1 1,-2 1-1,-2 1 1,-1 2-1,-2 2 1,-1 3-1,-1 2 1,-1 2-1,-1 2 1,0 2-1,-1 1 1,-2 2-1062,43 14-414,-12-1 738,-14 1 0,-31-13 0,-13-3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43.40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1 118 24664,'53'-14'327,"0"1"1,2-1 0,-2 2 655,42-8-492,-44 11 1,2 0-1,4 2 1,0 2-1,1 0 1,1 1-1,2 2 1,0 0-1,-1 1 1,0 1-1,0-1 1,-2 2-984,-6 1 0,-1 1-492,30 9 738,-30 12 0,-26-10 0,-18 2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50.74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101 20 19213,'-5'-4'4773,"1"1"-4011,4 3 549,0 0-1064,-25-3-46,12 7-77,-19-1-46,22 9-44,3-1-23,4 3-11,1-4 0,2 1 0,2-3 11,3-3 0,4-2 0,6-3 1,0 0-12,2-5 0,-2-2 0,-2-5 22,-5 1-22,-4 1 11,-3-1 0,-1 4 1,-4 1-12,0 4-12,-4 2 1,2 0 11,-1 5 0,1 2 0,2 5 0,1 2 0,3-2 0,0 0 0,3-6 11,3-2-11,4-3 0,2-1 0,-1-1-11,-1-4 0,-5-1 11,-2-6-22,-2 1 10,-1-2 12,-1 1 0,-13-4 0,4 9-22,-12-2 22,11 9-11,0 5 11,3 3-11,2 7 11,3 1 0,0 3-12,2-1 12,1 1 23,0-3-23,3-3 11,3-6-11,7-4 0,2-2 11,1-7 0,1-4-11,-5-7 12,-2-1-12,-6-1 22,-1 2-11,-3 3 23,-3 4-12,-1 3 12,-2 4-23,0 2-11,1 1-11,1 0 11,1 4 0,0 3-23,2 4 23,0-1 0,1-3-11,3-3 11,4-2 0,9-1 0,-4-3 11,2-1-11,-8-2 23,-4-2-23,-1 1 11,-1-3 0,0 4 12,-1 0 10,-4 4-10,-5 10-12,0 0-11,-2 9 0,7-3-11,2-2 11,1 0-12,2-2 12,0 1 0,0-2 0,0 0-11,0-1 11,0-3-11,0-1 0,2-4 11,1 0-11,1-2-23,3-13 34,-3 1 0,0-9 0,-3 8 0,0 3 22,-1 3 46,0 1 10,0 3 12,0 1 0,0 1 11,0 0-68,-1 1-10,1-1-12,-1 2-11,1-1-11,0 0-34,0 0-78,0-1 44,0 2-2487,0-1-1076,-2 1 3642,-3 0 0,1 0 0,0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0:52.60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80 110 25847,'-35'-19'604,"6"4"-6152,22 20 5593,1 2 1386,4 5-1397,1 4 836,1 1-847,1 3-12,4-2 11,3-1 3370,4-6-3380,2-5-12,2-3-45,7-11-22,-5-3 11,3-8 44,-9-2 12,-4 1 0,-4 1 0,-3 3 12,-1 3-12,-3 4 22,-4 2-22,-2 5 0,-6 1 0,5 3 0,-3 5 0,6 5 0,1 6 0,2 1-11,2-1 0,2-2-23,0-3 34,2-4-22,5-4 22,2-2-56,7-2-56,-2-5 56,0-3 22,-3-4 34,-3-13 0,-4 4 11,-2-7-11,-6 8 11,-2 1 23,-6 3 11,-1 3 44,-3 6-21,2 3-24,-1 2-21,2 5-12,2 4-11,5 5 0,1 4 0,4 10 0,1-4 0,5 6 0,4-11 0,8-4-22,4-6-102,4-5-55,2-2-358,4-11 425,-10 0 77,0-10 35,-15 1 0,-2 1 23,-4 1 235,-9-1-34,0 7-56,-10 2-11,3 8 0,-2 2-57,4 3-55,3 4-22,3 4-12,5-2 0,1 1-11,2-5 0,2-1-101,15-7 45,-3-6 45,9-3 11,-12-3 0,-5 1 45,-4 4 44,-4 1 91,-5 5 21,-4 1 1,-4 5-22,2 4-91,4 3-44,2 2-23,4 1 12,2-4-34,1-2 11,0-2-11,1-3-11,4-1-79,3-1-22,3-3 12,1-6-24,0-5 124,-2-6 23,-4 2 156,-3-1 146,-3 8 56,-4 1-135,0 8-44,-4 2-145,1 0-57,1 6 0,3 1 0,-2 16 0,3-6-662,-2 6-1467,1-8-7702,-1-2 9563,-1 1 0,2-7 0,0-1 1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01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1894 213 23941,'-73'-10'683,"-1"-1"1,-1 1 0,2 4-1153,10 7 1,1 5 619,-12 3 0,-2 3-573,-9 5 0,-2 5 573,-7 5 0,0 3-43,30-7 1,1 1-1,0 1 66,-28 15 0,2 2-6,7 1 0,4 4-34,7 1 0,4 3 1,8-2 0,5 7-135,16-3 0,2 7 0,6-2 0,-1 10 0,8 4 0,8 10 0,5 10 0,10-9 0,15-4 0,10-3 0,-2-11 0,3 3 0,8-10 0,22-2 0,10-11 0,10-4 0,7-10 0,10-9 0,5-6-289,-27-7 0,2-3 1,0-3 288,4-5 0,0-4 0,0-1 0,-1-2 0,-1-2 0,-1-4 0,-2-3 0,-1-3 0,-3-4 0,24-15 0,-6-8 0,-12 1 0,-8-11 0,-23 1 0,-4-7 0,-6 1 0,0-12 0,-8-3 0,-7 10 0,-3-5 0,-6 2 0,-9-12 0,-8 2 0,-4-5 0,-7 0 0,-6 0 0,-10-1 0,-7 13 0,-8-2 0,-2 8 0,-10-5 0,-6 8-281,8 14 1,-5 3-1,1 10 281,-9 14 0,1 15 0,0 15 0,1 11-566,2 7 0,4 8-1339,2 16 0,5 9-3011,2 5 1,4 4 4456,0 9 1,5-3 0,-5 12-1,11-14 1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26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6 21577,'0'-3'2891,"0"1"-1827,0 2-727,-32 62-46,17-25 0,-24 54-67,25-39-44,2 4 21,3 5-55,3 5-45,3 4-22,2-1-46,1 0-33,6-4 0,7-3 0,21 23 0,-1-23-11,14 13 0,-10-35 11,5-13 0,4-13 11,3-7 0,5-21-11,-2-12 23,2-20-23,-1-11 11,-3-6-11,-3-4 11,-2-2 11,-5-2-22,-6-2 0,-3 1 12,-8-1 10,-5 2-11,-6 4 56,-5 6-11,-2 7-11,-3 8-34,0 7 12,0 9 10,-1 7-33,1 10-11,-1 5-1333,0 5-740,3 1-5469,3 5 7553,9 8 0,-8-5 0,2 5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26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14 20826,'2'-8'4113,"-1"2"-3531,-1 6 628,0 0-694,8 40-113,-3-1-89,5 39-112,-6-10-135,-3 4-51,-1-20 1,-1 0-28,-6 28-140,3-29 0,-2-1-656,-8 13-560,1-6-784,5-11-5782,1-10 7933,4-11 0,1-13 0,1-5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2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23796,'6'-10'3271,"-2"2"-2553,-4 8-203,67-25-224,-20 14-251,4-4 0,3 0-40,14 7 0,1 3 0,-1 2 0,-1 2 0,-1 1 0,-1 0-673,-1 0-874,-2 0-2476,-2 1 4023,-6-1 0,-24 2 0,-8-2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28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517 43 22328,'0'-1'2812,"0"-1"-2397,0 2 190,-61-4-426,29 3 45,-52 8 0,40 15 0,-6 19-55,-3 11 77,2 8-55,5 4-68,9 2 11,8 0-55,12 2-23,8-2-34,5 0 1,13-5-12,10-1 0,14-7-11,11-8 11,9-11 0,5-12 1,7-10-12,3-9 22,4-21-11,2-11 0,1-26-793,-4-12 793,-9-10 12,-12-4-272,-29 21 0,-6-2 249,3-29 5,-14 33 1,-6 2-6,-14-16-11,-11 12-22,-7 8-113,-2 16-212,-2 17 481,-2 10-1546,-3 30-1051,-3 15 2474,0 30 0,19-26 0,6-4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2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20266,'0'-4'4415,"0"0"-3765,0 4 314,0 0-595,0-7-10,0 5-12,4-5-33,8 7-79,8 0-44,10 0-46,5 0-111,5 0-12,4 0-22,6 0-33,4 0-449,0 0-336,-4 0-729,-7 3-1780,-13 8 3327,-14 11 0,-9-8 0,-7 3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29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94 23392,'-12'0'3272,"3"0"-2655,9 0-214,0 0-257,62-7-124,-15 2-22,4 1 0,3-2-202,25-1-963,11-4-987,-41 3 0,1 0 2152,5-1 0,-3 0 0,9-2 0,-12 2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33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17 27236,'-17'60'127,"0"0"0,1-2 0,2-2-116,-5 34-11,9-2 22,5-5-22,16-4 0,6-4 0,15-3 0,8-4 0,4-8 68,1-13 100,20-21 22,-11-42 56,19-30-156,-42 6 0,-4-7-6,3-2 1,-2-4-85,-2-1 0,-2-4 0,1-17 0,-3-1-190,-7 22 1,-3 1 189,1-11 0,-3 3 0,-1-2 0,0 11-1155,1 13-918,3 14-6118,2 12 8191,1 18 0,-7-2 0,-2 8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34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605 0 23941,'-68'28'668,"0"0"1,2 1 0,4 3-495,14 1 0,5 3-295,0 2 1,2 2 248,6-1 1,3 2 39,-16 42-21,17 5 32,17 6 0,9 5-84,11-47 0,6-1 141,20 43-152,-3-52 0,7-7-12,6-8 1,6-7-6,9-5 1,3-9-18,6-14 0,1-9-5,3-4 1,-3-7-46,-5-10 0,-4-10 0,2-22 0,-9-6 0,-19 18 0,-6-1 0,2-19 0,-10 1 0,-17 25 0,-6 3 0,-20-45 0,-18 15 0,-21 17 0,-13 22 0,-6 21 0,-5 20-1967,30 24 0,3 11 1967,-20 29 0,6 4 0,49-28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36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28434,'70'-10'146,"-2"0"-5840,-13 9 5313,-1-2 905,-3 1-6048,9 1 5524,-28 12 0,0-8 0,-30 7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36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28087,'50'12'-553,"0"1"0,2-4 1,2-5-782,0-11 1,1-6 1333,6-2 0,-3-1 0,13-7 0,-16 3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3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54 320 28009,'-30'81'336,"7"0"-123,26-4-100,3 4-113,7-2 0,5-6 0,6-10 0,8-15 0,10-20 0,15-13 0,18-37 0,-30 2 0,1-6 0,7-12 0,-1-7-773,2-4 1,-2-4 772,1-1 0,-2-2 0,-6 1 0,-2 0 0,-3 3 0,-3 0 0,-6 3 0,-3 1-38,19-38-982,-17 15-1076,-14 17-7735,-9 19 9731,-22 17 1,12 11 0,-12 7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36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24681,'4'-5'2207,"0"62"-1848,-2-11-219,0 3 0,2 4 62,6 24-68,3 7-44,2 3-469,2-2 468,6-12 23,7-13 0,8-18 165,9-20-131,9-11-123,10-24-23,7-15 0,4-21-117,-1-10 117,-7-1-225,-10 6-772,-14 10-546,-11 11-2178,-9 12 3721,-3 7 0,-11 8 0,-1 2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37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500 270 24502,'-71'12'761,"-1"0"1,4 0 0,7 4-391,-14 20-170,11 14-100,19 16 33,16 14 1,15 10-505,16 1 516,26-8-23,28-16 79,33-25-130,-33-27 1,3-9 17,4-10 0,2-9-84,0-3 0,-2-11-6,12-30 0,-8-10-919,-21 16 0,-8-5 919,4-18 0,-11-2 0,-19 25 0,-10-1 75,-17-18 0,-9 1-75,7 21 0,-6 2 0,-16-13 0,-8 8-1177,-42 10-2599,34 27 0,-5 8 3776,-15 18 0,3 4 0,-13-6 0,2 22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1:48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44 405 26530,'69'3'284,"-1"-1"1,1 0 0,-1 0 0,0-1-1,-3 0-284,19 1 0,-2-1-2553,3-1 0,-1 0 2553,-1-2 0,3-2-333,-10-4 1,4-3-1,-4 0 333,8-3 0,0-2 220,-5-2 1,4-2 0,-12 1-221,-19 4 0,-7 1 74,39-17-74,-74 19 2058,-48 2-2058,-38 0 0,12 7 0,-13 2 0,2 0 863,-19-2 1,-3 2-864,7 2 0,-5 2 0,5 0 0,-10 1 0,5 1 0,3 4 0,2 2 0,7-2 0,3 2 0,10 1 0,4 0 406,11-2 0,4 0-406,-27 9 0,45-8 0,45-1 0,55-6 0,-8-2 0,6 0-1154,15-1 0,4-1 1154,10 0 0,3-1 0,1-2 0,0 0-701,-5 1 1,-4-1 700,-10-2 0,-5 1 0,-15 2 0,-6 1 0,16-1 0,-35 2 0,-41 0 0,-88 0 0,44 0 0,-3 0 57,-33 0 0,-5 0-57,14 0 0,0 0 0,-2-3 0,0-1 1167,3 0 0,-1-1-1167,-15-7 0,2-2 0,27 5 0,3 0 0,-9-3 0,6 1 0,4-1 0,26-1 0,35 0 0,40-10 0,46-4-198,-24 10 1,5 0 197,10-1 0,3 2 682,5 0 1,1 1-683,-3 3 0,-2 2 0,-10 2 0,-4 1 0,-13 3 0,-6 1 249,15 0-249,-34 3 0,-42 0 0,-39 13 0,-45 9 0,29-4 0,-4 3 0,-8 1 0,-2 0 0,1-1 0,-1-2-341,-6-2 1,5-1 340,-16-1 914,18-6-914,67-9 0,82-14 0,27-4-707,-6 3 1,11-1 706,-32 5 0,1 0 0,2 1-458,6 0 0,1 1 0,1 0 458,-1 1 0,0 1 0,0 1 0,-2 1 0,-1 0 0,-1 2 0,-5 1 0,-1 0 0,-1 1 0,22-1 0,-4 1 0,-15 1 0,-6-1 892,14 1-892,-56-1 0,-76 5 0,-37 4 0,16 0 0,-10 3-392,-2-1 1,-14 2 0,-3 1 0,9-2 391,10-2 0,7 0 0,-4 0 0,-18 2 0,-4 1 0,13-4 229,16-5 1,11-3-230,-27-6 1326,38 0-1326,28-3 0,15 3 0,27 4 0,34 2 0,-3-1 0,8-1 0,19 0 0,7-2 369,15-1 0,4-1-369,-31 1 0,1 0 0,0 0 0,0 0 0,-1-1 0,-1 1 0,27-1 0,-3 1 0,-13 0 0,-4 1 384,-13 2 1,-6 1-385,15 0 0,-70 1 0,-58 1 0,-4 2 0,-12 1-553,-13 1 0,-11 2 0,2 0 553,16-2 0,3 0 0,-4 1 0,1 0 0,-5 0 0,1 1 0,6-1-51,4 0 0,4-1 0,2 0 51,-24 3 0,5 1 0,17-1 0,5 1 0,-19 6 0,42 0 0,32 3 0,37 7 0,26-1 0,12-2 0,-5-5 0,4-2-257,1-1 1,6 0 0,-1-3-1521,21 0 1,-1-3 1776,-24-2 0,1 0 0,-7-1 0,-4 0 0,-4 0 0,37 3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21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16 21387,'0'-9'3529,"0"2"-2857,0 7 1480,0 0-1950,-46 74-304,24-19 169,-7 2 0,2 4 12,10 16-12,9-3 11,4-8-22,4-4 34,12-8-56,10-4-34,20-3-3246,13-6 3246,-4-17 0,3-3-2220,32 0 2220,-26-8 0,-1-8 0,22-27 0,-25-9 0,-3-7 0,-14 4 0,-3-4 0,10-14 0,-6-2 0,0-26 0,-13 2 0,-13 5 0,-8 8 0,-5 12-396,-15 7-1049,6 23 1506,-7 5-7792,10 17 8579,4 2 0,1 0 0,0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22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23023,'0'-9'3182,"0"2"-2577,0 7-22,0 0-113,14 77-123,-10-24-229,4 8 0,-2 2-403,-4 17 342,-2 2-57,0-6 0,0-5 111,0-5-773,0 14-324,4-28-516,2 6-1512,4-35 3014,-2-7 0,-3-10 0,-3-2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22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28154,'60'-4'172,"1"0"0,-2 1 1,-3 0-972,21 3 799,2 0 0,-5 0 259,-6 3-259,-8 2 0,-6 3-1045,-12 5-972,-4 2-2812,-7 5 4829,-3 4 0,-13-10 0,-3-1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23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458 4 21241,'0'-2'3182,"0"1"-8327,0 1 5571,-64 29 1375,22 0-1560,-6-1 0,-2 3 185,-11 22 464,2 2-531,6 0-169,14-6-22,13-5 3208,15-3-3253,6-3-56,18 2 23,10 2 500,21-2-489,11-4 0,11-9-56,2-12-29,-17-18 1,0-5-5,24-19-7,-28 6 1,-4-5 5,3-28 23,-17-6-1,-14-2-33,-9-3 0,-7 0 0,-10-2 0,-4 3-78,-10 8-79,-3 13-1199,-17 20-705,9 35-5760,-15 28 7821,11 33 0,17-28 0,4-2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24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28434,'49'-41'79,"-1"1"0,-3 3 0,-1 10-79,12 19 0,-2 5 0,-4 1 0,-1 0-69,0 0-1319,-1 0-1167,-8 1-7276,-14 18 8918,-11 15 1,-12-8 0,-3 4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24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8 107 25017,'-4'-6'2992,"1"2"-2522,3 4-278,0 0-192,75-9-69,-19 1-2002,4 0 0,4-1 491,27-7-1703,3-1 3256,-1 2 1,-39 5 0,-15 6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24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75 141 27550,'-21'64'209,"1"1"0,2-4 0,5-2-5746,11 21 5637,2-3 1376,8-6-1397,3-11 859,9-11-892,4-12-46,4-11 0,8-13 0,4-7 0,7-9 3392,2-15-3392,1-8 0,-1-18 0,-4-6 0,-1-4 0,-3-9 0,3 0 0,-1-7 0,2 3 0,1 0 0,-2 6 0,-4 6 0,-8 6 0,-7 8 0,-10 7 0,-7 10-1088,-6 11-996,-5 7-6029,-10 9 8113,-10 21 0,7-14 0,0 13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25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 23023,'-2'-6'2229,"1"2"-2117,1 4-67,-1 81 11,1-31-28,-1 9 0,1 1 50,0 5 91,6-1 100,6-1-34,9-3-33,5-1-45,0-4-34,1-4-11,2-11-11,4-12 55,7-13 69,10-12-35,9-23-44,8-15-68,2-23-55,-1-6-23,-1-2-342,-28 27 0,-1 1-789,17-15-920,7-4-6173,-24 32 8224,1 12 0,-18 7 0,-3 6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25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0 25723,'-53'21'287,"0"-1"1,4 3 0,9 6-120,10 43-23,10 10 1,9 0-11,7-6 22,19-16 33,14-16 113,24-19-23,14-14 44,6-11-87,-1-17-237,-10-10 0,-15-14 0,-18-3 0,-15-3 0,-14-1 0,-17 0 0,-8-1 0,-12 6 0,2 4 0,1 13-91,2 10-1466,0 8-1278,-1 8 2835,-4 18 0,16-12 0,3 12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41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25847,'6'0'2330,"-1"0"-1961,-5 0-244,0 0-125,72 58 0,-39-34 0,12 11 0,0-1 0,-13-16 0,-4 1 0,-4-4 0,-4 2 0,-2 0 0,-4 1 0,-1-1 0,-2-2 0,0-3 0,0-1 0,-2-3 0,2 1 0,-4-2 0,1-1 0,-2-2 0,-2-1 0,-1 0 0,-2 1 0,-12 11 0,-15 7 0,-22 14 0,-18 3 0,-9 0 0,3-6 0,-11-6 0,28-11 0,-4-3 0,31-9 0,6-1-427,11-2-1623,5-1-1951,15-11 4001,18-10 0,-11 6 0,8-3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4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629 6 22732,'0'-3'3372,"0"0"-2845,0 3-259,0 0-32,-78 27-12,26-5-90,-8 0 1,-2 2 179,-13 11-34,5-2-45,15-6-78,15-2-100,13-5-57,5 4 0,2 0 0,-1 3 0,3 0 0,2-2 0,9-2 0,2-1 0,5 9 0,9-6 0,6 5 0,14-7 0,6-3 0,7 0 0,5-2 0,1-2 0,19 6 0,-16-6 0,15 2 0,-19-9 0,12-2 0,-19-4 0,4 0 0,-26-3-237,-7 0-1488,-4-1-1659,-5-6 3384,-1 3 0,-1-3 0,0 6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42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0 642 22776,'0'-9'3026,"0"1"-2545,18-64-44,10 19-280,-4-4 0,4-1-1123,32-17 1246,6 6 0,2 8 323,3 9-469,2 8 34,7 7-56,-1 11 45,-1 12-145,-9 7 195,-13 16-207,-14 12 0,-13 17 0,-14 15 0,-8 12 0,-5 9 0,-11 9-89,-9 6 89,-10 0-46,-9-4-1041,3-10-773,2-12 1860,8-19 0,11-19 0,6-14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2:43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2228 178 22976,'-64'-30'526,"1"0"1,-1 0-1,-2 4 1,-1 3-1,1 5-1785,-22 3 1,0 9 1355,22 8 0,-2 4 0,1 4 15,-5 3 0,-1 4 0,2 4-26,-2 6 0,0 5 0,2 4-19,-1 4 0,1 4 0,2 3-37,2 2 0,2 2 0,2 3 7,2 1 0,2 1 1,3 2-16,3 0 1,2 0-1,3 1 8,4-1 0,2 0 1,3 1-31,-9 26 0,7 1 0,10-3 0,8 1 0,7-2 0,7 1-932,11 1 0,8 1 932,6 3 0,7-1 0,10 3 0,7 0 185,-10-29 0,4-1 1,2-1-186,2-1 0,4-2 0,2-2-160,1-3 1,2-2 0,3-4 159,29 15 0,4-9 0,5-12 0,4-9 0,-26-14 0,1-5 0,1-4 0,3-8 0,2-6 0,0-3 0,6-3 0,0-5 0,-1-3 0,3-8 0,0-5 0,-2-2 25,2-3 1,-1-3 0,-2-3-26,-2-1 0,-1-2 0,-2-2 0,-5 2 0,-3-2 0,-2 0 0,-7 2 0,-2-1 0,-4 0 597,13-22 1,-9-1-598,-12 1 0,-10-1-17,-10-3 0,-9-2 17,-9-5 0,-11-2 0,-10-6 0,-16-3 0,-3 24 0,-11-4 0,-5 1 0,1 5-148,-8-4 1,-2 5 0,-7 0 147,1 3 0,-6-3 0,-2 5 0,2 8 0,-3 10 0,2 9 0,0 5 0,4 5 0,1 4 0,2 3 257,-20 0 1,4 7-656,16 8 1,6 7-394,-24 25 791,51 18 0,9 6 0,-1-5 0,9 37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03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9 25779,'3'-5'594,"-1"2"-471,-2 11-67,-2 11 79,-18 42-57,0-5-2137,0-3 1,0 1 2125,-2 9 837,-1 15-836,16-30 22,3 20-34,3-14-23,11 19 23,4-20-11,14 1 56,4-4-11,4-9-57,6-12 1,21-15-1,-9-17-21,18-19 10,-18-17-22,2-12 0,-1-6 0,-2-3 3154,-6 2-3154,-5 0 34,-8 0 55,-5-2 23,-7-2-22,-5-1-12,-3 3-10,-1-12-46,-5 26 12,-2-4-34,-5 30-12,-1 7-122,0 4-794,-2 3-607,-2 3-2185,-1 2 3720,0 1 0,4 0 0,-1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04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26239,'0'69'313,"0"1"1,-1-4 0,-1-4-5762,-3 16 5504,-4-3-1133,-2-5 1055,0-6 819,-1-6-1436,1-4-1983,-3 11-4112,7-25 7301,0-1 0,7-30 0,0-8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05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28671,'59'0'0,"1"0"0,-4 0 0,-8 0 0,-9 2 0,-2 2 0,-7 1 0,-3-1-741,-1-1-1074,-3-3-2208,-4 0 4023,-7 0 0,-6 0 0,-6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05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25107,'-5'0'2846,"2"0"-2499,3 0-201,0 0-146,41 5-269,-16-3-493,33 3-694,-28-5-1963,-2 0 3419,-5 0 0,-10 0 0,-5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08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26071,'85'-4'554,"0"1"1,-17 0-1,2 0 1,4 0-428,13 0 0,4 1 1,4 0-708,-12 0 1,3 0-1,3 1 1,1 0 579,-10 0 0,1 1 0,3-1 0,0 1 0,1-1-576,6 1 1,1 0 0,1 0 0,1 0 0,1 0 575,-12 2 0,0-1 0,1 1 0,1 0 0,0 0 0,1 1-64,4-1 0,0 1 0,1-1 0,0 1 0,1 0 0,0 0 64,3 1 0,0 1 0,1-1 0,0 1 0,1 0 0,0 0-221,-11-1 0,1 1 1,0-1-1,1 0 1,-1 1-1,1-1 0,0 1 221,2-1 0,0 1 0,1-1 0,-1 1 0,1-1 0,0 1 0,-1-1-107,2 1 0,0-1 1,0 1-1,0 0 0,0 0 1,0 0-1,0 0 107,-1 0 0,0 1 0,-1-1 0,1 1 0,-1 0 0,0 0 0,-1 0 0,12 1 0,0-1 0,-1 2 0,-1-1 0,0 1 0,-1 0 0,-6 0 0,0 0 0,0 1 0,-2 0 0,-1 0 0,-2 0-65,9 2 1,-2-1 0,-2 1-1,-1 0 1,-3 1-32,8 0 1,-3 1-1,-3 1 1,-4 2 187,6 9 1,-4 3-1,-11-4 1,-6-8 0,-13 2-1,8 27 1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16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28345,'-10'67'100,"0"-1"1,1-3 0,0-6-101,-6 12-101,5 0-369,2-1-919,4-6-1973,1-8 3362,2-12 0,1-19 0,0-10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17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15717,'0'0'0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2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27919,'18'70'752,"-4"-4"-6413,-14-13 5661,0 0 857,0-1-857,0-1 932,0-4-2535,0 15-44,-1-29-2599,-6 7 5034,-10-29 1,7-6 0,-4 0-1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23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29 23964,'-1'-4'2969,"-1"2"-2375,2 2 325,0 0-694,17 8-225,9-3 0,26 4 0,15-6 0,13-3 0,10-7 0,-2-3 0,-5-3 0,-11 2 0,-9 7 0,-6 1 0,-6 3 0,-4 0 0,-4 0 0,-5 0 0,-4 0 0,-5 0 0,-6 0 0,-6 0 0,-8 0 0,-5 2-1099,-3 0-1422,-1 4-7310,-3 1 9271,-4 1 1,1-4 0,0-2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24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29 19426,'2'-7'4673,"-1"2"-4080,-1 5 236,0 0-526,1-7-12,0 5-55,0-6 66,-1 17-11,0 10 23,0 14-90,0 15 45,0 6-101,0 13-22,0 4-68,0 9-33,-1 2 11,-6 3 0,-2 1-56,-3-4 11,1 0 12,2-2-23,2-3 22,-2 21-22,3-30 11,-1 10-11,3-33 11,2-2 12,0-1-12,0-2-11,0-3 45,-1-5-23,2-7 12,-2-2-23,2-7 0,-1-2 0,1-6-11,1-1 12,0 1 10,0 1-11,0 6 45,-3 4-32,0 6-24,-3 3 0,0 0 0,0-6 0,1-4-13,2-5-87,-1-6-214,2 1-481,0-6-3060,7-15 3855,13-13 0,-7 5 0,6-2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2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24759,'0'-6'3485,"0"1"-3058,0 5-427,0 0 0,7 0 0,6 0 0,8 0 0,7 0 0,4 3 0,2 5 0,6 2 0,-2 3 0,2-3 0,0 1-225,-3-4-1310,-5 3-1121,-8-2-7175,-11 5 8381,-6 3 0,-6-7 0,-1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25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28671,'51'18'0,"0"0"0,41 10 0,-36-27 0,0-1-248,-1 0-1981,-4-6-4551,-4-1 6780,-4-3 0,-20 5 0,-5 2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26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27404,'24'40'862,"-2"8"-6410,-9 22 5604,-3 6-567,-5-17 1,1 2 554,3 29 438,-3-31 0,2-1-449,8 9-33,3-8 45,7-6 2191,-7-23-2236,1-5 3290,-13-21-3290,2-3 306,2-8-306,31-47 0,0-2 0,-10 7 0,1-3-290,21-32 290,-29 40 0,0 0 0,23-40 0,-3 6 0,-4 7 0,-1 8 0,-5 8-1054,4-5-1087,-20 24-5915,1 2 8056,-42 26 0,16 7 0,-15 1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26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26216,'-10'71'127,"0"-1"0,0-2 0,1-4-82,-5 20-23,7 0-676,2-12 755,7-10 339,10-15-92,6-12 121,9-8-144,1-10-101,1-4 0,-2-6 306,6-4-530,2-2 0,6-11 0,5-9 0,1-17 0,-3-10 0,0-4 0,-7-2 0,-2 3 0,-4 6 0,1 7-24,-2 10-1096,0 7-426,1 8-662,-1 7-5030,-2 2 7238,-6 10 0,-11-5 0,-5 5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26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248 496 22484,'3'8'4348,"-1"-2"-3653,-2-6-224,0 0-281,78-4-145,-34-14-29,9 6 1,-1-3 6,-4-28-12,-8 0-11,-8-2 0,-11 2-22,-6-1-23,-10 0-22,-2 0-3415,-3 1 3404,-2 2 66,-8 7 24,-9 11-1,-19 9 56,-19 17 79,-18 25-127,29-8 1,1 5 31,-3 9 0,1 4-51,1-1 0,3 2 0,5-2 0,4 2 0,4 11 0,5 2 0,-1 24 0,12 23 0,30-32 0,10-2 0,20-7 3097,13-10-3097,10-13 0,12-13 0,9-11-561,5-9-2846,1-8 3407,-10-5 0,-36 3 0,-18-1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38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1 269 24255,'23'86'104,"-1"1"1,0-5 0,-3-3-1688,-8-23 1,-2-3 1593,2 2 0,0-2-11,2-1 0,0-1 1473,11 45-1473,1-10 23,-2-12 1055,3-17-865,4-21 668,5-19-723,10-27-158,11-26 0,9-31 1689,-29 23 0,0-4-1689,2-5 0,-2-1-993,1-4 0,-1-1 993,-2 1 0,0-1-250,-3 2 1,1-2 249,8-17 0,0 1 0,-11 19 0,-2 1 0,8-12 0,-2 3 0,4-12-236,-11 14-817,-12 14-740,-11 20-2733,-25 12 4526,-12 13 0,7 3 0,0 1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38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21107,'-3'10'3451,"0"78"-3003,2-32-314,2 6 1,1 3 89,10 20 68,6 6-113,11 3-601,0 2 590,2-3 78,-2-4 12,-2-6 11,0-8 0,0-15 89,3-15-134,6-21 101,4-12-1,8-23-54,6-19-270,0-20 0,-4-14 0,-6 1 0,-9 2 0,-5 5 0,-4 3 0,0-2 0,1 0 412,2-4-412,-1 1 0,-1 2 0,-4 6 0,-6 4 0,-2 6-1357,-4 1-671,0 0-2992,1 2 5020,3 3 0,-5 14 0,-2 8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39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12 23180,'3'-6'3966,"-1"1"-2935,-2 5-537,-22 93-494,3-13-559,1 3 1,-1 5 558,5-18 0,1-2-473,1 3 1,0 1 472,1-1 0,1 0-1355,0-4 1,1-1 1354,-2-1 0,0-2 0,1-4 0,-2-3-1017,0-3 0,0-3-6098,-8 33 7230,6-29 1,8-25-1,5-19 1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2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23661,'2'0'3373,"-1"0"-1736,-1 0-1637,-4 71 0,1-36 0,-1 62 0,1-53 0,2 9-281,-2 2-1098,-1 9-1153,-1 3-6801,-1 5 9333,1 1 0,2-32 0,0-8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2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35 28671,'-9'13'0,"9"-11"-1884,12-11-2250,8-8 4134,4 5 0,-11 3 0,-2 7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3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6 23672,'0'-3'2488,"0"1"-1984,0 2-67,0 0-22,6 69-169,-5-21-190,3 3 0,-2 3-33,-2 11-23,0-7-90,-3-1-358,-4-7-415,-4-6-784,-4-7-2891,0-8 4538,-3-8 0,9-10 0,0-6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3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28479,'56'-6'64,"-1"-1"0,-1 1 0,-3 2-64,20 6 0,5-1 0,4 1 0,-1-1 0,-1-1 0,-6 0 0,-5 0 0,-8 0 0,-11-1 0,-13-2-248,-13 1-1544,-9-2-2074,-9 4 3866,-1-1 0,-3 1 0,0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21 23482,'4'-11'3676,"0"2"-2960,-4 9-200,3 70-235,-2-6-281,1 0 0,0 4-311,-2-12 1,-1-1 310,-3 4 0,0 0 0,0 1 0,-2 0 0,-3-1 0,0 0 0,0-2 0,0-1 0,0-2 0,-1-2 0,-9 44-304,1-13-1634,2-14-2275,3-15 4213,6-16 0,4-18 0,3-12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4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26519,'9'-28'1064,"0"28"-851,3 71-90,-2 20-84,-6-41 1,-1 2-891,0 3 0,0 1 856,-1 1 1,-1-1 5,2 0 0,-1-1-13,1-4 1,0-1 12,7 40-11,4-18 11,7-17 23,2-18 33,6-18 1310,3-10-1130,9-24-134,7-17-113,7-24 0,4-17 141,-3-8-141,-4-1 0,-7 3-59,-21 31 0,0 1 59,8-16 0,2-2-1705,-15 42-2037,0 12 3742,2 7 0,-9 4 0,-1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5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654 1 25319,'-65'3'493,"1"0"0,4 0 1,6 2-91,-3 11-167,14-3-91,12 2 12,16-1-34,7 3-44,6 4 21,2 4 1,8 7 34,8 5 66,13 7-9,3 3-192,3-1 0,-6-5 0,-4-4 0,-8-7 0,-7-3 0,-5-3 0,-4-2 0,-8 4 0,-15 1 0,-17 4 0,-18 3 0,-7-2 0,1-2 0,2-9 0,11-5 0,8-9-617,13-3-1905,10-4-7309,11-4 8272,13-10 0,-3 7 0,5-5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6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97 16266,'-7'-5'7451,"0"1"-6375,7 4 459,0 0-1132,-13-15-11,10 9 35,-6-14 54,24 14-122,10 1-78,12 2-281,6 1 0,3 2 0,3 0 0,3 0 0,0 0 0,4-2 0,-4-1 0,0-4 0,-4 1 0,-10-1 0,-8 4-707,-14 0-649,-9 6-896,-14 11 2252,-35 24 0,24-16 0,-22 9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6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12 23012,'0'-6'3238,"0"1"-2566,0 5-123,0 0-179,-3 79-146,-1-26-202,1 5 1,-2 2-23,-5 8-34,-1-8-392,3-8-560,1-11-807,4-12-2610,2-14 4403,9-8 0,-7-7 0,7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1 28188,'-9'92'161,"0"0"0,0-2 0,-1-2-161,1-16 0,-2-1-1576,0 4 0,-1 2 1576,-2 1 0,-1 1 0,-1 0 0,-1 0 312,-1-5 0,-2-1-312,-2-6 0,-2-2-1015,1-9 1,-2-4-7143,-24 33 8157,6-24 0,21-30 0,6-14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8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17 20501,'5'-9'4527,"-2"2"-3843,-3 7 167,0 0-683,0 64-145,0-29-23,-1 52-459,-4-48-774,-3 0-2812,-7-4 4045,-6 1 0,10-17 0,-1-4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8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 22911,'-3'-6'3070,"0"1"-2633,3 5 291,0 0-481,15 38-79,4-11-23,16 33-66,1-23-34,0-1-12,0-6-33,-1-9 34,0-4-34,7-11-11,5-5-23,7-14-56,2-8 1,-4-11 66,-1-9 35,-24 11 77,-5-4 46,-20 16 44,-18 1 22,-13 4-44,-21 4-101,-11 5-56,-7 3-11,3 1-179,2 0-471,9 0-919,4 5-3698,3 5 5278,1 14 0,22-11 0,3 3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9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26295,'0'70'268,"0"-1"1,0-4 0,0-4 56,0 10 11,0-7-89,5-8-79,5-14 0,6-12 11,6-10-32,0-12-147,3-4 0,10-14 0,9-15 0,12-19 0,6-18-234,4-8 234,-6-3-517,-3 0 517,-11 10 0,-7 7 0,-12 12-1121,-6 10-8710,-11 11 9238,-12 11 0,1 7 1,-5 5-1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9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22529,'-1'-3'3172,"0"0"-2758,1 3-134,-2 70-44,2-21-136,0 4 1,1 3 134,7 9 46,7-4-12,10-12 33,3-11 79,3-11-67,-2-11-257,-1-8-57,1-6 0,3-8 0,4-11 0,5-12 0,0-7 0,-1-2 0,-5 5 0,-3 6 0,-5 5-505,-4 6-6319,9 2 6824,-11 8 0,-1 1 0,-11 5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4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0 294 23471,'11'0'3316,"-3"0"-2878,60-16-169,-31 3-169,51-17-77,-54 6-12,-7-4 0,-9 1 0,-8 1 1,-5 1-12,-5 1 44,-11 3-32,-5 1-1,-12 3 11,-1 5 113,-5 4 89,10 5 78,-5 11-43,10 9-259,-9 36 0,10-7 0,-2 19 0,15-21 0,4-1 0,11-2 0,4-2 0,12-3 0,3 0 0,1-6 0,1-4 0,1-8 0,2-9-2040,-1-4-7384,-2-5 9424,-3-3 0,-14 3 0,-4-3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50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22305,'0'-5'3340,"0"1"-2791,0 4 156,0 0-570,17 31-135,-10-10-135,11 27-492,-16-18-1177,-2 1-5322,0 0 7126,-8 4 0,5-15 0,-5-3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51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15 22900,'0'-5'2846,"0"1"-2510,0 4 67,0 0-291,3 50-11,8-27-12,8 39 35,13-39 21,9-4-21,10-4-46,7-6-33,4-4-34,0-3-11,-2-2 0,-6 0 12,-10 0-1,-9-2 11,-11-3 12,-8-3 78,-9-7 134,-4-2-11,-3-6-22,-11-1 34,-8-3-79,-20 1-111,-10 2-57,-12 4 0,-3 7 0,2 6-259,2 5-704,6 2-1155,2 11-6118,1 11 8236,4 20 0,20-16 0,6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52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26821,'23'-20'639,"-4"21"-527,-12 52-67,-4 13-34,3 2 23,0 1-34,6-3 67,4-5 0,5-8 123,3-8 124,16-9-168,-7-18 66,15-5-199,-4-31-13,7-9 0,5-23 0,-1-7 0,-2-3 0,-5 2 0,-4 4 0,-7 7 0,-7 7-2399,-7 0-290,-12 19 2689,-7 1 0,-5 18 0,-3 2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52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12 22575,'-6'-6'2509,"1"1"-2094,1 76-34,3-25-219,-1 7 1,1 1 83,1 8-44,0-3 0,0-7-79,1-8 90,5-8 67,5-10 45,7-6 45,5-11-46,5-4-143,6-9-181,4-12 0,5-8 0,1-13 0,15-18 0,-14 16 0,5-8 0,-24 24-405,-6 7-1376,-5 4-1692,1 2 3473,5 0 0,-9 4 0,2 1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52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28671,'-1'56'0,"0"-1"0,-2-3 0,-2-3 0,-7 10 0,-7-6-1513,1-5-6062,3-8 7575,3-5 0,6-16 0,2-5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59.08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0 196 25292,'74'-46'327,"1"-1"1,-3 5 0,0 9 163,-11 21 1,1 7-1,2 0 1,1 2-1,3 1 1,1 1-1,1 1 1,0 0-1,-1 2 1,0 2-1,-3-1 1,-1 2-195,-5 1 0,-2 2-297,-7 0 0,-2 2 0,31 6 0,-23 1-416,-21-2-568,-20 2 0,-18 7 738,-26 7 0,13-11 0,-10-1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3:59.34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 29225,'76'-2'327,"1"1"1,1 2 0,0 2 163,-8 6 1,1 1-1,4-1 1,2-2-196,0-3 1,0-1-297,-2-2 0,-1 0 0,-3-1 0,-2 0-492,-6-1 0,-1 0 295,-3 0 0,-5 1 1,7-3-1,-16 3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4:00.2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20 16563,'54'-6'327,"0"1"1,-2 0 0,-4 1 655,10 4 0,16 4 0,15 6-492,-38-3 1,2 2-1,2 1 1,0 1-1,0-1 1,0 0-1,-3 0 1,-1-1 491,43 4 0,-11-1 0,10 11 0,-37 0-1967,-3 18 822,-42 3 0,-10-17 0,-1-2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4:00.5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27107,'98'8'327,"0"0"1,-1-1 0,-3-2 163,-18-5 1,-2 0-1,0 3 1,-2 1-1,-4 1 1,-3 2-1,-8 5 1,-3 2 253,33 19-1729,-21 8 0,-15 2 738,-12 5 0,-19-22 0,-6-3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2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28671,'90'-7'0,"-1"0"0,2-1 0,-1 0 0,-11-1 0,-1 1 0,3 1 0,1 1-1368,1 1 1,-1 2 1367,-2 0 0,0 2 0,-2 0 0,4 2 0,-9 2 0,4 2 0,-4 0-1653,8 3 0,-3 3 1653,22 8 0,-11 2 0,-25 1 0,-24 1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4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28266,'98'-18'168,"-7"4"-347,-39 14-627,2 0-528,-3 3-1232,-9 9 2566,-16 14 0,-11-10 0,-12 4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4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27919,'64'2'-2237,"0"-1"0,-1 1 0,-4 1 2237,27 7 0,-37-4 0,-12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4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24703,'0'-8'2118,"0"2"-1816,1 67-144,-1-5-91,1 0 0,-1 3 168,0 33 45,5-4 0,3-13 56,7-17-211,5-20-125,5-19 0,4-11 0,6-24 0,5-12 0,6-21-102,2-6-951,2 2-762,1 4-2320,6 6 4135,4 6 0,-25 17 0,-7 5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6 23773,'-13'-3'2611,"3"1"-2376,10 2-89,0 0-45,-61 69-45,42-30-28,-14 8 0,4 1 5,25-5 12,10-4 45,10-8 11,11-11-11,13-8-79,4-9 34,2-15 22,-4-6 191,-11-14 167,-10-6 103,-11-20-528,-16 11 0,-9-11 0,-11 25 0,0 8 0,2 10 0,4 7-752,5 6-839,4 14-3003,5 6 4594,11 13 0,-3-12 0,6-3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598 1 26989,'-77'20'560,"-1"0"1,4 2 0,7 4-561,23 3 0,5 4 0,1 0 0,3 2 0,-25 35 0,18-3 0,15-5 0,14-6 0,10-9 0,20-10 0,15-13 0,24-11-1480,17-8-1624,10-5 3104,1 0 0,-36 0 0,-12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621 0 25679,'-62'0'519,"0"0"0,3 5 0,4 3-306,-21 13-1460,8 21 1315,11 14 384,10 16-351,5 14 22,7 6 222,7 4-266,8-7-79,10-11-157,19-15-515,28-20-740,29-21 129,-17-19 0,4-7-3633,8-8 1,2-6 3257,7-6 1,-4-2-1,14-10 1,-18 3-1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6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25129,'-47'41'384,"1"-1"1,5-3 0,9 0-228,21 10 45,7-2 89,19-5-33,11-5 0,20-13-79,8-10-78,8-14-90,-2-21 34,-6-12 22,-14-16 11,-17-1-33,-12 3-45,-12 5-123,-13 10-471,-6 10-963,-5 14-4527,5 5 5236,9 7 0,7-1 0,4 1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6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24188,'3'0'2207,"-28"81"-1803,5-25-491,-2 5 0,1 2 435,-4 7-34,6-13-247,10-19 89,4-19-156,7-12 124,13-14-102,5-9 12,11-6-23,-3-4 230,-3 12-241,-9 6 44,-1 10 12,-3 12-33,-2 5-23,1 10-90,-1-3-403,-1-4-829,0-7-1334,2-7 2656,3-5 0,-5-3 0,0 0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7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26328,'-12'79'470,"1"-1"1,-1-3 0,-3-6-213,-17 16-90,-4-10-34,5-19-33,5-21-56,10-18-45,8-11 0,4-25 11,10-14 0,13-28-11,11-11-11,15-2 0,3 11 11,-2 13 0,-5 15-34,-8 14 34,-7 11 22,-8 6 1,-9 4 66,-5 13 36,-7 12-125,-16 22 0,-15 13 0,-23 7-718,-9-1-201,3-11-1041,10-16-3755,22-17 5715,15-13 0,13-7 0,3-2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7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 27852,'-17'64'254,"0"-1"0,0-2 0,-2-5-277,-26 19-682,3-4-1458,4-7-7668,10-2 8933,9-8 0,10-22 0,7-11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7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287 225 25566,'39'-49'175,"1"0"1,-1 5 0,-14 6-5534,-31 14 5660,-13 10 1342,-12 7-1453,-18 24 56,-7 16 145,-7 26 22,1 12-145,5 4-191,12-7 782,17-10-950,15-13-514,18-12-562,19-12-1355,21-8 2521,24-8 0,-29-3 0,-1-2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7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389 0 27426,'-82'0'404,"17"6"-404,63 3 11,2 9-11,2 5 11,8 4 0,4 3 90,5 0 67,-3 0 235,-7 0-267,-5-2-136,-6 2 0,-13 1 0,-9 3 0,-18 5 0,-5-1 0,-2-1 0,3-4 0,10-7-337,8-7-1400,11-8-2454,9-6 4191,19-4 0,-8-1 0,11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8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0 27225,'-12'31'33,"7"-2"-10,34-8 10,-4 3 35,-5 1 167,-7 1 224,-7 1-78,-16 3-167,-17 6-214,-24 6 0,-18 4 0,-6 1 0,6-8 0,14-11 0,17-11-561,16-10-739,12-5-1109,7-2-4942,12 0 7351,15-4 0,-10 4 0,8-4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8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3 27460,'-43'43'201,"0"0"1,-24 30-135,64-43-44,5-8-23,11-10-23,11-6-21,13-20-169,6-10 123,-2-19 68,-7-2 11,-9 1 11,-9 13 11,-6 11 11,-5 12 12,-2 5-1,0 3 12,-2 10-134,4 23-539,-3 4-840,4 21-3059,-4-6 4527,0 8 0,-2-26 0,0-4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8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19 23404,'3'-10'4056,"-1"2"-3306,-2 8-289,0 0-461,-15 84 0,0-24 0,2 4 0,-1 2 0,-6 18 0,4-4 0,7-3-1480,2-4-1310,4-4 2790,-3-6 0,4-29 0,-1-8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0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85 23560,'-10'-3'2947,"2"0"-2431,8 3 257,0 0-605,23 43-56,-8-10-45,23 37-22,-7-23-23,11-1 1,12-7-12,9-4-11,9-9 0,2-5 0,-3-8-67,-4-6 33,-15-3 34,-7-4 0,-13-1 11,-6-10 1,-6-10 32,-4-16-32,-4-11-1,-4-11 34,-5-6 22,-8-1 78,-19 3 23,-22 15-155,-32 19-176,26 19 0,-4 6 163,-9 10 0,-2 7-607,-6-2 0,0 4 567,1 7 1,1 1-252,9-2 0,3-1-1200,-31 12 1491,32-9 0,33-13 0,12-3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28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1 669 23997,'4'7'2667,"0"-1"-2095,-4-6 335,0 0-616,31 9-67,-8-7-211,32-5-13,-8-22 0,11-23 0,11-22-213,-31 30 1,0-3 212,-1-2 0,0-1 0,-2 2 0,0 0 0,-5 2 0,-2 1 0,21-27 0,-14 15 0,-9 15 0,-11 16 0,-8 8 0,-3 10 0,-2 2 0,0 2 425,0 0-425,3 7 0,-1 10 0,0 19 0,-1 53 0,-10-7 0,-4 0 0,-2 4 0,2-29 0,-1-1-266,-6 21 1,0-1 265,6-20 0,1-3 0,0-1 0,1 1 0,-6 43 0,3-8 0,3-10-91,1-14-1746,2-11 1837,3-20 0,2-15 0,2-12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29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1285 270 24748,'-33'-54'526,"0"1"1,2 5 0,3 6-5739,-2 7 5570,-6 12 1321,-9 11-1310,-13 10-190,-14 26 34,-15 15-96,39-8 1,-1 4 333,-2 2 0,0 3-412,-1 0 1,0 1-253,0 2 1,1 1 212,2-1 0,0 4 0,-15 25 0,5 4 0,18-15 0,4 3 0,-10 23 0,9 3 0,21-21 0,7 0 0,1 3 0,5 0-231,3 2 1,4-1 230,4-1 0,3 0 0,2-1 0,6 2 0,5-11 0,4 2 0,1-3 0,7 7 0,3-3 0,14 18 0,4-8 0,-11-28 0,2-7 0,2-4 0,2-4 0,0-5 0,2-4 0,0-8 0,1-5 0,0-3 0,2-8 0,25-27 0,0-11 0,-19 8 0,-3-6 0,-6-2 0,0-7 0,-6 0 0,2-13 0,-7-2 0,-2-6 0,-4-2 0,-4-2 0,-4-2-226,-5-4 0,-4-2 226,-4 2 0,-5-4 0,-6 1 0,-3-5 0,-4 4 0,-6-12 0,-4 1 0,1 12 0,-1-3 0,-4 8 0,-12 1 0,-5 7 0,1 7 0,-3 5 0,1 10 0,-4 6 0,-34-13 145,3 28-145,1 30 2727,2 29-2761,25 16 0,4 8-565,12-12 0,3 3-203,-4 20 1,8-1-4756,22 17 5557,27-15 0,-12-34 0,9-14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29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22216,'6'-1'3709,"-2"0"-3115,-4 1 504,0 0-594,11-3-123,-7 3-212,11-3-169,-7 1 0,5-1 0,6-1 0,5 0 0,5 1 0,3 2 0,4-1 0,1 1 0,-1 0 0,-1 1 0,-7 0 0,-4 0 0,-6 1 0,-5 4 0,-4 1-1233,-2 6-818,-3-4-3238,0 5 5289,-3 0 0,-1-5 0,0 1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0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24804,'0'-3'3339,"0"0"-2811,0 3-528,63 0 0,-27 0 0,54 0 0,-43 0 0,3 0 0,2 0-1301,-2 0-1444,0-2-7086,-1 1 8260,1-1 1,-23 2-1,-5 0 1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1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10 336 23068,'-5'0'3171,"0"0"-2611,5 0 325,0 0-560,31 0-34,-3 0-78,32-5-79,-8-4-110,7-8-24,3-5 0,0-1 0,-6-2 0,-6 2 0,-10-1 0,-8 3 0,-11-2 0,-5 2 0,-10 1-91,-2 0-21,-4 2 45,-6 2-34,-8 1-11,-11 3-56,-10 1 0,-5 5 45,-3 2 44,1 3 68,3 1-11,4 5 22,2 8 22,0 10 68,3 8 22,-1 6 11,3 0 11,3 0-10,5 0-12,4-1-34,7 4 68,4 0-33,4 2-113,1 0 0,8-1 0,6-1 0,10 1 0,3-2 0,21 9 0,-11-17 0,19 2 0,-12-21 0,7-5 0,1-5 0,20-8 0,-22-3 0,9-4 0,-32-1-528,-6 3-906,-5-1-1031,0-4-4023,-1-2 6488,6-3 0,-11 9 0,0 3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1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25 21409,'1'-14'3955,"0"4"-3360,-1 10 200,0 0-426,-26 61-66,14-25-79,-20 48-67,21-38-67,5-3-1,2 7-33,3 0 12,1 4-12,5-1-12,6-3 24,7-7-35,10-7-10,2-9-12,3-12-11,3-7 0,-1-7 0,3-8 0,-1-11 22,2-13-11,0-13 12,1-6-12,-2-4-11,-3-1 22,4-24-10,-14 24-24,3-12-55,-15 30-1109,-3 0-303,-4 15-1625,-3 2 3104,-3 15 0,0 3 0,0 2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2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812 0 24625,'-58'13'735,"-1"0"1,1 3 0,4 5-733,12 8 1,3 4 253,-5 4 1,2 4-300,-2 3 0,2 3 182,0 5 0,3 1-100,0 2 0,4 1-40,3 1 0,3 1 0,3 1 0,4 0 0,4-2 0,4 1 0,2 0 0,3 1 0,4-3 0,2 0 0,0-1 0,2-1 0,0-2 0,2 0 0,7 46 0,9-6 92,14-9-92,10-10 0,9-11 0,5-14 0,5-14-416,5-15-917,2-10-830,5-13-3260,-1-14 5423,4-11 0,-34 8 0,-8 1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3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14 28222,'-15'-8'449,"4"2"-449,18 6-5661,7 0 5661,11 0 1409,9 0-1409,7 0 860,6 0-860,5 3 0,2 1 0,-3 3 3392,-1-1-3392,-4-1 0,-1-2 0,-6-3 0,-2 2 0,-4-2 0,-4 0 0,1 0 0,-4 0 0,4 0 0,-2 0 0,-1 0 0,-1 0 0,-4 0 0,10 0 0,-10 0 0,5-2 0,-12 2 0,-1-2 0,-1 1 0,-1 0 0,0 1 0,-1 0 0,0 0 0,-2 0 0,-1 0 0,0 0 0,-2 0 0,0 0 0,-3 0 0,-2 0-1671,-1 1-3797,0 0 5468,0 0 0,0-1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3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14 23672,'0'-7'3093,"0"1"-2465,0 6 469,0 0-916,57 72-852,-29-22 671,8 7 0,-2 4 0,-8 19 0,-6 9 0,-3 2 0,-1 3 0,-4-1 0,-1 1-3845,-5 3 3845,-4-46 0,-1 1 0,0 1 0,-2 0 442,1 2 0,-2 2-442,-4 22 0,-1 0 0,2-19 0,-1-1-302,-4 17 0,0-3 302,-2 23-226,-1-3 226,-2 2 0,-4-4 0,-3-1 0,0-5 2754,-1-9-2754,3-9 16,1-12-16,2-11 858,3-12-858,1-11 705,2-9-705,-1-7 129,-3-3-735,-4-2-9225,-14-6 9417,5-3 1,2 1-1,13-1 1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5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75 27135,'78'-41'751,"-5"8"-695,-23 45 22,-4 12 34,-10 19-78,-8 17-23,-13 10 11,-7 9-11,-8 8-22,-15 5-78,-8 0-68,-16-2 146,-1-13 11,2-16 22,1-14 12,4-15 44,-3-9 112,4-7 34,2-5-43,8-5-181,7-3 0,8-1 0,3 0 0,3 2 0,10 1 0,9 3 0,17 1 0,10 3 0,31 6 0,-15-3 0,22 1 0,-25-10 0,3-3 0,2-8-416,-3-13-1354,3-13-2118,-10-17 3888,-6-9 0,-23 25 0,-8 4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6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1234 0 22529,'-66'20'736,"0"0"1,-1 0 0,-29 13 0,6 5-1516,18 4 0,5 4 1031,1 1 0,2 4-45,4 2 0,3 2-5,4-4 0,2 1-17,6-2 0,1 1-79,5-3 0,2 2-17,2-1 1,3 3-12,4 1 1,4 4 10,2 5 1,5 2-28,3 4 0,5 3-62,2 5 0,3 1 0,2 2 0,5 0-195,6 1 1,4 0 194,4-2 0,5-2 0,8-1 0,5-2 0,2-2 0,4-3 0,4-3 0,3-3-128,1-2 1,3-4 127,2-2 0,3-3 151,1-3 1,2-3-152,1-6 0,1-3 0,-1-4 0,3-5 0,20-5 0,1-5-6,-23-5 0,-2-4-67,17-7 1,-4-9 391,17-27-364,-44 4 0,-2-6 34,1-8 0,-1-4-95,1-7 0,-1-3 55,0-2 1,-1-7 42,-9 4 1,0-7 0,-4 3 7,3-12 0,-5-2 0,-6 11 0,-1-3 0,-5 3 5,-6-9 1,-6 2 5,1-2 1,-4 0-12,-6 0 0,-4 1 0,-1 3 0,-5 2 0,-5 8 0,-5 3 11,-3 5 0,-2 4 51,0 8 1,-3 5-29,-31-25 11,-1 20-45,3 24 633,-1 11-1148,-20 46-438,27-3-1232,-2 32-5759,39-11 7944,12 0 0,6-23 0,1-6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6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 23885,'-6'-3'2690,"2"0"-2276,4 3 292,0 0-403,27 0-158,0 0-78,31 0-22,-4 0-45,4 0-101,0 0-358,-6 2-449,-7 1-604,-14 4-2320,-13 5 3832,-10 6 0,-7-8 0,-1 2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6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28625,'53'8'15,"-1"-1"0,0 1 1,-3-4-174,21-10-604,5 1-504,-2-4-1166,-3 5-7399,-9 1 7879,-8 3 1,-25 0 0,-9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37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11 20098,'0'-6'4885,"0"1"-4245,0 5 345,0 0-470,0 42-55,-2 0-124,-4 43-56,-4-4-67,-4 7-23,-1 8-156,7-46 1,0 0-168,0 1 0,0 1 133,0-1 0,1 0 0,-1 0 0,1-2 0,-7 45 0,4-7-12,1-10-313,3-11-269,2-11-695,1-15-1018,2-16-7218,1-11 9525,10-16 0,-7 2 0,7-4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5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0 429 27505,'24'18'179,"8"-19"-123,12-28-34,15-28-2159,-22 21 1,0-1 2102,1-2 0,-1-1-28,-3 1 1,-1 2 887,18-23-792,-18 18-1,-18 22 1,-8 11 78,-7 14 22,0 18 3370,-4 19-3403,-5 23 0,-6 12-45,-2 7-23,-1 3-3425,1 4 3392,-5 4-33,3-1-398,0-3-488,8-15-661,5-18 1580,22-19 0,-12-22 0,13-8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5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3 24064,'-5'-1'2645,"2"-1"-2073,3 2-158,-3 62-201,1-12-135,-2 2 1,1 5-1,-3 27-44,-4 9-4286,0 1 4140,-3-1-537,-1-5 141,0-10-2192,-2-12 2700,2-15 0,6-23 0,2-13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1 171 22361,'0'-9'2992,"0"2"-2476,0 7 268,0 0-381,41-18-122,-10 14-124,41-14-12,-19 18-122,1 0-23,-2 0-12,-5 0-290,-2 0-236,-1-3-3795,2-6 2775,8-9-3092,4-7 4650,4-4 0,-27 12 0,-8 4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6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26171,'61'33'68,"-7"0"-68,-32-1-12,-2-2-55,-5-2-134,-5 0 100,-4 3 22,-5 4 1,-15 9 78,-11 7 0,-22 4 34,-9 2 33,-5-5 123,9-8 45,9-12 57,15-12 88,12-9-9,10-8-91,3-1-34,3-2-11,0 0-56,3 2 90,9 1-77,7 3-192,16 1 0,7 1 0,7 1 0,5 0 0,1 0 0,1-2 0,-2-1-91,-4-2-827,-5-1-505,-7-2-594,-2-1-5984,-3 0 8001,2-1 0,-17 1 0,-2-1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7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23684,'0'-6'2879,"0"1"-2509,0 5 538,0 0-662,34-11-134,-10 4-78,29-9-34,-20 11-179,-2 2-460,-5 3-537,-6 6-561,-6 11-4011,-7 12 5748,-4 12 0,-3-16 0,0-5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7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27270,'69'-3'78,"-2"0"-459,-16 3-795,5 0-1211,8 7 2387,5 2 0,-28 0 0,-7-2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8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85 235 26474,'91'-41'257,"-11"6"-234,-38 18-23,-9 2-112,-8 2-79,-9 0-66,-7-2-214,-6-2 168,-3-3-66,-14 1 189,-8 3 180,-21 7 23,-8 5 78,-5 5 347,-11 13-112,24-3-11,0 13-45,28-4 67,4 5-11,2 8 315,4 26-461,1-10-100,3 17-68,8-22-22,7-5-90,13-7-358,9-7-336,10-8-415,3-7-740,7-5-4851,1-9 6790,2-11 0,-27 8 0,-5-7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8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26485,'-36'59'175,"-1"0"1,3-4-1,10-5 28,22-4 65,6 5-44,8 1-67,9 2-11,9-4-101,7-6-23,0-11 12,5-10 33,1-13 11,1-5 23,1-18-56,0-10-34,0-19 11,-4-8-10,-3-3-1,-7 5-11,-3 3-23,-7 10-716,3 0-314,-7 14-594,4 1-4684,-8 13 6331,0 4 0,-6 1 0,-3 2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8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12 22788,'0'-6'3719,"0"1"-3068,0 5-58,0 0-201,-15 82-168,5-25-168,-1 5 0,0 4-567,-2 20 511,4 1-168,4 0-280,0 1-583,1-6-1087,-5-6 2118,-12 8 0,11-44 0,-7 3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9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27572,'57'-8'321,"1"0"0,-4 4 0,-2 4-321,17 16-45,-1 7-582,-1-4-1009,-4-3-2689,-3-4 4325,-1-4 0,-27-4 0,-6-2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27135,'13'62'422,"0"-1"0,-1 0 0,-4 0-752,-7-7 0,-3 1 330,-2 3 0,-1 0-6,-1 3 1,-2 1-174,-2-3 0,-1 0-187,1-3 0,1-2-1685,-3 40-5143,5-26 7226,15-24 1,-6-25-1,7-13 1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49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22361,'-4'-4'3687,"1"0"-2981,3 4 526,0 0-873,37 0-158,-5 0-133,35 0-46,-16 3-22,-3 1-146,-4 1-414,-7 1-471,-4-4-638,-4 0-3418,1-2 5087,-2 0 0,-11 0 0,-5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50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24737,'-7'2'3182,"2"-1"-2689,5-1-234,0 0-259,53 16 0,-15-12 0,52 13-91,-25-17-1343,7-5-1838,0-2 3272,-6 0 0,-29 1 0,-13 4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51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108 296 19374,'-9'1'3484,"2"0"-6589,7-1 3463,84 0 909,-34-5-1217,8 1 1,2-1 977,0-11-1006,-4-3 0,-8-2 460,-5-4-505,-8-2 3129,-7-2-3307,-8-2-46,-8 0-78,-6 2 593,-9 3-403,-14 9 57,-13 8 33,-19 5 45,-11 11 34,-8 7-12,-1 8 45,1 3 56,6 0 147,9 1 21,7 0 426,-4 19-347,19-9 67,0 15-79,21-11-33,7 3-112,1 4-122,6 0-91,9-1 0,9-4 0,12-8 0,9-6-3774,9-10 2766,10-8-772,9-5-786,7-5 2566,5-8 0,-36 7 0,-8-6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51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25835,'-41'44'298,"1"-1"1,4-3 0,9-1 15,19 5 0,6 2 56,2-3-90,10 2-101,4-6-101,13-4-3391,2-8 3369,4-8-2257,0-7 2234,18-7 1,-11-7-12,33-23-22,-34 5-201,13-17-225,-25 14-347,-4 1 1585,-2 1-3210,-1-2 3246,5 0 0,-12 10 0,-1 2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51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28671,'0'56'0,"-1"-1"0,-4 41 0,-4-50 0,-3-2-237,-5-1-771,1-2-683,-3-3-2209,0-4 3900,2-3 0,6-15 0,4-4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54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12 419 28222,'87'18'149,"0"0"1,-2-1 0,-4-6-150,-21-15 0,-2-6-567,3-1 1,0-4 566,-2-6 0,-1-4 0,-5-1 0,-3-3 0,-5 0 0,-3-2-147,17-25 387,-23-1-341,-21 6 176,-24 4-209,-21 9-1,-26 13 56,-8 17 1,-6 8 78,13 6 0,-1 4-101,-23 3 0,1 5 145,23 4 1,4 2 28,4 0 0,2 1 95,-36 27-23,19 1 79,13 7-122,13 4-102,11 10 0,8 4 0,8 7-203,6-2 203,10-1 0,14-7 0,13-9 0,11-29 0,6-4 0,38 8 0,-22-20 0,3-5 0,-12-10 0,-1-4 0,2 0 0,-1-5 0,-2-3 0,0-6-269,15-12 0,-2-5-723,-17 4 0,-2-3-1664,10-8 1,-2 1 2655,7-5 0,-29 18 0,-13 10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55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 26317,'-49'47'549,"0"0"0,3 1 0,7 0-202,5 30-78,6 12-808,8 7 539,13-48 0,2 2 0,1 0 0,2 0 0,1 49 0,12-4 0,6-6 0,15-10 0,7-12 0,9-15 0,7-14 206,8-18-206,5-11 0,2-8 104,-1-12-104,-4-11-3286,-3-17 3286,-4-13 0,-3-12 214,-2-6-214,-18 12 0,-2-3 0,-7 14 0,-1-1-186,6-15 1,-2 0 185,6-23 0,-8 10 0,-8 11-1087,-10 15-1076,-4 16-4605,-5 11 7570,-1 11 0,0 7 0,0 1 1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55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428 54 27056,'4'-40'1602,"0"26"-1589,-7 51-13,-3 31-463,-7 21 463,5-34 0,-2 2-560,-1 8 1,-1 3 559,0 8 0,-1 2 0,-1 6 0,-1 3 0,1 6 0,0 1 0,0 2 0,0 0 0,2 1 0,1 0 0,0-5 0,1-1 0,3-4 0,0 0-370,1-5 1,0-1 369,1-5 0,-1 2 0,1-12 0,-2 4 0,0-3 0,0 9 0,-2 0 0,-3 20 0,-2-2 0,5-29 0,-1-3 0,-1-1 0,0-1 0,1-5 0,0-3 0,-10 40 0,4-23-695,3-23-1637,6-23-6116,4-15 8740,20-30 0,-13 14 0,13-13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5:56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16 22440,'3'-9'3743,"0"2"-2164,-3 7-996,0 0-257,-10 58-326,1-1 0,2-1 0,-1 3-168,1-7 1,1-1 167,1 2 0,-1 1 0,0 0 0,-1 1 0,0-1 0,-1 0 0,0-1 0,0-1 0,-7 47 0,1-10-3072,0 4-2485,4-36 5557,3-6 0,5-38 0,2-8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6:16.4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73 24418,'65'-10'327,"-1"0"1,3 1 0,0-1 163,-2 2 1,2 0-1,9 3 1,2 1-1,11 0 1,4 2-165,-27 0 1,2 2 0,1 0-1,5 3 1,1 1 0,2 0-1,3 0 1,1 1 0,1 0-1,4 3 1,1 1 0,0 0-167,1 0 1,1 0 0,1 0-162,1-1 0,1 1 0,0 0 0,-1 0 0,0 0 0,-1 0 0,0 0 0,-1 0 0,-1 1 0,-1-2 0,-1 1 0,-2 1 0,-4-1 0,-1 1 0,-2-1 0,-2 0 0,-1 0 0,-2 0 0,-5 0 0,-1 0 0,-1 0 0,29 2 0,-2 0 0,-8-2 0,-2-1 0,-6-2 0,-4-2 0,-10 0 0,-5-2 0,28 0-984,-35-2 656,-28 0 0,-17 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6:17.0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17953,'62'14'983,"-7"-5"-492,33-5 1,11-2-1,-18 0 1,1-1-1,10 0 1,4-1-165,-26 1 1,3-1 0,1 1-1,6-1 1,2 1 0,1 0-1,5 0 1,2 0 0,1 1-1,4 1 1,1 0 0,1 0-1,1 1 1,0 1 0,0 0-1,-1 0 1,0 1 0,0 0-1,-3 1 1,-1 1 0,-1 0-1,-6 0 1,-1 0 0,-1 1-1,-5 1 1,0 0 0,-3 1-1,-7-1 1,-1 1 0,1 1-1,12 4 1,2 1 0,-6-1-294,4 2 1,-4-1-35,13 3 0,-9-3 0,-11-6-886,-29-6-98,-23-10 860,-22-26 0,1 18 0,-7-18 1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6:17.5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24418,'63'28'196,"1"0"1,-1 0-1,2-1 1,1-1 0,0-6 294,21-3 1,2-5-165,-20-3 1,2-1 0,2 0-1,6-1 1,1 0 0,3-2-1,7-1 1,1 0 0,2-1-1,4-1 1,2-1 0,1 0-83,-22 0 1,2-1 0,1-1 0,-1 1-1,3 0 1,0 1 0,1-1 0,0 0-125,1 1 0,1 0 0,0 0 1,-1 0-122,-1 1 0,0-1 0,-1 1 0,0 0 0,-4 0 0,-1 0 0,-1 0 0,-1 0 0,19 2 0,-2-1 0,-2 1 0,-10-1 0,-3 0 0,-1 1-460,24 3 0,-4 1-32,-15 1 0,-5 2 295,-14 2 0,-7 2 1,8 1-1,-30 0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8:54.1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80 22424,'38'-35'983,"2"6"0,8 20 0,0 4 0,4 4 0,-4 1 0,-3 0 0,-5 0 0,-7 0 0,-9 0 0,-8 0-470,-58 1-513,12 3 0,-45 1 0,27 2 0,3 0 0,3-2 0,8 0 0,9-3 0,8 0 0,74-1 0,-14 3 0,6-1 0,3 0 0,16 6 0,-1 0 0,-2-2 0,-5-2-192,-13-3-792,-9 4 0,-15 4 738,-7 13 0,-9-10 0,-3 2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9:09.8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23342,'59'15'327,"1"1"1,-6-2 0,-10 0 655,-19 1 0,0 1 0,0-1 0,3-1 0,0 3 0,4-3 0,-2 2-532,-2-4-451,-3-3 0,-6-3-328,-5-4 0,-2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9:37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414 4 27404,'-16'-4'403,"2"13"-145,14 11-124,9 18-55,4 11-23,7 5-45,3 5-11,-1-4 11,-1-5-11,-2-7-11,-4-10 11,-6-5 0,0-9 0,-4-2-34,-2-5 23,-2 0 11,-1 0 0,0 0 22,0 0-10,-1 2-12,-7-5 33,-5 1 12,-9-6 33,-5-1 23,-4-3-21,-4 0-80,-3 0 0,-5-3 0,1-6 0,-1-6 0,3-8 0,5-3 0,3-2 0,-3-10 0,11 12 0,-1-3 0,15 17 0,5 5 0,3-1 0,14-6 0,19-10 0,25-12 0,21-6 0,5 0 0,-2 7 0,16 14 0,-28 10 0,12 7 0,-35 15 0,-9 4 0,-11 11 0,-10 34 0,-22-18 0,-17 30 0,-20-23 0,-12 5 0,-7-1 0,-1-2 0,1-8 0,6-7 0,6-8 0,2-8 0,2-3 0,-1-4 0,4-5 0,4-1 0,9-5 0,6-1 0,8-1 0,7 0 0,6-1 0,10-35 0,16-3 0,14-36 0,16 7 0,0-1 0,-2 3-437,-6 2 437,-4 5 0,3-11 0,-16 25 0,-2-4 0,-14 27 0,-1 5-886,3 0-907,4 7-4146,0 4 6048,-5 12 0,-4-4 1,-7 6-1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9:45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741 28 22160,'4'-7'3081,"-1"0"-2666,-3 7 828,0 0-716,-45-6-325,25 5-56,-41-5-46,32 6-55,-7 0 34,-2 0-23,-1 1-12,4 4-10,2 5 22,3 3 11,1 6-11,-3 1-22,0 8-1,-1 6 1,0 5 0,1 2-23,2-1 0,4 0-11,3-4 22,-5 22-10,10-14-1,-6 21 22,12-16 1,-1 3 0,5 1-1,3 1-9,2-2-24,3 21 0,4-18 0,5 17 0,4-20 0,2-2 0,0-2 0,0-4 0,0-5 0,15 2 0,-6-13 0,9-2 0,-9-14 0,-4-3 0,5-5 0,3-1 0,7-3 0,9-11 0,7-6 0,23-26 0,-23 8 0,11-13 0,-33 14 0,-1-7 0,-5-8 0,0-10 0,2-7 0,4-29 0,-13 22 0,0-16 0,-16 26 0,-11-5-416,-9-5 416,-13-1-126,-4 7 126,2 9 0,5 16 0,5 11 0,2 13 0,3 6 0,-6 6 410,1 3-1699,-5 3-731,5 9 2020,0 37 0,14-26 0,2 23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19:45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17 24771,'-13'-4'3529,"2"1"-3158,11 3-371,0 0 0,120 16 0,-58-14 0,7 0-837,13 3 0,9 1 0,-1-2 837,-5-4 0,-2-3 0,2 0 0,3 0 0,0-1 0,1 0 0,-2 0 0,0-1 0,-1 1 0,-2 0 0,-2 1 0,0 0 0,-4 0 0,-1 2 0,-1 0-728,-6 1 0,-2 1 0,-1 1 728,24 3 0,-5 2 0,-12-1 0,-5 1 0,-11 3 0,-4-1 0,32 2 0,-20-5 0,-19-4 0,-14-2-894,-16 0-7353,-10 0 9095,-20 7 0,9-5 0,-10 6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01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1645 19807,'0'8'4784,"0"-2"-4145,0-6 325,0 0-707,37-106 1,-1 29-1301,-2-9 1,3-5 1109,-5 23 1,-1 3-1,2-7 1,-1-2-165,0-4 1,-2 0 152,0 2 0,-2-1 5,-3 6 1,-2 1 27,-1 6 1,-1 2 22,-3 6 0,-1 2 101,13-40-90,-4 14 0,-4 17 56,-4 19-65,-4 14 1474,-5 14-1588,1 9 992,3 7-992,7 26 0,7 20 0,1 38 0,-12-31 0,0 2-587,-2 9 1,-1 2 586,-1 3 0,0 2 0,-1 3 0,-2-1-215,0-2 0,-1 2 215,-2 21 0,0-1 0,-3-26 0,0-3 0,-1 15 0,-1-4 0,-1 6-528,0-12-468,-1-15-461,-4-11-482,-3-12 1939,-18-11 0,16-9 0,-9-7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02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25073,'0'-7'3585,"0"0"-3572,0 7-13,116-3-2447,-30-7 2447,5 4 0,3-1 0,-31 0 0,-4 0 0,-2 1 0,-1 1 0,42 1 743,-12 1-1472,-16 3-1670,-9 0-7432,-14 10 8945,-9 5 1,-19-1-1,-7-1 1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02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15 22877,'0'-8'2914,"0"2"-2444,0 6-78,0 0-78,0 106-777,0-32 586,0 8 1,0 4-24,0-28 1,0-3-6,-3 1 1,0 1-24,0-2 1,0-1-1544,-3-3 1,0-1 1481,-5 42 0,1-10-22,-2-12-23,4-13-55,1-12-79,4-14 326,1-12-1100,2-10 3651,0-6-3762,0-20-1210,5-14 2263,21-55 0,-15 44 0,14-21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03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33 26272,'75'-14'242,"0"1"1,-8 7 0,-9 10-52,-10 24-23,-19 26-11,-13 6-56,-12 6-79,-24 3-11,-9-3-11,-21-6 0,-1-14-67,11-13 34,7-14 10,15-11 23,5-5 0,6-3 45,4 0-34,2 0-11,1 0 11,7 0 1,11 2-12,14 6 11,10 6 0,3 9 0,-2 4 79,8 21-23,-20-7 56,-2 14 146,-22-11 45,-10 2-145,-20 5-169,-6-12 0,-6-1 0,-32 23-183,21-22 0,1-2 183,-16 9 0,9-8 0,9-8 0,9-8-650,7-5-572,8-7-1108,10-3 2330,17-5 0,-4-3 0,9 0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03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847 0 25275,'-76'17'713,"0"0"1,3 3-1,5 6-405,19 8 0,4 5-1035,-2 3 1,1 3 782,2 3 1,2 2-57,2 1 0,3 1 0,3-1 0,3 0 0,5-1 0,3 0 104,2-3 0,4 1-104,3 1 0,3 0 0,-6 49 0,11 1 0,3 1 0,9-8 0,14-8 412,15-17-412,19-20 0,11-21 0,7-15 0,3-16-1177,17-33-1849,-28 2 3277,5-18 1,-47 31 0,-9 11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04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53 215 20647,'-15'-11'4583,"3"1"-3854,12 10 357,0 0-660,-14-7-56,10 2-34,-4-7-79,32 4-55,20-1-167,25-3-35,14-2 0,10-3-411,-43 7 0,0 1 411,47-10 0,-6 1-43,-11 4 43,-12 3 0,-12 2 0,-8 0 0,-9 4 0,-7 1 0,-8 3 0,-4 1 0,-10 0 818,-4 0-818,-3 0 47,-3 0-47,2 1 0,-2 9 0,0 9 0,0 13 0,0 11 0,-9 7 0,-6 10 0,-12 6 0,-6 8 0,-1 0 0,2 0 0,4-8 0,5-5 0,5-5 0,1-4 0,4-3 0,1-5 0,1-4 0,4-11 0,1-6 0,2-8-1177,2-6-650,1-4-2453,10-4 4280,12-5 0,-7 2 0,5-2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05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1 25499,'-10'77'1076,"-4"-1"-6490,-12-5 5593,-2 2-56,0 3-1088,0-3 1088,1-1 66,2-6-44,2-2 34,1-4 45,2-6 1806,7-4-1795,5-10 2624,5-6-2859,3-8 2189,0-4-2189,0-3 0,4-5 0,8 0 0,9-5 0,15-3 0,10 0 0,9-5 0,5 1 0,0-2 0,-1 0 0,-1 1 0,-1 1 0,-1 2 0,1-1 0,-4-1 0,0 0 0,-6-2 0,-3 0 0,-5 0-5234,13 0 5234,-15 0 0,-2 0 0,-20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06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10 27382,'-27'0'996,"4"0"-703,31 0-293,13 0 0,14-1 0,44-3 0,-14 2 0,23-1 0,-25 3 0,0 0 0,-1 0 0,16 0 0,-22 0 0,6 0 0,-32 0 0,-9 0 0,-8 0 0,-6 0-729,-4 0-1131,-3 0-1457,0 0 3317,-6 3 0,5-2 0,-5 2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06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20737,'-2'0'4067,"1"0"-2431,1 0-1199,-14 82-44,7-36-220,-3 11 1,-2 1 95,-3-1-57,-5 2-44,-2 1-44,-1 2-35,4-1-22,3-4 1,7-7-3403,5-11 3335,2-7 0,2-8 0,0-2 0,9-1 0,4-2 0,10 0 0,5-3 3392,5-1-3392,7-2 0,6-2 0,40-2 0,-15-3 0,-4-4 0,2-1 0,18-1 0,-29 0 0,-1 0 0,23 0 0,-3 0 0,-9 0 0,-10 0 0,-8 0-1548,-11 0-1387,-5 0 2935,-11 0 0,-9 0 0,-9 0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30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699 7 19785,'0'-3'4806,"0"0"-4122,0 3 1176,0 0-1277,-92 19-124,36 17-701,-11-7 1,-1 6 336,28 5 1,5 3-96,-3 2 0,1 1 0,2 2 0,2 2 0,1-1 0,3 2 0,3 0 0,3 2 0,2 0 0,2 0 0,5 0 0,3 1 0,2-3 0,3 0 0,-1 43 0,7-5 0,12-10 0,11-4 0,22-4-101,16-3 101,16-8 0,-36-34 0,6-4 0,35-6 0,2-10 0,-33-8 0,0-4 0,26-6 0,-7-9 0,-16-31 0,-11-1-63,-14 0 63,-14 1 0,-8 3 0,-7-1 0,-11 1 0,-6 4 0,-15 4 573,-6 7-573,-4 7 307,-1 7-307,-1 8 70,-2 1-70,18 8 0,5-3 0,18 4 0,4 1 0,1-1 0,0 2 0,13 0 0,11 0 0,19 0 0,13-1 0,7-2 0,34-2 0,-22-1 0,20-1 0,-33 0 0,-8-3 0,-12 3 0,-11 2-1973,-14 3-2353,-9 9 4326,-4 11 0,-3-6 0,0 4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31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26216,'-31'56'298,"0"0"1,2 0 0,3-2 4,-6 31-68,10 5-1341,8-1 1263,9 2-90,3 3-10,10-1-12,10-3-11,14-10 33,13-13 0,10-17 34,7-19-23,7-16 35,2-13-113,-3-25 0,-3-18 0,-7-29-250,-30 29 1,-1-4 249,-3-5 0,-2-1 0,1-3 0,-2 0 416,-3 2 1,-2-2-417,0-7 0,-2 2 0,1-17 356,-5 1-356,-10 48-1155,0 10-682,0 7-2368,0 6 4205,7 2 0,-5 2 0,4 0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31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1086 27180,'13'-99'63,"0"0"1,0 4-1,0 4-52,-1 26 1,1 2 66,-2 0 1,0 1 10,-1 5 1,-2 3-1242,4-41 1511,-5 17 342,-4 19-622,-1 14-79,-2 14 230,0 14-230,0 8 0,0 6 0,1 3 725,5 16-725,4 13 0,8 30 0,4 20 0,0 15 0,-11-43 0,-1 1-110,0 1 1,0 0 109,-2-2 0,2-1 0,10 44 0,-3-40 0,2-4 0,13 16 0,10-3 0,-9-45 0,1-10 0,4-21 0,-5-20 0,-1-11 0,19-35 0,-15 15 0,-2-3 0,-12 15 0,-2 1 0,-1 3 0,-1 1 0,12-41 0,-7 15 0,-6 15 219,-9 18-219,-2 14-4136,-18 15-5695,-13 15 9003,-15 18 0,13-8 0,5 5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32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73 116 22216,'1'-9'4179,"1"2"-3316,-2 7 325,0 0-963,99-39-225,-18 25-908,5-7 1,5 1 907,-23 16 0,-1 4 0,2-2 0,-1 2-295,-5 2 1,-2 0 294,38 5 0,-33 3 0,-33-1 0,-24-1 0,-44 2 0,-30 7 0,11-4 0,-6 1 406,-8 2 0,-2 0-406,-3 0 0,1-1 0,3-3 0,3-2 0,8-3 0,2-2 0,-38-1 1113,22-4-1113,15 0 0,21 0 0,14 0 0,13 0 0,19 0 479,34-2-479,41-7 0,-20 1 0,5-2-617,14-1 0,2-1 617,8-1 0,2 0-893,-29 6 0,0 0 1,0 1 892,34-3 0,-6 3 0,-37 2 0,-5 1 0,31-1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0:34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24300,'0'3'3630,"0"0"-2946,0-3-627,0 0-57,5 8 0,23-6 0,27 7 0,37-18 0,-34 4 0,3-1-685,6-4 0,2 1 685,5-1 0,0 1 0,1 0 0,0 1-303,-1 1 0,0 1 303,-3 0 0,-1 1 0,-4 2 0,-1 0 0,-7 1 0,-2 1 0,40 0 0,-23 1 0,-19 0 0,-21 0 0,-13 0 1277,-10 0-1277,-5 0 699,-1 0-699,-4 0 0,2 9 0,-12 24 0,-17 36 0,4-15 0,-2 6-636,-8 15 1,-2 5 635,-1 8 0,0 4 0,12-28 0,1 1 0,1 3 0,-4 19 0,1 4 0,4-6 0,0 6 0,3-2-1356,-2 14 0,5-10 1356,13-21 0,2-38 0,1-21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07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1014 19280,'0'1'4572,"0"1"-2981,0-2-1311,-7 14 79,6-11-1,-6 12-67,7-14 34,0 1-11,0-1 358,0 0-492,-1-1-35,0 0 159,0 0-304,1 2 0,0-2 0,0 1 0,0-3 0,3-5 0,0-2 0,3-7 0,1-1 0,1-3 0,1-4-475,0 2 475,0-2-81,1-3 81,1-3 0,-1-7 0,2-1 0,0-5 0,0 1 471,10-23-471,-8 17 0,7-17 0,-7 20 85,2 1-85,-1-1 0,3 0 0,-1 0 0,8-19 0,-7 19 0,11-18 0,-17 34 0,5-3 0,-10 17 0,-2 1 0,-3 3 0,1 1 0,-3 6 0,1-1 0,1 4 0,-1-1 0,2 1 0,-1 1 0,1 0 0,-3 0 0,1 0 0,1 0 0,-1 0 0,4 4 0,1 4 0,3 6 0,3 7 0,1 3 0,2 6 0,6 8 0,-8-8 0,6 5 0,-10-10 0,2-3 0,-1 1 0,3-1 0,-2 1 0,9 10 0,-5-7 0,2 6 0,-4-14 0,-2-2 0,1-5 0,1-1 0,0-3 0,9 3 0,-5-3 0,8 2 0,-9-4 0,2-2 0,-3-1 0,2-2 0,-2 0 0,0 0 0,0 0 0,9 0 0,-4-4 0,9-6 0,-6-6 0,2-7 0,2-5 0,1-5 0,4-2 0,9-13 0,-10 14 0,6-11 0,-12 17 0,2-5 0,-1 5 0,-2-2 0,-6 7 0,-6 5 0,-3 6 0,-4 6 0,-2 3 0,-2 0 0,0 3 0,0-2 0,0 2 0,0 2 0,0 8 0,3 3 0,-2 11 0,1-2 0,-1 2 0,-1 0 0,1 1 0,-1 1 0,1 1 0,0 2 0,1 0 0,0 0 0,1-2 0,1-2 0,2-4 0,1-2 0,1-3 0,0-2 0,8 1 0,-2-5 0,8 1 0,-2-7 0,4-2 0,1-1 0,21-5 0,-12-7 0,14-6 0,-19-8 0,-1-1 0,1-1 0,0 0 0,5-2 0,-2 0 0,-1 1 0,-4 3 0,-6 5 0,-1 1 0,-4 5 0,4-5 0,-6 5 0,1-1 0,-7 6 0,-4 4 0,-1 0 0,-2 2 0,-1 2 0,-1-1 0,0 2 0,0 3 0,0 5 0,0 3 0,0 5 0,0 1 0,0 3 0,0 2 0,-3 3 0,1 2 0,-3 2 0,0 3 0,0 1 0,0 4 0,0 1 0,0 4 0,0-1 0,0 17 0,0-14 0,1 11 0,0-19 0,-1 0 0,-1-3 0,0-2 0,0-3 0,0 0 0,0-4 0,0 2 0,1-4 0,0 8 0,1-11 0,1 5 0,-1-13 0,4 0 0,-4-2 0,4-2 0,-3 1 0,1-1 0,1-1 0,-2 2 0,3-5 0,-2 3 0,1-4 0,1 2 0,-2-2 0,2 0 0,0-1 0,-1-1 0,0 0 0,-1 0 0,0 1 0,-2 1 0,-3 1 0,-3 0 0,-4 1 0,-7-3 0,2 1 0,-7-2 0,6 0 0,-4 0 0,1 0 0,-2 0 0,-3-2 0,-5-1 0,-5-2 0,-2-1 0,-2-2 0,1 2 0,1 0 0,2 1 0,2 2 0,2 1 0,-10 1 0,11 1 0,-8 0 0,12 0 0,-2 0 0,2 0 0,-1 0 0,2 0 0,2 0 0,-3 0 0,-8-3 0,6 1 0,-6-2 0,11 2 0,2-1 0,3 1 0,2-1 0,1 0 0,-12-1 0,5-1 0,-10 1 0,8 2 0,0 2 0,1 0 0,4 0 0,1 0 0,3 0 0,1 0 0,0 0 0,1 0 0,-6 0 0,5 0 0,-6 0 0,6 0 0,-1 0 0,2 0 0,-1 0 0,5 0 0,-6 0 0,7 0 0,-5 0 0,7 0 0,-1 0 0,-1 0 0,-1 0 0,0 0 0,1 0 0,0 0 0,-2 0 0,5 0 0,-2 0 0,2 0 0,2 0 0,-3 0 0,0-2 0,1 0 0,1-1 0,1 0 0,3 1 0,-1 1 0,2 1 0,1 0 0,1 0 0,0-1 0,0 0 0,0 0 0,-2 1 0,2 0 0,-3 0 0,3-3 0,-3 0 0,3-9-1009,-1-3-952,1-6-359,0-3-7511,0 5 9420,0 2 1,0 10-1,0 3 1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08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10 17252,'12'-6'4471,"-3"2"-3115,-9 4 78,0 0-1165,-2 0-45,-4 6-56,-4 1 22,-2 7 45,0 0-21,-1 4-46,-2 0-22,0 3-79,-2 0-34,4 2-10,-2 2-23,1 3 11,-1 6-11,0 1 11,2 4 0,2-3 1,4-3-1,4-4 0,2-4 0,1-5-11,4-4 0,3-5 11,5-4 23,3-3 44,11 1-55,-6-3-23,12 2 11,-6-3-11,4-1 0,1 0 0,4 0 0,-2 0 22,13-17-10,-14 2-12,8-15 0,-17 3 22,-5 2 12,-2-4 22,-4-13-56,-5 3 22,-2-13-11,-5 10 0,0-2 1,0 4-1,-4 5 0,-2 9 0,-4 9-11,-1 7 0,0 6-45,-4 2-257,-16 2-23,5 4-336,-12 4-482,18 4-8688,2 9 8947,8-3 0,3-3 0,4-5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09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246 109 17633,'2'-10'4023,"-1"2"-3239,-1 8 471,0 0-728,0-10-90,-3 7-68,-3-6-44,-6 9-55,-3 1-13,-4 6-66,-2 6-68,-3 6-45,-2 5 1,-1-1-12,1 3-22,2 0-23,6 1-22,4 1 0,7 5 11,2 3-11,5 3 0,-2-1 11,2-5-11,2-4 12,7-8-12,4-2 0,11-7 0,-1-2 11,15-6 34,-6-2-45,10-2 22,-10-5 12,-2-2-23,-2-8 11,-4 0 23,1-6-23,-2 0-10,-1-6-1,1-3-11,-4-3 0,-2 0 11,-4 0-11,-2 4 0,-5-1 11,0 4-11,-5-2 0,1 1 0,-2-1 11,-6-1-11,-2 2 0,-7 0 0,0 7 12,-1 6-12,2 5 0,1 6-12,-1 1 12,1 2-156,-5 0-1212,-11 18-447,4-2-5961,-5 14 7776,12-5 0,8-13 0,5-1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10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13 19067,'-2'-2'3395,"1"1"-2241,1 1-885,-25-4-11,12 2 22,-21-2 23,19 4-1,-1 2-78,-1 2-67,-1 5-23,-3 4-21,0 6 10,-4 1-55,-1 4-24,3 2 1,3-1 0,7 3-23,3-1 46,6-1-1,1 3-34,1-3 12,2 3-22,0 7-23,0-8 22,6 5-11,-1-13-11,5-1 11,-1-2 1,2-3-12,-1-1 67,12-6-11,-6-2 22,10-2-22,-5-3-33,3 0-23,2 0 11,2-5-11,1-5 0,2-6 11,0-3-11,-3 2 0,-3 3 0,-6 2 0,-5 4 11,-5 0-22,-1 5 11,-4-2 0,-1 5 0,0-3 11,-3 0 23,2-3-12,-2-2-22,0-4 0,0-6 11,0-1 12,0-2-1,0 1-11,-2-1 12,-3-1-23,-2-4 0,-5 1 0,-2-11 0,3 11 11,-3-3 11,7 17 1,-1 2 22,-2 3-23,5 0 0,-5 1 34,5-1 23,-2 2 56,1 0 33,0 1 22,0 1 57,-1-1-35,2 3-32,-2-2-35,3 2-22,0 0-33,0 0-23,0 0-11,-1 0-45,0 0 2,2 0-13,-1 0-46,3 0-212,0 0-391,0 0-438,-1 0-605,-1 0-5693,-4 0 7385,-2 3 0,2-2 0,0 2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3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9 25230,'0'-5'2824,"0"1"-2511,0 4-9,0 0-304,-4 97 0,1-27 0,1 7 0,0 6 0,1-24 0,1-2-567,0 6 1,0 1 566,-1 6 0,-1 1 0,0 2 0,0 0 0,-3 1 0,-1 0 181,1-4 1,-2 0-1051,-3 9 0,1-4-1506,0 21-7456,-2-7 9629,11-68 1,0-14-1,0-7 1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39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28671,'70'34'0,"-1"8"0,-15 16 0,-1 9 0,-7 11-1464,-4-1 1464,-6-1 0,-3-8 463,-2-14-463,-5-13-225,-2-15-1098,-6-11-262,-5-8-3816,-5-5 5401,-4-8 0,-4 4 0,0-5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39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1 665 28446,'46'-78'75,"-1"0"0,-1 5 0,2 7-75,-7 27 0,0 5 0,35-29 0,-8 9 0,-11 13 0,-3 4 0,-3 4 0,8 2-1760,2 7-2151,-3 10 3911,-10 23 0,-22-6 0,-12 11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0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 27398,'-16'78'52,"0"0"1,1-2 0,1-2-53,4-18 0,1 0-803,-4 7 0,0 2 803,-2 6 0,-1 2 0,-2 2 0,1 1 99,-2-1 1,2-1-100,1-2 0,1-2-23,3-8 1,1-2-768,3-6 0,2-4-2236,-1 29 3167,6-30 1,1-24-1,0-18 1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0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205 219 26472,'-33'71'201,"0"0"1,2-2 0,6-3 55,4 21-848,3 7 815,1-3-122,4-7-102,5-15 504,4-14-504,3-18 263,1-14-263,0-12 187,0-7-187,5-20 648,10-23-648,9-28 0,7-24-178,-15 43 1,-2 0 177,7-46 0,-5 9 0,-8 13 0,-2 10 0,-3 16 0,0 11 0,-2 18 0,2 8 0,1 9 355,16 7-355,0 0 0,15 3 0,-3-4 0,5-5 0,5-4 0,3-10 0,6-8 0,16-29 0,-18 12 0,4-11 0,-30 23 0,0-5 0,-6 8 0,3-7 0,-5 8 0,-2 3 0,-1 4 0,-3 7 0,-4 4 0,-2 4 0,-3 16 0,-2 20 0,-10 35 0,3-23 0,-2 4 0,-5 9 0,-2 3-494,0 7 0,-1 3 494,-1 6 0,0 2 0,-2 5 0,0 1 0,0 0 0,-1 0 0,-1-3 0,0-2 0,2-9 0,0-3-247,3-11 0,1-4-9584,-8 35 7752,13-19 1,7-35 0,6-11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5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22 117 23560,'-4'-4'4236,"1"1"-3361,3 3-875,0 0 0,-6-14 0,4 11 0,-4-14 0,14 15 0,13-5 0,19-2 0,20-3 0,13-1 0,8 1 0,3 3 0,-3 2 0,-2 4 0,-6 2 0,-5 1 0,-7 0 0,11 0 0,-20 0 0,6 0 0,-24 0 0,-7 0 0,-7 0 0,-6 0 0,-7 0 0,-4 0 0,-2 0 0,-1 0 0,-7 6 0,-6 8 0,-13 10 0,-7 9 0,-5 7 0,-2 4 0,-2 8 0,-1 4 0,1 2 0,6-1 0,5-10 0,8-6 0,5-10 0,3-6 0,5-3 0,-1-5 0,3 0 0,0-4 0,2 1 0,-3-1 0,4-3 0,-3 1 0,4-5 0,2-1 0,1-3 0,1-1 0,0 0 0,0 0 0,0 1 0,0-1 0,0 2 0,0-1-1177,0-1-3585,6 1 4762,11-6 0,-7 4 0,6-4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5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22 22092,'0'-4'4113,"0"1"-3441,0 3-134,0 0 179,0-7-493,0 6-67,0-6-12,0 9-132,0 10-13,0 9 0,-1 15 0,-4 11 0,-2 6 0,-3 4 0,1 0 0,1-1 0,3-1 0,0-5 0,2-5 0,0-3 0,0-4 0,2 11 0,0-16 0,1 6 0,0-19 0,0 2 0,0-8 0,0 2 0,0-8 0,0-1 0,0-2 0,0 0-69,0-4-4154,0 0-2108,0 0 6331,0 3 0,0-2 0,0 1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6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35 19729,'0'-8'5288,"0"1"-4706,0 7 394,0 0-629,-4-10-100,3 8 10,-4-6 247,5 20-224,0 8-33,1 12-124,3 8-45,0 3-65,1 4-13,0 1 0,-1-1 0,-1-1 0,0-4-113,0 5-391,0-16-392,0 1-595,-1-19-492,1-7-4684,0-3 6667,3-8 0,-5 4 0,2-5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7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55 157 28031,'26'-29'640,"25"-2"-640,-5 19 0,20-6 0,-14 5 0,-3-1 0,-5-1 0,-7 4 0,-11 2 0,-8 6 0,-7 2 0,-6 1 0,0 0 0,-3 0 0,3 0 0,-1 0 0,1 1 0,1 3 0,0 3 0,5 12 0,-3-1 0,5 13 0,-5-3 0,-1 7 0,-1 5 0,-2 4 0,1 3 0,-1-1 0,-1-5 0,-1 4 0,0-17 0,-1 7 0,-1-20 0,0 3 0,-3-7 0,-5 2 0,-7-1 0,-5-1 0,-4 0 0,-4-2 0,-8 0 0,-9 2 0,-9-2 0,-6 1 0,-2-2 0,7-1 0,6-3 0,11-2 0,9-1 0,8-1 0,4 0 0,5 0 0,4 0 0,2 0 0,5 0-763,0 0-1097,6-5-2812,8-8 4672,12-11 0,-10 8 0,2 1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8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27 22866,'-6'0'2442,"1"0"-2027,5 0 1468,0 0-1570,5 0-33,6 0-101,6 0-55,7-1-68,0-2-34,1-1-11,1-2-11,4 1 0,3 1-101,6 2-526,4 1-236,-1 1-806,-1 2-2668,-10 10 4337,-11 12 0,-10-8 0,-8 3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28671,'14'-5'0,"10"-1"0,23 5 0,11-4-360,9 0-940,4-1-1400,7-1 2700,1 4 0,-34 0 0,-8 3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9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440 1 26384,'-97'3'1042,"10"14"-818,50 18 0,7 9-56,-17 27-106,18-22 0,3 2 27,-2 28-33,5 5-430,6 6 430,6 5-11,6 0-34,3-2 12,2-8-23,9-10 11,7-13-11,12-14 108,8-16-85,4-15-23,5-9 22,0-12 1,18-30 10,-22 2-33,7-26 0,-31 13 288,-7-23-355,-6 18 33,-4-16 23,-16 15 11,4 16 11,-14-4 23,9 19 78,3 4-66,3 3-46,5 3 0,1 4 0,4 2 0,1 2 0,0 1 0,9 1 0,6 0 0,14 0 0,5 0 0,4 0 0,1 0 0,2 0 0,-1 0 0,1 0 0,-3 0 0,1 0 0,-2-2 0,0-3 0,-1-3-2757,-2 0 2757,-2 2 0,-15 4 0,-4 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49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1222 22754,'-7'4'3272,"0"0"-2768,7-4 437,0 0-448,-3-32-90,3-2-112,4-37-278,2-3-13,5-18 0,-7 41 0,-1-1 0,-1-6 0,0 0 0,-1-2 0,0 0-552,-1 0 0,0 2 552,0 2 0,0 2 0,0-41 0,0 18 0,0 17 0,0 18 0,1 10 0,1 9 0,1 7 0,0 7 1104,1 4-1104,-2 4-1660,4 7-2250,0 12 3910,4 17 0,-4-11 0,0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1:50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1184 22182,'-7'8'2969,"2"-2"-2397,5-6 537,0 0-559,0 7 739,0-6-1289,0-16 0,0-14-3392,7-30 3392,1-10 0,6-17-171,-7 37 0,-1-3 171,-1-3 0,-1-2 0,-1-2 0,0-1 0,-2 2 0,0 1-2155,-1-42 2155,0 22 0,0 24 0,0 23 0,0 13 2155,0 11-2155,0 4 342,2 6-342,4 13 3392,5 9-3392,18 30 0,-1-16 0,13 9 0,-6-31 0,4-7 0,5-8 0,22-32 0,-15 4 0,13-27 0,-23 12 0,-3-3 0,-3 0 0,-1-2 0,-5 1 0,-1 4 0,-6 6 0,-5 10 0,-7 10 0,-5 8 0,-4 4 0,-1 19 0,0 12 0,0 27 0,-7 2 0,-3 5 0,3-10 0,-1 1-172,-8 23 0,-1 1 172,3-18 0,0-2 0,-1 2 0,0-2-453,0-2 1,1-2 452,0-1 0,1-2 0,-12 41-218,5-5 218,5-7 0,2-7-964,5-13-3384,3-14 4348,3-15 0,2-17 0,0-7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3:21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 8736,'-10'-4'-56,"2"1"281,8 3-450,0 0 225,62 47 0,-46-35 0,47 35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3:25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26339,'30'2'1412,"1"13"-1121,0 37-78,5 11-22,5 9-962,2 12 799,-18-38 1,0 2-1494,1 5 0,0 2 1465,1 3 0,2 0 0,2 3 0,1-1-380,0-1 0,2-1 380,3-3 0,1-2-139,2-4 1,2-3 138,0-4 0,2-1 0,3-4 0,2-1 0,2-2 0,1-1 0,4-1 0,2 0 0,1-2 0,2-1 0,-1-2 0,0-3 0,-1-1 0,-1-3 0,-4-3 0,-1-2 199,-4-2 1,1-2-200,14 0 0,0-3 0,30 1 0,-34-5 0,-2-1 0,19-3 0,-1-10 0,1-8 0,3-17 2619,-1-13-2619,-1-11 329,-41 24 0,-1-1-329,2-4 0,-2-1 0,0-2 0,-1-1 0,1-3 0,0-2 0,-1 2 0,-1 0 0,0-2 0,0 0 0,-2 2 0,-1-1 0,-1 0 0,-1 0 0,-1 1 0,-2 1 0,-2 1 0,-1 0 0,15-38 299,-12 11-299,-5 7 0,-10 12 0,1 8 0,-6 9 0,1 5 246,-2 4-246,0 5 502,1-3-502,-2 9 183,-2 2-183,0 8 0,-2 3 0,1 1 0,-1 1 0,0 1 0,0-1 0,0 0 0,0 0 0,-2 1 0,-14 0 0,-12 3 0,-19 6 0,-10 6 0,-7 7 0,-3 2 0,1 0 0,5 0 0,7-3 0,9-2 0,10-4 0,10-3 0,10-5 0,8-2 0,2-4 0,5-1 0,-1 0 0,1 1 0,1 4 0,12 2 0,8 4 0,14 0 0,37 6 0,-13-4 0,25 2 0,-24-5 0,-1-1 0,-4 1 0,-6-4 0,-4 2 0,-8-5 0,-8 2 0,-6-2 0,-6-1 0,-6-1 0,-1-1 0,-2 0 0,-1 0 0,1 0 0,-3 0 0,-2-4 0,-2-20 0,-1 2 0,-7-20 0,-12 10 0,-13-3 0,-14-1 0,-3 6 0,1 3 0,5 7 0,7 6 0,10 5 0,5 4 0,-7 0 0,5 5-2556,-14 3 2556,-6 21 0,20-14 0,-2 12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0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20434,'3'-7'4269,"0"2"-4000,-3 5 45,0 0 202,9-11-326,-5 8-22,6-7 224,-4 30-246,-4 5-68,2 22-44,-4 2-23,0 2-11,0-3 0,-3-4 0,1-6 0,-2-8 0,1-9 34,2-8 78,-1-7 135,2-5-102,0-10-55,7-45-23,3-1-22,9-34-12,4 24 1,3 8-12,2 9 12,19-6-12,-9 21 1,18 1-12,-12 23 11,1 6 12,-4 6 0,-5 11 10,-10 8 68,-5 28-33,-12-8 22,-2 12-1,-17-8 57,-15 1 22,-19 7-145,-1-13 1,-3-2-35,-22 16 0,25-20 0,1-4 0,1-2 0,13-11 0,9-8 0,5-4 0,6-5-192,3 2-558,2-3-819,4 2-1647,0-8 3216,6-10 0,-4 7 0,4-5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0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116 232 22540,'6'-7'2947,"-1"2"-2800,-5 5-114,0 0-21,78-64-1,-48 37-11,15-11 0,-5 1 11,-24 19 11,-10 3-22,-4 6-11,-2 2-102,-5 4-99,-8 1-259,-26 2 359,6 3 79,-13 3 21,18 5 12,1 7 112,0 6 696,-13 30-327,10-9 46,-5 19 11,22-22-146,7-6-157,4-2 11,15-9-44,6-3-101,15-10-56,6-4-45,0-6-56,2-2-180,-3-4-301,-2-5-505,-4-7-919,-2-8-5827,-2-4 7788,2 0 0,-15 11 0,-4 5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1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13 22473,'0'-7'2477,"0"2"-2108,0 5-212,0 0-22,-26 88 67,9-38-118,-2 11 0,-1 0 17,-4-2 0,0-5-68,1-6-10,-1-7-23,5-7 0,2-8-12,9-8-10,3-8-12,5-5 34,2-4 79,33-30-68,-2 1-11,31-25 0,-14 14 0,-4 7 0,-7 10 11,-11 8 68,-5 8 10,-10 4 68,-4 2 516,-5 8-326,-3 7-179,-6 12-56,-8 9-45,-8 3-56,-6 0 0,-2-5-11,0-4-280,-1-1-280,8-13-336,4-1-527,11-9-3608,4-2 5031,2-2 0,1-2 0,0 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1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31 20714,'-16'0'3765,"3"0"-3339,13 0 145,0 0-324,-10 68 78,10-43-34,1 50 1,15-61-57,10-8-112,3-2 23,2-4 0,-1-1 22,-1-6-45,-4-4 11,-4-6 12,-5-1-34,-1-1-11,-8-1-56,-1-2-23,-5 1 0,-1 1-22,0 3-44,-4 2-673,-11-1 55,0 7-514,-7 1-1861,6 7 3037,5 1 0,4 0 0,5 0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1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13 22855,'8'-7'3384,"-1"2"-2824,-7 5 34,0 0-505,-7 88-89,-2-45-11,2 14 0,-2 0-628,-9-11-829,1-2-3764,1-2 5232,3-4 0,5-17 0,5-6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2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145 235 26183,'43'-46'3,"0"1"1,-3 4 0,-12 6 7,-24 14 23,-3 4-1,-1 4 46,-5 5 44,-8 2 78,-7 5 23,-11-1 0,-1 9-111,-1 11 167,0 12 101,2 14 0,2 6-68,2 5-233,6 2-80,4 0 0,10-6 0,3-4 0,15-10-315,8-5-1130,14-8-886,5-9 2331,17-6 0,-29-6 0,6-3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4:09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7 15347,'0'-3'7653,"0"0"-3754,0 3-2789,0 0-920,0 6-55,0 4-23,0 8-34,0 3-44,0 0-12,0-1-11,0-1-11,0-1 34,0-3 12,0-1-46,0 0 0,0 0 0,0 0 0,0 3 0,-1 1 0,0 1 0,-1 1 0,-1 0 0,1 0 0,-1 0 0,2-1 0,0-2 0,-2 11 0,1-7 0,-1 10 0,0-9 0,0 1 0,-1 0 0,2 6 0,0-6 0,1 3 0,1-6 0,0-1 0,-1 2 0,1 0 0,-1 0 0,1 5 0,-1-6 0,1 4 0,0-8 0,-1-1 0,0 2 0,-1-1 0,1 1 0,-1 0 0,0 0 0,1-1 0,-2 1 0,1 0 0,-2 1 0,1-2 0,0 1 0,-2 2 0,2-4 0,-1 1 0,1-6 0,0 1 0,-1-2 0,1-1 0,0-3 0,1 0 0,0 0 0,0 2 0,0 1 0,0 1 0,-1 1 0,1-1 0,-2-1 0,2 0 0,1-3 0,0-1 0,1-3 0,0 0 0,-1 0 0,1-1-158,1-3-1814,-1-5-3967,2-4 5939,-1-1 0,-1 6 0,0 2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4:12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61 16008,'-2'-4'6668,"1"0"-5683,1 4 1604,0 0-2096,-1-5 78,1 1 12,-1-4-146,1 1-124,0 0-289,1-1-24,1 3 0,-1 0 0,3 3 0,-1 0 0,2 2 0,2 0 0,2 0 0,0 0 0,4 0 0,-2 0 0,2 0 0,0 0 0,0 0 0,-1 0 0,-1 1 0,5 1 0,-4 0 0,3 0 0,-4-1 0,-1 0 0,0 0 0,2 0 0,-3 1 0,1 1 0,-3-2 0,6 0 0,-2-1 0,5 0 0,-4 0 0,-2 0 0,-1 0 0,-2 0 0,0 0 0,2 0 0,0 0 0,1 0 0,1 0 0,6 0 0,-4 0 0,5 0 0,-4 0 0,1 0 0,2 0 0,1 0 0,2 0 0,9 0 0,-7 0 0,6 0 0,-10 0 0,0 0 0,0 0 0,3 0 0,-1 0 0,0 0 0,-1 0 0,-2 0 0,0 0 0,5 0 0,-5 0 0,4 0 0,-8 0 0,1 0 0,-2 0 0,3 0 0,0 0 0,10-2 0,-5 2 0,8-2 0,-8 2 0,-1 0 0,-1 0 0,0 0 0,-1 0 0,2 0 0,-1 0 0,-1 0 0,-1 0 0,9 2 0,-10-2 0,8 2 0,-12-2 0,-1 0 0,1 0 0,-1 1 0,1-1 0,-2 0 0,-1 0 0,0 0 0,-1 0 0,-1 0 0,1 0 0,0 0 0,-1 0 0,1 0 0,0 0 0,3 0 0,-3 0 0,3 0 0,-3 0 0,2 0 0,-3-1 0,2 1 0,-2 0 0,1 0 0,1 0 0,1 0 0,1 0 0,-1-1 0,-1 1 0,1-1 0,-2 1 0,1 0 0,-2 0 0,0 0 0,0 0 0,-1 0 0,0 0 0,1 0 0,-1 0 0,1 0 0,-1 0 0,0 0 0,0 1 0,6 0 0,-1 0 0,6 0 0,-3 0 0,1 0 0,-1-1 0,-2 2 0,-2-2 0,-3 1 0,-2 0 0,1 1 0,0 0 0,1 0 0,1-1 0,-1 1 0,0-1 0,0 0 0,-3-1 0,2 1 0,-2 0 0,0 0 0,0 1 0,1 0 0,1 0 0,0-1 0,-1 0 0,1 1 0,-1-1 0,5 1 0,-3 0 0,2 0 0,-4-2 0,2 2 0,-2-2 0,2 1 0,-2 0 0,0-1 0,-2 0 0,0 0 0,0 1 0,-2-1 0,2 1 0,-2-1 0,2 0 0,-1 0 0,0 0 0,1 0 0,0 0 0,0 0 0,0 0 0,0 0 0,1 0 0,0 0 0,1 0 0,-1 0 0,0 0 0,-2 0 0,0 0 0,0 0 0,0 0 0,2 0 0,0 0 0,2 0 0,-2 0 0,1 0 0,-1 0 0,-1 0 0,1 0 0,-2 0 0,0 0 0,2 0 0,-1 0 0,-1 0 0,0-6-517,-2 1-7953,-7-2 8470,-7 5 0,4 2 0,-1 1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4:15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15 13756,'-6'-8'4022,"2"2"-4022,4 6-2166,0 0 0,0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4:33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1 27930,'9'32'684,"-3"13"-6288,-6 26 5604,0 15 0,-4 12 603,1-46 0,-2 1-603,-1-1 0,-1 3 0,-6 23 0,0 1 0,1-19 0,1-1 0,-5 17 0,1-2 0,3-23 0,0-4 0,-9 43 0,3-8 0,0 12 0,6-29 888,-1 7-888,7-31 0,0-4 0,1 0 3305,0-1-3305,0 0 262,0-4-262,2-3 0,0-4 0,3-3 0,-1-2 0,1-3 0,0 0 0,0-3 0,0-1 0,0-3 0,0-4 0,0-1 0,0-2 0,0-2 0,0 0 0,0 0 0,0 0 0,0 1 0,0-1 0,0 1 0,0-1 0,0-1 0,0 1 0,0-1 0,0 2 0,0-1 0,0-1 0,0 1 0,0 1 0,6 1 0,8 3 0,12 1 0,10 1 0,8-2 0,4 0 0,3 1 0,0-1 0,-4 2 0,-1-2 0,-4 0 0,-5-3 0,-3-1 0,-6-1 0,-4-1 0,-5 0 0,0 0 0,-8 0 0,-2 0 0,-7 1 0,-1 1 0,1 2-2320,7 0-2678,-1-1 4998,5-3 0,-6 0 0,-3-1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4:34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23796,'0'-6'2991,"0"2"-2632,0 4 504,0 0-471,38 34-146,-10 1-222,31 38-24,-22-2 0,-4 11 0,-6 1 0,-2 1 0,-7-8 0,-4-8 0,-4-9 0,-4-11-528,-2-9-906,-1-10-1188,-2-7 2622,0-5 0,-1-8 0,0-2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4:34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1 967 27146,'49'-66'305,"0"0"0,0 1 0,-2 3 0,-1 0 0,-2 4-305,7-11 0,-3 5-850,-4 4 1,-1 2 849,-5 5 0,-1 4 0,-5 6 0,-1 4 0,27-26 397,-8 20-1943,-3 17-1929,-8 15 3475,-6 11 0,-16 3 0,-7 1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4:3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13 21331,'6'-7'3820,"-2"2"-3484,-4 5 68,0 0-101,3 35-34,-2 0-101,-2 14 0,-1 6-112,-9 22-34,3-24 0,-2-1 34,-8 25-33,-1-3 55,2-3 24,-3-5 54,-1-3-10,-1-5 11,1-5-12,2-7 57,5-10 67,3-9-68,3-9-10,4-7-145,1-5-46,1-3 0,2-2 0,-2-1 0,9 1 0,6 3 0,9 0 0,9 1 0,3 0 0,6-3 0,0 0 0,1-2 0,1 0 0,0 0 0,3 0 0,-1 0 0,-2 0 0,-1 0 0,13 0 0,-12 0 0,10 0 0,-14 2 0,2 0 0,3 0 0,4 1 0,3-2 0,2 2 0,5 0 0,1 1 0,3 3 0,-2 0 0,-5 1 0,-4 1 0,-5-3 0,-6 1 0,-3-3 0,-3-2 0,-2-1 0,-1-1 0,-3 0 0,-1 0 0,0 2 0,-9 0 0,2 2 0,-11 0 0,3 0 0,-3-2 0,3 1 0,0-2 0,2 0 0,-1 1 0,0-2 0,-1 1 0,-1 0 0,0-1 0,-3 3 0,3-3 0,-2 2 0,1 0 0,3 2 0,-1 0 0,1-1 0,-3-2 0,-1-1 0,0 2 0,0-2 0,-1 2 0,3 0 0,-2 0 0,0 1 0,-2-1 0,0 1 0,-1-2 0,1 1 0,-2 0 0,0-1 0,-3 2 0,0-2 0,-1 2 0,0-1 0,-11 3-2679,-9 4-5691,-16 4 8370,-6 6 0,16-9 0,6 1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4:38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1465 21521,'0'-4'4270,"0"0"-3834,0 4-111,0 0-56,-45 97 0,20-28-570,-5 3 0,3 2 581,9 9 173,9-20-173,23-27 79,22-20-235,34-58-124,-20 3 0,2-9 0,11-25 0,1-9-817,-18 19 1,0-3 0,0-1 816,0-5 0,-1-2 0,-1 0 0,0-2 0,-1-1 0,-1 0 0,-2 0 0,0 0 0,-1 1-60,1 1 0,-1 0 0,1 2-254,-2 5 0,0 0 1,0 3-651,14-21 1,-2 6-2563,-8 18 0,-5 6 3526,5-9 0,-23 36 0,-19 24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00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310 987 16053,'0'-10'2824,"0"2"-2611,0 8 6611,0 0-6623,0 1-66,0 0 1377,0 0-1355,0-6-34,0-4-67,0-9 12,2-21-46,1 6-11,3-17-11,0 11 0,3-7 0,1-4 0,3-7 0,5-8-22,3-8-45,5-7-45,2 1 44,1 4 57,-6 11 11,-3 14 0,-8 11 0,-2 12 11,-4 8 23,-1 5 11,-1 6 0,-2 1-34,0 3 0,-2 0 11,0 3-10,0 0-12,0 1 33,0-1 1,1 0-1,0 0 147,0 1-113,1 6 22,2 6-10,4 11-33,2 10-46,3 6 0,0 4 0,0 0 0,-2-1 0,-1 0 0,-4 0 0,2 1 0,-4-1 0,1-5 0,-1-4 0,0-9 0,1-2 0,0-8 0,0-3 0,3-4 0,-2-3 0,4-2 0,1-1 0,3 3 0,7 0 0,0 1 0,4 0 0,3-1 0,-1-1 0,1-2 0,-1-1 0,1-3 0,0-4 0,19-18 0,-9-1 0,13-16 0,-11 2 0,1-6 0,4-5 0,-4-1 0,-3 5 0,-5 1 0,-12 19 0,-4 3 0,-10 16 0,-1 2 0,-1 1 0,0 0 0,-1 1 0,1 0 0,-4 3 0,2-1 0,-3 2 0,0 8 0,0 7 0,0 13 0,0 7 0,0 5 0,0-1 0,-3 0 0,2-3 0,-2-1 0,2 0 0,1-1 0,0 1 0,0-5 0,1-4 0,4-5 0,1-7 0,5-6 0,16-5 0,1-14 0,17-9 0,-2-15 0,1-5 0,-1-3 0,-2-1 0,-3 0 0,-2-4 0,0 1 0,1-7 0,-1 1 0,11-12 0,-17 25 0,2 1 0,-20 28 0,-4 4 0,-2 2 0,-1 1 0,0 2 0,-2 0 0,0 2 0,-2 0 0,-1 0 0,0 10 0,0 6 0,0 11 0,-3 5 0,0 0 0,-8 22 0,3-9 0,-5 22 0,2-14 0,-2 5 0,-1 2 0,-2-1 0,2 1 0,0 1 0,1 1 0,1 2 0,1 0 0,-3 21 0,4-20 0,-3 12 0,6-26 0,-2-6 0,2-4 0,1-6 0,0-8 0,2-6 0,0-7 0,2-3 0,0-5 0,0-1 0,1-3 0,-2 0 0,0 0 0,-3-2 0,-5 1 0,-5-1 0,-7 0 0,-25-3 0,3-2 0,-22-5 0,8 0 0,-4 0 0,-3 0 0,-28-5 0,22 4 0,-21-5 0,26 5 0,0 0 0,0 0 0,1 0 0,2 2 0,1 0 0,1 4 0,3-1 0,2-1 0,8 0 0,4-2 0,5-3 0,7 2 0,-7-4 0,15 5 0,-6-2 0,13 3 0,0 0 0,-2 2 0,0-2 0,4 2 0,-4-3 0,7 2 0,-5 1 0,5 2 0,-1 2 0,-2 0 0,-1 1 0,-4 1 0,-6 0 0,9 0 0,1 0 0,11 0 0,5 0 0,0 0 0,0 0-337,-1-1-2521,0-2-6973,0-2 7722,1 0 1,1 1 0,0 2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00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41 23258,'-85'24'1457,"3"17"-1043,43 9-179,5 2-11,10-3-21,12-15-69,5 1-22,4 0-11,1 1-34,7-3-11,8-3-56,9-5 11,11-6 45,5-6-33,5-5-1,1-6 68,1-2 44,-6-10 12,-1-3-57,-5-12-22,1-2-55,0-3 10,-1-2-22,-2 1 22,-5 1-22,-7-1 23,-6 1-1,-7-5 12,-4-2-12,-15-19-11,-2 16-11,-11-7 23,1 25-23,2 8-34,2 4-156,3 6-359,4 1-4448,4 7 4997,4 8 0,2-6 0,4 6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01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25331,'-91'23'773,"11"2"-627,54 4-23,-5 17-112,12-10-11,0 13 11,14-14 1,3 2-12,2-2 0,1-2 0,10-5 11,8-6-11,15-7 45,5-7-23,6-5 0,-2-3 1,-1 0-12,-7 0-11,-5 0 11,-7 0 79,-3-3 67,-4-7-34,1-8-34,-1-10 12,0-6 23,0-1 55,-5 0-44,-1 4-68,-5 0 11,-3 4-22,-1 3 34,-1 2-1,0 3 1,-3 3-56,-6-1-23,-5 2 0,-4 2-11,-1 0-34,3 6-78,3 3-291,4 2-460,2 2-750,2 0-3530,1 0 5143,2 7 0,1-5 0,1 5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02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34 24735,'-83'-20'964,"12"6"-673,45 23-32,1 3-24,1 8 34,1 2-123,4 4-17,0 3-17,3 4-27,2 3-18,5 2-22,3 1 0,5-1-23,3-1 23,7-3 0,8-5 11,6-7-45,8-9 0,0-6-11,4-7 0,2-12-11,-2-4-12,-2-12 23,-6 1 23,1-13-12,-11 11 0,-2-6 23,-9 10 11,-4 3-23,-1 0-22,-1 1 0,-4 0 0,-5 1-190,-8-1-382,-9 0-649,-9 1-1872,-11 3 3093,-14 8 0,25 5 0,1 4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20177,'0'-1'3944,"0"-1"-8484,0 2 4663,0 55 960,0-23-1061,0 47 909,-2-40-920,-3-4 0,-1-9 23,1-10 22,2-9 3395,0-4-3361,3-12 375,-1-12-454,3-16 0,12-10 34,4-2 11,11 5 11,-1 10 12,12 7-12,-12 14-11,8 5 45,-19 8 33,-1 8 34,-10 9 45,-1 13-79,-6 13-55,-27 28-79,2-14-56,-21 17-168,9-26-157,5-4-90,1-7-358,6-7-617,8-9-2856,7-9 4302,7-6 0,3-5 0,1-1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134 148 26015,'87'-35'123,"-18"4"-101,-63 16 12,-4 1-34,-2 0 0,-5 2-34,-4 2 1,-8 1 10,-4 4-10,-2 2 33,-4 6 0,-3 14 44,-7 9 180,-1 16 157,2 0 90,10-3-112,7-4-147,12-4-32,5-1-35,12-1-33,8-2-67,17-4-45,4-7 0,7-7-246,-2-5-482,-1-5-348,-2-11-706,-2-9-3160,-3-15 4942,0-6 0,-17 16 0,-3 5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4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1 26093,'-27'66'227,"1"0"1,2-4 0,1-5-116,-13 13-56,4-6-33,1-7-1,7-14-22,8-15 0,7-13 11,5-9 34,8-12 56,15-14-33,9-12-24,14-10 80,0 4-35,-7 8 12,-4 9 45,-8 10-34,-5 6-12,-3 3-21,-6 2-57,0 3 90,-5 10 23,-1 7-12,-2 15-67,-6 3-34,-5 1-11,-5-6-11,-1-7-33,4-10-258,5-5-706,3-4-493,2-4-2354,1 0 3844,13-3 0,-9 0 0,8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5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4 21902,'0'-2'3339,"0"1"-2621,0 1-472,-42 70 0,31-37-78,-31 53-33,42-59 22,3-6-12,6-4-43,6-6-35,7-5 22,4-4-77,0-2 100,3-9-68,-1-8-10,-1-11-23,-6-8 34,-2 3 0,-8-2 67,-4 5 56,-4 4-67,-3 5-68,-4 6-33,-6 8-101,-8 3-1512,-14 9-426,9 3-5850,-1 0 7889,17-1 0,6-5 0,1-2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5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27426,'-7'67'-15,"1"-1"0,0-4 1,0-8-592,-5-8-783,3-2-3060,4-6 4449,3-5 0,1-16 0,0-5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5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194 202 20356,'8'2'3529,"-2"0"-3192,-6-2-169,0 0-135,51-31 12,-36 12 0,35-25 33,-47 19 169,-3 2 22,0-1 100,-3 7 2,-5 4-80,-9 7 34,-11 3 167,-12 23 159,-7 12-103,-5 24-223,4 7-157,10 0-144,12-5-24,13-9-3392,8-9 3392,3-10-337,14-6-1232,4-10-885,13-6-7377,0-5 8056,0-4 0,-13 0 0,-5 0 1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5:36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10 24008,'-51'-1'396,"-1"-1"0,-4 1 0,6 0-5944,13-2 5548,-13 2 1375,15 4-1823,10 3-317,6 3-7650,12 2 8415,5 0 0,2-5 0,0-1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8:30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92 16982,'-72'-1'967,"-1"0"1,10 1-1,9-1-440,14-2-459,20 1 1386,12-4-1454,12 2 0,67-7 0,13 3 180,-5 0 0,6 1-180,0 3 0,2 2 0,11-1 0,3 0 0,-28 3 0,1-1 0,1 1 0,2-1 0,0 0 0,1 0 0,0-1 0,1-1 0,3 1 0,-7 1 0,4 0 0,-1 0 0,-4 0 0,-1 0 0,-4-1 0,1 1 0,11 2 0,2 1 0,-10 1 0,-12 0 0,-9 2 0,30 10 1913,-27-2-1913,-23-3 2861,-19-6-2861,-11-2 0,-34-2 0,-30 0 0,8 0 0,-7 0-304,-15 0 0,-6 0 304,-13 0 0,-3 0 0,29 0 0,-1 0 0,0 0 0,2 0 0,0 0 0,-1 0-510,-13 0 0,-3 0 1,6 0 509,-9 0 0,3 0-333,-16-2 1,6-2 332,35 0 0,5-2 0,-44-9 0,22-1 0,22 6 0,23 3 1607,22 5-1607,42 3 0,42 9 0,-11-4 0,8 0-182,20 1 1,5-1 181,-23-3 0,2 0 0,1-1 0,5-1 0,1 0 0,0-1 0,0 1 0,1-2 0,-2 1 0,-5 1 0,-2 0 0,0 0 0,25 2 0,-5 1 0,-14 0 0,-6 2 0,-16-1 0,-6 0 807,23 2-807,-41-3 0,-19-3 0,-43-1 0,-30-4 0,6 1 0,-10-1 0,-20-1 0,-13 0 0,3-1-66,15 2 1,2 0 0,-4 0 65,2 0 0,-6 0 0,1 0 0,7 1 0,-27-1 0,6 1-128,-4 0 0,6 0 128,32 2 0,4 0 0,-3 0 0,8 1 0,13 0 0,19 4 0,21 4 0,44 10 0,46 1 500,-14-8 0,9-2-500,-16-4 0,2-2 0,2 0 0,6 0 0,2-1 0,0-1 0,0-1 0,-1 0 0,-1 0 0,-6 0 0,-2 0 0,-1 0-225,20 0 0,-4 0 225,-13 0 0,-4 0-1099,-11 0 1,-4 0-8733,34 1 8773,-25 7 0,-31-5 0,-15 4 1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16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29 863 12680,'0'10'9830,"0"-2"-8174,0-8 316,0 0-1435,-6 60 13,3-37 55,-4 46-146,6-54-134,0-3-268,-1-4-57,-1-2 0,0-5 0,2 1 0,-1-2 0,2 0 0,0-4 0,0-9 0,4-12 0,7-13 0,6-7 0,5-10 0,1-6 0,0-9 0,2-7 0,2-3 0,-1-4 0,1 4 0,-3 3 0,-3 9 0,-5 14 0,-4 13 0,-4 16 0,-4 10 0,-1 9 0,-2 2 0,1 4 0,-1-2 0,1 2 0,0 0 0,3 3 0,9 20 0,-1 1 0,7 17 0,-6-8 0,1 1 0,-1 4 0,1 5 0,-2 8 0,1 7 0,-2 1 0,-1-3 0,1-10 0,3 0 0,-2-20 0,4-2 0,-7-15 0,1-6 0,1 0 0,12-3 0,3-11 0,15-9 0,4-19 0,8-12 0,4-11 0,-19 18 0,-2-1 0,14-21 0,6-10 0,-30 34 0,-4 7 0,-4 5 0,-2 6 0,-5 6 0,-3 8 0,-4 3 0,-3 5 0,-1 0 0,-1 2 0,2 7 0,-1 3 0,1 9 0,-1 7 0,-1 3 0,0 6 0,0 0 0,0 2 0,0-6 0,4-2 0,1-5 0,2-3 0,2-3 0,-1-4 0,4-4 0,12-4 0,2-3 0,13-7 0,0-11 0,7-11 0,4-12 0,6-8 0,1-4 0,-15 12 0,-1-1 0,18-17 0,12-13 0,-36 31 0,-7 7 0,-5 6 0,-6 5 0,-4 3 0,-1 5 0,-6 3 0,-1 3 0,-3 3 0,-1 2 0,-1 1 0,1 0 0,0 0 0,0 0 0,-1 11 0,0 27 0,0 5 0,-4 25 0,-2-6 0,-7 10-221,-2 8 221,-5 7 0,0 0 0,-2-3 0,2-6 0,3-6 0,-2-3 0,4-3 0,-1-2 0,4-3 0,1-4 0,1-4 0,-5 13 0,5-23 0,-5 6 0,5-24 221,0-5-221,-3-2 0,-2 0 0,-2 0 0,-4 1 0,-4 1 0,-17 6 0,10-10 0,-14 2 0,11-12 0,-5-3 0,-6-1-3392,-8-2 3392,-5 0 0,-8 0 0,0 0 0,0 0 0,8-6 0,-16-8 0,24-3 0,-16-8 0,20 5 0,-5-1 0,-3 3 0,-3 0 3392,4 2-3392,-11-7 0,22 3 0,-3-5 0,21 7 0,4 0 0,-1 1 0,0 0 0,-1 3 0,-8-5 0,10 8 0,-4-1 0,15 4 0,4 1 0,4-1 0,2 1 0,0 2 0,0 1 0,0 2 0,0 1 0,0 1 0,0-3 0,0 1 0,0-6 0,0-4-1872,1-8-3843,7-8 5715,6-3 0,-4 11 0,0 5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17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0 25443,'-50'20'470,"-1"-1"1,-38 26-191,57 4-67,-3 12 0,3 5-22,4 4-102,8-4-55,10-4-23,5-10-11,5-4 0,14-7 0,8-4-22,21-9 11,9-11 11,8-9 11,5-19-11,-2-10 11,-6-16 0,-12-7 23,-9-5-34,-8-1 11,-6-5 23,-2 0-1,-7-1 57,-5 8-12,-5 3 12,-3 9-34,-1 4-45,-4 8-11,-2 7-67,-1 7-258,1 6-404,2 2-828,1 5-3104,2 14 4661,1 7 0,1-4 0,0-2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17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0 25275,'-61'14'396,"-1"0"0,5 0 0,9 4-116,6 27-23,8 3-77,6 2-90,11 0-23,8 1-34,6-1-21,11-2-1,8-7-11,13-5 11,12-13 34,8-8 0,7-10 11,5-3-12,0-12 12,-4-7 12,-8-13 32,-10-8-3368,-8-3 3380,-9 1 33,-7-22-111,-8 16-23,-5-16-11,-12 23 0,-4 4-90,-11 6 3214,1 11-3550,3 6-392,5 8-1087,9 3-3787,3 9 5692,4 7 0,0-4 0,0 3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18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393 1 25891,'-53'18'414,"-1"1"1,-5 11 0,6 3-180,6 16-56,13 0 1,4 1-57,1 10-33,4 20-23,17-33-34,7-10 1,16-11 56,10-11-12,21-10-44,8-13-12,5-13-11,0-13 12,-10-8-23,-6 0 44,-15 3-10,-9 2 0,-11 2-1,-6-1-33,-2-2-112,-6-3-246,-5 2-146,-9 1-270,-4 7-5971,-32 11 6745,4 11 0,4 7 0,20 5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49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8 27214,'0'-8'840,"0"13"-639,0 21-78,0 15-22,-3 10-22,-5 8-12,-7 10-21,-8 6-46,-3 8 0,8-23 0,-1 1 0,-8 28-405,12-32 0,0-3 405,-3 9 132,1 16-132,7-25 0,-1 13 0,6-26 0,2-5 0,2-9 0,1-5 0,0-8 610,0-5-610,0-3 68,0-5-68,1 1 0,7-2 0,7 1 0,8-1 0,10 3 0,8-3 0,11 2 0,7-2 0,4 0 0,20 0 0,-23 0 0,12 0 0,-23 0 0,18 0 0,-14 0 0,11 0 0,-22 0 0,-6 0 0,-3 0 0,-4 0 0,-3 0 0,-3 0 0,-1 0 0,-3 0 0,-2 0 0,-3 0 0,-1 0 0,-1 0 0,-3 0-1043,8 0-4459,0-10 5502,14-4 0,-15 1 0,1 1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50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1123 27247,'6'-26'1411,"3"-4"-1398,14-10-13,3-11 0,4-17 0,5-13 0,1-10-585,-18 41 0,-1 0 585,1 1 0,-2 1 0,14-46-2818,-3 13 2818,-5 13 0,-4 9 0,-2 9 0,-3 4 0,-1 6 0,-3 7 596,-2 9-596,-3 8 3392,-1 5-3392,0 4 0,-3 2 0,1 2 0,0 2 0,0 1 0,1 0 0,1 0 0,15 24 0,-6-3 0,12 26 0,-10-4 0,1 11 0,-1 8 0,2 8 0,1 7 0,0 2 0,-2-2 0,-2-5 0,-1-7 0,-1-8 0,2-8 0,6 9 0,-5-18 0,3 6 0,-7-23 0,-4-5 0,-1-9 0,-1 0 0,-2-6-192,1 3-1578,-3-2-840,-9 5-7221,-6 0 8481,-10 3 1,9-5 0,3-2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50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23146,'0'-5'3809,"0"1"-3125,0 4 291,0 0-918,72-20-57,-36 13 0,58-13 0,-54 19 0,-2 1 0,-2 0 0,-4 0 0,-2 0-461,0 0-1622,1 0-3856,-2 0 5939,1 0 0,-15 0 0,-2 0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51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27908,'5'81'763,"-1"7"-6424,-4 5 5661,0-42 0,0 0-539,0 2 1,-1 0 538,0-1 0,0 0 490,-1-1 1,0 2-491,-1 15 0,-1-1 0,-5 29 0,5-38 0,-1-5-527,-2 0-2544,3-17-200,2-20 3826,1-13 0,1-4 0,0-5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52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26631,'56'-16'285,"0"0"1,38 4 28,-66 36-101,-6 19-90,-7 10-78,-8 6-45,-5 6 0,-12 28-11,-2-24-1,-13 25 24,9-54 10,0-6 90,10-27 258,0-6-89,3-1-281,0 0 0,1 0 0,2 0 0,-2-1 0,2 0 0,0 0 0,0 4 0,7 11 0,6 8 0,8 11 0,5 3 0,0 2 0,-2-2 0,1 2 0,-3-4 0,-1-3 0,-3-6 0,0-8 0,-2-5 0,4-8-1177,6-1-3630,7-6 4807,9-4 0,-17 3 0,-3-3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52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1140 28367,'-2'-8'304,"1"-14"-304,8-20 0,10-26 0,13-18 0,-12 37 0,2-2-285,3-2 0,0-1 285,0 1 0,1-1 0,-1 3 0,2 1 0,-2 2 0,0 2 22,19-40-22,-6 13 0,-4 8 0,-6 12 0,-5 9 0,-2 10 0,-6 10 0,-4 9 425,-4 7-425,-3 6 123,-1 2-123,-1 0 0,2 0 0,0 0 0,4 2 0,3 10 0,1 7 0,3 12 0,0 9 0,-1 9 0,-1 9 0,-3 7 0,-1 7 0,-1 4 0,-2 2 0,0-23 0,0 0 0,2 27 0,-1-29 0,-1-3 0,4 13 0,0-8 0,1-9 0,4 2 0,-1-18 0,0 2 0,-3-20 0,-5-5 0,-1-4 0,-2-2-3587,-1-1-5511,-7-8 9098,-2-2 0,0 0 0,3 2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6:53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28671,'74'-36'0,"1"1"0,-6 4 0,-5 7 0,14 16 0,-5 5 0,-4 1 0,-8 2-1267,-5 7-5703,-8 3 6970,-4 12 0,-21-11 0,-5 2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09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8 460 27146,'-8'4'549,"15"-18"-470,18-24-46,19-22-453,6-8 431,2-4 1,-6 8-1,-8 10 95,-8 14-95,-11 14 23,-2 9-12,-8 10 12,-1 3 44,-4 4 382,-1 0-225,0 18 35,-1 45-270,-1 6 0,-4-14 0,-3 1 0,-8 38-202,4-43 1,-2 2 201,0 0 0,0 1 0,0 0 0,-1 0 0,2 0 0,-1-1 0,-11 41-57,3-15-940,6-23-773,6-28-2230,8-16 4000,20-42 0,-13 20 0,12-19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0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897 7 23404,'-61'-3'874,"0"-1"0,1 10 0,2 7-639,10 7 0,1 8-6,-3 13 1,1 7-796,-2 8 0,1 4 728,1 8 1,4 3-12,0 4 0,5 2-34,4 0 1,3 1-62,4-4 0,4 1-17,5-7 1,5 0 16,4-6 0,3-1-28,3-3 0,5-2-17,8-1 1,5-2-12,2-2 0,6-2-127,8-1 0,7-4 127,3-4 0,4-6 0,7-6 0,3-6 0,4-6 0,2-5 0,4-4 0,0-6 0,0-8 0,-1-5 0,-3 0 0,-3-4 0,-4-7 0,-3-4 83,-5-4 0,-3-3-83,-3-3 0,-3-4 0,-3-6 0,-3-2 0,-3-4 0,-4-2 0,-4-1 0,-4-1 0,-5 0 0,-2 0 0,-3 1 0,-5 1-34,-7 1 0,-6 1-179,-2 3 0,-4 3-162,-8 2 0,-3 3-836,-31-25-906,3 15-7714,13 19 10005,10 15 0,20 10 0,5 6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1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18 21678,'0'-10'3070,"0"2"-2611,0 8-268,-81 20 10,39 0-83,-10-2 0,1 1 28,15 10-12,10-4-66,12-5-57,6-1-11,6-4 0,2 3 0,0 0 33,15 14 12,-4-4 112,11 10 123,-12-5 0,-4 0 169,-4 21-337,-8-15-56,-3 9-45,-10-22-11,0-6 0,-1-6-146,2-6-358,8-5-864,3-1 1368,26-40 0,-14 29 0,16-28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1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159 157 22967,'48'-33'33,"-1"1"1,29-25 11,-70 45 78,-4 0 303,-2 6-57,-10 3 24,-9 2-35,-17 11-33,-10 8-56,-3 13 124,2 4 66,6 2-78,8-4-23,9-3-10,7 1-12,8-2-23,3 5-167,5-1-112,4 1-1,10-2-33,9-7-392,15-4-840,10-12-2387,10-3 3619,8-6 0,-27 0 0,-8 0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16 19617,'8'0'5512,"-2"0"-4806,-6 0 258,0 0-696,-86-13 47,43 16-220,-12-7 0,0 3 62,17 13 0,11-1-157,11-4 0,9 0-23,5 4 23,3 8 0,10 7 0,1 7 0,9 7 11,-5-4 12,-3 4 10,-5-8-21,-2-1-12,-3 15-124,-2-21-178,-2 9-292,-3-26-661,1-4-1680,0-2 2935,6-7 0,-2 3 0,3-3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24087,'6'3'2712,"-1"0"-2522,-29 80-156,11-37-34,-1 10 0,1 1-516,6-4-1019,10-5-3126,17-7 4661,12-9 0,-7-15 0,-2-8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13 23448,'0'-7'3149,"0"2"-2645,0 5 45,0 0-101,-27 105-1603,10-30 1239,-3 8 0,0 5-50,9-30 0,1-3-34,1 2 0,0 0 0,1-5 0,1-1-648,-4 38-472,3-14-886,1-13-4101,3-9 6107,-2-9 0,3-18 0,0-10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2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13600,'47'-21'0,"-1"0"0,29-12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19 22104,'7'-10'3137,"-2"2"-2790,-5 8 80,-10 95 21,-2-41-258,2 12 0,-3 0 192,-7-4-35,1-10-67,4-14 34,7-15-12,2-10-99,5-9-203,-1-2 0,2-2 0,-1 0 0,1 0 0,-2 0 0,2-7 0,0-3 0,0-8 0,8-4 0,7-5-965,13-4-1186,12-3-3149,8 1 5300,10 1 0,-26 14 0,-3 6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3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16 22518,'-15'-8'2768,"4"1"-2409,11 7-12,0 0-100,-44 81 111,33-44-213,-12 12 1,2-1 22,21-19-66,11-8-35,4-7 67,13-7-89,3-4 33,3-7 46,0-11-12,-3-12 22,-3-10-89,-8-7 0,-7 3-45,-6 8-1043,-4 3-940,-3 17-4034,2 4 6017,3 13 0,-2-3 0,1 3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26698,'-9'64'362,"0"1"0,2-8 1,1-6-184,0-3 34,5-15 134,1-9-200,7-11-147,1-7 0,10-3 0,4-9 0,5-10 0,4-9 0,-1-9 0,-1-1 0,-3 3 0,-1 4 0,9-2 0,-5 12 0,13-3-1525,-7 9-1242,6 1-7064,2-1 8790,0 6 0,-19 1 0,-6 4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4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22 22216,'0'-12'3541,"0"3"-2903,0 9-201,-66 71-22,35-28-258,-10 5 0,3 1 33,16-4-123,12-10-33,5-14 11,6-8-34,12-9-11,8-6-34,17-18-190,5-13 68,1-14 55,-3-6 78,-11 6 12,-6 6 11,-7 10 23,-6 13 10,-4 8 90,-4 7 90,-2 10 34,-1 12-12,0 13 45,0 11-122,0 3-158,0-6 0,0-3 0,3-9-259,7-6-872,9-8-1323,8-7-7377,7-4 9145,1-3 1,-16 0 0,-4 0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5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159 169 23247,'-7'-3'3664,"2"0"-2510,5 3-796,0 0-110,-7-13-248,10 1 0,5-10 0,18 6 0,13 0 0,9-1 0,3-1 0,3 1 0,-1 4 0,-5 2 0,-5 7 0,-7 1 0,-7 3 0,-7 0 0,-4 0 0,-6 0 0,0 0 0,-6 4 0,-1 2 0,-3 6 0,-1 5 0,-1 5 0,0 7 0,0 8 0,0 7 0,0 6 0,-1 24 0,-3-20 0,-4 11 0,0-32 0,0-9 0,1-9 0,-2-6 0,-2-5 0,-22-2 0,3-1 0,-21-1 0,7 1 0,-2 1 0,4 0 0,4 0 0,9-1 0,6 0 0,3-1 0,-1 1 0,-4 5 0,-22 17 0,14-1 0,-13 13 0,22-8 0,6 0 0,4 0 0,6-1 0,3 1 0,3 8 0,1-6 0,2 5 0,7-10 0,5-4 0,7-1 0,3-1 0,3-1 0,3-2 0,19-2 0,-6-6 0,15-2 0,-11-5 0,2 0 0,3 0 0,-2 0 0,2-1 0,-4-2 0,23-1 0,-20 1 0,15 2 0,-28 1-1177,-4 0-1535,-2-5 2712,0-6 0,-12 3 0,-4-1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5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0 25779,'-48'28'375,"-1"1"1,-31 27-85,58-7-56,3 1-55,2 0-90,6-6-57,4-11-33,6-10 0,4-13 11,10-6 12,10-20-12,12-9 0,4-20-11,-3-2 0,-4 1 11,-6 7-11,-6 7 0,-3 9-11,-1 11 11,-3 7 0,9 13 11,-5 11 1,5 15-1,-6 11-11,-2 2 0,2 0-964,10 2-661,1-25-2173,12-1 3798,3-47 0,-18 18 0,-1-18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6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 25959,'-14'79'463,"0"0"0,1-3 0,-2-5-385,1-20 1,-1-2-290,0-1 0,0 0 211,-16 44-156,1-11-562,6-10-1142,3-12-3780,12-18 5640,2-19 0,7-11 0,0-11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6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0 27180,'-13'93'276,"1"0"0,-2-4 1,-3-6-266,-3-21 0,-2-4-2841,2-4 0,2-2 2505,-11 39 717,11-20-2465,10-22-3776,6-22 5849,11-14 0,-7-12 0,7-1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6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24681,'5'-5'2521,"-1"1"-2375,-4 4-146,0 0-101,37 71-885,-15-31-342,5 10 0,1 1 1328,2 4 0,-12-24 0,-4-4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6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12 25051,'0'-7'2566,"0"2"-2353,0 5-124,-26 75-89,11-27 0,-3 6 0,0 2-582,-1 6-875,6-5-2151,3-7 3608,6-9 0,3-19 0,1-9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7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24132,'-30'66'216,"1"-1"1,2-6 0,6-9-49,12-20-101,4-12-33,5-9 55,11-17-55,9-16-23,16-14 11,4-9 113,-1 6 78,-7 8 45,-7 14-12,-4 8 12,-3 7 22,-3 4 56,-1 4-11,-5 8-56,-2 7-101,-4 11-101,-2 2-67,-1 5-44,0 1-528,0 1-907,-1-3-2443,1-3 3922,-1-10 0,1-9 0,0-9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7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23516,'1'0'1983,"0"0"-1983,-20 87-168,7-41-353,-2 10 0,1 1-4039,3-12 4560,5-13 0,3-14 0,2-10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7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26059,'48'9'56,"-9"4"-190,-44 7-281,-9 6-100,-9 1 100,-4-2 359,3-2 56,7-7 202,4 1 257,0-2-77,4 0 110,-2 2-77,3-3-135,4-2-67,1-3 78,3-2 113,3-1-46,7 0-123,2 0-145,9 1-90,-1-2-23,1 1-481,-1-4-381,2-1-717,2-1-1446,1 0 3048,6-4 0,-15 3 0,-1-3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7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26855,'-29'59'-508,"1"-1"0,3-5 0,6-9-971,16-19-2320,3-9 3799,12-9 0,-8-4 0,8-3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8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110 147 25263,'-16'52'275,"0"-1"0,-7 32-73,30-61-57,5-7-10,2-5-46,3-5-33,-1-6 67,1-16 45,0-8-44,-3-19-12,-1-6 67,-3-1 12,-5 0-57,-2 5-44,-7 7-12,-6 9-55,-5 12-23,-7 8-236,-1 7-492,-3 11-1267,-2 10-7836,1 12 9014,3 7 0,11-15 0,5-5 1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8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27583,'42'-18'415,"-3"3"-6065,-18 15 5650,1 0 1029,-4 2-1949,-3 3-136,-4 5-3303,-6 5 4359,-2 5 0,-3-9 0,0 1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24031,'-5'3'2700,"1"0"-2240,4-3 246,0 0-437,40 13-157,-8-9-90,39 9-22,-17-13-269,6-4-683,1 0-1502,0 0-7377,-3 1 8776,-7 4 0,-23 0 0,-9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19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1 26709,'-36'55'762,"0"1"-549,5-6-45,1 4-11,-1 4-23,3 1-11,3 1-22,4-4-22,4-3-12,3-9 56,2-7-88,5-12-35,2-9 0,4-10 0,1-4 0,6-2 0,5 0 0,10 0 0,9 0 0,10 0 0,9 0 0,11 0 0,8-1 0,9-3 0,5 1 0,-1-1 0,-3 4 0,-8 0 0,-10 3 0,3 4 0,-26-1 0,-4 5-1559,-25-3 1559,-18 5 0,7-6 0,-9 1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1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64 22204,'2'-9'2421,"-1"3"-2231,-1 6 12,71-22-90,-37 17-34,54-16-22,-58 30 0,-8 8 12,-10 12-52,-17 22 1,-7 5-17,-10 3 11,1 0 1,-4-4 55,-14-11 214,0-2 122,3-6 34,6-3-12,10-7-88,9-7 66,7-6-134,2-1-135,2-4-44,8 2-57,6-2 23,12 1-22,10-3-34,6-1 0,8-4-661,7-5-728,9-16-1689,9-12 3078,-31 5 0,-2-1 0,6-3 0,-6 2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2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836 33 23796,'-74'-10'773,"1"0"0,4 0 0,4 7-325,-29 26-1749,8 17 1435,44-8 1,3 5-23,0 5 0,4 2-23,0 5 1,3 2-28,2 0 0,2 2-34,5 1 0,2 0-6,5-1 0,2 0-5,6 0 0,2 0-6,1 1 0,3-1-11,7-2 0,5-1-1619,1 1 1,5-3 1629,6-3 0,8-2 374,22 10 1,7-5-364,-11-15 1,3-5 5,19 4 0,2-7-12,-16-14 1,0-9 11,23-19 0,0-10 17,-21 7 0,-3-6 39,16-17 0,-6-8-5,-25 8 0,-7-2-79,-1-2 0,-4-2 0,-4-1 0,-4-2-86,-4-2 0,-4 0 86,-4-2 0,-3 0 0,-2-2 0,-3-1 273,-5 3 1,-6 0-274,-13-11 0,-6 4 0,-22-14-320,15 38 0,-2 9-823,-6 16-1389,12 18 3314,14 22 1,11-15 0,7 13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2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1023 22564,'-3'5'4515,"1"-1"-3451,2-4-840,0 0-157,-9-58-39,15 10 0,3-5-22,-6-10 0,1-3-249,10-8 1,2 2 247,-5 19 1,-2 3 5,5-39 12,-7 21-1,-5 23-11,-2 20-11,0 15 23,0 6 21,0 4-44,0 0 485,3 0-485,5 0 11,11 0 2,15-4-13,16-13 0,12-13 0,7-13 0,-6-3 0,-11 5 0,-14 9 0,-13 10 0,-8 11 0,-5 5 0,-3 5 0,4 8 0,-4 16 0,0 17 0,-5 24 0,-3 14 0,-10 8 0,-4 3 0,-10-6 0,0-4-46,0 13-2307,12-28-3686,1 5 6039,19-38 0,-7-15 0,7-7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3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0 879 28054,'24'-71'149,"0"0"0,0 0 1,1 4-562,-2 13 0,-1 1 434,0-1 1,-2 1 16,0 3 1,-1 2-40,12-39 0,-3 16 0,-7 17 281,-4 17-281,-6 14 144,-2 14-144,-2 3 0,0 6 0,1 15 444,2 17-444,-3 26 0,0 26 0,-4 14 0,-2-45 0,-1 0 0,1 0 0,-2 0 0,1 39 0,0-11 0,0-17 0,0-11-1110,0-13 1110,-3-2 0,2-20 0,-3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3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28671,'75'-7'0,"1"1"0,-5 0 0,-4 2-304,23 1-2900,-10 3 3204,-10-1 0,-34 1 0,-9 0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4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23709,'-37'48'-789,"0"0"0,-21 24 1,57-61-1,1-10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4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0 23885,'-58'12'420,"-1"-1"1,-35 9-343,67-7-78,16-2-22,6-1 22,11 3-4207,11 4 4319,9 4 1050,7 2-702,-5 2 156,-9 2 45,-9 5-67,-9 4-90,-36 22 2978,8-17-3460,-24 11-22,19-30-459,10-2-606,4-7-1288,10-2-7478,3-5 8005,13-3 1,-6-3 0,5 0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5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108 273 26631,'63'-28'115,"0"1"1,-4 1 0,-6 2-105,-4-5-11,-4 1-22,-9 0-68,-11 3-33,-12 2-12,-8 6 1,-12 5-124,-17 7 79,-21 14 179,-23 20-391,-12 21 413,39-15 1,2 3 122,1 1 1,2 2 27,5 0 1,4 0 106,-16 36-78,17-10-90,13 7-112,21-29-22,18 5-606,26-35-885,23-6-5893,21-16 6753,-40-3 1,-2 0-1,11-2 1,-11-6-1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374 1 24897,'-68'20'481,"0"0"1,7-3 0,8 0-147,16 4-167,12-9-150,13-4 4,7-3-13,4 0 3,6 6 37,6 5-15,2 5 44,2 3 125,-8 0 21,-3 4-68,-4 1-122,-12 5-34,-2 3-34,-12-1-515,4-4-739,6-11-1189,8-9-7354,8-11 9249,21-21 1,-14 12-1,14-12 1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5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27482,'-16'57'-236,"0"-1"1,-8 41-1625,18-60-4145,7-7 6005,17-13 0,-11-7 0,11-7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5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26261,'2'71'310,"-1"1"0,1-3 0,-1-5-276,0 19-34,3 0-191,2-6-884,3-9-1100,-1-8-7656,-4-11 9238,-1-8 0,-3-19 1,0-8-1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6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22003,'63'-28'-2446,"-1"-1"1,26-12 0,-66 34-1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6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3 19628,'1'-1'3630,"1"0"-2980,-19 94-90,1-36-331,2 9 1,-2 1 162,-8-2-66,5-13-1,2-15-56,8-17 11,2-11-45,5-6-101,1-3-22,1-11-56,1-2-45,10-14-11,4 1 0,14-5-313,2 2-684,6 0-1065,1 4-7769,4 7 9375,0 5 1,-18 9-1,-5 1 1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25341,'-38'54'86,"0"0"0,3-5 0,11-7 82,23-14 62,8-4-17,9-7 17,15-6-62,7-7-70,4-14 25,-1-8 15,-8-13-38,-4-5-66,-13 1-23,-5 4-11,-8 8-246,-1 5-919,-2 9-2208,0 4 3373,0 4 0,0 1 0,0 0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6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22989,'-6'52'997,"-1"0"0,-3 34-313,10-62-34,0-6-146,3-6-111,2-6-158,6-3-101,6-3-55,4-8-46,7-7-10,3-5-23,-2-2 0,-2 2-213,-4 4-381,-1 1-729,-2 1-1690,0 4 3013,4-1 0,-11 6 0,-1 1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7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36 24379,'-35'94'851,"7"-19"-717,28-67-22,4-4-33,6-4-57,7-12-22,9-9-235,0-13-68,-1-6 68,-7 6 157,-6 1 78,-6 13 45,-4 6 134,-1 8 0,-1 3 34,0 4 146,0 16 100,0 7-56,0 18-190,0 2-190,0-2-23,3-6-325,4-7-841,7-9-3999,8-8 5165,4-7 0,-9-3 0,-5-2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8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66 23303,'-11'0'2924,"2"0"-2476,9 0 315,0 0-551,15 0-44,7 0-44,20 0-57,10 0-34,6-8-21,5 0 21,-4-7-33,-10 2 11,-8 3-11,-13 4 0,-7 1 0,-7 4 0,-7 1 0,0 0 0,-4 0 12,1 8-12,-2 3-12,-1 11 12,-1 2-11,0 1 11,0 2 0,0-1-11,0 9-23,-2-11 34,-5 7-44,-5-11-24,-7-1 1,-5 2 22,-4-3 12,-7 1-1,-1-3 23,-3-2 11,-20 4-11,15-4 11,-16 6 0,18-4 0,-12 11 11,18-7 0,-2 6 12,24-10 33,3 4 11,1 1 45,1 0-23,0 3 91,4 5-68,3-2 56,6 6-55,7-5-113,8 2 0,8 1 0,4 0 0,4-6 0,6-5 0,10-10 0,10-5 0,8-10-326,9-11-907,4-13-1724,1-11 2898,-3 1 0,-34 16 1,-13 10-1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8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25601,'-5'90'268,"-1"-1"1,1-5 0,-3-7-4460,-12 18 4371,0-13-113,6-16 1487,2-21-1497,4-18 850,3-14-907,1-9 298,0-2-298,-1-18 3392,1-12-3392,1-25 0,2-11 0,5-4 0,8 4 0,10 6 0,14 8 0,9 7 0,9 5 0,3 9 0,-2 11 0,-5 8 0,-8 7 0,-7 19 0,-6 14 0,-8 22 0,-3 12 0,-7 5 0,-5 2 0,-3 0 0,-20 0 0,-10 0 0,-12-24 0,-6-3 0,-25 21 0,22-27 0,0-5 0,-10-2 0,10-15 0,12-9 0,10-6 0,6-1 0,6-1-539,6-3-1903,3-3-5615,23-6 8057,15-5 0,-8 7 0,3-1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9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10 26854,'-36'60'239,"-1"0"0,4-5 0,9-4-37,21-3 67,11 0-34,10-1-48,15-5-8,15-9-167,13-13-8,11-10-4,5-14 0,3-16 0,-6-14 0,-13-16 0,-14-8 0,-19 1 0,-14 1 12,-12 4-12,-17 6 0,-12 7 0,-19 8 0,-11 11 0,-4 8 0,-1 8 0,6 5-1469,14 10-1545,13 7 3014,15 10 0,9-10 0,5-4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29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212 160 27298,'-18'67'134,"0"1"1,1-5-1,0-6-5580,-7 5 5693,-1 0 44,-1-6 1320,3-8-1599,4-10 848,4-16-860,9-10 3,2-17-3,4-24 0,12-23 0,6-28 0,13-11 1696,-14 43 0,1 2-1696,17-43 0,-1 14 0,1 10 0,0 14 0,-2 12 0,0 13 0,-1 13 0,0 7 0,-2 9 0,-1 10 0,-4 6 0,-5 10 0,-8 2 0,-5-2 0,-6-1 0,-9 11 0,-9-9 0,-14 10-259,-11-11-738,-5-1-739,3 0 1736,2 5 0,21-17 0,4 1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30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182 197 27034,'-45'56'209,"0"1"0,3-6 1,10-3-143,21-1-22,4-4 55,7-4-32,7-5 100,7-7-45,12-9 34,11-9 55,5-7-143,3-21-69,0-11 0,-6-21 0,-7-9 0,-12-4 0,-10-2 0,-6 0 0,-4 1 0,-10 2-80,-7 7-704,-14 12-616,-5 15-2443,-2 16 3843,3 12 0,15 2 0,7 1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30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3892 322 23471,'-89'-45'511,"1"1"1,-2 2 0,1 6-451,14 16 1,-1 5-1374,-14-1 1,-5 3 1352,25 7 0,-2 1 0,-2 1-300,-7 0 0,-2 1 1,-1 2 403,-5 0 1,-1 2 0,-1 1-68,-4 3 0,-2 0 1,0 2-20,-1 1 1,-1 1 0,0 1-395,2 2 0,0 2 1,0 1 450,3-1 0,1 1 0,1 0-12,5-1 1,1 1-1,2 1 4,3-2 1,2 2-1,2-1 11,5 0 1,2-1-1,2 2 5,-26 6 1,4 2-125,13-1 0,4 2 0,12 1 0,5 2 0,12 1 0,6 4 0,-11 42 0,25 15 0,25-37 0,8 2 0,11 6 0,8 0 0,14 5 0,9-2 0,14 3 0,14-4-137,-13-21 1,9-1 0,5-2 0,-4-3 136,7 2 0,-1-4 0,6-2 0,-1-2 0,6-1 0,1-2 0,-5-6 0,6-4 0,-4-7 0,1-2 0,5-1 0,0-1 0,0-4 0,-21-2 0,-1-2 0,1-2 0,0 0 0,0-2 0,-1 0 0,1-2 0,-2-1-170,23-5 1,-2-2 0,-2-2 169,-6-2 0,-1-2 0,-3-2 0,-9 2 0,-3-2 0,-3-2 610,19-13 0,-7-5-610,-14 3 0,-8-9 0,-7-26 0,-11-7 0,-15 18 0,-7-3 0,-1-25 0,-12-1 0,-16 20 0,-10 3 0,-8-5 0,-8 4 0,-15-1 0,-10 5-352,13 23 1,-5 3 0,-3 5 351,-6 2 0,-3 5 0,-8 4 0,-7 6 0,-9 5 0,-2 2 0,6 1 0,0 1 0,5 2 0,-4 3 48,6 3 0,-4 1 1,3 3-1,10 1-48,-2 5 0,11 3 540,-23 20-3554,46 8 3140,23 7 0,12-19 1,3-2-1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31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23572,'8'0'3686,"-1"0"-3260,-7 0 561,0 0-987,61-4 0,-18-1 0,49 0 0,-33 1 0,-1 4 0,8 0 0,6 0 0,6 0-1077,-3 0-1086,-10 4-5725,-18 3 7888,-18 10 0,-17-8 0,-9 2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31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88 25768,'-3'-8'2903,"0"1"-2903,3 7 0,98-20 0,-25 11 0,5-5 0,4 1-346,-25 8 1,-4 2-932,0 0 0,-1 0 1300,38 1 0,-40 2 1,-19 0-1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34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22 27796,'15'56'160,"-1"1"1,0 0 0,-5-1-5721,-9 41 5605,-6 2 44,-5-7 1352,-6-9-1361,-7-11-80,-18 11 0,9-30 866,-13 3-866,30-40 0,3-31 0,13-25 0,9-38 0,1 28 0,4-3 1306,6-8 0,4 0-1306,7-4 0,3 1 0,4 2 0,3 2 0,0 5 0,1 4-99,-1 8 1,2 5 98,32-16 0,12 21 0,-28 20 0,3 10 0,-31 21 0,-13 9 0,-8 18 0,-6 2 0,-4 2 745,-22 9-745,2-18 0,-23 3 272,8-23-272,-1-8 0,0-5 0,3-4 0,1-2 0,3-1 0,15 0 0,2 0 0,12 3 0,7 8 0,7 13 0,12 16 0,7 11 0,16 31 0,-14-21 0,11 10 0,-16-37 0,4-13-91,4-11-4155,0-6 4246,1-4 0,-18 0 0,-6 0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7:59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60 12680,'-7'1'8382,"2"0"-7632,5-1 69,0 0-192,-6 2-224,5-2-78,-4 2-22,5-2 3596,0 0-3809,2 0-1,3 0 46,4 0-35,4 0-31,1 0-69,1 0 0,-1-1 0,-2 1 0,0-1 0,-2 1 0,3-1 0,0 1 0,4-1 0,1-1 0,4-1 0,0-2 0,1 0 0,-2 1 0,-4 1 0,-3 2 0,-2 1 0,-2 0 0,0 0 0,1 0 0,2 0 0,0 0 0,1 0 0,0 0 0,-1 0 0,-1 0 0,-3 0 0,0 0 0,-1 0 0,-1 0 0,0 0 0,1 0 0,1 0 0,0 0 0,1 0 0,2 0 0,2-2 0,0 2 0,0-3 0,13-2 0,-11 1 0,8-3 0,-13 4 0,-2-1 0,0 2 0,-4 0 0,-1 1 0,-2 1 0,-1 0 0,1-1 0,-1 1 0,0 0 0,0 0 0,-1-1 0,1 1 0,-1-1 0,0 0 0,0 0 0,0 0 0,1 6 0,-1 2 0,0 6 0,0 0 0,0 2 0,0 3 0,0-1 0,0 1 0,0-1 0,0-3 0,0-1 0,0-2 0,0 0 0,0 0 0,0-1 0,0 0 0,0-2 0,0 0 0,0 0 0,0 1 0,0 5 0,0-4 0,0 5 0,0-6 0,0-1 0,0-2 0,-1-2 0,1 0 0,-2 0 0,1-2 0,-2 2 0,1-1 0,-2 0 0,0-1 0,-4 1 0,0 0 0,-2-1 0,-3 1 0,0-1 0,-3 0 0,-11 2 0,6-1 0,-8 1 0,10-3 0,-1 2 0,0-2 0,-2 3 0,1-3 0,-10 1 0,10-1 0,-7-1 0,11 1 0,-3-1 0,5 0 0,-3 0 0,7 0 0,0 0 0,-1 0 0,1 0 0,-1 0 0,0 0 0,2 0 0,1 0 0,1 0 0,2-1 0,2 1 0,1-1 0,2 1 0,0-1 0,0 1 0,0-1 0,-1 1 0,-2 0 0,1 0 0,-2 0 0,1-2 0,-1 0 0,2 1 0,0-1 0,2 2 0,0-1 0,0 0 0,1 1 0,0 2 0,2 3 0,1 4 0,1 3 0,1 1 0,-1 2 0,-1 1 0,0 2 0,-1 0 0,-1 2 0,0 0 0,-1 2 0,0 2 0,0 0 0,0 1 0,0-2 0,0-3 0,0-2 0,0-3 0,0-2 0,0 1 0,0-4 0,-1 1 0,1-5 0,-1-1 0,-1-2 0,1 0 0,-1-1 0,1-2 0,0 1 0,0-1 0,1 1 0,-1-1 0,1 1 0,0 1 0,0 1 0,2 0 0,3 1 0,2 1 0,5-1 0,1 2 0,2-1 0,1-1 0,0-1 0,1-2 0,-1 1 0,1-2 0,1 1 0,1-1 0,2 0 0,-1 0 0,0 0 0,-1 0 0,-1-1 0,-2 0 0,5-1 0,-5 0 0,2 0 0,-5 1 0,-2 0 0,-1 0 0,-2 1 0,0-1 0,1-1 0,-3 2 0,2-2 0,-2 2 0,0-1 0,1 0 0,1 1 0,0 0 0,0 0 0,0-1 0,0-1 0,-1 1 0,2-2 0,-2 2 0,0-1 0,-2 2 0,1 0 0,-1-1 0,2 0 0,-1 1 0,6 0 0,-3 0 0,2 0 0,-3 0 0,2 0 0,-2 0 0,3 0 0,-3 0 0,0 1 0,-1 0 0,0-1 0,-2 2 0,-1-1 0,0 0 0,-1 0 0,2-1 0,1 2 0,2-2 0,1 1 0,1-1 0,-2 1 0,0-1 0,-2 0 0,-1 0 0,0 0 0,-1 0 0,0 0 0,-2 0 0,-1 0 0,-1 0 0,-6 0-1693,-5 1-8138,-10 3 7373,-5 4 0,11-3 1,1 1-1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8:13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15 17129,'1'-2'6454,"0"0"-4134,-1 2-1973,1-4 78,-1 2 125,1-2-13,-1 4-122,0 0-79,1 1-178,0 2-158,0 4 0,-1 3 0,0 3 0,0 3 0,-2 1 0,0 3 0,-2-1 0,2 2 0,-1-1 0,0 1 0,-2 8 0,1-7 0,-3 16 0,3-16 0,-1 11 0,2-15 0,1 12 0,-1-11 0,1 6 0,0-8 0,0 1 0,0-1 0,1 7 0,0-6 0,0 6 0,1-8 0,-1 1 0,1-2 0,-1 0 0,1-1 0,-1-1 0,1 0 0,0 0 0,0-1 0,-1 8 0,1-5 0,-2 4 0,1-6 0,-1-2 0,1 0 0,-1-2 0,1 1 0,0-1 0,-1 1 0,1 4 0,-1-4 0,1 3 0,1-6 0,-1 3 0,1-3 0,-1 3 0,0-4 0,0-1 0,1 0 0,-1 0 0,0-3 0,1 1 0,0-1 0,0-1 0,-1 0 0,1 0 0,-1-1 0,1 0-472,-1-4-2037,1-3-6355,0-5 8864,3-3 0,-3 6 0,3 2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8:14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21320,'0'-4'4123,"0"1"-3372,0 3 717,0 0-920,8 0-144,-2 0-347,7 1-57,-3-1 0,1 0 0,1 0 0,1 0 0,0 0 0,1 0 0,-1-1 0,1 1 0,-1-2 0,0 1 0,-2 1 0,-1-1 0,-1 1 0,0 0 0,-2 0 0,1 0 0,-2 0 0,1 0 0,-1 0 0,0 0 0,0 0 0,1 0 0,0 0 0,-1 0 0,-1 0 0,1 0 0,-2 0 0,1 0 0,-1 0 0,1 0 0,-1 0 0,1 0 0,-2 0 0,1 0 0,0 0 0,2 0 0,-1 0 0,1 0 0,-2 0 0,-1 0 0,1 0 0,-1 1 0,0-1 0,-1 0 0,0 0 0,1 0 0,-1 0 0,2 0 0,-2 0 0,2 0 0,-3 0 0,1 0 0,-2 0 0,1 0 0,-1-3-4505,0-2 4505,-2 1 0,2 0 0,-2 4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8:18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79 27000,'-6'-2'830,"3"1"-584,7 1-33,4 0 169,2 0-382,4-1 0,3-1 0,2 0 0,2-3 0,2 0 0,2-1 0,11-2 0,-9 2 0,7-1 0,-15 4 0,-3 0 0,0 1 0,5-2 0,-5 0 0,4-1 0,-8 2 0,-3 1 0,-1 0 0,1 1 0,-3 0 0,1 0 0,-3 0 0,-1 1 0,0 0 0,-2 0 0,1 0 0,-2 0 0,0-1 0,1 1 0,-1 2 0,0 3 0,0 5 0,0 4 0,0 1 0,-1 1 0,-1 1 0,-1 0 0,1-1 0,1 0 0,-1-2 0,1 0 0,-1-1 0,0 1 0,0 0 0,0 1 0,0 0 0,-1 0 0,1-3 0,0 3 0,0-6 0,-1 1 0,2-5 0,0-1 0,0 0 0,1-1 0,-1 0 0,0 3 0,0-1 0,-2 2 0,2-3 0,0-1 0,0-1 0,0-1 0,1-1 0,-1 0 0,0 0 0,-3 0 0,1 1 0,-2-1 0,-1 0 0,1 0 0,-2 0 0,-2 0 0,0 0 0,-3-1 0,0 1 0,0-1 0,-1 1 0,-1-1 0,-1 1 0,-3 0 0,0 1 0,-8 1 0,9-1 0,-4 1 0,11-2 0,0 0 0,1 0 0,-2 0 0,-1 0 0,-2 0 0,0-1 0,-1 0 0,3-1 0,3 0 0,3 1 0,4 1 0,0-1 0,1 1 0,1 0 0,0 1 0,-1 3 0,1 3 0,1 3 0,-1 3 0,0 3 0,0 2 0,0 3 0,0 0 0,0-1 0,0-2 0,0-2 0,-1-3 0,0-3 0,0-1 0,-1-1 0,0 2 0,-1-1 0,1 3 0,0-2 0,0 1 0,0 4 0,0-4 0,0 8 0,1-8 0,-1 2 0,1-4 0,0-2 0,1 0 0,0-1 0,0-1 0,0-1 0,0-1 0,0 0 0,0-2 0,0 1 0,0-1 0,0 0 0,0 1 0,0 0 0,0 0 0,1 0 0,2 0 0,0-1 0,2 1 0,0-1 0,3 1 0,0 0 0,2-1 0,0-1 0,2 0 0,-1 0 0,0 0 0,0 0 0,1 0 0,7 0 0,-3-1 0,4 1 0,-8-1 0,-1 0 0,-2 1 0,-1 0 0,1 0 0,1 0 0,0 0 0,-1-1 0,0 1 0,-1-1 0,-1 1 0,6-1 0,-5 1 0,3-1 0,-6 1 0,-1 0 0,1 0 0,-1 0 0,1 0 0,0 0 0,0 0 0,0 0 0,0 0 0,-1 0 0,0 0 0,1 0 0,0 0 0,1 0 0,-1 0 0,3 0 0,-3 0 0,2 0 0,-4 0 0,-1 0 0,-1 0 0,0 0 0,0 0 0,1 0 0,-1 0 0,2 0 0,-1 0 0,0 0 0,-1 0-304,0 0-4099,-1-2 4403,0 0 0,0 0 0,0 1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8:20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2 20065,'3'-1'4907,"-1"0"-3652,-2 1-863,1 27-44,-1-13-79,-2 24 0,0-17-79,-2 0 1,1 2-35,2-1 1,0-1 22,1-1-44,-1 1-1,1-2-110,-2 1-24,-1 0 0,0 1 0,-1 1 0,-3 10 0,3-8 0,-1 6 0,2-11 0,0 8 0,1-6 0,-2 4 0,2-8 0,-1 0 0,1-2 0,-1 1 0,1 0 0,0-2 0,1 0 0,0-1 0,1-3 0,0 4 0,-1-4 0,0 3 0,0-4 0,0 0 0,-1 0 0,1 0 0,0-1 0,0 0 0,0 1 0,-1-1 0,1 0 0,0 1 0,0-1 0,0 0 0,-1-1 0,1 0 0,0-2 0,1 1 0,-1-1 0,0 0 0,1-1 0,-1 0 0,1 1 0,-1-2 0,0 1 0,0 0 0,0 0 0,0 1 0,0-1 0,1 1 0,0-2 0,0 2 0,-1-2 0,0 1 0,1-2 0,0 0 0,0 0 0,0-1 0,-1 0-3251,1 0 3251,1-7 0,-1 5 0,2-5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8:20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27404,'6'0'1267,"1"-1"-1267,3-1 0,1 0 0,-1 0 0,1 1 0,0 0 0,1 0 0,2 1 0,1 0 0,-1 0 0,2 1 0,0 0 0,0 2 0,-1-1 0,-1 1 0,0-1 0,-1 1 0,-1 0 0,-2-1 0,0-1 0,-2 1 0,-1-1 0,0 1 0,0-2 0,-1 1 0,1-1 0,1 1 0,0 0 0,1 0 0,1 0 0,-2 0 0,1 1 0,-2 0 0,0-1 0,2 1 0,-3-1 0,0 0 0,-3-1 0,-2 0-2074,-1 0-7757,-3 0 8655,-2 0 1,1 0 0,-1 0-1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8:33.6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72 76 21426,'-40'5'983,"10"-3"0,28 0 0,60-2 0,-6-5-492,1 2 1,3-1 491,37-10-492,-42 7 1,0 0-1,1 0 1,1 0-1,-2 0 1,-1 1 491,45-3 0,-11 4-455,-14 2-528,-16 3 0,-21 2 0,-19 4 0,-55 14 0,-9 0 0,3-5 0,-3 0 0,-41 10 0,42-13 0,0 0 0,0 0 0,0 1 0,-48 11 0,7 0 0,7-1 0,11-5 0,16-4 0,15-5 0,15-4 0,11-2 0,46 16 0,9-8 0,46 13 0,1-14 0,10-4 0,2 1 0,-7-1 0,-11 2 0,-17-1 0,-20-2 0,-21-2 0,-17-2 0,-44-6 0,-4 1 0,-37-4 0,6 3 0,-5 1 0,1 2 0,7 0 0,9 1 0,12 0 0,13 0 0,10 0 0,13 0 0,58 1 0,9 0 0,0 0 0,4-1 0,-5 0 0,-1 0 0,3 0 0,-1 1-984,46-3 738,-18 3 0,-38 0 0,-17 0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8:34.5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 27063,'93'-4'983,"3"0"0,-4 5 0,5 1 0,-1 3 0,0 2-194,1 0-789,-3 1 0,-6-2 0,-16 1 0,-20-2 0,-25 1 0,-20 0 0,-55 5-136,-1-5-200,-41 0 11,11-5 213,-4-7 67,0-3 34,4-4 11,5 0 23,7 4 178,8 5 180,13 2-21,14 2-360,16 3 0,76 13 0,0-5 0,1-2 0,4-1 0,-11-5 0,-2-3 0,3 1 0,-1-1 0,-1-1 0,-1 0-984,44-1 738,-17-2 0,-35 1 0,-17 2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05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4 22687,'1'-2'3361,"-1"1"-1893,0 1-1244,-5 29-67,-1-2-90,-5 28-33,-1-10-23,0 2 45,-5 21-11,4-15 11,-3 16 22,6-23-11,2-3-44,1-7 10,4-7 12,1-7 101,2-6-33,0-5-113,3-2 0,3-3 0,4-1 0,3-2 0,2-2 0,4 0 0,3-1 0,2-3 0,4-1 0,2-4 0,18-3 0,-11 3 0,11-2 0,-20 4 0,-4-1 0,-4 0-774,-3-1-1848,-2-1 2622,-2 1 0,-6 4 0,-2 1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0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0 623 27247,'16'-4'1210,"3"-11"-1053,4-29-100,4-10-57,1-8 0,-1-3 0,-4 0 0,-3 3 0,-5 4 0,-3 7 0,-2 8 0,-2 8 0,-1 9 0,-1 7 0,-2 7 0,1 7 0,0 2 0,3 10 0,3 5 0,2 11 0,6 29 0,-5-7 0,4 20 0,-6-16 0,0 19 0,-4-18 0,-1 12 0,-5-26 0,-1-5-1548,-3-7-1645,-4-3 3193,-5-4 0,3-8 0,1-3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06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48 25992,'-1'-2'2521,"0"0"-2363,1 2-158,29-2 0,-1-1 0,28-2 0,-8-2-785,0-1-1838,-3 0 2623,-6 2 0,-17 3 0,-7 1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06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26239,'-42'63'649,"5"-4"-559,23-17 55,1 0-32,3 0-1,3-3-34,3-2 90,1-4 0,2-2 12,0-5-24,3-4-10,2-4 67,3-3 1,3-4-214,2-2 0,2-3 0,13-1 0,-5-2 0,9-1 0,-9-2 0,-1 0 0,0 0 0,9-5-718,-5-2-1792,11-7 2510,-6-4 0,-11 8 0,-4 0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07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1 586 27930,'23'-51'437,"1"-2"-381,1 2 0,-1-4 11,-2-2 12,-2-2-33,-2 2-46,-1 5 0,-2 8 0,-2 10 0,-3 9 0,-1 7 0,0 5 0,1 3 0,0 6 0,0 2 0,1 4 0,0 6 0,1 7 0,-1 11 0,0 6 0,-1 6 0,-1 6 0,0 2 0,0 2 0,0 0 0,2-2 0,1-3 0,1-3 0,-1-4 0,-2-6 0,-2-5-774,-3-6-8963,-3-2 9737,-6-7 0,2-2 0,-3-6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07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42 25869,'-1'-2'2802,"0"2"-2802,38-10 0,-4 4 0,36-8 0,-15 8 0,-2 3 0,-5 2-729,-7 3-1849,-8 2 2578,-8 3 0,-11-3 0,-6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3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20266,'-2'0'4885,"1"0"-3103,1 0-1659,-3 0-44,2 0 67,-2 0 22,12 0-34,1 2-44,11 0 22,1 1-56,2 0-23,0-2-21,1 0 10,-2-1 0,-3 0-10,-3 0 10,-4 0 12,-4 0-34,-2 0 11,-3 0 0,0 0-11,-1 0 0,2 0 0,-1 0 0,-1 0-11,0 0 11,-2 0 0,0 0 0,1 1 22,1 2-22,2 4 0,1 4 11,-1 2-22,1 0 22,-2-2-11,0 0 0,-2-1 12,0 5-1,-1-4-11,-1 3 0,0-4 0,0-1 0,-1-1 0,0-1 11,-2-2 34,-3 4-34,-3-3-22,-7 4 0,-1-1 11,-3-1 0,1 1 0,1-2 0,3-2 22,-2-1-22,5-3 22,-3 0-10,5-1-12,1 0 0,-1 0 33,1 0 79,0 0-22,1 1-34,1 1 0,0 2-11,1 0-12,0 2 12,1 1-34,-1 2 0,0 2 2,0 0-13,0 4 0,0 0 0,0 2 0,1 2 0,2 1 0,1 2 0,1 0 0,1 1 0,3 0 0,2-2 0,2-3 0,2-1 0,0-4 0,1-1 0,0-3 0,1-2 0,0-2 0,16 1 0,-9-4 0,13 1 0,-13-3 0,2 0 0,1 0 0,1 0 0,-1 0 0,-2 0 0,-3-1 0,-2-1 0,-2-1 0,7-3 0,-6 1 0,5-4-147,-8 2-1063,-1-3-493,0 0 1703,2-9 0,-6 10 0,1-3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 21600,'1'-3'3921,"0"2"-2217,-1 1-1267,4 28-90,-3-7-168,3 27-101,-4-13-55,1 2-1,-1 0-11,0 0 1,-3-2 10,-1-1 12,-3 0-23,-2-2 0,1 0 23,0-3-34,2-2 0,1-1 0,0-4-34,2-3-123,2-4-324,0-6-326,0-4-796,1-3 1603,2-10 0,-2 6 0,2-7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4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23090,'0'-3'4135,"0"0"-3575,0 3-280,0 0-168,24-1-79,-11 1-33,19 0-257,-15 0-662,-1 0-930,1-2-2342,0 1 4191,1-2 0,-8 1 0,-2 1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5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45 26519,'39'-24'358,"7"5"-336,-22 17-10,4 6-1,-14 2 0,-3 7-11,-2 4 0,-2 3-34,-2 0-10,-2-2 21,-2-1-22,0-1-11,-4-1 0,-15 11 45,1-6 11,-13 8-11,9-12 11,1-2 11,2-2-11,1 0 23,0 1 66,2 0 23,0 2 0,3 0-11,2 1 45,3 0 22,4 0 303,2 7-158,3-4 79,5 13-312,0-14-80,6 4 0,-2-11 0,2-1 0,2-2 0,2-2 0,1-1 0,1-1 0,0-2 0,0-1 0,-2-1 0,1-1 0,-1-3 0,0-3-853,-1-4-4357,3-8 5210,-6 6 0,-2 0 0,-7 9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5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27382,'-9'52'1142,"1"-3"-995,4-17-147,0 0 0,0 2 0,-1 0 0,-2 0 0,1 1 0,-1-1 0,0 0 0,0-1 0,1-3-192,-1-3-603,1-3-270,2-4-1119,2-5-3094,0-3 5278,5-6 0,-3-3 0,2-2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5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23863,'0'-3'3720,"0"0"-3238,0 3-325,26 6-113,-11-4-44,21 5 0,-18-5-369,1-1-416,-2-1-1019,1 0-5042,1-1 6846,1-2 0,-8 1 0,-3-1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22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 23079,'0'-4'3160,"0"2"-2780,0 2 248,0 0-404,-4 11-67,0 3-56,-5 12-45,0-1-23,0 1 12,1-3 11,2-2 0,1-3 34,3-4-12,1-2-11,1-4 1,0-2 21,0 0 102,0-1-78,1 0-113,8 3 0,2-3 0,10 0 0,-1-4 0,1-1 0,-3 0 0,-4-1 0,-3 0 0,-4 0 0,0-1 0,0-1 0,3-1-1077,3-4-1164,4-2-4818,2-1 7059,2 3 0,-10 3 0,-2 3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22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0 317 24995,'0'5'2767,"0"-2"-2397,0-3-79,0 0-100,10-30-134,-1 3-57,9-30 0,-5 13 0,-1 1 0,-4 7 0,-2 7 0,-2 7 0,-2 7 0,0 4 0,0 5 0,1 3 0,0 2 0,3 1 0,1 3 0,3 4 0,0 7 0,1 5 0,-2 5 0,-1 2 0,-2 0 0,2 8 0,-2-8 0,1 4 0,-5-10-774,0 1-1299,-4-1-5165,-4 0 7238,-3-1 0,2-9 0,0-3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2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24603,'0'-4'3327,"0"1"-2834,0 3-269,31-13-224,-11 5-56,26-10-952,-20 6-1121,2 1-7702,0 2 9140,0 3 0,-12 3 0,-3 2 1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23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37 21521,'2'-1'4102,"0"0"-3486,-2 1-258,8 24 0,-5-8-66,5 22 22,-7-12-57,-1 4-66,-2 1-113,-2 1-33,-3-5-34,0-5-11,2-6 0,2-9 23,1-3 10,2-11-33,0-7 11,3-13-11,2-8 23,11-22 22,-1 13-12,13-17 1,-12 33-12,6 3 68,-8 18-1,-2 5-77,-1 2-12,0 3 33,-3 3-33,-3 5 11,-2 4-11,-3 5-22,-6 4-79,-2 0-44,-2-2 111,1-7 34,2-6 45,1-6 100,2-2 36,0-1-181,1-1 0,2 0 0,1 0 0,1 3 0,3 2 0,1 1 0,3 2 0,0 0 0,2 0 0,1 0 0,1-2-35,1-2-2206,1-2-5535,2-3 7776,0-1 0,-7 0 0,-1 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24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1 334 28671,'11'-45'0,"0"0"0,3 7 0,0 0 0,0 0 0,1 2 0,-2 5 0,-1 6 0,-2 6 0,-2 8 0,-1 5 0,-2 4 0,1 6 0,1 5 0,1 8 0,0 9 0,0 2 0,-1 4 0,0 1 0,0 1 0,0-1 0,-1-2 0,0-2 0,-2-5 0,-1-5-1749,-2-5-6016,0-5 7765,-3-4 0,1-2 0,-1-2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24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28671,'41'-9'0,"-2"0"0,-9 3 0,-4-2 0,-3 0-561,-5-3-1972,-2 0-7298,-3-2 8708,-1 0 1,-6 5 0,0 2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27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1132 87 22967,'-43'-40'2712,"-4"6"-2175,-3 26 46,-11 3-34,-9 11-202,-7 9-168,-8 14-101,40-8 1,-1 3-57,-3 4 1,0 3-161,-2 4 1,0 2 299,0 3 1,2 2-163,1 3 0,3 2 0,3 0 0,4 2 0,6 0 0,4 2 0,5-1 0,4 1 0,6-1 0,3-1 0,0 48 0,15-4 0,9-7 0,14-9 0,13-10 0,13-13 0,0-26 0,6-6 0,-11-7 0,2-3 0,23 1 0,1-4 0,-13-8 0,-1-5 0,1-1 0,1-4 0,0-2 0,-1-4 0,-2-2 0,-2-4 0,-5 0 0,0-4 0,9-12 0,-4-5 0,17-22 0,-34 20 0,-7-2 0,-13-22 0,-12-9 0,-18-9 0,-11-11 0,3 47 0,-5-2 0,-18-18 0,-5 2 0,8 18 0,-2 3 0,-15-10 0,-3 7 0,-31 5 0,24 28 0,0 7-393,-29 4-640,36 7 0,3 6-1802,-3 17 2964,12 10 0,21-14 0,9-2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9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25959,'-30'55'683,"3"-5"-594,14-17-33,0 1-33,3 1-1,2 1 23,0 0 112,1 0 34,0 1 33,3-2 22,1-4-123,1-7-44,4-6 66,4-6 102,5-6 55,5-3-222,3-2-80,1-1 0,9-2 0,-6-1 0,7-2 0,-10 0 0,7-1 0,-6 1 0,4-1-158,-9-1-1377,2-2-1367,1-4 2902,2-1 0,-9 6 0,-2 2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4 528 25185,'-2'2'2544,"1"0"-2186,1-2-167,2-24-91,5 0-44,5-26-44,5 1 10,1-6 12,-2-3-23,-1 0 34,-2 3 22,-2 6-21,-1 9-46,-2 10 0,-1 10 0,-3 8 0,0 7 0,-1 3 0,4 18 0,0 1 0,3 19 0,-2 0-3392,-1 4 3392,0 4 0,-1-2 0,0-2 0,-2-2 0,0-6 0,-1-3-1155,-1 2 2160,-1-10-10836,-2 3 9445,-5-11 1,3-7 0,-3-1-1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0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28671,'45'-8'0,"0"-1"0,-8 2 0,0 0-707,-2 1-1175,-2 1-2791,-1 3 4673,0 1 0,-15 1 0,-3 0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1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25667,'-37'65'1188,"2"-1"-964,10-17-89,1 2 10,2-4 46,4-3 44,5-6 56,5-4 0,3-4-11,3-6-256,2-3-24,2-3 0,4-4 0,4-2 0,2-2 0,4-4 0,1-2 0,2-1 0,3-1 0,1-3 0,3-1 0,13-8 0,-9 1 0,6-2-886,-14 1-1254,-4 1-5367,-2-3 7507,-1 0 0,-6 6 0,-2 2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0 530 27505,'23'-56'280,"-1"0"-247,2 9-33,-1-3 12,0-3-1,-1-3 0,-3 3 11,-1 3 124,-3 10 168,-2 10-1,-4 10-289,-3 9-24,-3 5 0,1 5 0,0 0 0,2 3 0,1 5 0,2 6 0,0 9 0,-1 6 0,-1 5 0,-1 4 0,-1 3 0,-1 1 0,0 0 0,-1-2 0,0-3 0,1-4 0,0-3 0,1-1 0,-1-3 0,0-3 0,-2-4-1581,-1-3-1433,-2-3 3014,-5-4 0,3-3 0,-3-2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34 26082,'-1'-2'2589,"0"1"-2589,34-7 0,-6 4 0,29-7 0,-16 7 0,-2 1 0,-4 2 0,-4 1-1413,-5 0-5960,-3 1 7373,-2 2 0,-10-2 0,-2 2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2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28412,'40'-13'259,"-4"3"-5920,-18 7 5661,2-2 1409,7-1-2317,-8 1-137,2 1-4524,-12 3 5569,-5 6 0,-3-4 0,-1 4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2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28671,'27'0'0,"0"1"0,-5 6 0,4 0 0,2-1 0,1-3-248,0-2-4211,7-1 4459,-9 0 0,-4 0 0,-14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3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25510,'-22'41'1546,"2"-3"-1344,6-13-11,2 0-5706,1 2 5683,2-1 1588,3 0-1521,2-1-89,3-2 34,0-4 680,1-4-860,2-4 0,0-2 0,2-3 3392,2-2-3392,-1-1 0,3-1 0,3-1 0,6 0 0,4-1 0,4 0 0,11-3 0,-9 0 0,7-3-259,-13 2-1097,-1 1-918,-3 1-4651,-3 2 6925,-3 1 0,-5 0 0,-3 0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3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0 491 28367,'14'-53'304,"1"1"-304,0 12 0,1-5 0,-1-3 0,-1-2 0,-1 0 0,-1 5 0,-1 7 0,-2 9 0,-2 10 0,-1 7 0,-4 6 0,0 4 0,-1 1 0,1 2 0,3 5 0,3 5 0,1 9 0,3 5 0,0 6 0,0 4 0,1 3 0,-2 0 0,-1-3 0,-2-3 0,-2-5 0,-3-4 0,0-4-2052,-6-1-4368,-6-1 6420,-9 1 0,7-8 0,-2-1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4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25420,'0'-3'2824,"0"0"-2397,0 3-427,34-13 0,-9 7 0,29-12 0,-17 10-953,-2-1-1199,-2 0-5837,-2-2 7989,-1 0 0,-13 5 0,-4 1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4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27886,'-40'55'785,"6"-5"-785,18-20 0,2-1 0,3-4 0,2-1 0,3-3 0,3-1 0,1-3 0,1-2 0,1-3 0,0-2 0,2-4 0,2-2 0,6-2 0,4-1 0,5-3 0,4-3 0,1-3-1368,0-1-1209,-2 0-7254,-1-1 9243,-1-3 1,-9 6 0,-2 0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4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5 23997,'0'-3'3586,"0"2"-2735,0 1-614,-24 30-237,11-12 0,-18 25 0,19-21 0,2-1 0,0 0 0,2 0 0,0-1 0,3 0 0,0-3 0,4-3 0,0-4 0,1-3 0,4-3 0,2-2 0,6-1 0,3-1 0,2-3 0,2-2 0,1-3 0,0-1-225,5-2-1456,-7 3-1580,2-1 3261,-8 4 0,-7 2 0,0 1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5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1 449 28671,'11'-48'0,"3"0"0,3 8 0,-2-3 0,1-3 0,-3 1 0,1 2 0,-1 6 0,0 5 0,-2 7 0,-1 6 0,-4 7 0,-2 5 0,-1 4 0,-1 2 0,2 1 0,0 0 0,3 5 0,0 2 0,0 8 0,0 6 0,0 4 0,-1 6 0,-1 2 0,-1 1 0,1 0 0,-1-4 0,0-2 0,0-4 0,-1-2 0,1-3 0,-1-3 0,-1-2 0,-1-3 0,0-4-1121,-1-3-3025,-4-2 4146,-1-2 0,0 0 0,0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5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28671,'47'0'0,"-2"0"0,-12 1 0,-1-1-573,-1 0-2990,-4 0 3563,-3 0 0,-12 0 0,-2 0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8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25701,'41'-30'773,"-1"7"-6344,-9 19 5605,0 3 1408,-3 2-1420,-5 4 849,-5 2-860,-5 4-11,-4 2 45,-4 3 3358,-4 3-3369,-8 5-12,-5 2 57,-9 1 22,-2 0-45,-2-3-12,2-2 35,2-4 22,3-2 34,3-1 44,3 0 336,0 7-313,6-7 191,0 6-393,8-10 0,4 0 0,6-3 0,3 1 0,4 0 0,1 0 0,1-1 0,-1-2 0,2-1 0,-3-2 0,1-1 0,4-2 0,-5 1-80,3-4-1219,-8-3-8532,7-12 8997,-8 4 0,1-1 1,-9 9-1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9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 22788,'0'-3'3137,"0"1"-8237,0 2 5514,-6 34-89,2-12 1318,-5 31-1273,4-20 738,0 2-973,1-3-57,-1 11-78,0-14 3315,0 6-3483,2-14-159,0-3-592,0-3-919,1-2-3226,1-2 5064,0-2 0,0-3 0,1-2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09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28457,'42'-1'190,"-3"-1"-347,-16 2-615,0-3-584,0-1-1524,0-3 2880,0 1 0,-9 2 0,-3 2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0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17431,'44'-23'414,"-6"7"2196,-19 23-2565,-5 6 1408,-5 5-1397,-4 3 0,-6 5-22,-7 4 870,-5 2-814,-5 1 22,0-3 3426,1-1-3303,2-4 101,3-2-11,2-1 34,2-1-79,4-3-34,2-2-99,3-2-147,5-2 0,4-2 0,15 0 0,-4-5 0,10-1 0,-10-3 0,7-7-371,-10 0-1422,4-7-3036,-10 1 4829,-1-3 0,-5 7 0,-1 1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0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26239,'-15'46'1669,"2"-3"-1467,6-10-169,0-1-33,2-2-224,1-3-549,3-3-1278,0-4-4458,1-5 6509,0-3 0,0-6 0,0-2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0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27751,'43'0'-325,"-3"-1"-840,-18 1-1267,-2-1 2432,-1-1 0,-8 0 0,-4 0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0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0 24647,'-44'29'2891,"0"4"-2207,11-1-235,-1 7-449,4 6 0,5 4 0,6 4 0,5 2 0,6 0 0,4 0 0,3-2 0,6-4 0,3-5 0,7-9 0,5-10 0,2-8 0,2-10 0,1-5-192,0-11-1768,-3-3-1962,-1-5 3922,-5 0 0,-8 7 0,-3 4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1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23616,'0'-3'2656,"0"2"-2230,0 1-68,0 28 1,-2-4-34,-2 27-45,-4-12-146,2-1-55,-1-4-12,4-6-45,1-8 1,2-7-1,0-7 12,0-4 89,0-1-11,0-7-77,0 2-35,0-4 0,0 2 0,0 1 0,0 1 0,0-1 0,0 2 0,0 0 0,0 1 0,0 1 0,0 1 0,0 2 0,0-1 0,0 1 0,0-2 0,0 0 0,1 1 0,2 0 0,1 1 0,2 0 0,3 1 0,2 0 0,3-1 0,1-1 0,0-1 0,-1 0 0,0 0 0,-2-1 0,1-1 0,-2 0 0,0-2 0,-1 0-1166,0 0-863,-2 1-5253,-1 1 7282,-3 2 0,-2 0 0,0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2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5 322 25174,'-3'0'2051,"2"0"-1782,1 0-135,9-24-89,2 1-12,8-25-33,-2 6 12,-2-2 10,-1 3 34,-3 7 190,-1 7 12,-2 10 67,-3 5-279,0 6-46,-2 3 0,1 3 0,0 4 0,1 5 0,1 8 0,0 8 0,0 4 0,-1 6 0,-1 0 0,2 9 0,-3-15 0,2 2-864,-3-17-1780,-1-3-7187,-1-3 8369,-2 2 1,1-6 0,-2 1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27393,'38'-11'-1794,"-4"2"-2284,-17 10 4078,-1 1 0,-7-1 0,-3 1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2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25 23415,'0'-3'2891,"0"1"-2488,-2 36-101,-3-10-66,-2 30-23,-2-22 0,1-2 78,1-4-11,1-6-134,1-7 10,2-6-111,1-6-34,1-8 12,1-5-23,0-10 0,3-6 33,4-4-33,3-2 13,4 1-13,1 4 0,0 5 0,0 5 0,-1 7 0,-2 6 0,0 3 0,-3 5 0,0 3 0,-3 3 0,-1 4 0,-3 1 0,-1-1 0,-1-1-57,-3-2-11,-1-3 57,-3-2 11,-1-2 136,2-1-136,0-2 0,3 1 0,1-1 0,2 1 0,0 2 0,0 2 0,0 4 0,2 3 0,2 1 0,2-1 0,0-1 0,1 1 0,-1-2 0,1-1-718,4 0-2308,-2-4 3026,3-1 0,-7-3 0,-1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2 305 23504,'-1'3'3563,"0"-1"-2162,1-2-1255,6-23-89,-1 4-57,6-21 0,-3 7 0,1 0 0,1-2 0,-1 2 0,1 5 0,-1 4 0,0 6 0,-1 6 0,-2 5 0,0 4 0,-2 2 0,1 3 0,-1 7 0,1 7 0,-1 9 0,0 7 0,0 4 0,0 2 0,-2-2 0,2-4 0,-1-4 0,1 2 0,-2-11 0,1 0-595,-2-12-2509,-2-3 3104,-4-3 0,2-1 0,-1 0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3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25599,'0'-3'3072,"0"1"-3072,0 2 0,24-2 0,-8 2 0,20-2 0,-17 2 0,-2 0-337,-2-2-1792,-5-2-5121,0-2 7250,-2-2 0,-4 4 0,0 0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28671,'18'55'0,"-5"2"0,-11-4 0,-4 6 0,-5 7 0,-6 4 0,-4 0 0,-4-2 0,-2-3 0,-1-7-304,2-9-5455,2-11 5759,2-10 0,8-14 0,4-6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21409,'0'-3'4314,"0"1"-3619,0 2-404,0-7 11,0 5 35,-1-5-46,1 6 370,0 1-650,2 1-22,0 1 11,0 0 0,2 2 11,-1-3 0,-1 1-11,-1-2 349,-1 0-349,1 0 0,0 1 0,1 0 0,1 2 0,1-2 0,-1 1 0,0-1 0,-1 0 0,-1-1-1323,-1 0-414,2 0-2577,0 0 4314,2 0 0,-2 0 0,0 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8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 28671,'-6'-6'0,"2"2"0,4 4-987,0 0-850,0 5-3811,-3 2 5648,-2 7 0,2-6 0,-2 0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8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5 274 22866,'-2'1'3059,"0"1"-1984,2-2-861,17-31-69,2 9-10,18-29 33,-1 16 22,3 0-11,0 2 12,-1 6-12,-4 6 11,-5 8-110,-6 7-80,-3 3 0,-3 10 0,-1 4 0,-3 9 0,-3 7 0,-2 3 0,-4 2 0,-2 1 0,-2-1 0,0-1 0,-3-1 0,-2-1 0,-2-2 0,-2-3-1009,2-4-8707,1-1 9716,3-8 0,0-3 0,2-6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6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0 174 25712,'10'-35'1277,"4"2"-918,8 16-101,4-2-79,3 0-67,2 1 0,-1 3 11,-1 5-11,-4 5 22,-5 2 34,-4 6-43,-4 6-125,-3 7 0,-3 7 0,-2 3 0,-3 2 0,-1 1 0,0-1 0,-4 1 0,-1 1 0,-6 14 0,3-10-270,-2 8-2139,4-15-7070,0 0 9479,0 2 0,2-14 0,1-1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16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27382,'26'-1'-998,"-9"2"1,-9-4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30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15 28671,'-2'67'0,"-3"-4"0,-6-13 0,-4-2 0,-3-4 0,-1-6 0,3-8 0,3-8 0,5-12 0,4-7 0,5-16 0,9-13 0,7-19 0,26-39 0,-7 22 0,13-16 0,-15 41 0,10 9 0,-11 15 0,5 10 0,-15 15 0,-2 10 0,-3 8 0,-5 7 0,-7 4 0,-4 0 0,-10 0 0,-6-1 0,-11-4 0,-8-1 0,-6-2 0,-3-3 0,3-5 0,-2-3 0,17-9-13,3-2-1566,16-9-2130,7-2 3709,12-5 0,-7 4 0,6-4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31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13 26037,'-35'45'1445,"7"-4"-1142,23-13-12,6 0-89,7-4-68,8-2 12,8-7-33,4-6-113,5-5 0,5-10 0,0-6 0,1-9 0,-6-7 0,-9 0 0,-11-2 0,-9 2 0,-14 3 0,-5 2 0,-10 8 0,-3 6 0,2 6-1289,5 11-2488,9 5 3777,6 8 0,4-8 0,2-3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31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78 109 23560,'2'2'3250,"-2"38"-2779,-5-9-113,-2 35-78,-3-17-45,-2 0 57,1-3-67,2-7-225,1-11 0,3-10 0,1-10 0,0-10 0,2-11 0,0-15 0,1-14 0,6-13 0,2-8 0,7-2 0,4 5 0,2 7 0,3 12 0,1 12 0,0 10 0,-2 10 0,-3 4 0,-3 4 0,-3 2 0,-1 4 0,-2 2 0,-2 13 0,-3-1 0,-9 8 0,-8-4 0,-11 2 0,-5 0-304,0-2-1096,3-4-1435,8-5 2835,9-6 0,4-4 0,4-3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31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84 102 25308,'-36'28'1670,"6"-2"-1412,20-7-79,5 0 12,3-1 33,4-1 56,5-2-23,7-4 1,6-4-212,17-4-46,-9-8 0,8-5 0,-18-6 0,-4-4 0,-6-4 0,-4-4 0,-3-2 0,-2 0 0,-3 1 0,-2 3 0,-3 6 0,-1 6 0,2 6-192,1 5-1253,2 2-1423,3 1 2868,1 0 0,1 0 0,0 1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32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28671,'-10'40'0,"1"-3"0,4-10 0,1-2 0,1 0 0,2 0 0,0 2-1671,1 1-8160,-1 3 9695,1 2 0,0-15 0,0-2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32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28009,'-7'4'-1132,"2"0"0,5-6 1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46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3209 245 23415,'-72'-54'689,"31"26"0,-3 3-713,-7-2 0,-8 4 427,-11 4 1,-8 2-1,0 3-877,13 4 1,0 1 0,-3 2 600,-27 0 0,-6 2 0,4 6-49,15 4 1,4 5-1,-2 2-500,-5 3 1,-2 2 0,0 3 499,-3 4 1,-1 2-1,0 3-30,-1 2 1,-1 1 0,1 2-49,1 2 0,0 0 0,1 2 26,4 0 0,2 1 0,1 1-4,5-2 1,2 1 0,2 1-215,8-2 1,2 1-1,4 1 248,-17 12 1,11 5-69,16 8 0,17 2 12,26 24 0,27-35 0,17-6 0,20-16 0,11-9 0,14 4 0,5-3 47,-20-9 0,2-2 1,3 0-48,6-1 0,1 0 0,2-2 103,5 1 0,0-1 1,1-1-104,4 0 0,0-1 0,0 0 0,-2-1 0,1 0 0,4 0 0,-3-2 0,6 0 0,0-1 0,-6-1 0,2 1 0,-4-2 0,3 0 0,-9-2 0,5-1 0,-3-1 0,-7-2-79,25-6 0,-8-4 45,-7-5 1,-2-4 169,-10-4 1,-4-4-154,-8-3 1,-6-3 88,-8-2 1,-7-7-101,-10-29 0,-12-7 28,-14 16 0,-9-2-19,-8-26 0,-13 0 19,-10 23 0,-6 5 0,-5-1 0,-3 2 646,-1 5 1,-6 3-633,2 11 1,-7 2 0,3 4-9,-10-2 0,-2 5 0,-22-5 0,-1 8-174,25 20 0,3 7-235,-1 6 0,0 5-348,4 5 0,3 5-799,3 5 0,4 5 1550,8 4 0,4 0 0,-4 6 0,18-5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48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 24042,'-4'-1'2197,"0"0"-1794,4 1 505,0 0-875,14-5 1,-7 4-34,12-4-247,-8 5-828,1 0-1144,2 1-5569,2-1 7788,0 0 0,-7 0 0,-1 0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48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23728,'-18'53'146,"2"-5"-146,6-18 34,2-2 33,1-4 180,2-5 10,3-6-122,2-7 1053,0-3-516,6-16-303,1-3-145,6-15-100,0 3-57,-2 3-67,-2 4 0,-2 6-314,-3 6-1154,2 4-2666,2 3 4134,2 3 0,-5 0 0,0 0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49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25623,'11'54'761,"-3"0"-705,-15-7-45,-5 4-11,-7 2 12,-1-2-12,2-7 0,5-10-12,4-12 12,5-10 0,3-6 34,1-11-12,7-7-10,5-9 10,8-5 112,4 1 191,10-1-202,-10 12 24,5 3 77,-13 10-12,-1 5-66,-4 4 56,-2 3-1,-4 3 46,-7 8-203,-6-3-10,-6 8-34,-6-9-34,-2 0-156,2-4-191,5-3-302,5-4-1715,5-5 975,10-5-2017,6-5-3653,10-9 7093,8-5 0,-12 9 0,-3 2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49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27158,'-2'52'369,"-1"-6"-369,-5-19-369,1 0-774,1-2-1200,2-3-7393,11-6 9736,9-8 0,-5-4 0,3-4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49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24199,'-34'11'1827,"6"0"-1715,18-3-90,5-1-11,3 1 34,4-1 101,2 2 123,3 0-12,3 1-55,-2 1-11,0-1 66,-3 0 35,-3 0-35,-1-1-111,-3 2-113,-4-1-21,-5 2-12,-6 1-381,-2-1-426,-1 0-863,5-3-3921,6-4 5591,6-3 0,3-2 0,1 0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0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20 25835,'-33'17'796,"8"0"-752,19-3 12,4 1 0,7-1-33,5-2-1,9-3 1,7-5-1,2-2 0,0-6 34,-3-4 158,-5-4-1,-5-4-1,-5 0-10,-5 0-34,-4 0-90,-5 2-78,-2 3 0,-6 4-257,-2 4-382,0 4-1143,3 6-3842,5 4 5624,3 2 0,3-5 0,0-4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0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4 21689,'-1'-2'3630,"0"1"-3214,-24 18-136,13-5-34,-18 14 12,21-11-68,3-4-22,4-2-22,1-4-46,4-2 2,5-2-46,6-4-3437,4-3 3381,1-5 0,0 0 0,-4 2-22,-4 3 22,-5 4 11,-2 7 0,-3 7 3403,-5 11-3402,-3 5-12,-4 3-12,-2-1-122,1-5-393,3-5-683,5-7-471,2-7-2050,6-8 3731,5-8 0,-2 3 0,1-2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0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24053,'-11'40'1423,"1"-7"-1220,4-18-69,2-6-100,3-4-1,0-3 79,4-6-33,3-4-35,3-6 68,3 0 101,-3 2-101,-1 5 23,-3 4 66,-1 3 46,-1 4-56,0 2-91,0 5-77,-1-1-23,-2 0-123,0-1-808,0 0 931,4-1 0,-3-3 0,3-1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1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23303,'-16'41'1770,"4"-8"-1524,10-20-134,8-5-67,1-4 0,7-2-23,1-8-10,-2-2 21,-2-5-22,-3-1 91,-4 0-12,0 1-34,0 1-34,-1 2 12,-1 4-12,1 2 101,-1 3 269,0 3-101,0 2 34,2 5 12,5 11-315,0-3-22,3 4-101,-1-7-963,0-3-2421,-2 0 3485,-2-2 0,-3-4 0,-4 0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1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27023,'31'-1'-202,"-7"2"-1490,-21 2 1692,-1 0 0,-1-1 0,0-2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1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23112,'5'0'2387,"-2"0"-2387,20 0-538,-10 0-2723,18 0 3261,-16 2 0,-7-2 0,-3 3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2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25353,'-6'63'1222,"-1"-5"-875,4-19-89,-2-4-90,0-6-22,0-9-34,2-9 145,2-5 1,0-9-180,1-7-11,2-9-11,4-8 23,2-4-46,4-1-21,2 1-12,1 4-594,2 4-739,2 3-1480,1 6 2813,2 6 0,-10 4 0,-3 3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2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25599,'-36'44'1155,"7"-6"-942,24-17 11,2-4-67,7-4-45,4-7-22,7-2-68,5-11-22,2-5 0,1-9 11,-2-2-11,-3 3 0,-4 6 0,-4 6 0,-4 4 0,-2 6 34,-3 7 44,0 5-11,-1 17-67,0-9-336,4 4-930,4-17-2410,7-5 3676,6-9 0,-8 3 0,-2-3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2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26351,'-13'44'1423,"4"-4"-1278,7-13-122,1-3-23,3-4 0,1-5 0,1-5-68,0-5 1,-2-3-22,-1-1 66,-9-5-22,-3 2 34,-9-2 11,-3 5 56,-3 8 146,-1 8 44,-2 7 12,4 2-79,4-1-168,6-4-11,7-4 0,4-4-235,6-3-661,9-4-919,8-4-4001,13-5 5816,7-5 0,-16 2 0,-3-2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2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10 24995,'-34'39'1972,"8"-3"-1591,21-16-23,4-1-89,4-3-78,4-2-46,6-4-55,6-5 33,3-1 11,3-5-121,-1-5-13,-3-5 0,-5-8 0,-5-3 0,-5-3 0,-3 1 0,-5 2 0,-5 4 0,-3 5-181,-2 6-1454,1 3-3508,5 5 5143,2 4 0,3-2 0,1 3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3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130 134 27034,'-11'47'1188,"-1"-1"-953,-1-11-45,-3 1-166,-2 1-24,1-1 0,1-4 0,4-5 0,4-9 0,4-8 0,2-9 0,5-16 0,6-11 0,5-18 0,5-12 0,1-5 0,-1-1 0,-1 6 0,-1 9 0,-1 11 0,-2 10 0,-3 10 0,-1 6 0,-3 6 0,-3 7 0,-2 8 0,-7 9 0,-4 7-304,-7 4-1276,-1-1-1389,3-4 2969,6-6 0,4-10 0,4-4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3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50 25824,'-12'53'1390,"-1"-3"-1222,0-12-101,0-1 45,1-1 56,0-6 56,2-8-23,2-8-21,2-7-136,3-6-10,1-9-34,1-7 0,2-12 0,5-10 11,3-5-11,4-5 11,1 3-11,2 4 0,-2 9 0,0 8 12,-2 9-12,-1 7 0,-2 4 0,-1 4 0,-1 3 11,-1 3 11,-2 5 1,-1 2-12,-3 4-11,-5 2-34,-5 3-537,-5 1-594,-2-2-942,4-4-7724,4-5 9661,4-6 0,4-4 1,1-3-1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3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27426,'-28'43'583,"2"-3"-650,10-13-740,2 0-1669,4-3 2476,5-5 0,2-9 0,3-4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25308,'-34'45'1883,"6"-4"-1648,15-15-44,6-3-124,3-4-33,2-3-34,5-8 0,4-3 0,4-4 11,3-8-11,1-5-56,0-7-34,-1-2 57,-2-1 10,-1 3 23,-2 2-11,-2 5 11,-2 6 0,-2 2 0,-1 4 56,-2 3 34,1 5-68,-1 5 0,0 4-22,-1 1-246,1-2-595,0-3-929,0-4-2622,5-5 4392,2-5 0,-1 1 0,0-2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4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22855,'3'-1'3787,"-1"0"-3182,-2 1-78,-6 30-91,0-13-189,-6 26-33,4-23-214,1-3 0,3-6 0,2-5 0,1-4 0,1-2 0,3-5 0,1-1-259,5-5-794,1 1-852,0 1-3865,-1 2 5770,1 2 0,-4 3 0,-2 0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4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74 24166,'40'-21'190,"-9"5"-89,-25 7 145,-3 3-10,-3 0 21,-5 0-145,-3 1 281,-5 2 100,-1 2-146,-2 5 168,-2 5 57,-2 7 66,0 6-233,1 3-405,4 0 0,5-2 0,4-2 0,4-4 0,7-4 0,2-2 0,8-5 0,4-2 0,3-4-785,1-2-963,-3-3-1894,-1-5 3642,-2-2 0,-8 5 0,-2 1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5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26071,'-32'42'-3643,"5"-5"3643,20-25 0,3-4 0,2-4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5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25858,'-12'51'1871,"0"-2"-1871,-2-16 0,2-3-986,1-4-2275,2-6 3261,2-5 0,3-7 0,1-2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6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6 23639,'0'-3'3160,"0"0"-2712,0 3 303,0 0-516,0 10-90,-2 2-44,-3 12-45,-6 18-45,3-7-11,-4 11 0,7-16 12,1-3-12,1-3-12,0-4 12,0-4 0,-1-3 0,2-3 12,0-3-12,0-2 11,0-3-11,1-1 0,0 0 11,1-1-157,0-2-828,1-3-863,4-4-3699,3-1 5536,5 1 0,-5 3 0,-2 4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6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25 26541,'-5'39'45,"5"-4"-45,8-18 33,7-4-33,7-4 0,3-4 0,3-3-22,-1-2 22,-3-3 0,-6-2 34,-5-4-23,-8-3 22,-2-3-21,-7-3 10,-6-1-22,-9-1 22,-8 2-22,-6 5 12,-3 5-12,1 4-34,6 3-89,9 3-3945,8 6 4068,11 1 0,1 1 0,4-5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7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27034,'-9'48'381,"0"-2"-370,-1-10-11,0 0 34,0-1-34,2-2 0,2-3 0,1-5 56,3-6 22,0-4 180,2-5 459,4-1-615,1-5-102,6 0 0,2-3 0,4 0 0,4 0 0,21 0 0,-6-1 0,14 0 0,-14-3 0,-1 0 0,-2-2 0,-2 0 0,-1-1-1312,-1-2-1870,-1-3 3182,-1-3 0,-12 6 0,-3 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29:57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900 20 22104,'-67'-10'3675,"-7"3"-3025,-11 5-213,-8 8 0,-5 6-763,1 11 684,6 7-134,11 9-56,12 9-101,14 7-45,28-9 1,4 3-12,-2 29 23,11-25 1,6 0-35,15 23 0,12-3 244,20-6-244,15-10 0,15-14-133,11-15 133,11-15 0,6-14-487,-46-5 0,0-5 487,2-3 0,-1-4 0,1-4 0,-1-4 6,-1-1 0,-2-3-6,-3 0 0,-4-3 0,32-30 0,-22 0 0,-21 0 0,-19-1 0,-24-2 0,-18-2 0,-26 0 0,-18 5-32,31 35 1,-3 4 31,-4 4 0,-2 4-1097,-1 4 1,-1 6 1096,-1 7 0,1 5 0,2 4 0,1 5-1017,-37 30-1459,17 10 2476,24 6 0,23-26 0,13-7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6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28110,'93'1'280,"-37"-1"1,2 1-1127,10-1 0,4-1 846,13 0 0,3 0 0,-22 1 0,2 0 0,0 0-1080,6-1 0,2 0 1,0 1 1079,6 0 0,2 0 0,0 1 0,5 1 0,1 0 0,1 0-271,3 1 0,1 0 0,0 2 271,1 0 0,0 2 0,0 0 0,-3 0 0,-1 1 0,-2 1 0,-5 1 0,-1 1 0,-3 0 0,-8 0 0,-2 1 0,-3 0-1233,19 6 0,-6 1 1228,-18 0 0,-8-1 1,6 2-1,-30-4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8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66 20087,'-2'-3'4717,"0"0"-4112,2 3 706,0 0-1008,-3-10 22,2 5-79,0-7-66,7 6-80,5 0-32,5 0-12,3 0-45,1 2 0,1 1-11,-2 2 11,-3 1-11,-3 1 0,-3 2 0,-2 2 11,-3 2-11,-1 0 0,-2 0-11,0 0-11,-2 1-45,1 0-1,-1 2 12,-5 1 34,-4 3-79,-16 10 34,6-6-79,-7 4 46,12-9 77,-4 2 23,3-3 23,-6 5 77,4-3 35,0 1-46,1 0 1,3-2-12,3-1-10,3-1-35,4-2 191,1 7-3481,1-3 3380,2 5 67,2-7-166,3-1-24,3-3 0,2-1 0,1-3 0,9-2 3392,-4 0-3392,6-1 0,-4 0 0,0 0 0,2 0 0,-1-3 0,-1-1 0,-1-3-46,-4-1-682,-3-1-762,-5 1-2500,-3 0 3990,-1 0 0,-2 4 0,0 1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8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27561,'0'9'817,"-1"2"-705,0 3-44,-1 1-35,0 2-10,0 0 21,0 1-31,-1 2-13,-1-1 0,0 0 0,0-1 0,1-2 0,1 0 0,-1-2-13,2-1-87,0-1-124,0-1-213,0-2-67,1-2-247,0 0-594,0-1-1434,0 0-7052,0-1 8806,0-1 1,0-3 0,0 0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8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20457,'0'-5'4560,"0"2"-3876,0 3 402,0 0-693,12-4-46,-5 3-123,9-3-112,-7 4-45,0 0-67,0 0 0,0 0-67,1 0-459,1 0-494,2 0-963,0 0-4696,-1 2 6679,-1 3 0,-6-1 0,-1 1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19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24905,'42'-4'515,"-6"3"-459,-18 5 0,-2 1-11,-2 2 1,-1 2 10,-1-1-12,-1 2-32,-3-2 10,-1-1 34,-4 0 22,-1-3-22,-1-1 12,-1-1 111,0 0 22,0 0-55,-3 4 22,-4 1-22,-5 3-1,-4 3-33,1 0-55,-1-1-24,2 0-21,2-1 10,0 4 23,3-5 302,-3 7-123,6-8 78,-1 4-22,3-2-89,2 0-145,1 1-46,1 2 0,2-4 0,2 1 0,4-6 0,2-1 0,2-2 0,3 0 0,1-2 0,3 0 0,2 0 0,3-3 0,0-1 0,0-4 0,-2 1-472,-2-2-1052,-3 2 1524,4-4 0,-11 6 0,1-2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20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46 17050,'-3'-4'5950,"1"2"-5098,2 2 223,0 0-604,-4-14-134,8 9-13,-1-11-100,11 13-100,1 2-57,1 0-34,-1 3 35,-2 3-35,-2 4 23,-2 4-45,0 3-11,-2 2 0,0 0 12,-2-2-1,-3 0 0,0-3 11,-3 1-10,-4 1-12,-4 1 11,-5 2 0,-2 0 11,0 0-10,1-1 358,-4 8-191,9-10 11,-2 4-22,10-12-11,1-1 34,0-1 33,1 1-12,0 2-31,2 1-181,2 2 0,2 1 0,3-1 0,0-1 0,2-2 0,0-2 0,1-1 0,-1-2 0,0-1 0,0-1 0,0 0 0,2-1 0,2 0 0,1 0 0,0-1-113,0-2-548,-2-1-348,-3-2-593,-2-1-2308,-1 0 3910,1 0 0,-5 2 0,1 1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21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26922,'-2'15'1221,"0"3"-952,1 4-79,0 4-121,0 2-69,0 2 0,0 0 0,0 0 0,0-2 0,1-3 0,0-3 0,0-4-225,0-5-537,0-2-168,0-3-605,0-2-1860,0-1 3395,0 0 0,0-4 0,0 2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2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24008,'0'-3'3150,"0"1"-2254,0 2-672,24-6-90,-11 5-89,20-5-23,-17 6-22,-2 0-78,0 1-594,-3 0-538,0 1-1121,-1 1 2331,-3 2 0,-3-2 0,-2 0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59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28671,'-2'-2'0,"1"1"-4337,1 1 4337,9-1 0,-6 1 0,6-1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59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19 25118,'0'-7'3182,"0"1"-2811,0 6-371,0 0 0,0-3 0,0 3 0,0-3-1615,0 3-626,-4 10-7590,-7 7 8214,-7 17 0,4-14 0,2 0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0:59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57 22417,'-7'1'2970,"2"0"-2578,5-1 146,0 0-258,-23 40-34,16-19-89,-17 34-34,23-31-32,-1 1-58,5-3-22,7-2 12,11-7-12,15-3 0,10-7 0,10-1-11,4-10-22,-2-4 0,-4-10 22,-11-4 11,-7-1-11,-9-1 0,-4 3 33,-8 3 12,-5 4 123,-5 6-45,-4 0-44,-1 3 22,-9-3-34,-7 0-22,-14-2 44,-10 2 23,-30 0-67,14 6 11,-18 2-22,24 5-12,1 7-22,1 5 0,1 5-213,8-3-470,8-4-527,14-5 1210,7-2 0,8-3 0,2-1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1:00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1122 9 24177,'-97'-4'582,"0"-1"1,3 7 0,3 6-443,18 5 0,3 6-509,0 9 1,3 6 519,2 4 0,3 4-84,7 5 1,4 2-6,6 2 0,4 1 66,6 1 1,5 1-45,6-1 0,4 0-3,6-1 0,4-1-14,3 0 0,3-1 113,6 46-80,18-1-10,18-10-184,-8-43 1,6-4 110,6-4 0,6-4 5,7-3 1,3-5-18,7-5 1,3-5-6,5-4 0,1-4-6,2-3 1,0-4-1,-3-4 0,-1-4 6,-3-4 0,-2-4 11,-6-4 1,-2-3-7,-4-4 1,-3-2 33,-3 0 0,-4-3-5,-5 0 0,-4-1 23,22-41-57,-19-7 0,-19-10 0,-13 43 0,-4-4 0,-14-28 0,-6-2 0,3 23 0,-5 1 0,-10-18 0,-7 7 0,-29-1 0,-7 26 0,-3 23-371,-3 14-795,-2 17-1365,0 14-7300,-2 16 8526,37-9 1,3 1-1,-6 3 1,8 0-1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1:12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1100 21510,'0'-9'3585,"0"2"-3035,0 7 604,0 0-908,2-15 427,1 26-494,2-8 11,0 35-11,0 2 79,-1 6-111,2 0-147,3 0 0,1-7 0,4-7 0,2-10 0,4-11 0,6-5 0,6-21 0,13-21 0,8-34 0,-22 24 0,2-4-1696,3-8 0,0-2 1696,2-3 0,1-2 0,0-1 0,1 0-334,-1-3 0,-1-1 334,-3 3 0,0-3 0,-4 8 0,0-3 0,-1 4 0,1-3 0,-2 2 0,7-12 0,-2 7 0,-2 11-1177,-13 29-2868,-19 45 4045,-20 33 0,5-9 0,-6 2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13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15 23717,'0'-5'3373,"0"0"-2678,0 5 191,0 0-886,-7-4 0,6 10 0,2 9 0,22 19 0,19 16 0,24 7-245,-27-26 0,2 0 245,5 0 0,2-1 0,1 0 0,3 0 0,17 7 0,-1 0 0,-20-11 0,-2 0 0,10 4 0,-5-2 0,-2-1-102,-14-7 13,-10-10 89,-12-6 0,-5-2 523,-32-5-523,-24-4 0,-42 0 5,34 3 1,-2 0-278,-4 2 1,0 1 271,2-1 0,1-1 0,7 1 0,2-1 11,-31-8-51,21-3 51,14-6 45,17 0 1,10-2-57,11-11 0,22 4 541,20-13-541,31 2 0,20 0 27,-40 19 0,3 2-27,11 2 0,-1 4 0,18-4 0,3 8 0,-49 22 0,-10 8 0,-10 21 0,-4 12 0,-22 20 0,-21 0 0,-10 5 0,5-14 0,-5 1-815,2-7 1,-6 4 0,2-5 814,-5 4 0,2-6 0,6-7 0,2-4-87,-18 23 87,26-33 0,19-18 0,13-25 0,2-34 0,9-42 0,5 19 0,4-5 614,4-13 0,6-2-614,7-5 0,4 1 0,1 4 0,0 2 0,-3 10 0,1 3-211,2 4 1,0 7 210,9-1 0,4 13-1300,-23 76-1826,-6 21 3126,-7 42 0,-8-36 0,-5-5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41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83 954 18922,'0'12'4997,"0"-3"-4190,0-9 918,0 0-1355,-1 4 0,0-2-45,0 1-79,1-1 663,0-2-909,3 0 0,2-2 0,5-5 0,3-5 0,3-10 0,2-5 0,2-7 0,0-8 0,1-6 0,0-11 0,0-6 0,1-5 0,-3-1 0,-2 3 0,-2 3 0,1-15 0,-4 29 0,1-3 0,-7 35 0,-3 10 0,-1 4 0,-2 4 0,3 0 0,-3 1 0,1 0 0,0 0 0,-1 0 0,3 0 0,-1 0 0,10 13 0,-1 4 0,7 16 0,-4 2 0,2 4 0,-1-2 0,0 2 0,1-4 0,-1-1 0,1-3 0,-1-2 0,1-3 0,11 3 0,-3-10 0,9 0 0,-7-13 0,3-3 0,2-3 0,24-16 0,-15 0 0,16-14 0,-23 6 0,-5 1 0,-4 2 0,-5 1 0,-2 0 0,-2-1 0,0 2 0,3-7 0,-7 12 0,0-2 0,-7 13 0,-2-1 0,-1 4 0,-1-1 0,1 1 0,-1 0 0,1 0 0,2 0 0,-1 0 0,6 0 0,3 0 0,5 0 0,5 0 0,5-4 0,4-2 0,3-9 0,0-4 0,3-6 0,-1-2 0,-2-2 0,-1 0 0,-4 2 0,-3-1 0,-3 5 0,-3-2 0,-2 4 0,2-7 0,-9 12 0,3 0 0,-11 12 0,0 3 0,-2 1 0,0 0 0,0 8 0,0 5 0,-2 12 0,-2 3 0,-1 4 0,-2 4 0,2 0 0,0 5 0,1 2 0,-1 2 0,2 0 0,-1 4 0,1-2 0,-2 2 0,2 22 0,-2-18 0,1 17 0,0-25 0,-1-1 0,1-2 0,-1 1 0,-1-1 0,1-1 0,-2-5 0,3-7 0,2-5 0,1-8 0,1-3 0,0-5 0,0-3 0,0-2 0,-1-2 0,0-1 0,-2 0 0,1 0 0,-4 0 0,1 0 0,-6 0 0,-5 0 0,-6 0 0,-11-1 0,-46-2 0,0 2 0,20-1 0,-2 1-171,9 3 0,2 1 171,-1 1 0,0 0 0,-41 6 0,12-1 0,10-5 0,6-3 0,2-1 0,-32-9 0,20 0-247,24 1 0,1 0 247,-17-4 0,10 4 0,12 1 325,14 2-325,11 1 0,7-1 0,7 3 511,3 0-511,2 2 0,9-3-1379,8-1-1736,11-2 3115,7 1 0,-16 2 0,-2 2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41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410 1 23885,'-95'17'1154,"11"3"-840,44 18-44,0 0-24,5 0-89,5 0-23,4-2 1,8 4 21,2 5-32,5 2-24,3 1-21,4-3-46,1-7-10,6-8-23,6-8 11,8-9 56,9-7 45,7-3 34,3-7-45,5-7-90,2-9 1,0-9 10,-1-4-22,1-7 0,-4-4 22,-1-5 1,-7-2 44,-10 0 179,-9 4-66,-8 6-57,-6 8-45,-5 7-44,-3 10-34,-3 8-23,2 5-929,0 9-291,5 5-1592,0 8-6996,6 5 9117,12 2 1,-9-11 0,10-2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42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0 24558,'-92'33'537,"12"6"-346,58 5 22,-1 4-89,5 0-12,4-4-23,8-4 1,2-3 22,4-5-23,10-2 1,9-6 0,18-8-57,9-7-22,11-5-11,-3-4 45,-2-9 45,-13-3 67,-7-10-23,-10-5 0,-6-4 23,-4-5-22,-7-3 44,-2-14-123,-3 17-33,0-6-12,-4 25-11,-3 4-90,-5 7-325,1 3-279,0 3-3631,6 4-5334,2 7 9659,8 7 0,-3-6 0,4-2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42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16 24995,'-51'10'510,"1"1"0,-35 13-298,63 10 12,2 4 23,5 3-68,1 2 34,4 1 0,5-1-78,3-3-12,9-2-22,11-3 33,9-8-78,13-6-34,-1-11-22,3-6 45,-1-15-11,0-10 22,-1-18 78,-7-6 45,-6-5-33,-8 0-23,-7 0-43,-6 0-80,-4 6 0,-2 6 0,-1 9-203,-6 6-637,-5 7-1154,-10 8-7837,-8 3 9759,-8 10 0,15-4 0,3 4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56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24 20669,'5'-7'4370,"-2"1"-3910,-3 6 246,0 0-392,0-5-12,0 4 158,0-4-270,0 5 180,0 0-292,0 3 68,0 9-45,0 10-34,0 13-34,0 9-10,-1 5-12,-5 9-11,-4 8 0,-4 8 0,0 3 22,4 0-22,3-7-22,5-9 22,2-12 0,0-8 34,0-1-23,2-13 34,2-1-1,2-15-10,2-3-12,1-3 46,18 3-1,-2-4-21,18 2-46,-1-3 0,6 0 0,4-1 0,1 2 0,-3 0 0,-3 1 0,-2 0 0,14 0 0,-15-1 0,9 1 0,-23-1 0,-6-1 0,-6 0 0,-7-1 0,-2-1 0,-5 0 0,-1-1 0,0 0 0,0-1 0,0-10 0,1-7 0,0-17 0,-1-9 0,-2-12 0,-1-10 0,-3-9 0,-5-5 0,-3-1 0,-3 7 0,1 7 0,3 11 0,-2 10 0,2 7 0,-1 7 0,2 6 0,0 4 0,3 6 0,3 6 0,1 2 0,1 4 0,-1 0 0,1 1 0,-1 1 0,1 0 0,0 1 0,-3 1-864,-4 0-1736,-4 0-7231,-7 5 9549,-6 10 0,10-7 1,2 7-1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57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27919,'61'-34'250,"-1"1"1,-3 3 0,-6 8-251,2 13 0,1 3 0,-2 3 0,-3 0 0,-3 1 0,-4 1 0,-3 0 0,1 1 0,-5 0 0,3 0 0,-4 0 0,-2 2 0,-4 2-13,-4 2-1690,-5 0-1086,0-3 2789,-3 0 0,-7-3 0,-2 0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57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14 23000,'1'-7'2981,"1"1"-2376,-2 6 347,0 0-582,3 55-90,-2-15-67,2 52-90,-3-28-67,-3 7-34,-3 0-10,-4 0-12,0 0 11,-2-5-11,1-2-11,0-5-124,2-8-481,3-7-370,4-13-840,0-9-2824,2-9 4650,0-6 0,0-5 0,0-2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57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24199,'0'-6'2756,"0"1"-2374,0 5-80,0 0-302,36-5 0,-16 4-516,29-3-850,-23 4-1447,1 0 2813,2 0 0,-13 0 0,-1 0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58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78 20905,'2'-6'4067,"-1"2"-3383,-1 4-482,0 0-101,-20 48 33,6-12-33,-16 42-12,13-26 23,0 0 0,5-2-44,-1-1-1,2-5-22,2-8-23,4-10-22,3-8 0,1-7 0,1-1 0,0 1 11,2 4 23,3-2 78,4 0 22,3-4-11,2-4 68,2-2-11,5-1-12,4 0 56,22 3-168,-7-2 0,14 3-12,-13-3 57,15 2-67,-16-3 11,7 0 11,-23-2 0,-5 0 22,-4 0 0,0 0-22,-2-6-22,1-1 0,-1-5 23,-3 0-57,-2 0 0,-2-12 0,0 0 0,-1-14 0,-3-1 0,0-7 0,-2-8 0,0-6 0,0-1 0,0-19 0,-5 24 0,-1-6 0,-3 34 0,2 7 0,1 8 0,2 4 0,1 3-214,-2 3-1131,-1 1-1265,-8 1-7221,-8 15 9353,-10 11 0,13-5 0,0 1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59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30 23258,'-5'0'3014,"2"0"-2599,3 0 123,0 0-146,7 0 33,6-2-55,11 0-124,6-4-233,4 0-13,1 0 0,2 1 0,1 4 0,2-1 0,-1 2 0,-1 0 0,-7 0-203,-1 0-659,-6 2-393,-3-1-1088,-4 4-7488,-6 3 8784,-5 7 1,-5-7-1,-1 1 1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2:59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26575,'0'58'695,"0"0"-6266,0-9 5604,0-1 968,0-5-1001,0-8 634,2-5-1519,0-7-807,1-2-4045,-2-4 6541,-3-1 0,1-7 1,-1-3-1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23583,'-1'-1'3272,"0"0"-1456,1 1-1816,73 5 0,-23 3 0,6-2 0,4 2 0,14 8 0,2 1 0,-4 0 0,-6-5 0,-3-3 0,-3-5 0,-3-3 0,-1-1 0,-5 0 0,-6 0 0,-7 0 0,-8 0 0,-10 0 0,-9 0-1525,-5 0-4503,-1 0 6028,4-6 0,-4 5 0,2-5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1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110 227 27762,'-9'3'909,"1"17"-6570,4 37 5661,-1 16-1077,-3 12 1077,-1 3 1011,0 2-1011,1-9-1495,3-10 1495,3-15 1495,-1-15-1495,3-14 2235,-1-12-2235,1-8 100,0-5-100,0-2 3392,-4 0-3392,-6-18 0,1-7 0,-2-28 0,8-13 0,1-16 0,9-13 0,6-4-483,-1 49 0,2 1 483,19-44 0,10 10-221,4 10 221,6 14-13,19 8 13,-24 25 0,5 7 0,-33 18 941,-10 15-941,-5 8 0,-8 21 0,-13 4 243,-7 6-243,-11-4 16,-1-3-16,5-5 0,-1 1 0,16-15 0,1-2 0,13-19-3392,15-1 3392,6-3 0,16-1 0,4 0 0,-1 3 0,-4 3 0,-5 6 0,-6 6 3392,-4 6-3392,-7 31 0,-8-7 0,-19 26 0,-13-13 0,-18 5 0,-7-2 0,2-6 0,5-8 0,4-1-136,17-21-1309,6-4-1648,15-20 3093,9-10 0,-4 4 0,5-5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1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1 892 27449,'57'-70'1109,"0"-6"-996,-9-8-726,-24 40 1,-2-1 612,-1-2 0,-1 0 0,16-46 0,-6 2 0,-3 6 0,-7 11 0,-3 16 391,-4 18-391,-4 16 202,-2 14-202,2 6 0,2 14 0,3 10 0,5 20 0,0 12 632,-1 12-632,-3 8 0,-2 4 0,-7-15 0,-1 2 0,2 30 0,-4-31 0,-1-2 0,1 11 0,0-11 0,3-18-1312,2-10-1780,-3-18 3092,-1-6 0,-4-8 0,0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1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28671,'63'-27'0,"-1"0"0,-1 1 0,-4 4 0,22 3-158,-4 3-2732,-8 5 2890,-13 6 0,-26 4 0,-11 1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4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3 21913,'-2'-1'3619,"-1"-1"-3125,-6 78-169,7-23-180,-3 9 1,0 3 111,0 29-1203,1-41 1,0 2 1029,-3 2 0,0 1-34,-1 0 1,0 0 138,1-4 1,-1-1-112,-7 42 12,4-21-34,3-15 376,4-15-264,2-22 145,0-7-190,-1-22 989,-1-50-1112,1-9 0,6 6 0,2-5-34,4 3 0,2 0 40,5-7 0,3 1-297,2-2 0,2 2 291,1 5 0,2 3 5,-2 6 1,3 4 5,29-29-11,-2 25 0,1 25 0,-7 15 146,-1 38-100,-24 2 313,-4 29-359,-26-6 0,-11 2 0,-8-1 0,-10-6 0,4-5 708,-1-8-708,15-14 0,3-4 0,13-12 0,2-1 0,5 0 0,11 0 0,10 0 0,12 0 0,1 0 0,-2 0 0,-5 8 0,-7 10 0,-6 15 0,-10 14 0,-9 10 0,-18 8 0,-7-15 0,-5-2 0,-21 24 0,15-27 0,0-3 0,-6 1 0,8-12 0,10-11 0,8-9 0,7-6-953,5-4-750,1-1-5390,11-9 7093,18-11 0,-12 6 0,10-4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4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53 27258,'-36'59'164,"1"-1"1,2-4-1,8-5-5768,15-1 5649,5-1 1431,3-8-1454,14-5 871,10-8-848,20-11 33,9-8-10,12-6 32,-1-12 169,16-17-133,-29-7 3256,3-15-3392,-33 8 0,-7-3 0,-8 0 0,-2 0 0,-9 4 0,-7 0 0,-11 4 0,-7 7 0,2 8 0,2 10 0,10 7-472,4 4-1970,8 11-5155,2 4 7597,3 9 0,1-9 0,0-3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35 28671,'-10'-19'0,"13"3"0,42 16 0,6 0 0,2 0 0,-5 0 0,-7 6-886,-6 4-2229,-13 11 3115,-10 5 0,-7-10 0,-5-1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5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33 25051,'-7'2'3361,"1"1"-3102,6-3-259,0 0 0,64 0 0,-24-5 0,51 0 0,-42-4 0,-3 2-1133,-5 2-1914,1 1 3047,-2 3 0,-16 0 0,-5 1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 0 24457,'-52'6'1042,"-1"0"0,-37 5-493,41 1-101,15-4-190,17-3-23,9-3-112,7 0-89,1 4-23,8 6 23,10 7 11,12 6 11,6 2 89,-2 1 47,-9 3-192,-12 1 0,-6 4 0,-17 4 0,-11 1 0,-14 1 0,-26 6 0,17-15 0,-8-1 0,28-19-438,9-8-1400,7-2-3282,4-14 5120,14-15 0,-8 9 0,7-6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6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3 25499,'0'-2'3014,"0"1"-2935,-17 40 0,-7 22-79,5 7-479,-7 8 0,2 2 479,9 17 0,5-8 0,6-12-57,3-15-754,1-16-724,0-11-1411,0-10 2946,0-6 0,0-8 0,0-4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6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26813,'64'-21'-1621,"0"1"0,-6 0 1,-7 7 1620,-1 16 0,-23-2 0,-8 3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26843,'-38'55'190,"0"0"1,4-4 0,9-4 11,20 2-1,5-6 23,12-6-22,8-9-68,13-12-100,9-7 11,4-12-45,2-13-56,0-7-381,-6-9-426,-5 5-717,-8 9-1591,-7 8 3171,-4 6 0,-10 3 0,-2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113 155 23829,'0'-4'2555,"0"0"-2342,0 4 56,0 0-202,-20 80-33,9-29-18,-2 9 1,-1 2 17,-2 6-1,2 0 23,2-11-3413,4-13 3368,4-17 34,3-14 145,1-13-112,0-22-78,0-19 12,8-26-12,3-12 11,11-8 0,3 4 11,4 6 1,3 10-1,-1 14-22,-1 10 0,-1 15 3392,-3 10-3381,-2 10 34,-1 4 45,-3 7 223,-4 9 68,-7 8-133,-6 11-248,-8 3 0,-11 4 0,-9-1 0,-11 2 0,0-5-707,5-2-727,7-7-2454,10-9 3888,6-9 0,6-4 0,2-3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8 24871,'0'-4'3608,"0"0"-3416,0 4-192,0 0 0,-23 77 0,10-32 0,-3 8 0,1 0 0,3-2-1513,5-12-4146,4-9 5659,3-11 0,0-10 0,0-4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8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505 3 22765,'0'-2'2678,"0"1"-2308,-10 92-68,2-25-218,0 4 0,-1 4 40,-2 18-24,1-3-32,2-10-68,2-9 0,3-15 11,2-13-11,1-13 0,0-13 0,0-8 11,0-6-11,0-2 34,0-2-34,-1-6 11,-11-5-11,-7 0 22,-14 1 113,-7 6 122,-5 4-32,-3 6 10,-2 8 79,2 9-1,3 9-66,10 0-57,9 1-99,9 11-91,9-8 0,5 10 0,12-17-158,10-3-861,22-11-999,22-5-3405,21-15 5423,-33-3 0,-3-2 0,11-2 0,-11-5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08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99 22832,'-14'0'3328,"3"0"-2813,11 0-235,-61 67-55,45-26-102,-16 6 0,3 2 34,28 6 11,15-6 23,8-3-68,19-10-45,9-13 1,4-10-35,0-10 12,-4-17 101,-11-10 35,-8-21-192,-12-10 0,-7-9 0,-7-1 0,-4 3 0,-6 7 0,-19-3-147,1 21-783,-17 0-358,10 25-8543,-18 14 7373,6 22 0,4-10 1,17 8-1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17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1566 21936,'0'11'3596,"0"-3"-3013,0-8 818,0 0-1255,9-92-23,6 13-1245,-2-4 1,1-7 1154,0 17 1,-1 1-17,2-7 0,-3-2-1123,-2-3 1,-2 1 1121,-1-1 1,-1 1-11,-3 4 0,-1 2-465,-1 5 0,0 2 459,-1 10 0,0 4 0,0-29 12,0 29 1003,0 27-1026,0 17 2836,0 8-2836,0 3 1720,0 1-1686,0 2 22,-6 12-34,-12 10 0,-15 20 0,-16 10-11,-8 6 0,-4-1 11,7-9-11,10-12 34,15-13 100,11-10-22,11-7-78,5-6-34,2 2 0,1-1 0,10 2 22,35 0-10,5-2 21,32 0-10,-7-7-390,6-4 367,7-2 12,-1-1-12,-3 6 0,-12 3-12,-12 2 12,-15 0-12,-11 2-32,-7 2 44,-12 0 0,-4-1 445,-10-3-423,-2 0-9,-10-10-13,-34-29 0,-5-3 0,-4 2 0,-2-1 0,-14-8 0,24 19 0,2 2 0,-2 0 0,11 10 0,10 9 0,8 5-830,4 9-2632,1 16 3462,-3 18 0,6-11 0,0 1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2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3 23728,'0'-2'3194,"0"1"-2230,0 1-572,-21 94-168,6-31-152,0 7 1,0 4-49,-3 16-642,7-1 618,4-5 0,4-7-203,3-10-430,0-9-723,1-13-1837,5-9 3193,2-13 0,-1-11 0,-1-7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2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24692,'94'-14'-1289,"-29"3"1,-47 10-1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3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85 145 23639,'-4'0'2913,"0"0"-2666,4 0-191,0 0-45,65-25 11,-39 9 12,49-18 11,-62 16 22,-6 5-56,-6 1 34,-3 2-34,-8 1 23,-6 4-23,-10 3 34,-3 15 179,-3 10 56,-1 21 157,0 11-90,4 7-168,6 0-166,6-1-13,8-6 0,6-4 0,1-7-752,6-8-570,8-13-1311,14-10-7198,15-22 8913,12-21 0,-21 11 1,-5-7-1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3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6 22104,'0'-3'3014,"0"1"-2745,-33 74-213,21-42-56,-22 50-45,31-65-34,3-10 57,7-3 22,7-16 11,10-3-11,4-12 0,-1 5 11,-4 5 79,-6 10 236,-2 5 178,-6 4 67,0 4-145,-3 8-202,-3 10-168,-1 7-56,-2 4-101,0-1-3328,0 0-6402,0-15 8229,0-1 1,0-16 0,0 0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3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 11 24692,'0'-5'2477,"0"0"-2298,-9 85-134,4-31-23,0 8 1,1 2 33,1 2-34,3-5-11,0-9-11,0-12-67,1-14-146,3-11-123,-2-6 145,1-5 191,-3-8 11,-4 0 1,-11-3 66,-9 5 90,-12 5 12,-2 2-1,-1 8 0,2 4 45,4 12 67,4 1 79,3 8-111,5-1-259,3 1 0,6-8 0,5-4-595,4-6-615,17-8-1277,12-3-7344,22-19 9224,12-4 0,-24 1 0,-5 4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4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87 126 25645,'54'-41'997,"-10"7"-852,-44 17-100,-7 5-22,-2 1 33,-6 5-34,-2 3 45,-1 2 79,-2 2 101,-1 9 22,0 5 55,2 9 57,3 4-90,4 0-278,6 3-13,2 2 0,4 2 0,5 2 0,6 0 0,10-4 0,9-8 0,5-11 0,3-8-1099,1-16-1210,-4-9-5377,-6-10 7686,-10-5 0,-10 15 0,-6 4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4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23997,'6'-13'2970,"-2"2"-2522,-4 11-157,0 0-5951,25 39 5447,-12-19 759,21 28-10377,-14-18 10038,-6-8 1,-2-1 0,-7-12-1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4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22978,'10'0'2801,"-2"0"-2801,-8 0-493,0 0-2611,63 54 3104,-23-40 0,29 41 0,-44-55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5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17 23829,'0'-9'1861,"0"2"-2612,0 7-2208,0 0 2959,-6 39 0,4-30 0,-5 30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5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24995,'13'66'-901,"-1"1"1,0-6 0,-7-9 900,-17-15 0,5-17 0,2-4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5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46 25364,'-28'43'443,"0"0"0,-17 27-443,40-54 0,3-8 0,2-5-11,9-8 11,12-13-68,14-14-88,10-14 55,-1 0 101,-8 7 0,-12 14 22,-11 12 337,-8 8 301,-4 22 24,-1 14-157,-5 28-270,-3 11-246,-2 2-11,2-11-739,3-18-1210,21-18 1949,53-23 0,-37-2 0,33-10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6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98 288 26395,'-8'72'235,"-1"-1"0,2-5 1,-1-6-34,-9 11 67,-1 2-90,5-28-56,1-4-22,8-31 34,3-8-12,1-15-78,0-16-23,3-26-11,7-22-11,8-11-350,9-6 372,5 4 12,5 4-1,3 9 35,0 13-1,-2 12-56,-8 16 11,-8 15-10,-7 9-12,-6 8 22,-4 3 362,-1 5-349,-3 13-35,0 15 0,-7 20 0,-10 12 0,-10 6 0,-7 2-909,-1-8-1040,6-9-3228,7-15 5177,11-19 0,5-10 0,5-10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6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25858,'-20'60'112,"0"1"0,3-7 0,2-7-45,2-14-45,8-12 79,3-10 246,2-8 505,0-3-628,7-12-145,3-2-79,11-14 0,5 1-314,1 1-527,2 5-1231,0 5-4663,0 3 6735,2 2 0,-14 6 0,-3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26127,'-19'48'633,"-1"1"0,-12 35-308,29-41 22,0-6-67,4-3-90,10-8-123,5-7-11,11-9-43,6-5-13,1-3 0,0-11 0,-6-6 0,-8-8 0,-7-7 0,-7 0 0,-4-3 0,-4 2 0,-8 2 0,-4 5-517,-7 5-390,0 6-1289,7 2-4998,5 3 7194,7-2 0,2 5 0,1-1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7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21096,'1'0'4347,"0"0"-3641,-1 0-538,-36 79-90,18-42-44,-5 11 0,1-1-23,9-22-11,7-9 11,4-9-11,2-5 34,7-2 55,7-8-22,10-4 1,4-4-24,-1 0 57,-2 8 337,4 3-170,-9 3 24,2 5-12,-13 3-146,-3 5-100,-3 5-34,-2 4-493,-1-1-673,0 3-1410,0-4-7255,2-4 9098,11-7 0,-7-4 0,6-3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7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6 22115,'0'-3'2880,"0"1"-2140,0 2-337,-41 74-67,25-39-174,-7 12 1,2-2 94,14-16-99,5-5 77,2-8 45,9-4 33,4-5-201,9-5-67,2-1-45,-1-1-11,2-7-549,0-3-426,-1-6-1042,0-1-4000,-3 3 6028,-1-1 0,-10 8 0,-2 0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8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8 21275,'0'-4'3518,"0"0"-3137,0 4-168,-22 62-23,11-34-55,-15 45-56,18-52-79,5-9 11,1-5-11,2-5 22,0-2 12,3 0 33,5-6 0,7-1 101,4-5 90,3 1 55,-3 4 1,-2 3-67,-3 3-90,-3 1-90,0 0-22,-2 4 0,-3 6-23,-2 10-11,-3 10-11,-1 6-101,-6 2-538,0-4-425,-2-5-1177,4-13-7590,4-8 9798,15-11 1,-10 2-1,9-4 1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8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28311,'-40'49'120,"0"0"0,3-6 0,11-6-120,22-14 0,3-4-270,1 0-570,0-1-460,3-2-1121,7-6-5971,6-4 8392,7-5 0,-10-1 0,-1 0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8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21521,'2'0'4673,"-1"0"-4080,-1 0-593,-13 62-145,8-36-762,-9 46-1212,11-51-7712,2-5 7882,1-2 1,0-8 0,0-2-1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8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32 25903,'-21'74'190,"4"-17"-168,17-55-22,3-5 0,5-11-212,5-8-68,2-9 122,-2 0 113,-4 5 45,-2 8 0,-1 6 23,-1 7 33,2 2 33,-2 3 46,2 0 123,-1 0 33,0 5 34,-2 6-101,0 9-90,-2 6-78,1 2-44,1-3-12,-2-4-79,3-5-604,-1-5-942,0-3-4101,0-4 5726,-1 1 0,-2-3 0,0 0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9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26731,'-18'48'483,"3"-9"-450,15-39-33,4 0-67,2-4-382,6-2-615,1-5-875,1 4-4974,-4 2 6913,1 4 0,-6 1 0,-1 0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8 131 21611,'9'2'1849,"-3"-1"-1793,-6-1-12,0 0-21,46-28-12,-34 13 11,34-22 34,-45 22 236,-1 2 55,0 2-67,-3 3-22,-4 4 123,-3 2 12,-5 3-1,-2 11 100,-1 8-10,-1 10-157,3 3-157,3-5-123,7-3-67,2-1-393,6-9-862,8-2-1379,10-6 2656,14-6 0,-13 0 0,0-1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9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24972,'0'-5'2174,"0"2"-2162,0 3-607,0 0-1063,34-6-4045,-21 6 5703,24 3 0,-32 1 0,-2 5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29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25947,'-7'0'2185,"1"0"-2107,6 0-66,0 0-528,67 0-481,-33 0-1468,58 0-7366,-47 0 8552,7 0 0,-23 0 0,-2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30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148 207 23336,'0'-2'2835,"0"1"-2521,0 1-135,-8 77-734,-3-23 661,3 4 1,-2 2 73,-10 14 141,2-9-220,0-8-79,2-14 12,5-13 11,2-12 111,3-12 102,0-2 469,3-11-660,0-16 101,4-62-123,12 0-396,-5 20 0,3-1 395,4 15 1,1 3 46,17-43-91,2 16 0,1 16 0,0 16 0,0 15 0,2 12 0,15 8 0,-14 17 0,6 2 747,-22 11-747,-6-1 0,-9-1 0,-7 9 0,-15-6 0,-5 7 0,-10-7 0,-1 1 0,-1 0 0,-2-1 0,0-1 0,3-2 0,4-2 0,9-5 0,4-5 0,9-4-1088,2-3-1568,2 0 2656,0 1 0,0-1 0,0 1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30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28671,'-22'26'-365,"-2"-3"1,14-16 0,-1-1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3:48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188 182 28233,'-75'-31'438,"24"7"-438,87 21 0,40 2 0,-16 1 0,7 0-784,14 0 0,5 0 784,11 0 0,2 0 0,-32 0 0,2 0 0,-2 0-1314,29 0 1,-2 0 1313,-11 0 0,-5 0 0,-16 1 0,-6 1 0,9 1 0,-46 3 0,-69 3 0,-47 3 0,25-4 0,-6-1-189,-9-1 0,-2-1 189,1 1 0,-2-4 0,20-4 0,-3-3 0,5-1 0,-2-1 0,2-2 0,-10-3 0,7-1 2470,-1-4-2470,17 8 0,20 5 0,56 5 0,50 5 0,-4-2 0,9 0-291,15 0 0,4 0 291,-27-2 0,1-1 0,-1 0 0,31-1 0,-4 1 0,-14-1 0,-6 1 0,22 3 1573,-50 0-1573,-70 4 0,-44 0 0,-16-1 0,7-2 0,-5 0-224,4 0 1,-6-1-1,6 0 224,-6 0 0,5-5 0,-5-13 0,6-6 0,24 8 0,4-2 0,-4-12 0,5-1 652,-5-5-652,11 9 0,14 9 0,14 7 1131,31 5-1131,32 2 0,49 0-492,-31 0 0,9 0 1,-2 0 491,14 0 0,2 2 0,-12 1 0,3 0 0,-6 2-112,-3 4 1,-7 2-2354,-9 1 0,-3 2 2465,31 10 0,-42-11 0,-17-6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15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28671,'-12'51'0,"1"0"0,0 0 0,2 0 0,7 44 0,2-43 0,-1 2 0,0 5 0,0 2-232,0 3 0,0 2 232,-1 2 0,-1 0 0,-1 0 0,-1 1 0,-1-3 0,-1-1 0,-1-4 0,0-1 0,0-8 0,1-2 0,-5 30-66,5-26-1761,5-28-1836,3-15 3663,8-30 0,-5 14 0,5-14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15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27 21756,'-10'-4'4259,"1"1"-3576,9 3 493,0 0-806,-36-8-135,27 5-43,-26-6-192,44 9 0,8 1 0,15 9 0,11 4 0,5 15 0,0 7 0,-3 8 0,-10 4 0,-13 3 0,-11 3 0,-16 3 0,-14 2 0,-12-1 0,-9-8 0,7-9 0,7-14 0,8-12 0,8-9 0,4-4 0,4-2 0,2 0 0,2 2 0,12 0 0,10 4 0,16-1 0,8 4 0,1 3 0,-3 5 0,-1 24 0,-20-3 0,-10 48 0,-30-25 0,-17 30 0,-18-18 0,-10 2-772,-5-1 772,1-8 0,9-8-297,7-13 297,13-13 0,7-13 0,7-11-192,0-27-1925,11-1-1831,1-20 3948,15 10 0,-4 13 0,5 6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16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0 27314,'-42'39'452,"0"0"0,2-1 1,7 1-453,7 24 0,2 9 0,4 6 0,3 4 0,4-2 0,6-2 0,3-7 0,3-6 0,8-2 0,6-7 0,12-1 0,7-7 0,9-7 0,7-11 0,9-14 0,3-8 0,4-10 0,-2-10 0,-6-10 0,-5-10 0,-10-8 0,-7-7 0,-7-8 0,2-39 0,-11 20 0,2-22 0,-12 38 0,0 8 0,1 8 0,2 5-1704,3 6-1815,3 4 3519,3 12 0,-9 5 0,-2 8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1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423 1 26093,'-91'16'1759,"16"0"-1490,49 1-45,9 2-56,10 0-56,3 3-66,4 4-46,7 2 0,6 3 0,10 0 0,1 3 0,1 3 0,-5 5 0,-6 5 0,-6 4 0,-4 5 0,-7 0 0,-9 2 0,-9-1 0,-10 0 0,-5-1-3392,-2-3 3392,1-3 0,-11 7 0,17-21 0,-4-3 0,18-24-382,3-7-1836,3-12-2301,4-10 4519,7-15 0,1 12 0,2 3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17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0 924 28412,'31'-63'259,"4"-7"-259,4-12-673,3-6 673,-7-3 0,-6 1 0,-7 1 0,-6 4 0,-2 6 217,-1 13-217,-2 13 112,-2 17-112,-4 16 0,-1 11 0,-2 6 342,3 3-342,3 0 2,13 21-2,-4 2 0,8 27 0,-12 4 0,-2 15 0,-3 6 0,1 5 0,0-3 0,-2-26 0,0-1 0,3 22 0,4 17 0,-5-35 0,3 17 0,-1-23 0,-1 7 0,-3-32 0,-2-11 0,-1-6-1424,-2-5-2263,-1 0 3687,-11 0 0,7 0 0,-7 0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17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28671,'44'-35'0,"0"1"0,39-22 0,-27 47 0,0 2 0,-2-1 0,-1 1-192,-4-1-2642,-2 0 2834,-4 1 0,-19 3 0,-7 2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18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11 24748,'0'-6'2779,"0"1"-2387,0 5 191,0 0-414,-13 48-169,7 0 0,-13 50 0,6-7 0,-3 5-188,6-47 0,-1 0 188,-12 46 0,-5-3 0,1-9 0,2-8 0,4-13-505,6-14-212,5-17-392,6-14-561,3-11-8161,16-39 8718,1-2 1,2-6 0,-5 15-1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18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22989,'0'-5'3171,"0"2"-2588,0 3-112,0 0-23,5 58-101,-1-10-219,0 4 1,1 3-388,3 30 427,1 9-3355,1-1 3199,2-3-12,4-10 0,5-13 0,7-13 0,5-14 0,3-14 279,4-13-279,1-10 3392,6-24-3392,3-20 0,5-28-452,-27 26 1,0-3 451,-1-3 0,-1-2 0,-1 1 0,-2-1 0,-4 2 0,-1 1-290,12-37 290,-10 14 0,-6 16 0,-5 13 0,-4 14 0,-2 9-236,-2 10-2644,0 4 3098,-1 17 1,0-9 0,0 8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0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2 27023,'-11'-2'1154,"1"5"-874,3 4-5727,-1 10 5447,-3 8 1409,-6 10-1409,-7 14 860,-1 6-860,-3 7 0,3-1 0,6-2 0,5-6 0,4-5 3392,3-5-3392,2-6 0,0-4 0,3-5 0,1-7 0,1-5 0,0-4 0,0 3 0,4-5 0,4 4 0,9-7 0,8 0 0,6-2 0,27 4 0,-11-3 0,19 4 0,-21-3 0,-3 1 0,-4 0 0,-3-1 0,-2-1 0,-2-1 0,0-3 0,-2-1 0,1-1 0,8 0 0,-12 0 0,2 0 0,-16 0 0,-7 0 0,-2 0 0,-3 0 0,0 0 0,0-5 0,1-4 0,-1-10 0,1-6 0,-1-8 0,0-9 0,0-9 0,0-10 0,-2-10 0,-1-6 0,-2 2-3392,-3 5 3392,1 11 0,-2 11 0,1 12 0,-1 7 0,4 15 0,1 2 0,3 11 3392,0-2-3392,0 2 0,-6-1-2477,-3 15-6532,-9 9 9009,-5 17 0,9-15 0,1-3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0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18 28188,'-22'-8'483,"5"3"-483,16 5 0,6 0 0,10 0 0,13 0 0,15 0 0,8 0 0,6 0 0,1 0 0,2 0 0,-5 0 0,-3 0 0,-6 1 0,-1 0 0,19 0 0,-15 0 0,14-2 0,-26-2-2186,-8 1-3540,-13-1 5726,-7 16 0,-7-10 0,-2 10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1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9 21958,'-3'-5'3922,"1"1"-3239,2 4 382,0 0-617,-10 0 56,8 0-413,-6 0-91,18 2 0,8 2 0,9 2 0,7 1 0,8 1 0,7-3 0,7 0 0,5-1 0,1-2 0,1 3 0,-1-2 0,-1-1 0,-2 1 0,-2-1 0,-3 0 0,-3 0 0,-5 1 0,-5 1 0,-7-1 0,-4 0 0,-6-1 0,-3 1 0,7-1 0,-7-1 0,7 0 0,-11-1 0,-2 0 0,-5 0 0,-4 0 0,-4 0 0,-1-1 0,-1-3-696,0-3-2038,-2 1-7097,-6 1 8302,-6 4 1,4 1 0,-1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1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12 22104,'0'-6'3642,"0"1"-3004,0 5-134,0 0-33,-6 53-45,1-15-180,-6 53-145,3-27-90,0 4-11,4-6-89,1-7-662,3-10-964,9-13-4032,5-14 5747,13-10 0,-11-7 0,-1-1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2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7 21555,'2'-4'4292,"0"2"-3632,-2 2-100,0 0-122,-30 59-125,2-11-223,1 2 0,-3 5-12,-17 23-11,1 7-44,5-2-23,6-1-34,6-5-123,5-9-201,5-8-550,5-15-818,5-9-2431,5-11 4157,3-11 0,1-7 0,0-5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23000,'4'-5'4045,"-1"1"-3339,-3 4-213,0 0-191,41 59-177,-17-30-125,32 48 0,-29-44 0,-3 0 0,-4-1 0,-4-1-461,-3-2-659,-3-5-628,-2-3-2678,2-8 4426,2-6 0,-4-5 0,0-2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2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26261,'-13'92'1535,"0"-4"-1233,3-21-100,-1 4-68,0 5-55,0-2-68,1-4-11,0-6-123,3-8-236,-1-8-425,3-8-2846,-1-2-6201,3-17 9162,0-2 1,3-16-1,0-3 1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3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28591,'93'-5'34,"-14"2"-359,-51 0-425,-4 2-617,-4 1-1692,-4 4 3059,-5 9 0,-6-6 0,-2 5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3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7 22283,'0'-3'3305,"0"0"-2822,0 3-35,0 0 0,-22 59-145,4-21-79,-16 48-56,11-39-12,8-7-32,4-5 44,6-7 0,4-7 33,1-4-9,0-3-192,0-2 0,1-1 0,5 0 0,3-1 0,7 1 0,5-1 0,7 0 0,4-4 0,4-2 0,2-3 0,1-1 0,1 0 0,1-6-841,49-30-1782,-29 3 2623,-10 4 0,-4 1 0,-16 6 0,-6 4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2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28671,'20'-11'0,"3"2"0,1 4 0,5 2 0,2 0 0,6 1 0,4 2 0,0 0 0,2 0 0,-4 0 0,-2 0 0,-4 0 0,-5 1 0,-7 1 0,-8 2 0,-4 0-57,-6-1-2632,2-1-7142,1-1 9369,5-1 1,-4 0 0,0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30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7 109 22855,'-3'2'4515,"0"0"-3854,3-2-21,0 0-640,5 4 0,10-2 0,12 2 0,12-3 0,9-1 0,6-3 0,4-1 0,1-4-3392,-2-1 3392,-3-3-102,-6-2-2868,-4-8 2970,-6-2 0,-17 9 0,-6 3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30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71 27236,'5'51'287,"-1"0"1,-1 0-1,-1 0-152,1 39-12,-3 9-78,0-46 0,0 0-185,-2 0 1,-1 0 144,1-1 1,-1 0 79,-5 43-85,2-11 0,2-14 0,2-17 23,0-15-23,1-17 45,-1-11 22,0-6 206,-2-11-273,-1-15 0,0-20 0,2-29 0,2-18 0,2 35 0,2-1 0,1-3 0,2-2-527,1-1 0,2 0 527,2 1 0,1 0 0,-1 5 0,3 0-242,10-12 0,3 4 242,16-19 0,-11 36 0,2 7 0,19 10 0,2 15 0,0 10 0,-7 9 0,-7 10 0,-13 10 0,-9 14 998,-11 6-998,-4 8 0,-15 24 0,-4-19 540,-15 13-540,-8-29 0,-12-4 0,-9-2 0,-5-3 0,3-3-438,-2 0-817,28-11-896,6-5-7680,24-10 9451,20-7 0,-11 3 0,11-3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31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26015,'-42'89'1367,"5"-3"-998,22-25 1,2 8-23,3 4-144,4 3-203,4-2 0,2-6 0,11-8 0,9-13 0,16-12 0,11-15 0,8-11-3392,6-16 3392,3-12-342,-1-11 342,-7-9-85,4-13 85,-21 15 0,2-9 0,-21 16-1132,-2 0 2015,1-1-9420,2 4 8537,5 1 0,-13 13 0,1 3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31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1 27101,'-80'28'1031,"13"-2"-773,44-9-90,8-3-79,6-1-65,5-2-24,3 4 0,6 2 0,6 3 0,9 4 0,4-1 0,0 3 0,-5 0 0,-4 0 0,-6 1 0,-4 0 0,-4 3 0,-13 1 0,-7 3 0,-12-1 0,-3 1 0,-1-3 0,4-1 0,3-6 0,1-1-1581,11-12-2721,4-2 4302,12-15 0,0 5 0,2-5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32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25 743 23012,'-7'8'3999,"1"-2"-3292,6-6 133,0 0-727,-11 21-113,15-24 0,-2 3 0,22-40 0,8-17 0,0-12 0,1-12-488,-5-6 488,0-4 0,-4 4 0,-2 8 0,-2 14 0,-7 16 0,-3 17 0,-5 12 0,-3 9 0,-1 7 488,1 2-488,3 2 0,10 23 0,-1 5 0,5 26 0,-8 1 0,-2 4 0,-2 0 0,-1-3 0,-1-2 0,5 13 0,-2-16 0,1 10 0,-4-22 0,-1-4 0,0-5 0,0-6 0,-3-6-550,1-7-1467,-2-5 2017,0-1 0,0-4 0,0 1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32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28671,'92'-30'0,"-12"5"0,-46 24-528,-1 0-2441,-3 1 2969,1 0 0,-15 0 0,-2 0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33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76 27919,'-25'82'627,"6"0"-502,12-6-125,4 0 0,-1-3 0,2-7 0,-1-8 0,1-14 0,1-12 0,1-14 0,0-9 0,0-11 0,6-18 0,4-14 0,7-21 0,3-8 0,0-5 0,-2 0 0,-5 1 0,-1 0 0,-4 4 0,-1 7 0,-3 7 0,-2 13 0,-1 12 0,-1 10 0,1 8 0,4 15 0,3 14 0,3 18 0,1 16 0,0 10 0,0 7 0,-1-18 0,0 1 0,5 26 0,-3-30 0,0-3 0,5 4 0,3-13 0,-2-15 0,12-14 0,-7-23 0,11-18 0,-6-25 0,-1-11 0,-1-8 0,-6 0 0,-3 2 0,-4 5 0,-4 10 0,-2 12 0,-3 12 0,-1 12 0,-3 8-9831,-14 11 9358,-3 14 1,-1-6-1,4 8 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4:59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16 23684,'1'-9'3148,"0"2"-2598,-1 7 379,0 0-694,-14 35-110,4-6-125,-12 34 0,7-16 0,-1 7 0,-1-1 0,-3 5 0,-2 0 0,0-1 0,1-4 0,9-7 0,4-4 0,6-17 0,6-2 0,4-15 0,6 0 0,4 0 0,3-2 0,2 3 0,4-2 0,2-1 0,5-1 0,2-4 0,21 1 0,-12-2 0,12 2 0,-21 1 0,8 7 0,-13-2 0,3 2 0,-15-4 0,-5-1 0,-2-1 0,-4-2 0,-3-1 0,-1-1 0,-1 0 0,1-13 0,-1-6 0,2-16 0,-2-8 0,0-7 0,-2-7 0,-1-5 0,0-3 0,0 1 0,-4 2 0,-2 7 0,-2 6 0,-2-2 0,5 18 0,-1-1 0,4 18 0,0 5 0,0 3 0,-2 3 0,-1 2 0,-7 2 0,-3 1-6948,-14 20 6948,4-1 0,3 5 0,11-10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0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28671,'50'-16'0,"1"0"0,40-10 0,-43 26 0,0 2 0,-2 4 0,1 1 0,-5 2 0,0-3 0,-3-1 0,-3-2-181,-3-1-1342,-2-1-1121,0 1-7187,-1-1 8672,-2 2 0,-12-2 0,-3 0 1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28423,'-17'58'82,"0"0"1,2-2 0,2-2-83,1 24 0,2 3 0,-3 0 0,1-3 0,-1-5 0,0-5 0,1-9 0,4-6-46,0-12-1029,5-10-1055,1-12-3808,2-11 5938,3-5 0,-2-3 0,2 0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0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61 24804,'-5'-7'3272,"1"3"-2677,4 4-595,0 0 0,68-10 0,-29 4 0,57-8 0,-47 6-1144,-4 1-1489,-9 3-7198,-12 4 8812,-12 13 1,-8-8-1,-4 8 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1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99 24132,'-4'-8'2723,"1"1"-2264,3 7-123,0 0-145,65-31-79,-21 21-68,4-7 1,3 1-33,8 11-3393,-4 2 3403,-11 1 57,-12 2 201,-16 4-55,-8 12-225,-23 12 0,-14 18 0,-21 11 0,-11 6 0,-1 3 0,6-4 0,10-6 0,13-10 0,12-14 3335,12-13-4691,5-10-1075,21-15-7400,14-16 7960,27-17 1,-23 13 0,0 1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1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28671,'75'22'0,"-2"-4"0,-14-7 0,2-4 0,-1-4 0,-5-2-1312,-9 0-2330,-14 7 3642,-15 8 0,-10-5 0,-7 1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1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28671,'59'-19'0,"-1"0"0,-1 0 0,-3 2 0,25-5-752,-1 1-2654,-7 5 3406,-11 6 0,-27 7 0,-13 3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2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27314,'0'55'186,"0"0"1,0 0 0,0-2-579,-1 34 470,-1 3-67,1-1-22,-1-7 0,2-11 139,0-10-374,1-15-255,1-12-239,0-15 12,1-9-885,0-16-2183,1-15 3796,2-15 0,-1 12 0,-1 0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2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9 115 23236,'-5'-4'3148,"2"1"-2610,3 3 258,0 0-595,62-46-55,-19 33-90,5-12 0,3 3 11,12 20-22,-5 9 0,-7 7-1,-14 9-44,-11 7 23,-15 6 22,-10 3-34,-19 6 0,-11 1-11,-10-4 0,2-7 0,12-11 0,10-8-11,9-8 0,5-3 11,7-2 44,28-1-10,1-2 22,22 0 35,-15 0-91,9 5 0,-15 10 0,2 12 0,-23 15 0,-7 7 0,-8 7 0,-14 1 0,-11 1 0,-20 0 0,-11 0 0,-8-4 0,0-7 0,-2-7 0,28-19-1794,8-7-2666,25-21 4460,17-10 0,-9 5 0,8-2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3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9 818 25387,'-4'0'2420,"0"0"-2084,28-58-157,-2 11-101,0-2 1,1-4-787,12-27 787,0-6-79,-3-1 0,-2 3 0,-3 8 0,-3 14 0,-4 11 199,-3 17-199,-3 8 0,-4 12 0,-3 6 0,-1 5 0,0 6 622,3 10-622,1 11 0,0 16 0,0 10 0,-3 7 0,-1 5 0,-1 2 0,-1-1 0,1-2 0,0-4 0,1-5 0,-3-5 0,-1-5 0,-2-4 0,-9-2-1850,-8-4-3808,-11-3 5658,-5-3 0,14-12 0,4-4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28671,'88'-23'0,"-3"3"0,-23 10 0,-1-1-158,-6 1-1859,-4 0-4448,-3 3 6465,5 2 0,-24 2 0,-2 2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03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556 1 27000,'-56'6'557,"0"0"0,3 3 0,3 5-557,-19 38-2144,2 10 2144,5 10 0,11 1 246,11-1-246,13-4 0,11-3 439,8-6-439,9-5 0,14-9 0,10-9 1094,14-10-1094,5-10 0,0-9 0,-2-4 0,-6-4 0,-8-9 365,-8-7-365,-9-10 0,-5-5 0,-4-4 0,-4 2 0,-8 1 0,-4 4 0,-5 7 0,-1 4 0,1 6 0,3 5 0,5 0 0,6 4 0,3 1 0,6 1 0,32 1 0,3 0 0,34 0 0,-5 0 0,6 0 0,3 0 0,17-2 0,-35 1 0,3-1-3564,-42 2 3564,-9 0 0,-5 0 0,-5 0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0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22249,'0'-4'3743,"0"1"-3138,0 3 1053,0 0-1344,24-5-212,-5 4-102,20-4 0,-11 5 0,0 0 0,0 0 0,0 0 0,-3 1-293,-5 3-927,-4 6-1212,-7 12-7399,-5 12 8339,-4 14 0,-1-19 0,1-3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0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28671,'47'-31'0,"0"1"0,39-18 0,-27 41 0,2 1 0,2 1-270,-3 1-2508,-3 2 2778,-7 10 0,-22-6 0,-10 6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1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99 28671,'-30'52'0,"3"21"0,20-15 0,4 4-1384,-3 5 0,-1 0 1384,0 3 0,0-1 0,0-1 0,0-1 191,-1-5 1,0-1-192,0-5 0,1-2 0,-7 35 538,3-22-538,5-21 0,3-23 0,2-12 1432,1-24-1432,0-20 0,0-29 0,0-27-80,0 35 0,-1-3 80,0-4 0,0-2 0,0-1 0,0-1 0,0 2 0,1 1 0,0 4 0,3 2 0,3 6 0,3 1 0,17-36-297,13 11 297,8 13 0,7 12 0,5 18 0,3 15 0,0 10 0,-3 20 0,-8 7 0,-10 17 557,-12 5-557,-12 2 0,-9 1 0,-7 0 315,-14 0-315,-7-1 0,-16 0 0,-35 19 0,11-18 0,19-17 0,-1-1 0,-13 2 0,11-6 0,16-9-1626,13-7-772,16-4 2398,10-9 0,-3 4 0,1-4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11 848 24300,'-6'2'2510,"2"-1"-7789,18-77 5469,7 20-17,-3-5 1,3-4-106,22-24 223,-21 42 0,0 0-34,19-43 35,-5 7 32,-7 13-247,-6 13-77,-6 12 2594,-4 15-2594,-4 9 1360,-4 12-1360,1 4 956,3 11-956,4 16 0,7 15 0,3 25 93,1 10-93,-9-13 0,-1 2 0,3 32 0,-7-35 0,-2-1 0,-1 16 0,-4-12 0,-2-6 0,-12-5-2108,-9-3-2934,-17-3 5042,-8-2 0,18-19 0,6-6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2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28671,'57'-31'0,"-1"0"0,-3 2 0,-2 8 0,21 20-1189,-7 6-2990,-2 1 4179,-8 3 0,-24-3 0,-9-3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2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170 183 27919,'-15'63'198,"1"0"0,0-3 0,1-4-40,-4 22-158,-4-5 0,-2-8 0,3-13 0,3-19 0,7-16 0,5-17 0,4-29 0,7-21 0,8-33 0,-2 35 0,1-2-159,3-3 1,2 0 158,1 2 0,0 3 0,22-38 0,1 17 0,3 19 0,2 14 0,1 14 0,-4 12 0,-7 5 0,-9 14 0,-11 7 317,-8 13-317,-7 8 0,-20 7 0,-14 6 0,-20 0 0,-26 6-13,28-25 13,-5-3 13,41-24-13,5-3 0,6-1 0,2 0 0,1 0 0,1 9 0,8 5 0,5 13 0,11 6 0,2 8 0,1 1 0,-1 5 0,-7-2 0,-1-2 0,-7-4 0,-2-10 0,-3-8-785,0-10-2980,4-7 3765,8-17 0,-8 9 0,3-9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2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28671,'0'52'0,"0"0"0,0 0 0,0-2 0,0 27 0,0 3 0,-4-1 0,-5-4 0,-6-6-1110,-2-9-2678,1-12 3788,4-16 0,5-16 0,5-9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3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28671,'60'18'0,"-4"6"0,-23 22 0,-1 4 0,-2 2 0,-2-4 0,-6-5 0,-3-9-1727,-6-8-1522,-6-9 3249,-4-4 0,-3-7 0,0-2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3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0 620 26519,'18'-52'717,"1"0"0,2 1 1,3 1-718,5 8 0,3 2-749,1-1 0,0 1 749,29-34 286,-8 10-286,-11 15 289,-8 15-289,-7 15-1973,1 10-4582,1 7 6555,3 7 0,-14-4 0,-4 4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27964,'100'-12'414,"-14"2"-335,-40 15-1,-5 3 1,-3 8-22,-6 2-57,-6 2 0,-6 0 0,-8 1 0,-6 1 0,-10 4 0,-15 7 0,-12 8 0,-10 5 0,-1 3 0,5 1 0,4 0-13,9-2-1297,5-7-1032,9-6-6633,5-17 8975,17-8 0,-10-9 0,10-1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4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5 24681,'0'-3'3261,"0"1"-2532,0 2-729,-4 66 0,0-25 0,-7 56 0,1-39-774,-4 3-1388,-3 3-6971,-6 4 9133,-7 2 0,12-30 0,1-8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4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28457,'-17'86'214,"4"-8"-214,10-30-505,-2-3-1221,-3-2-2431,-2-3 4157,2-2 0,2-17 0,3-6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52 25959,'89'-29'896,"-8"7"-706,-33 28-44,-8 9-23,-13 11 79,-9 12-56,-11 6 10,-4 4-21,-3 1 111,-7-2 57,-8-2-134,-14-7-169,-11-5 0,-9-5 0,-6-6 0,1-6 0,6-3 0,10-4 0,13-3 0,9-3-662,10-1-1153,3-2-3227,6 1 5042,19-10 0,-14 7 0,14-7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5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28671,'49'-17'0,"-1"-1"0,34-7 0,-51 33-1043,-6 6-1467,-6 11-7321,-8 6 8507,-5 9 0,-6-18 0,0-1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5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28671,'47'-21'0,"-1"1"0,35-13-1850,-42 31-4145,-4 1 5995,-5 6 0,-14-3 0,-5 4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5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27056,'-10'58'485,"1"-1"1,1 0 0,2-1-328,5 36-847,-1 2 689,-2-6-12,-3-5-873,0-8-1030,1-11-7353,2-12 9296,1-13 1,1-19 0,1-9-1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6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28199,'42'58'97,"-1"1"0,-1-3 0,-3-6-97,8 8-212,-3-6-886,-9-8-1020,-9-10-7518,-11-7 9636,-8-7 0,-5-9 0,0-5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0 249 28580,'50'-43'30,"0"-1"0,-3 4 1,1 6-31,25 8-113,-1 5-447,-5 1-606,-13 9-459,-17 3-3573,-18 6 5198,-12 6 0,-6-3 0,-1 3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6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2 25219,'-8'-1'3417,"1"52"-3382,6-10-35,-2 49 0,-3-21 0,-5 5 0,-3 2 0,-2 0 0,-1-1 0,1-6-1312,1-10-1971,6-11 3283,2-15 0,6-17 0,1-8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1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66 23840,'-3'95'3003,"0"-2"-2621,0-20-69,2-6 12,1-11-157,0-14-101,0-15-33,1-11-34,3-9 22,2-6 23,2-16-11,1-10-34,2-21 11,0-12-11,0-7 11,-1-5 0,-2 2-11,-2 10 0,-3 13 12,-2 18-1,-1 13-11,0 9-11,1 4 11,3 8 0,3 5 0,5 7 0,4 4 0,7-4 0,20-1 0,-9-10 0,13-2 0,-18-6 0,-3-5 0,-2-7 22,1-10-22,-1-7 45,5-10 268,-11 15-300,-1 2-13,-14 17 0,-2 6 0,-3 20 0,-7 18 0,-3 31 0,-7 18 0,9-38 0,1 1 0,1 1 0,0 0 0,1-3 0,0 2 0,-1 16 0,0-2-953,-4 28-2300,5-36 1,-1-1 3252,-4 12 0,6-31 0,-1-9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24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18 17655,'3'-10'4370,"-2"2"-3753,-1 8 1388,0 0-1545,-19 65-68,6-31-100,-16 55-102,11-44-78,0 2-56,0 1-22,2-3-12,3-3 124,4-4 156,3-4 12,2-6 78,3-7-22,0-7-68,1-6-22,0-5 23,7-2-246,5-1-57,10 0 0,5 0 0,17 0 0,-13 0 0,9 0 0,-16 0 0,-2 0 0,2-1 0,2-1 0,0-3-875,18-12-2038,-9-2 2913,13-10 0,-28 15 0,-4 2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2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189 192 27382,'77'-50'302,"-11"7"-291,-38 22 0,-10 5 1,-9 3-12,-6 3-124,-8 0-100,-10 2 34,-8 0-46,-8 1-89,0 4 202,2 1 112,0 2 11,0 11 34,-5 12 290,-2 18 125,-4 9 301,-1 27-458,17-22-57,4 14-133,18-30-102,10-6 0,9-7 0,13-8 0,13-8-405,5-6-861,8-9-1423,4-8 2689,4-7 0,-28 6 0,-7 2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24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143 272 23090,'2'3'3440,"-1"0"-3071,-1-3-245,0 0-91,50-8-33,-23-5 0,38-11 23,-41-2-1,-8-2-22,-6-1 22,-5-2-22,-3-1 0,-7 1 0,-6 4 0,-7 9 0,-7 7 0,-6 12 35,-5 20 625,-6 13 124,-3 18-715,0 5-69,8-1 0,9-3 0,13-3 0,8-5 0,15-3 0,35 1 0,2-18 0,29-4-741,-18-18-1690,-1-3-7400,-5 0 9342,-4 0 0,-21 0 0,-6 0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25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78 21308,'-5'-2'4303,"2"1"-3563,3 1 571,0 0-919,-7-8-34,5 2-99,3-8-259,12 6 0,11-3 0,6 3 0,0-1 0,-1 4 0,-3 1 0,-5 2 0,-2 2-181,-4 0-916,-2 0-898,-4 1-2711,-5 7 4706,-1 6 0,-3-3 0,0-1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25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74 23549,'-3'0'2891,"2"0"-1916,1 0-840,31-4-102,-6 0-33,29-6-11,-12 0-403,-1-1-707,2-2-1344,-5 3-7366,-3 3 9215,-4 3 1,-16 4 0,-4 0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26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80 25555,'-91'15'1221,"12"4"-963,48 8-11,4 2-90,4 4-57,8 2-55,8 2-34,4 1-11,11-1-22,8-3-34,13-4 11,7-7 34,6-8 0,0-7 11,-1-5 0,-2-3 0,-3-4 11,-6-6-22,9-18 11,-15 0-45,5-12 0,-16 9 12,-4-4 10,-5-3 23,-2-4 0,-2-2 11,-14-13 1,0 19-12,-14-6 11,2 31-11,1 4 0,1 7-11,5 2-135,3 2-2723,6 14-4235,4 1 7104,11 12 0,-3-15 0,5-4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26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11 23359,'3'-6'3764,"-1"1"-3024,-2 5 22,0 0-716,-15 52-46,4-14 0,-11 46 0,9-25 0,3 2-80,1 1-1185,2-1-1604,0-5 2869,-1-4 0,4-24 0,-1-8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35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5 20445,'1'-2'4438,"0"0"-2590,-1 2-1365,0 16-13,0 6-156,0 21-34,0 8-34,-2 5-99,0 6-147,-3 2 0,-2 3 0,1 4 0,-1 8 0,0 5 0,3 3 0,0 0 0,3-5 0,0-8 0,1-11 0,0-12 0,0-12 0,0-13-1021,0-11-8810,4-11 9568,3-12 1,-1 3 0,0-3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37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23325,'-2'-1'2274,"2"0"-1086,0 1-885,24-1 112,-3 2-258,24 1-79,-8 1-56,0-1-22,0-1 0,-2-1-380,-4 0-629,-5 2-627,-7 3-2275,-8 5 3911,-5 4 0,-5-5 0,-1 0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37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28671,'73'0'0,"-3"0"-35,-20-3-906,1-2-963,-3 0-4562,-2 1 6466,-4 3 0,-20 1 0,-5 0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38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3 20764,'-47'29'1165,"-1"0"0,-24 17-828,33 5-13,20-11 1075,6 6-1175,6 3 369,5 3-492,5-5 175,11-9-276,7-14 0,13-12 0,6-17-12,1-15 12,3-15 0,-4-11-11,-5-4 630,-3-1-641,-9 4 11,-4 2 11,-5 5 0,-5 6 11,-2 4 0,-2 8 0,0 0 23,-2 12 89,-1 2 57,-2 8 223,0 4 56,0 10-112,1 12-166,1 10-181,3 6 0,6 0 0,6 1 0,8-1 0,2-3 0,4-3 0,-1-6 0,-3-8 0,1-6 0,-5-6-472,-2-4-828,-2-3-918,-3-2-7613,0-1 9347,-1 0 1,-7 0-1,-1 0 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38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28671,'-13'98'0,"2"-6"0,3-25 0,3-2 0,2-6 0,1-7-1166,2-9-1916,0-4 3082,-2-4 0,1-16 0,-1-4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51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3 17129,'2'-2'4941,"-1"1"-2778,-1 1-1760,0 7 56,0 1-55,0 5-56,0-2-24,-1-2-10,-1-2-45,1-3-79,0-1 46,1 1 44,-1 4-11,-2 6-68,-4 7-66,-4 9-46,-5 7-21,-2 9-24,-2 5-10,0 5-23,1 1 12,4 2-1,0 16 0,9-26-10,1 7-1,5-33 22,3-8 113,7-4-55,6-6-91,6-1 0,1-3 0,0-1 0,-4 0 0,0 1 0,-1-1 0,1 1 0,3-1 0,2 0 0,3 0 0,1-1 0,14-6 0,-10-3-953,13-9-2286,-10-6 3239,7-6 0,-19 12 0,-1 3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51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183 325 24580,'-6'-5'2667,"2"1"-2320,73-32-190,-32 15-129,9-4 0,-1-1-5,-9 3-12,-7 1 11,-9 2-22,-6 0 0,-6-2-201,-4-2-91,-3-1 147,-9 1 78,-8 6 67,-14 8 11,-13 14 202,-42 46 212,16-1-731,22-9 1,1 3 676,-7 18-482,11-3 111,15-5 0,14 15 0,11-20 0,16 9 0,10-26 1090,15-9-1090,7-7 125,6-9-899,5-10-2588,1-14 3362,6-9 0,-29 6 0,-5 5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51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216 390 26082,'1'-11'1938,"57"-31"-1725,-24 19-146,46-30-56,-40 20-11,-6-1 0,-8 2-56,-10 0-11,-8 1 67,-7 1 22,-15 2-22,-7 5 45,-17 11 45,-5 6 78,-6 27-10,-4 14-158,-7 34-500,29-27 1,0 2 499,-1 4 0,1 1 0,3 0 0,2 1 0,-11 40 0,17-12 0,25-15 0,24-14 0,23-12 0,21-14 0,11-11 0,4-8-1491,-3-11-2016,-6-5 3507,-8-5 0,-33 5 0,-11 4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53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60 21208,'-2'-4'4549,"2"1"-3955,0 3 178,0 0-469,39-21-168,-7 14-113,31-15-22,-19 20-22,-6 1-438,-6 1-593,-6 0-942,-9 0-4112,-7 7 6107,-10 9 0,-1-5 0,-3 4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53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58 24099,'-7'0'3876,"1"0"-3372,6 0-312,0 0-192,8 0 0,10 0 0,14 0 0,13 0 0,5-3-830,5-4-1276,3-3-5559,4-4 7665,7 2 0,-31 4 0,-5 4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53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27 25532,'-82'36'1614,"12"2"-1457,37-1-34,14 6 12,9 1 100,12 0-101,14-3-22,14-7-11,18-10-34,10-12-11,4-9-44,-2-16 44,-9-6 134,-11-14-43,-12-4-147,-12-4 0,-7-2 0,-8-1 0,-12 3 0,-4 2 0,-12 9 0,1 8 0,1 9 0,4 8-808,1 3-1376,3 14-4697,3 5 6881,6 13 0,4-11 0,4-5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5:53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28671,'-11'57'0,"0"-1"0,0-1 0,-1-2 0,-7 28-1889,-4 2 1889,0-1-2488,-3-3 2634,-1-3 1,12-34 0,4-9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30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542 1 25129,'-78'42'627,"-1"0"1,7-3-1,4-4-122,-16 10-236,18-13-68,21-8-44,17-10-56,14-6-101,8-4-11,4 1 0,11 3-1,15 4 24,59 14-1,-5-3-11,-22-7 0,-1 1 0,16 12 0,-14 4 89,-21 7 147,-17 7-123,-18 7-113,-29-9 0,-9 0 0,-20 23 0,6-24 0,-2-4-292,-16 5 292,14-12 0,14-8-91,16-10-1342,11-5 1433,10-15 0,4 5 0,2-7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30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307 100 23997,'0'-2'3317,"0"0"-3352,-6 44 0,-4 26 259,-5 10-525,0 9 1,-1 5 350,0-31 1,0-4-23,-1 3 0,-1-2 5,-3-4 1,-1-2-12,-19 34-11,4-24 304,10-25-304,10-20-11,9-16-56,3-33-22,12-26 55,4 10 1,4-4-415,7-9 1,3-3 413,9-4 1,3 0-6,5-1 0,1 2 22,0 5 1,1 4 185,1 5 0,0 3-197,-4 9 0,1 4 17,37-19 0,-9 19 0,-6 19 0,-8 11 11,-8 5 34,-11 12 101,-13 8-12,-12 13 68,-8 9 1047,-19 7-1249,-15 6 272,-20 4-272,-8-3 0,6-8-91,15-14-480,17-13-684,13-11-661,5-5-3149,6-3 5065,15-10 0,-11 7 0,9-7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3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67 203 27438,'67'-15'190,"0"0"0,-5 2 1,-7-4-180,-2-14 23,-7 2-12,-9 3 0,-10 6 12,-13 5 33,-6 7-22,-7 0-23,-9 6-22,-14-1 23,-13 3 33,-14 13 78,-3 6 34,0 18-144,-1 8-24,1 8 0,2 8 0,3 6 0,9 1 0,12-4 0,12-8 0,8-8 0,10-8 0,16-8 0,14-9 0,24-11 0,12-6-1144,15-17-2049,7-15 3138,-41 6 1,-4-1-1,10-9 1,-13 5-1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31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0 28671,'-57'57'0,"-1"0"0,5-4 0,9-2 0,15 15 0,5-6 0,8-5 0,8-9 0,4-3 0,4-6 0,5-5-416,11-8-1880,10-11-1862,14-6 4158,4-7 0,-18 0 0,-5 0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31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23056,'2'0'4292,"0"0"-3105,-2 0-1097,-23 90-90,7-44-180,0 12 1,-1 0-1300,-1-13-1311,8-8-7041,4-11 9518,9-9 1,-2-9-1,2-5 1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31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23740,'-14'0'2555,"3"0"-2141,11 0-168,0 0-43,-45 86-80,33-50-56,-12 15 0,3-1-22,22-25-45,12-10-34,9-7-178,14-8-80,2-15 79,-1-7-11,-6-11 157,-8 2 67,-8 7 0,-6 9 22,-6 6 23,-1 6 45,-2 3 111,0 9 68,0 14-33,0 13-91,0 13-145,0-4 0,0-2-100,5-13-327,5-7-793,12-13-2131,9-10 3351,10-24 0,-17 13 0,-1-12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32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 24491,'3'-2'3910,"0"91"-3640,-3-18-816,-2 3 1,-2 4 545,2-23 0,-1-3 0,-2 0 0,0-1 0,-1 38 270,3-13-2197,1-18-4672,2-10 6644,-1-9 0,1-19 0,-2-3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4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26631,'30'13'156,"-4"-2"-156,-13 3-33,1 0-5863,-2 2 5426,3 3 825,-4 1-3638,-1 2 3498,-5-1 0,-2-8 0,-3-4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41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27158,'65'29'190,"-9"1"-190,-34-1-415,1 1-705,1-3-1603,3 0 2723,-1 0 0,-11-13 0,-3-2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42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12 25073,'0'-6'2958,"0"0"-2622,0 6-224,0 0-3288,-50 11 3187,20 8 601,-43 14-724,32 10-515,-1 4-874,-1 5-2298,3-2 3799,9-4 0,13-22 0,9-7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4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1 28671,'-52'50'-124,"-1"0"0,4-4 1,3-3-2196,-8 11 2319,-4-1 0,29-23 0,2-5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56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19841,'2'0'4482,"0"0"-2376,-2 0-1748,0 2-78,0-1-33,0 2 33,0 1 12,0 4 66,0 8-22,0 11-245,1 14-91,-1 15 0,0 12 0,-2 15-260,-4 8 260,-4 6 0,3-46 0,1-1 0,-1 0 0,0 0 0,-6 48 0,0-5 0,-1-5 0,0-6 0,0-6 0,-1-6 0,0-7 0,0-8-102,2-11-5377,2-11 5479,5-16 0,3-9 0,3-8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5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89 151 27561,'27'-13'526,"1"-2"-6164,7-3 5638,-5 1 1297,-5-1-1935,-6-6 1261,-10 7-880,-7-2-12,-15 13 45,-10 2 3482,-11 6-3270,-5 8 12,1 3 101,-5 21 90,15-5 111,1 11 23,18-5 79,3 4-1,4 5-112,1 3-67,3-1-134,23 6-191,2-19-560,25-3-616,-1-23-1514,8-5 2791,1-6 0,-25 3 0,-8-2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58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28098,'-6'87'336,"-5"-9"-358,-5-22-538,-2-2-841,3 0-1198,6-5 2599,4-9 0,4-19 0,1-9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58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25 26675,'-27'79'325,"12"-9"-224,31-40-11,10-6-23,6-9-11,5-7 23,1-5-57,1-10 34,-2-5 90,-3-10 55,-5-6-10,-4-1 22,-9 0 33,-5 1-43,-7 1-203,-2 5 0,-4 2 0,-7 6 0,-5 4 0,-9 6 0,-2 2 0,-1 2 0,2 1 0,0 5 0,3 3-741,2 8-581,2 3-1165,5 3-7344,4 3 8271,5-3 1,2-10 0,1-4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59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26832,'-27'77'157,"3"-10"-157,15-33 0,2-8-22,5-8-12,1-9 34,4-5 11,8-13 12,8-8-1,8-11-11,0-4 45,-3 6 90,-2 7 146,-6 7 122,-2 7-44,-3 3-57,-3 3-233,-2 7-80,-2 7 0,-2 9 0,-1 6 0,-1 2 0,-3 1 0,-4-1-629,-2-4-4245,1-7 4874,6-12 0,3-5 0,2-6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59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9 24064,'6'-5'2959,"-1"1"-2197,-5 4-269,6 44-202,-12-6-189,1 39-102,-14-20-293,2-6-782,3-7-1614,7-11 2689,3-14 0,4-10 0,0-7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6:59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25 27538,'65'-13'594,"-7"2"-560,-33 11-34,-3 2-34,-5 4-100,-6 4-102,-5 7-133,-7 6-91,-13 6-89,-8 2 213,-9 1 247,0-8 89,5-4 280,4-5 324,3-1 170,2 1-102,0 2-290,1 2-382,4-1 0,3-3 0,6-1 0,1-4 0,2-2 0,7-2 0,4-3 0,9-2 0,5-1 0,4-1 0,2-6 0,1-3-965,3-7-1657,1 0-7209,2-2 9115,2 1 0,-17 8 0,-5 2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0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89 26429,'-2'-7'1849,"1"1"-1816,1 6-33,41-32-33,-17 22-35,30-22-44,-31 31-44,-5 2-35,-6 6 46,-4 6 100,-4 5 45,-2 4 11,-9 2 0,-4 2 124,-9 3 44,-4 2 11,-1 1 57,0-1 90,3 0-337,1-4 0,4-2 0,4-6 0,4-5 0,6-6 0,1-5 0,8-2 0,5-1 0,21-3 0,-2-5-393,12-3-1512,-10-4-2275,3 0 4180,-1-1 0,-14 7 0,-4 2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0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28671,'-28'44'0,"0"0"0,-16 32 0,39-46 0,3-6 0,2-7 0,6-8 0,5-5 0,9-11 0,3-8-102,2-9-33,-2-6 102,-4 1 33,-6 6 0,-4 6 67,-3 8 11,-3 5 47,0 4-125,-1 9 0,0 5 0,-1 12 0,-1 3 0,0 1 0,0-2 0,0-6 0,0-5-617,2-6-963,1-6-1311,4-5 2891,5-15 0,-4 9 0,0-8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0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26653,'6'98'2018,"-1"-1"-2018,-10-21 0,-3 5 0,-5 0 0,-1-3 0,1-9 0,0-6 0,-1-11-1368,1-12-1422,1-10-7041,5-15 8941,2-9 0,5-5 1,0-1-1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0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27158,'62'-34'-925,"-8"6"1,-40 28-1,-3 0 1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1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289 254 26261,'64'-41'213,"-13"0"-168,-41 6 55,-6 0 102,-5 0 22,-10 6-22,-8 7 190,-12 10-22,-6 8 11,-7 23-100,-6 11-281,-3 22 0,2 7 0,4 0 0,11-4 0,12-7 0,12-5 0,11-5 0,16-4 0,10-5 0,18-7 0,6-8-2164,2-6-3752,-2-4 5916,-4 2 0,-22-4 0,-4 2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2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791 1 26183,'-53'13'694,"1"0"1,-1 4-1,3 5-3322,7 8 0,2 4 2628,-3 8 0,1 5-539,-3 7 1,3 4 538,-2 10 0,3 5 267,1 5 0,3 3-267,2 4 0,4 2 0,5 1 0,4-1 0,7-2 0,5-2 0,2-3 0,6-3 0,10-6 0,6-2-60,1-8 1,5-3 59,7-6 0,4-5 0,1-6 0,2-3 0,33 21 1413,2-23-4237,-18-29 0,2-8 2824,25-18 0,-4 1 0,-42-3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3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89 160 24188,'-5'-21'101,"1"4"11,4 17 3104,0 0-2981,0-1-22,0 0-56,0-1-12,0 2 1,0-1-135,0 3-11,0 10 78,0 12-66,0 20 10,-4 12-11,0 8 0,-5 3-11,0-3 0,0-4 0,0-8 0,1-10 0,2-10 0,1-10 13,3-11-13,0-6 0,1-4 0,-1-7 0,-1-10 0,-1-47 0,1 0 0,5-34 0,8 19-477,8 2 477,11 7 0,8 9 0,5 10 0,24 2 0,-19 22 0,10 4 0,-28 21 0,-8 17 0,-7 7 477,-7 17-477,-5 7 0,-13 6 0,-9 7 0,-16 5 0,-9-1 0,-4 1 0,-1-7 0,5-6 0,8-10-113,8-11-761,13-13-471,7-8-7104,14-10 8449,15-16 0,-8 9 0,6-8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3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24995,'-56'77'1076,"11"-5"-718,35-20 12,6 0 67,14-4-79,10-7-134,18-11-112,14-13-67,6-9-45,2-11 56,-3-11 56,-8-10 23,-7-10 111,-12-6-99,-11-3-147,-9-1 0,-6 0 0,-16 8 0,-7 9-371,-15 13-862,0 7-1411,2 11 2644,11 6 0,9-2 0,8 1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3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55 24300,'6'-1'2970,"-1"0"-2478,-5 1-212,13 66-112,-9-15-123,1 3 0,-2 4 0,-15 26-23,-8 1 1,-3-6 21,2-15 12,5-19 23,7-20 23,4-14-102,2-20 0,2-18 0,1-24 0,6-21 0,8-14 0,9-6 0,6 3-565,1 12 565,0 13 0,-4 16 0,4 14 0,-11 18 0,-1 7 0,-11 15 0,-8 30 508,-11 1-1326,-9 25-1423,-9-15-5300,3-5 7541,10-13 0,8-13 0,7-9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4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76 24636,'-17'90'2701,"-1"-1"-2152,-5-17-135,-2 0-134,-2-5-189,2-10-91,4-14 0,7-16 0,5-14 0,5-9 0,3-25 0,5-16 0,13-32 0,11-16 0,-8 38 0,2 0 0,0 1 0,0 2 0,21-32 0,-5 16 0,-5 18 0,-5 18 0,0 12 0,-11 19 0,1 10 0,-14 17 0,-1 10 0,-8 10 0,-9 6 0,-10 1 0,-7-5-259,2-12-1825,9-15-1658,9-15 3742,10-9 0,1-5 0,3 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4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28132,'-22'79'539,"-1"-6"-708,0-20-884,4-6-1334,7-9-6286,6-9 8673,5-13 0,1-8 0,0-7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152 174 26015,'63'-47'123,"-11"4"-90,-40 18-33,-6 3 34,-3 3 67,-11 9 112,-7 3 123,-11 6 56,-10 14 45,-3 9 11,-1 17-22,2 9-313,7 5-113,6 1 0,8-3 0,9-5 0,4-7 0,9-6 0,8-6-237,8-6-1678,8-6-2556,-2-2 4471,-7-1 0,-9-5 0,-7 0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27370,'-14'57'280,"-1"-1"0,1-2 0,0-4-280,-7 14-347,0-2-695,4-6-751,5-10-2173,6-13 3966,6-16 0,1-8 0,0-9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5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 26384,'-23'53'370,"-1"0"0,2-3 0,1-3-370,-12 15-314,7-7-784,5-11-863,8-10-5334,6-10 7295,5-9 0,1-6 0,1-6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5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25252,'-59'80'1636,"8"-9"-1613,37-52-12,4-3 56,10-16 102,7-10-102,10-10-34,11-13 1,10-4 0,0 4 66,-4 10 68,-9 12 34,-8 6 11,-7 6 11,-3 9 56,-3 16-280,-2 0-23,-1 10-369,-2-14-683,-1-1-1368,1-6-7388,-1-6 8613,4-3 1,-2-6-1,2 0 1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5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136 134 25701,'65'-52'-34,"-16"7"34,-44 28 12,-12 5 10,-8 7 135,-12 3 56,-8 14 100,0 7 113,0 14 134,5 2-56,4 1-246,7-3-112,5-3-113,7-2-33,3-1-112,4-3-537,6-6-819,11-8-1524,14-11 2992,14-16 0,-19 8 0,-1-7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5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185 172 24939,'1'-1'1479,"0"0"-1390,-1 1-89,24-49 12,-18 24 21,18-36 23,-31 41 90,-6 11 123,-11 4 90,-6 15-35,-3 10 102,-1 16-34,2 10-245,6 2-147,6 0 0,7-6 0,7-2 0,4-5 0,11-4 0,10-7 0,15-10-640,13-7-1803,8-14-5097,4-11 7540,2-15 0,-28 12 0,-5 1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6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28334,'24'65'67,"-1"0"0,1 0 1,-1 1-1,-2 0 1,-3 0-68,1 24 0,-6 0-1836,-2 6 1,-4 1 1835,-5 1 0,-5 0 0,-6-1 0,-5 0-178,-5-2 1,-4-3 177,-5-4 0,-5-2 0,-2-6 0,-2-3 0,1-7 0,0-4-734,2-8 1,1-4 733,5-9 0,3-5 0,-2 5 0,11-20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09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148 492 26261,'-76'4'1177,"16"0"-808,49-3-234,19 5 469,32 6-1257,51 6 653,-16-7 0,17-3-602,-16-4 0,12-1 1,7-1-1,2-1 1,-5 0 601,-6-2 0,-3-2 0,0 1 0,4-2 0,5 0-306,-5 1 1,6-1-1,2 0 1,3 0 0,0-1-1,-2 0 1,-3-1 305,4-2 0,-2 0 0,-1 0 0,-1-2 0,1 1 0,2 0-205,-10 2 1,1-1 0,0 0 0,1 0 0,0 0-1,1 0 1,0 0 204,3 0 0,1 0 0,1 0 0,0 0 0,0 1 0,0-1 0,1 0-120,2 0 0,1 1 1,-1-1-1,2 0 0,-1 1 1,1-1-1,0 1 120,-11 0 0,0 0 0,1 1 0,0-1 0,0 1 0,0-1 0,0 1 0,0-1 0,1 1 0,1-1 0,-1 1 0,1-1 0,0 1 0,0-1 0,0 1 0,0 0 0,-1-1 0,-1 1 0,0-1 0,0 1 0,2-1 0,0 1 0,4-1 0,2 1 0,-10 0 0,3 0 0,3 0 0,2 0 0,2 0 0,-1 0 0,1 0 0,-2 0 0,-2 1 0,-2 0 0,-3 0 0,11-1 0,-3 1 0,-4-1 0,0 2 0,-1-1 0,1 0 0,2 1 0,3-1 0,-7 1 0,3 0 0,2-1 0,1 1 0,1 0 0,-1 0 0,-2 0 0,-2 1 0,-5 0 0,-4 0 0,15 0 0,-7 0 0,-3 1 0,-2 1 0,1 0 0,2 2 0,9 2 0,3 1 0,0 1 0,-1 1 0,-3 1 0,-6-1 0,9 1 0,-5 1 0,-4 0 0,3 2-170,-12 1 1,4 1 0,-2 1-1,-5 1 1,-9 0-1098,29 13 1,-12 0 1448,-14-3 0,-7-2 0,9 4 0,-31-11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10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26205,'7'-4'1737,"-1"9"-1424,-8 10-156,-4 11-101,-1 3-56,-1 3 0,4-1-67,1-1-303,2-3-650,1-5-795,0-3-1972,0-6 3787,0-1 0,0-7 0,0-1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10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21 26037,'2'63'773,"8"-12"-695,25-41-78,9-5 11,8-3-11,2-3-33,-1-4 22,-7-1 11,-10-4 0,-9 1 11,-10 1 112,-7-3 11,-6 0 91,-2-2-23,-2-1-46,0-2 80,-8 0-12,-7 1-112,-14 4 100,-41 5-189,7 15-23,-29 6-135,25 9-861,12-2-1212,14-7 2208,12-7 0,17-4 0,4-3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1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0 22372,'-72'34'2947,"6"-3"-2352,27-8-114,5-4-66,7-2-11,6-4 44,5-2-180,7-3-133,4 0 10,3 3 23,8 3-11,7 6-21,11 7-136,9 4 0,3 4 0,0 1 0,-4 2 0,-6-2 0,-7 15 0,-10-11 0,-6 13 0,-16-13 0,-28 20 0,2-19 0,-17 12 0,18-26 0,3-5 0,7-7 0,2-4 0,12-6-1828,3-4-1376,15-15 3204,12-9 0,-8 5 0,6-1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11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28502,'-22'57'56,"1"-1"0,0-1 1,3-3-57,-5 20 0,3 0 0,5-4 0,2-8 0,5-7-1548,3-9-1241,2-10-7042,2-11 7843,1-9 0,0-7 0,0-5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12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28671,'69'15'-24,"-5"-4"-905,-23-8-1032,-1-2-3642,-4-8 5603,-2-2 0,-16 1 0,-4 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12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0 25645,'-6'0'2935,"-31"80"-2844,13-12-1594,-1 2 1,-3 4 1502,8-16 0,2-2 0,-2 3 0,0-1 259,1-1 1,0 0-260,0-4 0,1-1 0,-13 39 0,8-16-2018,11-18-3719,10-21 5876,19-17 1,-9-13-1,9-6 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12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1989 333 23930,'-56'-40'889,"0"1"0,-3 3 0,-1 4-637,4 9 0,-2 6-73,-10 2 1,-5 3-1021,-9 2 0,-3 5 992,-8 4 0,-1 7 0,-5 4 1,0 6-85,34-2 1,0 2-1,1 3-965,-28 14 0,2 5 898,6 4 0,3 5 0,8 3 0,4 4 0,7 1 0,6 8 0,20-5 0,5 7 0,4-3-58,-1 9 0,9 2 58,10 20 0,15-1-178,12-28 1,10-6 177,12 1 0,6-4 0,6-1 0,5-4 0,6-5 0,5-5 0,5-5 0,5-7-46,6-6 1,4-6 45,7-4 0,2-6 0,-29-7 0,2-2 0,-1-3 0,2-1 0,-1-3 0,0-3 0,-2-4 0,0-2 0,-1-4 0,26-13 0,-3-6 0,-7-3 0,-6-4 0,-9-1 0,-5-3 748,-8 2 0,-8-6-748,-6-25 0,-10-6 0,-10 20 0,-9-3 165,-10-25 0,-12-1-165,-10 21 0,-8 3-227,-10-3 1,-8 3 226,-6 3 0,-7 6 0,-3 7 0,-6 8 0,-4 10 0,-5 9 0,-5 9 0,-2 9 0,-2 15 0,-1 8 0,2 5 0,3 7-415,7 7 0,6 6-1811,13-1 1,7 3 2225,-16 34 0,36-33 0,17-9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5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486 1 17841,'-53'19'868,"1"-1"1,-40 18-673,45-11 117,11-2-66,10-5 1436,10-4-1537,5-3 958,4-1-1104,2-1 2012,3 0-2012,0 3 3392,4 3-3392,6 5 0,4 3 0,7 1 0,9 12 0,-7-8 0,3 9 0,-14-9 0,-5 19 0,-11-8 0,-7 14 0,-9-16 0,-4-2 0,-1-4 0,0-4 0,1-6 0,1-6 0,4-5 0,-5-4 0,10-3 0,-3-1-1323,11-2-3025,4-5 4348,12-9 0,-6 5 0,7-3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5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1 710 28479,'4'-6'192,"5"-16"-192,6-34 0,5-15 0,3-8 0,2-4 0,-1 2 0,0 3 0,-2 9 0,-2 12 0,-3 13 0,-2 15 0,-4 11 0,-2 8 0,-1 6 0,2 2 0,0 3 0,3 8 0,1 9 0,1 14 0,0 13 0,-1 7 0,-2 3 0,-1 1 0,0-5 0,-1-6 0,-2-8 0,-2 3 0,-2-11 0,-6 5-1413,-9-9-1433,-5-1 2846,-5-2 0,9-10 0,2-4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80 24311,'-1'-7'3418,"0"1"-2802,1 6-290,0 0-326,42-15 0,-15 8 0,34-13-181,-27 13-1219,-3 0-1009,-3 1-7422,-4 3 9067,-5 1 0,-9 2 1,-4 0-1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6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23 659 21353,'-2'3'3686,"0"-1"-3013,2-2 290,0 0-413,-1 5 21,0-4-168,-3 3-190,3-14 0,-4-7-167,3-13-46,-1-8 0,2-9 0,0-7 0,1-8 0,4-3 0,5-4 0,7 4 0,4 6 0,3 9 0,0 11 0,0 11 0,-2 9 0,0 7 0,0 6 0,2 3 0,-1 5 0,-3 8 0,-5 8 0,-6 9 0,-4 4 0,-3 1 0,-3 0 0,-6-4 0,-3-1 0,-5-4 0,-7 2 0,5-9 0,-1-1 0,10-8 0,3-5 0,4 0 0,1 0 0,1 4 0,0 5 0,0 4 0,0 5 0,2 2 0,4 4 0,4 2 0,10 23 0,-6-12 0,4 14 0,-9-20 0,1-7 0,-1-8-1200,3-9-2094,2-7 2446,2-13 0,-6 7 0,-1-7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7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4 676 24166,'-2'0'3048,"1"0"-2119,1 0-738,16-45-35,-2 8-111,14-44-22,-8 15-1,-2-5 12,-2-4-23,-2 1 11,-1 3-22,-1 11 24,-3 14-24,-2 17 0,-2 14 0,-1 9 0,4 17 0,0 6 0,4 17 0,-3 5 0,2 8 0,-2 5 0,0 5 0,0 4 0,-1-3 0,-1-3 0,0-8 0,0-8 0,0 4 0,-2-15-875,-2 2-974,-2-15-2084,-2-2 3933,-6-2 0,5-5 0,-5-2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7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28671,'67'-19'0,"-7"3"0,-28 16 0,3 0-46,6 0-1309,3 0-920,2 0-6589,3 0 8864,1 0 0,-23 0 0,-5 0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7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28671,'48'-1'0,"-1"0"0,-11 1 0,-1 0-629,-3 0-973,-6 1-2050,-6 3 3652,-9 5 0,-5-3 0,-4 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8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37 27158,'-4'2'1513,"0"-1"-1513,4-1 0,0 0 0,42 10 0,-13-13 0,35 4-629,-28-13-1264,-3-1-2679,-5 2 4572,-5 4 0,-10 3 0,-4 3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8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6 24513,'2'-3'2913,"0"0"-2386,-2 3 191,0 0-718,-3 19 0,-2 2 0,-5 21 0,-6 2 0,-6 6 0,-5 6 0,-4 1 0,-2 4 0,0-4 0,2-2 0,5-8 0,7-7 0,6-10-819,6-10-5870,5-10 6689,2-9 0,0-2 0,1-2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9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25476,'0'-2'2846,"0"0"-2497,0 2-349,50 51 0,-27-24 0,40 41 0,-43-37 0,0-1 0,-4-2 0,-2-1 0,-1-2-270,-3-4-1489,3-7-796,2-6 2555,10-13 0,-12 3 0,4-5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9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27953,'0'90'718,"0"-2"-718,-4-22 0,-2 3 0,-2-4 0,1-4 0,1-7 0,1-4 0,0-6-550,1-4-1321,2-6-2365,1-9 4236,1-9 0,0-8 0,0-5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2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25129,'0'-2'2981,"0"0"-2420,0 2-561,5 0 0,5 0 0,8 0 0,6 0 0,3 0 0,-1 0-517,-1 0-603,-4 0-897,-3 4-4773,0 1 6790,0 2 0,-7-3 0,-2-2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30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31 21902,'-3'-1'4034,"0"1"-2387,3 0-1378,-3-1 22,6-1-33,4-2-79,11-1-88,7-1-91,1 1 0,-1 1 0,-3 2 0,0 2 0,-1 0 0,-2 0 0,-3 0 0,-4 0 0,-3 0 0,-2 0 0,-3 1 0,0 3 0,-1 2 0,-1 5 0,-1 0 0,-1 4 0,0-1 0,0 9 0,0-4 0,-2 5 0,-1-3-69,-1-1 13,-1-1-11,-1-3 22,-1-2 45,-1-5 0,-3-1 12,-4-2-1,-2-2-11,-3 2 0,-2-3 0,-3 3 11,-1 2-11,-3 1 11,2 3-11,2 1 11,-2 11 12,10-7 10,1 7 1,10-10 33,2 0-43,2-1-24,2 8 0,0-4 0,3 5 0,5-6 0,6-3 0,4-1 0,1-3 0,5-3 0,0-2 0,3-3 0,1 1 0,0-2 0,10 0 0,-11 0 0,5 0 0,-16-3-80,-3-1-984,-2-5-5412,3-9 6476,-3 1 0,-2 0 0,-4 9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30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8 24121,'1'-4'3160,"0"0"-2555,-1 4 180,0 0-785,0 35 0,0-9 0,0 34 0,-1-16 0,-3 5 0,-1-1-3392,-3-1 3392,0 0 0,0-3 0,1-1 0,2-3 0,1-6 0,3-7 0,0-8 3392,1-7-3617,0-5-1052,0-5-662,0-4-2106,5-6 4045,0-5 0,0 3 0,-1 1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31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28502,'68'-12'169,"-8"3"-169,-29 9 0,-3 2 0,-1 3-1177,0 2-1334,3 1-7320,4 0 9199,5-2 0,-17-3 0,-3-1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35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6 17073,'0'-3'5502,"0"0"-3049,0 3-1960,-20 6 1,0 3-58,-21 8-100,2 3-123,-4 3-101,2-1 57,3-1-1,7-3-90,8-5-55,9-4-23,5-2-12,5-1-21,2-1 22,1 5-23,2 1 23,7 4 11,6 3 0,9 2 0,6 3 45,12 13-12,-10-9 34,5 9-11,-18-13 34,-4-1 44,-4-2 135,-4 1 0,-3-2-10,-10 12-259,-6-5 0,-8 9 0,-5-11 0,-2-2 0,0-4 0,-1-3 0,2-4 0,-7-3-35,12-3-727,-2-2-560,15-3-1154,5 0-6197,3-9 8673,13-6 0,-8 3 0,7-1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0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13 23034,'7'-7'1412,"-4"2"-1110,-10 5 1,-4 0-35,-4 1-100,-1 1 12,-1 2-45,2 0 55,0 2 23,-1 3-23,-3 3-55,-3 6-12,-4 3 11,-3 6-33,-3 2-34,1 2 23,1 1-56,4-1-12,4 2 0,2 1 24,4 4 167,-2 28-124,8-13 57,1 35-101,10-42-23,5 6-11,5-26-22,7-8-23,3-6-66,4-6-124,3-4-270,5-13-435,7-6-315,6-15-2073,3-2 3317,-1 3 0,-20 13 0,-8 7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0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27056,'-8'54'239,"0"1"0,0-1 1,-1-2-240,-5 36-12,-1 0-514,2-3-1020,4-5-1783,3-11 3329,3-14 0,3-26 0,0-13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1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9 21140,'0'-5'2779,"0"1"-8159,0 46 5593,-1-6 1373,-5 41-1418,-2-16 101,-7 22-202,4-26 855,-2 9-888,8-35-23,0-10 11,2-9 3350,1-6-3372,2-5 150,0-7-83,0-7-11,6-8 11,1-3-33,5 2 23,-2 4 32,-1 7 12,0 4 22,2 1 12,4 1-23,5-2-23,4-2 46,6-1-23,1 1 11,1 3 314,8 3-235,-13 2 11,6 5-23,-14 0-55,-3 3-68,-3-1-45,-4 0-22,-4-2-101,-3 2-470,-1 0-4034,-3 5 4605,1-5 0,-1 2 0,2-8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1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24860,'-22'76'1367,"1"-5"-1143,11-19-56,-1-2-123,-1-6 0,2-8-45,2-10 22,2-11-22,4-7 0,1-5 0,1-6 45,6-7-34,4-8 1,8-8 21,1 1-10,-3 4-1,-2 7 56,-4 5-10,-3 6-35,-1 1 46,1 2 22,0 0-11,4 0 10,0 0 1,3-2-11,1 0 11,1-4-1,1 0 12,0 1-67,0 2 11,-1 2-56,-2 1 23,-2 2-1,-2 7-22,-2 4-56,-3 7-504,-3 1-829,-2-1-2746,0-5 4135,0-6 0,0-6 0,0-3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1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26821,'-7'93'673,"-1"-8"-673,-8-31-628,0-4-1423,1-4-7780,5-7 8966,4-7 1,4-15-1,2-7 1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2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25387,'-31'76'1266,"6"-10"-1076,20-36-111,2-7-79,3-8 0,10-8-45,5-12-179,9-13-101,3-12 79,-2-9 156,-3 0 90,-7 7 23,-5 9 156,-6 11 90,-1 7 33,-3 12 68,0 8-101,0 12-168,0 9-101,0 2-112,0-1-583,1-8-762,8-5-3159,6-12 4616,11-6 0,-11-5 0,1-1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2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28199,'56'-33'-437,"-7"8"-504,-17 20-908,-8 3-4369,-7 6 6218,-10 9 0,-4-6 0,-3 5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60 26138,'-2'0'2533,"1"0"-2533,1 0 0,53 6 0,-17-9-1110,47-3-1680,-31-11 2790,-1-3 0,-21 8 0,-10 5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3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0 26362,'-34'85'1255,"-1"0"-1065,-2-11-134,-3 3-56,1-5-168,0-4-572,6-9-806,6-11-1345,6-10 2891,8-13 0,6-12 0,4-8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3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23661,'3'-3'3126,"-1"0"-2498,9 53-180,-3-23-190,11 40-169,-4-37-89,2-4-89,2-5-482,-1-5-561,2-6-1300,-1-5-7399,4-5 9798,3-12 1,-12 7-1,0-5 1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27292,'-12'82'1379,"-1"-1"-1379,-2-13 0,1 0 0,-2-2 0,3-7-685,3-8-1208,4-9-3430,4-11 5323,8-11 0,-4-10 0,4-6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4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20 20311,'0'-6'4740,"0"1"-4056,0 5 279,0 0-605,0-8-88,-1 8-102,-2 4-101,-3 17-34,-3 12-33,-2 7-168,1 3-403,1 2-617,0-3-549,5-4-4695,0-10 6432,4-13 0,0-8 0,0-7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4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25454,'71'28'78,"-10"0"-11,-40-2 147,-4 1 133,-9 2 34,-5 1-11,-10 2-67,-7 0-57,-11-1-44,-8-2-113,2-5-78,3-5 12,7-7-23,5-5 0,6-5-191,2-1-302,3-1-448,0 0-1053,3-8-7837,5-7 9277,14-15 0,-8 12 1,7-1-1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4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9 23516,'3'-5'2622,"-1"1"-2174,-2 4 516,0 0-651,7 59-78,-7-18-123,2 50-56,-10-33-3448,-5 1 3314,-1-1-493,-1-3-684,1-4-952,2-9-5346,4-11 7553,4-11 0,2-11 0,2-6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5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6 26015,'72'-5'358,"-10"8"-224,-41 24 34,-3 8-44,-5 6 10,-5 5 91,-4 1-1,-3 3-79,-8 1-10,-5 1-57,-9 1-22,-5-2-34,-1-5 1,-2-5-1,3-9-11,3-7-11,4-9-190,0-7-213,8-5-315,0-2-884,8-11-4605,2-6 6207,7-14 0,-5 12 0,6 1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5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4 24132,'2'-2'3686,"-1"0"-3092,-1 55-335,-3-9-259,-6 48 0,-5-21 0,-5-1 0,-1-1 0,2-5 0,0-6-1491,6-9-1590,5-12 3081,5-13 0,3-12 0,0-8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5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25151,'-68'51'1323,"9"-2"-1088,33-10-33,4 3-79,8 4-11,7-3-44,4-1 10,13-5-33,6-6 44,14-8 23,6-11-56,6-6-33,4-17-12,0-7 11,-3-15 57,-5-5 78,-7-3 11,-8 2-56,-9-1-45,-7 2 0,-5 0-45,-20-9-22,2 15-156,-17 2-248,3 21-436,1 16-1289,1 10-5636,7 11 7765,8 2 0,7-11 0,6-7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 23258,'2'-4'3664,"-1"0"-2969,-1 4-214,1 43-234,-4-12-180,0 38-67,-3-20-146,1 0-660,1 0-1122,2-2-4324,0-7 6252,2-7 0,0-17 0,0-7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7:46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27594,'62'-5'292,"-8"1"-897,-30 8-964,-3 1-2219,-5 4 3788,-4-1 0,-7-3 0,-2-2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2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12 21622,'0'-5'3720,"0"1"-8293,-33 2 4987,16 6-77,-27 1 1609,11 18-1744,6 0 848,-10 12-871,11-6-56,2 1-11,3-1-22,7-2 3335,5-3-3425,6 6 0,8-10-11,2 3-101,6-10-123,3-3-258,2-3-2084,15-3-1681,-6-7 4258,11-2 0,-23 0 0,-2 0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27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24815,'-35'31'1536,"7"-3"-1279,20-9-55,3 2-12,2 2-67,2 2 12,4 0-56,5-1-23,5-2 22,7-3-55,3-5-23,2-6-12,2-4-10,-3-4 22,-1-5 22,-4-4 12,-3-5-12,-3-4 34,-1-1 0,-5-2-11,-2-3-11,-2 0-12,-3-1-11,-4-1-11,-2 2 0,-5 3-22,-3 5-68,-1 7-100,1 5-236,0 2-336,3 8-695,3 3-2599,4 7 4056,3 3 0,1-8 0,0-2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27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26709,'2'13'650,"-1"3"-482,-1 6-33,-1 3-35,-2-1-66,-1-1-23,-1-3-11,1-4-11,2-5-67,1-5 66,2-3 12,3-6 34,4-5-34,5-5 11,1-2-11,0-1 0,-2 4 0,-1 2 11,-1 4 12,1 0-1,-2 4 34,1 0 0,-2 2 11,-1 0-22,-2 8-45,-1-3-470,-2 9-729,-2-6-1064,1-1-7568,4-3 9098,4-3 0,-3-1 0,1 0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27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22 25241,'2'48'1412,"-3"-2"-1143,-3-15-56,-2 4-34,-4-2-67,2-2-22,0-6 22,2-7-56,2-9 45,1-7-68,2-13-21,1-7-1,4-15 0,3-6 0,5-1 45,2 1 0,0 5-22,0 6-12,0 6-11,-1 7 57,0 5-24,-1 4 1,0 3 0,-1 2 0,-2 0 0,0 1 22,-4 1 11,-2 3 23,-1 3-67,-5 4-34,-4 4-146,-5 2-336,-4 1-481,1-1-5458,3 1 6421,5-7 0,2-2 0,5-7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2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25869,'-23'49'1681,"4"-6"-1301,12-18-111,4-2-56,1-2-34,5-3-99,3-4-80,6-3 0,6-5 0,1-2 0,2-4 0,0-3 0,-2-4 0,-2-4 0,-2-4-696,-3 0-783,-3-2-1233,-2 0 2712,-2-1 0,-2 8 0,-2 2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28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26373,'-7'66'1916,"0"-4"-1804,2-22-101,1-1-11,1-4-314,1-4-458,0-5-506,0-5-1322,0-5 2600,-2-2 0,2-8 0,1-1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2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24379,'0'-4'2857,"0"1"-2633,0 3-291,0 0-651,23-1-1377,-11 1-7736,18-1 9305,-15 3 1,-8-1-1,0 2 1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28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81 26843,'39'0'-22,"-5"-4"-101,-20-7 22,-3-1 67,-5 0 34,-3 1 12,-3 2 44,-5 0-23,-4 2 34,-5 3 23,-3 2 78,-2 7 269,0 3 123,0 7-67,2 4-301,2 1-192,3 1 0,2 1 0,4 0 0,3-2 0,2-4 0,2-3 0,4-5-864,3-3-8967,11-2 9736,-3-1 1,-1-2 0,-7 0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29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23695,'1'2'3070,"-2"29"-2554,-5-11-91,-3 25-122,-1-16-113,-1-2-22,2-4-22,1-4-12,3-6-110,2-5-24,2-4 0,1-3 0,0-5 0,3-3 0,3-6 0,5-3 0,3 0 0,1 0 0,1 3 0,-1 2 0,0 2-606,-1 3-4064,-2 2 1993,1 2 2677,-2 1 0,-4 1 0,-2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32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23706,'-37'24'1076,"6"1"-415,14 13-325,4-5-22,-1 16-12,6-14-22,3-3-145,3-6-113,2-7-22,5-7 23,3-5-46,7-6 12,5-9-11,3-7-46,0-9-32,0-3 21,-3 1 46,-3 1-1,-4 2 34,0 3 22,-2 3-22,0 2 0,-2 5 56,1 3 157,-4 7 11,1 6 34,-3 7 34,-1 7-80,2 1-88,0 1-68,2-1-23,2-3-33,1-2-157,3-4-403,1-3-3888,16-5 4448,-3-2 0,-3-2 0,-10-1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33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 23258,'1'-2'2409,"-1"0"-1625,0 2-616,0 27-56,-2-4-11,-4 23-34,-3-10 1,-2-3-68,0-4 0,3-6-12,2-9-55,3-5 11,2-6 34,1-3 22,3-6 45,5-5-45,6-9 0,4-2 0,1 0 11,-2 1 101,3-1-23,-6 10 2,4 1 21,-8 9 78,-1 6 0,0 2 102,1 11-225,-3-2-67,0 6 0,-5-7-258,-1 0-493,0 1-1008,-1-2-4280,0-3 6039,4-5 0,-3-2 0,3-3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33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24703,'-30'50'1502,"6"-6"-1256,17-19-111,4-5-68,3-4 34,6-6-56,4-5-45,8-8-12,3-8-111,3-7 56,0-5 45,-2-1 22,-5 3 0,-4 5 67,-5 6 67,-4 5 79,-2 5-33,-2 9-91,-4 6-21,-2 10-68,-4 2-146,1-2-471,4-5-817,2-6-2858,6-7 4292,6-4 0,-3-3 0,2 0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33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25431,'-24'45'1794,"1"-4"-1649,7-11-133,2-5-12,4-6-168,6-8-91,4-5 136,8-11 0,7-6 112,6-8 11,2-3 22,-3 3 113,-3 5 33,-4 7 34,-3 4 100,-4 2 23,-2 7-67,-2 4-135,-2 7-123,-1 2 0,-2-1-482,-2 0-941,1-2 1423,2-2 0,1-7 0,1-3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34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25375,'-40'13'2253,"4"3"-1939,17 3-169,3 5-33,4 3 45,5 3 22,3 0-56,4 0-110,8-5-13,7-5 0,10-10 0,4-6 0,1-13 0,-3-6 0,-7-9 0,-8-2 0,-6-1 0,-5 1 0,-7 1 0,-4 1-3643,-11-6 3643,11 16 0,-4-2 0,14 16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34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28671,'42'0'0,"-4"-1"-1155,-15 1-1579,-3 0 2734,-7 1 0,-6 0 0,-5 1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34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28671,'55'7'0,"0"-6"0,-12-9-1996,1-5 1996,-8 2 0,-15 5 0,-8 3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38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544 5 21868,'3'-2'3844,"0"0"-3351,-3 2 482,0 0-717,-5 5-46,1 0-77,-4 6-12,3-1 0,0 2-11,-1 3 23,-1 2-12,-1 1-34,-1 1-21,0-1-35,1-1-10,0-1 10,1 4-9,2-7-24,-1 4 0,2-6 0,-1 2 0,-1 0 0,-1 2 0,-2 0 0,-2 7 0,2-5 0,-1 3 0,3-7 0,1-1 0,0 0 0,1-1 0,-1-1 0,-3 5 0,1-5 0,-2 3 0,2-5 0,1 1 0,0-1 0,0 1 0,0-1 0,-3 3 0,2-4 0,-1 3 0,5-4 0,-1 0 0,1-1 0,0 1 0,-1-1 0,1 0 0,-2 2 0,-2 2 0,1-2 0,-1 2 0,1-2 0,1-1 0,-1 1 0,1 0 0,-1 0 0,0 0 0,0 0 0,0 1 0,0-1 0,-1 2 0,2-1 0,-5 4 0,4-5 0,-2 3 0,3-4 0,1 0 0,-1 0 0,1-1 0,1-1 0,-1 0 0,1-1 0,0 2 0,-2-2 0,1 1 0,0 0 0,2 0 0,-2 0 0,-1 3 0,1-3 0,-1 3 0,1-3 0,1 0 0,0 0 0,-2 1 0,3-2 0,-3 2 0,5-3 0,-1 0 0,2-2-304,0 0-1074,2 0-1165,8-6 2543,7-3 0,-5 1 0,1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8:40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16894,'0'-4'4806,"0"2"-4022,0 2 584,0-2-797,0 2 1995,0-1-2341,2 4-24,1 0-44,3 4 0,-1 0-34,0-1 11,0 1-22,-1-1-33,0 2-12,0-2-11,-1 2 0,0-1 0,1 1-11,-1-1 0,1 1-23,3 2-11,-2-3 0,3 1 1,-3-3-12,0 0 0,-2 0 11,2 0-11,-2 0 22,3 2-22,-2 0 11,2 0 1,-1-1-12,0-2 11,0 0 35,2 2-46,-2-1 0,1 0 0,-2-2 0,0 1 0,0-2 0,1 2 0,-1-1 0,-1 1 0,1 0 0,-1 0 0,0 0 0,2-1 0,-2 2 0,1 0 0,0-1 0,-1 4 0,0-4 0,-1 4 0,0-3 0,1 1 0,-1-1 0,1 0 0,-1-1 0,1-1 0,-1 1 0,1 0 0,-1 0 0,1-1 0,0 1 0,0 0 0,-1 0 0,0 0 0,0-1 0,1 2 0,0-2 0,0 2 0,-1-2 0,0 0 0,0 1 0,0-1 0,0 0 0,2 4 0,-1-4 0,1 3 0,-1-3 0,-1-1 0,0 1 0,0-1 0,0 1 0,0 0 0,0 0 0,-1-1 0,1 1 0,0 0 0,1-1 0,-1 2 0,0-2 0,0 2 0,0-2 0,0 2 0,1-2 0,0 2 0,-1-2 0,0 0 0,0 0 0,0-1 0,0 1 0,0 0 0,0-1 0,0 0 0,-1 1 0,1-1 0,0 1 0,0 0 0,-1 0 0,1-1 0,0 1 0,0 0 0,1 1 0,-2-2 0,2 2 0,-1-2 0,-1 0 0,1 1 0,-1 0 0,0 0 0,0 1 0,0-2 0,2 2 0,-1 0 0,1 0 0,-1 0 0,0-1 0,-1 0 0,2 2 0,-1-2 0,1 2 0,-1-3 0,-1 1 0,1-1 0,-1 0 0,0 0 0,0 0 0,0 0 0,0 1 0,1 0 0,-1-1 0,0 0 0,0-1 0,0 1 0,0-1 0,0 0 0,1 1 0,-1-1 0,0 1 0,-1-1 0,1 0-640,-1-1-1074,0-3-3788,0-1 5502,0-2 0,0 2 0,-1 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9:20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1555 80 24379,'-64'-22'728,"0"1"0,9 6 0,0 3-3441,-14 4 1,-1 6 2846,11 8 1,1 5 50,-5 2 0,1 5-477,-2 6 0,1 3 448,-1 4 1,1 4 181,2 2 1,2 3-266,1 3 0,3 3-139,1 3 0,4 2 66,2 4 0,2 2 0,4 3 0,3 3 0,3 2 0,3 2 0,5 1 0,5 3 762,4-1 0,5 0-762,2-2 0,7 1 0,17 19 0,8-1 0,-2-25 0,4-2 0,16 15 0,8-7 0,-4-26 0,3-8 0,4-1 0,4-5 0,2-3 0,5-6 0,30-4 0,4-8 0,-20-8 0,0-6 760,23-5 0,-2-9-760,-25-8 0,-4-6 0,0-5 0,0-3 0,-2-5 0,-1-3 0,-1-3 0,-2-2 0,-5 0 0,-3-2 0,-5 2 0,-5-2 0,-6 2 0,-6-1 0,-7 1 0,-5-1 0,-4 2 0,-9-7 0,-15-14 0,-12-10 0,0 8 0,-2 4 0,-4 2 164,-5-4 1,-7-4 0,-1 14-165,-5 21 0,-4 11 0,-2 6 0,-3 5 0,0 8 0,-1 6 0,0 3 0,0 5 77,4 7 1,1 4-515,-39 16-1020,22 14-1770,22 6 3347,20 4 0,16-22 1,7-4-1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9:20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627 47 25925,'25'-26'1064,"-5"6"-705,-19 20 44,-1 5-22,-2 5-90,-6 11-43,-10 10-248,-13 10 0,-11 9 0,-10 8 0,-5 2 0,0-1 0,3-4 0,4-4 0,2-1 0,1-4 0,-2-2 0,2-5 0,7-8 0,9-8-281,10-9-649,8-7-919,7-8-2554,8-10 4403,7-8 0,-4 6 0,4-1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39:21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 22428,'-4'-1'4539,"0"0"-3643,4 1-88,0 0-808,41 40 0,-14-18 0,36 33 0,-23-25 0,-1 2 0,2 3 0,1 0 0,3-2 0,3-3 0,-1-6 0,-3-6 0,-6-6-2533,-7-4 2533,-10-2 0,-10-2 0,-6-1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25.2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141 1 23880,'69'34'983,"-4"0"0,-13-11 0,-7 1 0,-9-1 0,-10-5 0,-13-2 0,-6-1-222,-17 3-727,-21 9-1,-23 9 1,-23 3-34,-5-1 45,8-5 22,16-10 0,19-6-67,19-9-112,11-4 112,52-2 11,0-2 23,43-5-34,-17-3-11,-6-4 11,-16 2 0,-15 5 0,-14 2 78,-10 3-78,-41 37 0,-9 7 5,5-3 1,-3 4-6,5-4 0,2 1 0,2-1 0,2 0-11,-12 28 11,15-16-56,16-14 23,6-13-23,16-10-68,39-8 102,5-16 0,34-11 22,-19-13 0,-6-1 11,-16 3-11,-15 13-23,-16 7 1,-10 24 78,-10 16 11,-10 23 12,-6 5-23,-6-3-23,4-15 12,7-13-79,7-13 34,46-49-33,-3-2 10,-2 2 1,0-4 22,10-17 11,-15 15 56,-15 16 169,-10 14-113,-48 51 11,0 13-61,2-5 0,-2 5-6,9-4 0,3 1-67,3-2 0,3-1-56,-5 33-425,14-20-503,33-25 0,23-17 738,35-29 0,-29 7 0,0-11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26.0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71 24832,'69'-7'327,"-1"-1"1,10 2 0,3 1 163,7 4 1,3 0-165,-20 0 1,1 1 0,2 0-1,6 0 1,1 0 0,1-1-1,0 1 1,2 0 0,-1-1-1,-2 1 1,1 0 0,-2 0-1,-1 2 1,-1 0 0,-1 2-1,-3 0 1,0 1 0,-2 0-305,-1 2 1,0 0 0,-1 0-24,-1 1 0,1 0 0,-1-1 0,-1-2 0,1 0 0,-1-1 0,0 0 0,0-2 0,0 0 0,31 0 0,-2-1 0,-5-1 0,-3-1 0,-9-4 0,-4-1 0,-11 1 0,-4-1 0,30-11 0,-31 4 0,-26 6 0,-19 2 0,-8 2-226,-26-25-758,-4 20 0,-30-19 738,-13 35 0,28-6 0,-3 5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27.5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1221 525 19813,'-49'-52'327,"1"-1"1,-22 0 0,-3 11 163,22 24 1,-3 7-1,-20-1 1,-6 11-165,16 16 1,-2 11 0,3 1 163,-9 3 1,1 4-165,10 0 1,-2 4 0,8-1 163,5 3 1,8 1-1,7-3 1,6 3 491,-5 48 0,17 8-492,24-43 1,7 0-106,6 2 1,8-3-286,16-4 0,9-5-29,13-3 1,7-8-51,13-10 1,5-7-16,-24-7 1,2-1-1,1-6-7,1-6 0,2-5 0,-1-3 4,2-1 0,0-3 0,-1-4 7,0-6 0,-1-4 0,-1-4-8,0-2 1,-1-3 0,-1-2 3,0-2 1,-2-3 0,-2 0-1,-3-2 1,-2 0-1,-3-2-4,-5 1 1,-2-1 0,-5 0-4,8-20 0,-10-1 22,-12 6 1,-13 1-6,-14 7 0,-19 2-1,-44-6 1,-21 11-28,7 17 0,-7 9 7,-1 2 0,-7 2 1,2 11 3,13 12 0,2 9 0,0 2 0,-3 1 0,0 3 0,2 4 3,0 6 1,2 5 0,1 2-4,3 1 0,1 3 0,2 1 3,5-1 1,2 1 0,2 4 29,-2 11 1,3 5 0,7-1-1,2 6 1,10 1 33,3 15 1,20-4 21,32-26 1,16-8-34,14-3 0,11-9-28,18-7 0,9-8-25,-21-7 1,2-3 0,1-4 7,3-6 0,1-5 1,3-4-7,-3-3 1,4-3-1,0-2 1,-7-1-3,-1-1 1,-5-1 0,1-6 0,14-13 0,0-7 1,-19 2-5,-4-34 0,-50 30 0,-20 3-46,-49 5 1,-21 12 17,9 10 0,-4 6 9,4 1 0,-6 2 1,3 8-16,-15 16 1,3 8 21,1 1 1,4 5 11,6 9 0,6 5 0,12-3 0,7 3 0,12-4 0,8 2 45,-2 31 45,32-4 44,43-5-110,36-12-24,-18-31 0,7-6 0,11-3 0,3-6 0,7-12 0,0-8 0,2-2 0,-2-6 0,-8-7 0,-4-5 0,-12 0 0,-7-4 0,-16 2 0,-7-2 0,2-42 0,-56 1 0,-35 14 0,8 40 0,-12 11 0,-10 12 0,-9 9 0,2 5 0,-15 9 0,0 9 0,10-1 0,-4 4 0,8 5 0,3 13 0,9 5 0,9-4 0,6 2 0,12-7 0,6 2 0,9 7 0,10-1 0,22 9 0,43-2 0,-3-53 0,11-17 0,14-17 0,10-14 0,-5-2 0,-16 9 0,-3-1 0,1-4 0,19-18 0,2-6 0,-13 2 0,-15 0 0,-13 1 0,-10 11 0,-14 3 0,-37-17 0,-36 32 0,6 29 0,-6 10 0,-9 11 0,-1 9 0,-7 5 0,1 6 0,-2 9 0,3 3 0,6-3 0,3 1 0,10-7 0,5 0 0,-17 21-371,34-12-613,27-7 738,52 10 0,-29-26 0,27 4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38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8 713 25847,'9'46'649,"-3"-9"-414,-3-36-44,-2 2 213,2-3-214,0 1-33,2-1-12,2 0-44,-1 0 11,0 0 0,-1 0-11,1 0-11,2-6-12,5-8-44,3-13-34,5-14 33,4-13-22,5-14-11,2-11 0,-2-3 0,-2 3 0,-8 12 0,-4 10 23,-4 9-23,-3 20 0,-2 5 11,-3 15 23,-1 2 22,2 2 1,-1-2-57,1 3 0,-2-2 0,2 3 0,0-2 0,1 4 0,2-1 0,2 1 0,7 12 0,-3 3 0,5 15 0,-5 3 0,1 6 0,-1 1 0,-2-1 0,0-2 0,2 8 0,-5-17 0,0 6 0,-4-16 0,-1 1 0,3 2 0,5 10 0,0-7 0,3 6 0,-1-15 0,1-5 0,3-6 0,3-3 0,-1-5 0,3-7 0,2-7 0,3-7 0,4-6 0,4-3 0,3-5 0,20-21 0,-17 15 0,11-11 0,-26 25 0,-2 4 0,-13 12 0,-1 4 0,-8 9 0,-2 2 0,2 0 0,-3 0 0,1 0 0,1 1 0,-1 7 0,2 5 0,0 8 0,3 10 0,-1-7 0,4 6 0,-2-12 0,6 6 0,0-10 0,5 2 0,0-11 0,3-3 0,5-2 0,4-10 0,5-10 0,6-15 0,2-9 0,-1 1 0,-1-2 0,-6 6 0,-4 2 0,4-4 0,-12 13 0,5-3 0,-15 16 0,-3 3 0,-3 7 0,-3 0 0,-2 5 0,0-2 0,0 2 0,1 0 0,0 8 0,1 7 0,-2 14 0,-1 13 0,-1 12 0,-1 7 0,-7 6 0,-12 26 0,1-24 0,-7 16 0,10-32 0,1-2 0,-3 1 0,2-2 0,-2 0 0,-4 11 0,8-22 0,-2 5 0,6-25 0,4-7 0,-2-3 0,2-6 0,-3 0 0,-2-3 0,-7 0 0,-25 0 0,5 0 0,-22-1 0,14 0 0,-5 0 0,2 1 0,-3 0 0,1 1 0,-33 9 0,19-4 0,-23 5 0,28-6 0,-1-1 0,0-1 0,-3-2 0,-1 1 0,2-2 0,3 0 0,-8-10 0,23 0 0,-3-9 0,25 4 0,4 2 0,0 3 0,1 3 0,-1 3 0,-8 1 0,7 0 0,-3 0 0,12 0 0,6 0 0,2 1 0,2 0 0,1 1 0,0 0 0,0 0 0,0 0-91,0-2-2015,0-6-1984,6-7 4090,5-11 0,-2 12 0,1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38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18328,'-5'0'4572,"1"0"-3956,4 0-146,0 0-145,-72 52-89,43-21-175,-15 5 1,4 3-6,20 2-34,8-2 1,5 2-12,5 1-11,2-2-11,5-3 11,8-6 0,10-6-45,9-6-22,3-8 67,2-5 0,-2-5 0,-2-7 22,-3-10 45,-2-10 269,8-35-168,-9 11-11,4-16 57,-19 23 234,-5 9-202,-6 8 101,-18 7-302,0 10-45,-12 4-90,7 5-380,8 0-550,6 2-526,6 3-3418,2 5 4964,6 3 0,-5-3 0,5-4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39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29 17834,'-10'0'4684,"1"0"-4101,9 0-280,0 0 10,-62 16 1,35-4-22,-50 15-57,52-8-90,2 0-44,4 1-34,2 1 1,5 3-24,2 2 1,5 18-22,2-12 10,2 12-22,10-19 1,5-2 10,12-10 213,31-5-100,-12-20 33,19-11-56,-27-16 68,-9-6 32,-10-1-44,-8 1-100,-7 2-12,-3 3-34,-3 5-22,-10 0-134,1 15-258,-4 4-494,8 13-1567,4 3-6310,1 2 8763,2 7 0,1-6 0,0 6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39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24042,'-50'14'342,"0"0"0,-32 16-264,54 1 57,9 3-23,6 2 33,7 1 23,2 2 45,4 0 23,5 0 122,7-1-22,12-7-3593,6-1 3313,7-8-23,0-9 1,-1-7 56,-1-6 66,-3-19 13,-2-11-57,-4-23-45,-4-7-44,-7-1 3369,-7 2-3460,-4 7-223,-6 9-314,-10 8-796,-9 12-3305,-13 10 4706,-7 8 0,18 5 0,3 0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53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629 7 18138,'0'-2'4549,"0"1"-2656,0 1-1411,0-1-124,0 0-99,0 0-24,2 1-56,0 1-56,1 4-22,1 2-11,-1 4-12,-2 2 12,1 0-1,-2 2-10,0-1-1,0 2-11,0 0-33,-1 1 11,-2 0-23,-1 2-11,-3 1 0,-1-1 1,1 1-12,-1-1 11,0-1 11,-2 7-22,1-6 11,-1 5 23,2-8-12,-1 2 1,-1 0-23,-5 7 0,3-5 0,-7 10 0,8-13 0,-2 4 0,3-8 12,1 0-12,-2-1 0,1 1 0,-2 1 0,1-1 0,-1 1 0,2-1 0,-1-1 0,1 1 22,-3-1-22,0 1-11,-1 2 0,-5 5 22,5-5-11,-2 3 0,5-7 0,2-2 11,-1-1-11,-6 2 0,4-1 22,-7 3-10,5-2 21,0 1 34,1 0 1,0-2-24,1-1 12,2-2 45,2-2-67,1 0 11,1-1-12,-1 1-33,1 0 34,-2 0-23,0 0 11,0 0 1,0-1 10,1 1 12,1-1-45,0 0 23,2-1-12,-1-1-11,1 1 22,-1 0-22,0-1-22,1 1 22,1 0 0,0 1 0,0-2-56,0 0-45,2-1-358,0 0-449,1-2-840,7-7-4616,1-6 6364,7-4 0,-7 7 0,-1 4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56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15090,'-5'0'4538,"1"0"-3687,4 0 1177,0 0-1535,-2 0-101,2 0 1211,-1 0-1503,1 2 35,0 2-46,0 3 215,7 9-136,-3-4 0,4 8-23,-4-6-44,0 1-34,-1 0-22,0-1-34,-1 1 56,1 3-67,-1-5 23,0 3-1,1-6 12,-1 0 11,0 1-1,0-1-32,-1 0 10,3 2-22,-1-4 0,2 4 11,0-4-11,-1 1 0,1-1 11,1-1 1,0 2-1,0-1 22,1 1 23,-1 0-22,-1 1 0,3 5-34,-2-4 0,3 5 0,-2-7 0,-1 1 0,1-3 0,-1 0 11,0-1 0,3 3 0,-3-2 0,2 2 12,-2-2-1,-2-2 1,0 1-1,0 0 0,0 0-10,1 2-1,0 0-11,1-1 11,0 0-11,3 2 0,-2-2 0,1 2 0,-3-2 0,-1-2 0,2 2-11,0 1 11,-1-2-11,2 0 22,-4-1-11,2-2 11,-1 2-11,1-1 0,-1 0 22,1 1-10,-1-1-12,1 1 11,-1-2-11,2 1 22,-3-1 1,2 0-12,-2-1 11,1 1 1,2-1 0,-1 0-1,1 1-11,0 0 23,-1 0-1,1-1-10,-1-1 22,0 0-1,0 0-32,0 1 10,0-1 12,-1 1-12,-1 0 12,3 1-12,-1 1 12,2 0-23,-1-1 11,-1 0 1,1 0-1,0 0 34,-2-1-34,3 1-10,-4-1-1,1 0 0,-1 0 0,0 0-11,0-1 0,-1 0 0,-1 0 11,2-1-11,-1 2 12,1-1 10,-1 1-11,2 0 0,-3-1 1,2 0-1,-1 0 0,0 0 0,2 0 23,1 1-23,0 0-11,1-1 22,-1 1-10,-1-1-1,1 0 34,-2 1-34,1-1 22,-1 1 1,1-2-23,-1 2 0,1-1 1,1 0 10,-1 0 12,1-1-12,-1 0 12,0 1-23,1 1-11,0-1 0,0 1 11,0-1 0,1 1-11,0 0 34,-2-1-34,1 1 22,0 0-22,1 1 11,-1 0 1,0 0-12,-1-2 0,-1 1 11,-1-1-11,0 0 0,-1 0 33,2 0 1,-2 0-12,1 0 1,1-1-1,-1 1 1,1-1-1,0 2 12,0-1-1,0 1-22,0-2 23,0 2-34,-2-1 22,1-1-9,-1 0-13,1 1 0,0 0 0,1 0 0,-1 0 0,2-1 0,-2 2 0,1-2 0,-1 1 0,-1-1 0,1 1 0,-1 0 0,1-1 0,0 1 0,0-1 0,-1 0 0,0 2 0,0-2 0,0 1 0,-1-1-3037,1 0-6794,-8-1 7985,-3-1 1,1 1 0,0-1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0:59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26115,'0'-2'1334,"0"1"-976,0 1-22,3 0-67,1 0-23,5 0-233,3 0-13,3 0 0,5 1 0,2 1 0,5 0 0,3-1 0,1-1 0,1 0 0,1 0 0,-2 0 0,7 0 0,-11 1 0,5 1 0,-13 1 0,0 1 0,0-1 0,2 0 0,0-3 0,6 1 0,-9-1 0,3 0 0,-11 0 0,0 0 0,-3 0 0,3 0 0,-2 0 0,8 0 0,-6 0 0,5 0 0,-5 0 0,1 0 0,0 0 0,1-1 0,1 1 0,3-1 0,-4 0 0,2 1 0,-4 0 0,0 0 0,1 0 0,0 0 0,1 0 0,4 0 0,-4 0 0,3 0 0,-5 0 0,0 0 0,1 0 0,0 0 0,0 0 0,8 0 0,-4 0 0,5 0 0,-7 0 0,0 1 0,-1 0 0,-2 0 0,1 1 0,-2-1 0,-1 0 0,0 1 0,-1-2 0,5 0 0,-1 0 0,4 0 0,-3 0 0,-1 0 0,-1 0 0,0 0 0,-1 0 0,0 0 0,0 0 0,0 0 0,0 0 0,0 0 0,-1 0 0,6 2 0,-5-1 0,4 1 0,-5 0 0,1 0 0,0-1 0,1 1 0,-2-1 0,1 0 0,0 0 0,2-1 0,-2 1 0,1-1 0,-5 0 0,0 0 0,0 0 0,2 0 0,-1 0 0,2 0 0,-2 0 0,1 0 0,1 0 0,1 1 0,0-1 0,2 1 0,-2-1 0,0 0 0,-2 0 0,-1 0 0,-3 0 0,0 0 0,0 0 0,3 0 0,-1 0 0,3 0 0,-1 0 0,-1 0 0,-1 0 0,-2 2 0,-1-2 0,0 1-1491,-2 0-918,1-1 0,-1 0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25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46 21488,'0'-4'3350,"0"1"-2813,0 3 539,0 0-997,-37 9-1,13 12 23,-32 14 22,24 12-56,3 1-33,5 0 123,7-1 34,7-7-79,5-5-90,6-13-22,14-10 0,14-21-33,19-19-158,9-20 0,1-12 68,-8-2 101,-12 5 22,-12 8 0,-8 3 44,-7 23 24,-1 3 21,-3 19 113,2 15 11,0 12 179,0 19-89,-3 8-225,5 26-89,1-25-639,7 9-728,5-37-1759,4-10 3137,6-9 0,-14-5 0,-4-2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26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21902,'2'0'2667,"-1"0"-2409,-1 44-57,-6-9-55,-4 40-1,-7-22 1,0-1-12,1-8-54,1-7-47,5-11-33,3-8-11,3-9 11,3-6 34,5-11-12,8-8-22,6-12 34,9-5-1,-2 0 158,0 4 33,-3 6 0,-3 7 22,-1 5 12,-1 6 0,1 3-1,0 5 35,1 4-46,-2 4-100,0 2-79,-2 1-34,-2 0-33,-2-3 0,-4 1-548,1-2-528,-2-2-1031,2-2-4739,3-3 6846,6-1 0,-8-2 0,3 0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26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0 25051,'-60'62'997,"9"-3"-661,31-16-78,5-4-79,7-4-101,4-13-44,10-9 0,8-8-34,10-18 0,8-5-12,14-31 12,-14 15 12,2-9-12,-20 28 0,-6 7 33,-4 11 203,-3 14-46,0 13-134,-1 9-56,-1 3-11,1-8-269,0-6-706,0-9-1031,4-7-2857,4-7 4874,8-8 0,-6 2 0,1-4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26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24883,'-36'71'1613,"8"-11"-1568,21-38-45,5-10 11,4-6 34,8-12-11,5-8-23,6-10 0,1-2 23,-1 1 44,-3 6 68,-3 7 10,-1 6-9,-4 4 21,-1 4 0,-2 5-45,-2 5-67,-3 6-34,-1 2-22,-1 3-593,0-3-920,0 0 1513,13-7 0,-10-6 0,10-4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2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25880,'-68'52'1278,"9"2"-1122,30 0 35,7 2-23,9-2-23,7-5-77,14-7-24,11-12-32,14-12 44,10-9-34,0-19 23,-2-11 22,-8-15 23,-9-9-1,-10-4-22,-8-1-67,-9 2-100,-8 5-684,-6 5-1211,-7 10 1995,-2 12 0,11 7 0,3 7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2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27348,'54'17'56,"-6"-2"-673,-24 2-974,-1-3-2723,-2 0 4314,-6 2 0,-6-8 0,-5 0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27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28031,'91'-6'34,"0"0"-829,-18-2-2005,13-2-3855,8 0 6655,4-1 0,-42 5 0,-13 2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28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28255,'43'-3'416,"12"3"-416,17 4 0,16 1-560,11 2 560,-47-4 0,-1 0 0,0 0 0,1 1 0,13 1 0,-1 2 0,23 3-37,11 4 37,-56-3 0,-13-3 0,-12-2-1637,-6-2-4267,-5-1 6007,-4-2 1,-1-1 0,-1 0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29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513 0 17129,'6'0'4818,"-2"0"-4123,-4 0 302,0 0-515,3 0 123,-2 0 0,1 1 90,-2-1-214,0 3-234,0 1 22,-5 7 78,-8 8 34,-15 11 67,-15 13-157,-15 9-110,-10 7-453,-3 2 272,5-4 0,11-3 0,12-7-471,12-6-806,9-5-1412,7-7 2689,8-9 0,4-9 0,3-7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1:31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 16826,'-1'-3'6947,"0"0"-5961,1 3 706,0 0-1244,-7 26-122,5-6 32,5 25-11,13-9-111,15 5-80,7 3-88,5 5-46,2 3-22,-1 0-34,-1 1-559,-2-2-718,-4-2-2409,-6-5 3720,-7-9 0,-12-15 0,-6-9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2:21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1 263 21552,'88'-1'346,"-1"0"0,1 0 1,0 0-1,0 1 0,-1-1 1,10-3-1,-4-1 0,0-1 1,4 0-1,7 0-346,-16 1 0,5-1 0,4 1 0,2-1 0,2 0 0,-1-1 0,-1 0 0,-3 0-348,-8 0 1,-1-1-1,-2-1 1,0 1 0,1-1-1,2 1 1,4 0 0,4 0 347,-11 2 0,3 0 0,4 0 0,3 1 0,1 0 0,1-1 0,1 1 0,-1 0 0,-1 1 0,-2-1 0,-2 1 0,-3-1-79,9 1 0,-3-1 0,-2 1 0,-2 0 0,0 0 0,-1 0 1,3 1-1,1 0 0,3 0 79,-5 0 0,3 0 0,4 0 0,0 0 0,2 1 0,-1 0 0,-1 0 0,-2 1 0,-4 0 0,-3 1 0,-6 0-51,24 3 0,-6 0 1,-4 1-1,-4 1 1,-2 1-1,1 0 51,6 1 0,-3-1 0,-1 2 0,-1 2 0,2 2-517,-13 2 0,2 3 0,1 1 1,-3 1-1,-2 0 0,-6 0-651,9 2 0,-7 0 0,-2 0 0,2 3 1258,8 3 0,4 4 1,-7-2-1,-14-3 0,-11-2 1,-12-3-1,16 11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3:5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1167 25925,'-23'54'924,"0"1"1,-15 32-6418,35-81 5616,0-9 1398,11-29-1431,17-24-73,-6 11-1,3-3 1,7-8 0,1-1 173,1-5 0,-1-2-179,0 0 1,-2-1-7,-3 2 1,-2 0 5,-3 7 0,0 2 17,-4 4 0,0 3 129,17-42-111,-14 37 3098,0 8-3144,-12 30 0,-3 10 0,2-1 732,-4 5-732,8-2 18,13 44-18,4 6 0,-7-3 0,0 3 0,20 41 0,3-2 0,6-13 0,0-11 0,0-21 0,0-12 0,1-18 0,31-23 0,-15-20 0,-20 6 0,0-4-423,20-32 423,-1 3 0,-2 11 0,-9 8 0,-6 15 0,7-2 0,-13 14 0,8-5 0,-14 8 423,3-7-423,3 1 0,8-8 0,4 0 0,-10-2 0,2-3 0,23-17-159,-20 11 0,-3-2 159,16-15-33,-7 1 33,-9 7 0,-11 12 0,-9 6 0,-9 14 0,-8 4 0,-1 5 317,-1 2-317,2 15 34,3 9-34,-2 25 0,2 12 0,-4 1 0,-1 3 0,-1-14 0,0 2-239,1 23 0,-1 1 239,-1-22 0,-1-3 0,-1 0 0,-1-1 0,2 39 0,-3-16 0,-1-13 0,0-18 0,0-9 0,0-12 0,0-8 478,0-4-478,-4 1 0,-13 2 0,-16 6 0,-24 2 0,-21 2 0,28-13 0,-3 0-1696,-7-1 0,-2-2 1696,-9-1 0,-2-3 0,-3 0 0,-2-1-174,-1-2 0,-4 0 174,5 0 0,-5 0 0,3 0 0,-12 0 0,-1-2-352,13 1 1,-4-1 0,5-1 351,-4-2 0,4 0 0,3-2 0,2 0-158,8-1 0,3 0 158,8 0 0,3-1 2541,-34-7-2541,37 3 0,1 0 0,-14-2 410,-4-5-1553,42 11 801,14 0-5327,12-10 5669,20-10 0,-12 10 0,12-2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3:52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625 39 21992,'-72'19'1038,"0"0"0,3 0 1,3 1-770,18 0 0,2 2-483,-35 21 461,15 2-113,19 3 169,15 3-258,15 2 74,8-2-63,20-6 33,20-11-10,30-16 10,27-23-251,-33-11 1,0-8 166,4-5 1,-1-6 11,-3-6 0,-3-3 27,-8 3 1,-5 0 68,13-30-391,-29 12 345,-15 10-303,-67 0-369,29 25-986,-36 7-4057,49 35 5804,20 8 1,-1-5 0,6-5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3:53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374 7 22496,'-10'-6'2745,"-76"43"-2398,39-1-207,-8-1 1,1 3-523,6 20 505,11-1 169,15-1-169,12-2 63,5-5-51,5-7 10,14-11-77,9-15 44,21-8 11,10-29-33,3-14 45,-1-26-1,-11-9-44,-15 0-12,-15 3 251,-10 7-340,-45 0-224,7 29-202,-35 4-571,24 25-1099,14 16-7724,14 8 8734,20 12 0,-1-12 0,6-6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3:53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343 198 25342,'-72'28'467,"0"0"0,7 2 0,11 6-277,13 33 46,18 10-79,10-3-79,10-8 0,26-14 46,15-22 21,30-14-5693,11-26 5604,-2-24-34,-11-24 809,-18-19-831,-20-9-22,-15-4 750,-12 3-1255,-18 2-347,-9 11-773,-19 12-4034,-7 19 6462,-12 19 0,29 12 0,-1 10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3:57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0 162 28261,'94'6'0,"-1"1"0,1-1 0,0-2 0,0-2 0,-2-5-866,-9-7 0,-3-5 1,1 0 865,3 0 0,0 0 0,1 1-653,0 1 0,0 1 0,0 1 653,-1 0 0,-1 2 0,-1 0 0,-2 2 0,-1 1 0,5 1-278,-5 2 0,4 0 1,1 1-1,-6 0 278,1-1 0,-5 2 0,5-1 0,4 2 0,6-1 0,-1 1 0,-11 1-335,7 2 0,-7 1 335,16-1 0,-8 2 609,2 9-2156,-30 2-1108,-26 9 3048,-25 9 1,-7-12-1,-5-2 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3:5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3745 22765,'0'6'2700,"0"-1"-2353,5-45 1,5-26 123,12-27-1264,-10 30 1,1-8 0,1 1 915,6-24 1,0-1-72,-7 22 0,-1-3 0,-1-2-41,1-8 1,0-3-1,-2-2-413,-1 17 1,-2-1 0,1 0-1,0-1 407,-1-2 1,1-1 0,0 0 0,0 0-6,-1 0 0,0 0 0,0 0 0,0 1 0,2-21 0,0 2 0,-1 1 3,-2 8 1,0 0 0,-1 4-1,-1 8 1,0 2 0,-1 2 424,0-20 1,-2 1-373,0-8 0,-2 5-11,1 34 0,0 2 22,1-6 0,1 7 90,4 11 1128,1 16-1173,3 12 2350,2 6-2384,5 6 114,54-12-192,10 0-860,-11 1 1,6-1 859,3 1 0,3 1 0,12-1 0,4 1-393,-27 5 0,2 1 0,6 1 393,10 1 0,8 1 0,2 0 0,-5 0 0,-17 2 0,-4 0 0,1 0 0,5 1-361,0 0 1,6 0 0,2 0-1,-3 1 1,-6 1 360,19-1 0,-6 2 0,0-1 0,-3 2 0,0-1 0,-2 1-142,-5 0 1,-2 0-1,-2 0 142,-6 0 0,-2 1 0,-1 1 0,25 2 0,-4 1 0,-10 0 0,-3 2 0,-9 1 0,1 1 0,11 3 0,-2 1 0,-24-4 0,-1 0 0,9 2 0,-4-1 0,-1-2 1064,-16-1-1064,-11-4 990,-11 0-990,-8-1 2339,-4-2-2339,-4 3 794,0-1-794,-2 0 0,0 1 0,0-2 0,0 5 0,0 8 0,-5 15 0,-8 21 0,-12 24 0,9-30 0,-3 6 0,-10 36 0,-2 6-532,8-18 1,1 2 531,3-7 0,-1 4 0,3-1 0,-1 13 0,3-1 0,1 7 0,1 0 0,-1 1 0,0 4 0,1-10 0,-2 6 0,0-4 0,4-20 0,0-4 0,-2 4-461,-3 15 0,-2 4 1,1-6 460,-1 3 0,0-5 0,0 1 0,0-1-125,2-3 1,1-1 124,3-2 0,1-2 0,1-7 0,0-1 0,0 10 0,2-3 0,-6 20 0,-2 4 0,7-56 0,0-15 0,4-12 873,0-6-907,1-5 810,-1 0-1302,-2 0-234,-3 0-1515,-7-10 2275,-13-8 0,14 4 0,-6-2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4:21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24737,'-2'0'3249,"0"0"-2564,2 0-685,111 19-911,-41-12 1,6 0 910,-7 1 0,4-1 0,1 0 0,0-3 0,0-1 0,-2-1 0,23-1 0,-2-2 0,-26 0 0,0-2 0,1 1 0,1 0 0,1 0 0,-1 0 0,-1-1 0,0 0 0,-1 1 0,26-1 0,-3 1 0,-11 1 0,-1 2-146,3 10 1,-5 2 145,-24-6 0,-3 2 0,6 7 0,-4 1 0,4-3-1076,-7-7-2286,-5-3 3362,-11-1 0,-12-2 0,-11 2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4:51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18260,'70'-1'246,"0"0"1,-2 0-1,-4 1 1098,18 0-1276,11 0 699,-42 0 1,2 0-757,1-2 0,1 0-11,0 1 0,0 0-219,44-4 219,-16 3 11,-22 0 2288,-22 2-2231,-20 0 1262,-11 0-1173,-19-1-12,-24 0-89,-24 0-33,-27 1-1,-10 0 2172,3 0-2150,10 0 80,16 0 21,15 0 113,0 0-212,23 0-46,-3 0 0,24 0 0,2 0 0,10 0 0,19 4 0,16 2 0,36-2 0,8-2 0,-31 1 0,1-1-567,37-4 1,-3-2 566,-9-4 0,-18-3 0,-18 0 0,-21 4 0,-10-2 0,-11 0 0,-25 3 0,-15 1 0,-33 5 0,15 9 0,-1 3 0,-33 3 0,35-1 0,2 1 0,-6 1 1133,12-8-1133,17-3 0,13-5 0,10 0 0,6 0 0,3 0 0,13 0 0,13 0 0,21 0-427,19 0-1074,7 0-3071,4 0 4572,-9 0 0,-30 0 0,-13 0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4:56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1307 24199,'-8'0'2656,"2"0"-2096,0-91-269,7 18-760,0-4 0,1-7 598,4 20 0,0 0-51,0-6 1,0-2-35,-1-3 1,-1 0-12,-2 0 1,-2 1-6,1 6 0,0 2-16,-1 9 0,0 3-12,0-26 399,0 29-399,-2 26 206,2 15-206,-3 8 0,2 2 0,0 0 647,7 0-647,17 0 0,19 0 0,29 2 0,19 0-212,-37-1 0,2 0 212,3 0 0,0-1 0,1 0 0,-1 0 0,-2 0 0,-1 0 0,42 0 0,-13 0 0,-11 0 0,-14 0 0,-11-1 0,-16 0 0,-15 0-1737,-16 7 1737,-71 53 0,48-38 0,-47 37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4:5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28671,'55'34'0,"9"-7"0,14-19-1009,10-5-3250,4-3 4259,-40-1 0,-3 0 0,6 1 0,-7-2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4:57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314 141 27438,'-70'32'209,"0"1"0,6-2 0,13 6-164,20 35-34,13 5 0,8 1 11,12-4 1,19-9-1,14-13-11,25-12 12,12-15-12,5-12-11,1-8 22,-4-15-10,-8-12 32,-5-18 68,-11-11 125,-8-8-237,-14-4 0,-11-4 0,-11-8 0,-7 16 0,-3-1 0,-9-26-131,4 31 0,-2 4 131,-14 7 0,2 21 0,0 14-213,-6 10-1244,1 16-1108,0 6-7266,11 12 8477,8-6 0,9-13 0,0-8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4:5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8 23560,'0'-5'3003,"0"2"-2499,0 3 35,0 0-282,3 96-44,-7-27-286,0 7 0,-3 3 173,-4-24 1,-2-3-28,-3 1 0,-1-1-456,0-1 1,1-1 382,-14 37 0,5-17 0,5-20 0,7-19 0,1-17 256,5-9-256,-3-18 903,5-18-903,1-22 0,10-21 0,19-7 0,11 1 0,20 9 0,-4 16 0,0 18 0,-9 11 0,-2 17 0,-1 2 0,-2 7-3392,0 0 3392,-3 0 0,-2 0-1749,-4 2-2139,3 0 3888,1 0 0,-13-1 0,-3-1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4:57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4 25207,'0'-2'3464,"0"0"-3464,0 43 0,-1 22 0,-4 6-568,1 9 1,0 4 567,0-29 0,-1-4 0,0 5 0,1 1 0,-1 0 0,1 0 0,-1 1 0,-1 0 0,1-2 0,0-1 0,-1-1 0,-2-1-460,-7 45-1479,-6-10-2319,-2-10 4349,1-16 0,9-26 0,3-15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4:57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26272,'64'-18'-3108,"1"-1"1,-4 2 0,-6 4 3107,8 10 0,-27 1 0,-10 2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4:5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15 24804,'2'-8'3867,"0"2"-3867,-2 6 0,0 0 0,-20 94 0,5-33-559,0 7 1,-1 4 558,0 9-49,2-5 49,9-4 0,0-6-1816,3 2-3584,-6 6 5400,-7 12 0,6-38 0,-3-3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3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55 27998,'-4'0'492,"1"0"-311,3 0-181,10 0 0,4 3 0,11 0 0,4 3 0,5-1 0,5-1 0,7-2 0,5 0 0,4-2 0,3 0 0,1 0 0,0 0 0,-1 0 0,1 0 0,28 0 0,-19 0 0,22-4 0,-28-1 0,-1-4 0,-8 1 0,3-1 0,-23 4 0,1 1 0,-20 3 0,-1 1 0,-3 0 0,3 0 0,-1 0 0,4 0 0,1 0 0,1-1 0,1 0 0,-4-2 0,2 1 0,1-1 0,-4 1 0,1 1 0,-6-2 0,3 1 0,-3-1 0,3 0 0,-2 0 0,-1 2 0,0 0 0,-2 1 0,-3 0 0,-1 0 0,-3 0 0,1 0 0,-1-1 0,0 0 0,0-1 0,0 2 0,0-1 0,1 1 0,-1 0 0,2 0 0,0 5 0,-1 4 0,1 8 0,-2 2 0,1 2 0,-1-1 0,0 1 0,0-4 0,0 2 0,0 1 0,0 1 0,0 0 0,0-1 0,0-2 0,0-2 0,0 9 0,0-7 0,-2 7 0,0-7 0,-3 2 0,0 2 0,-3 13 0,2-5 0,-2 7 0,2-10 0,2-4 0,0 2 0,0-2 0,-1 3 0,1 0 0,-1 0 0,1 1 0,1-2 0,-1 15 0,2-12 0,-1 9 0,2-13 0,0 7 0,0-8 0,-1 4 0,-1-13 0,2 2 0,-1-3 0,1-1 0,-1 0 0,1 0 0,1 2 0,-1-1 0,1 1 0,-1 5 0,1-4 0,-1 6 0,-1-6 0,1 3 0,-1-2 0,2 2 0,-1-3 0,1 3 0,0-4 0,-1 1 0,0-4 0,-1 2 0,2-1 0,-2 0 0,2-2 0,-2-1 0,1 0 0,-1 2 0,2-1 0,-2 4 0,2-4 0,-1 3 0,1-4 0,0-1 0,0-3 0,0-2 0,0-2-4180,9-22 4180,11-16 0,-6 9 0,4-4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3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27706,'12'-4'965,"7"1"-965,17 3 0,7 0 0,9 0 0,8 0 0,5 0-192,0 0-637,-5 0-2824,-7 7-6178,-26 7 9246,-9 13 1,-18-11 0,-2 1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3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28671,'4'20'0,"8"-4"0,23-8 0,10-3 0,10-2 0,12-3-147,9-9-951,8-2-2185,4-11-2678,0 2 5929,1-4 1,-41 13 0,-9 0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4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673 1 25656,'-54'3'958,"0"1"0,-43 10-532,39 11-191,0 7-67,0 7-23,-1 8-20,3 8-125,2 7 0,9 3 0,7 1 0,14 1 0,11 0 0,8 2 0,10-2 0,12 0 0,16-11 0,20-7 0,15-18 0,15-14 0,-19-14 0,0-6 0,28-9 0,-36 4 0,-4-3 0,-3-13 0,-17 2 0,-11 0 0,-13 0 0,-3-2-69,-10-14 25,-4 9 21,-8-10 1,-8 15 22,-5 1-23,-6 2 23,-4 0 12,0 3 10,-12-3 90,17 10-77,-2 0-35,24 10 0,5-1 0,6 2 0,1 0 0,5 0 0,17 0 0,18-1 0,22-2 0,10 0 0,-19 0 0,1 1 0,27 1 0,-29 0 0,-1 1 0,15 0 0,8 0-808,-30 0-2352,-6 0 3160,-40 2 0,0-2 0,-6 3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6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27236,'-8'0'974,"2"0"-828,6 0 123,0 0-223,5 0-46,7 0 0,9 0 0,10 0 0,7 0 0,7 1 0,8 3 0,7 1 0,8 3 0,6 1-3392,3 1 3392,-1-2 0,-3-2 0,-2-2 0,-5-1 0,-2 1 0,16 2 0,-24-1 0,11 3 0,-29-4 3392,8 0-3392,-14-3 0,8 0 0,-16-1 0,1 0 0,-3 0 0,-4 0 0,-3 0 0,-6 0 0,-3 0 0,-3 0 0,0 0 0,1 0 0,0 0 0,2 0 0,-2 0 0,1 0 0,-1 0 0,-2 0 0,-1 0 0,-1 0 0,0 2 0,0 5 0,0 6 0,0 4 0,0 2 0,0 0 0,0 1 0,1 2 0,1 4 0,1 3 0,0 4 0,1 2 0,-2 0 0,1-1 0,-2-1 0,2 0 0,-1-1 0,-1 1 0,1 10 0,0-10 0,0 7 0,-1-14 0,1 1 0,-1-2 0,0 0 0,-1 0 0,0 0 0,0 0 0,0 1 0,0-3 0,0 10 0,0-8 0,0 8 0,0-9 0,0 1 0,1 1 0,-1 1 0,1-1 0,-1 11 0,0-10 0,0 7 0,0-10 0,0 3 0,0-5 0,0 0 0,0-6 0,0-4 0,0 2 0,0-3 0,0 1 0,0-2 0,0 1 0,0 1 0,0 1 0,0 7 0,0-5 0,-1 1 0,1-6 0,-1-3 0,1 0 0,-1-2 0,0-2 0,0 0 0,1-2 0,0 1 0,0-2 0,0 2-864,0-8-2217,0-6 3081,0-7 0,0 5 0,0 3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7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72 19785,'-1'-9'4963,"0"3"-4313,1 6 515,0 0-773,9-17-55,3 11 10,12-13-22,6 14-90,7 1 79,9 2-156,4 0-158,5 1 0,1 0 0,0 1-3392,-1 0 3392,-1 0 0,-1 2 0,-1 3 0,0 2 0,2-1 0,1-2 0,-1-3 0,16-1 0,-22 0 0,8 0 3392,-27 0-3392,-5 0 0,0 0 0,-3 0 0,1 1 0,-1-1 0,-2 1 0,-3-1 0,-3 0 0,-2 0 0,-5 0 0,-2 0 0,-1 0 0,-2 0 0,1 0 0,-2 0 0,1 0 0,1 0 0,1 0-158,4 1-436,1 2 79,3 0 111,1 0-133,-2-2-551,-2 2-715,-5-3-6422,-1 1 8225,-2-1 0,0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7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12 109 23863,'-6'-6'3866,"1"2"-3194,5 4-402,0 0-270,44-4 0,-7 2 0,46-6 0,-14 0 0,7-4 0,0-2 0,-6-2 0,-8 4 0,-11 2 0,-12 3 0,-9 4-1513,-11 1-2611,-3 2 4124,-6 11 0,-4-9 0,-2 9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8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0 178 28671,'63'-11'0,"-1"0"0,-2 0 0,-5 1 0,12-5 0,3-3 0,-1-3 0,0 0-1446,-2 0-3261,-5 6 4707,-2 2 0,-29 7 0,-5 2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8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 24468,'-5'-4'3182,"1"1"-2577,4 3-189,0 0-416,-7 60 0,6-8 0,-3 1 0,1 4-587,3 33 587,0 3-3198,0 0 3198,0-4 0,0-8 0,1-7 0,2-12 0,1-9 0,3-11-247,0-12-1825,-2-11 1631,-2-8 441,-2-5 0,-1-4 0,0-1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8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25577,'0'-9'3094,"0"1"-3094,0 8 0,0 0 0,72 43 0,-36-15 0,11 3 0,1 1 0,-9 6 0,-3-3 0,-3-2 0,-3-5 0,-2-3 0,-3-5-248,-2-5-1276,-7-3-795,-5-4-5211,-5-2 7530,-5-3 0,-1-1 0,0-2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18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0 446 27000,'36'-51'557,"0"1"0,1 0 0,1 5-557,34-14 0,2 5-440,0 9 440,-6 12 0,-6 9 144,-5 8-201,-8 5-1747,-4 6-2644,-10 3 4466,-5 14 0,-15-9 1,-6 9-1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528 0 25006,'-76'21'646,"-1"1"0,6 0 0,8 5-74,-5 25-68,10 9-101,13 0-155,10 0-248,15-3 0,9-4 0,7 2 0,12 0 0,11-3 0,16-3-181,17-12-827,12-16-875,11-11-1836,8-11 3719,2-10 0,-35 6 0,-12-5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3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26709,'-23'68'157,"1"0"0,-1-5 0,9-7-11,20-4 22,11-3 33,12-11 46,14-8-79,10-13-101,5-8-45,7-7 12,-1-9-1,0-12 46,-8-13-12,-6-12-33,-12-3-34,-7-2 0,-6 1-168,-6 2-504,-3 6-751,-7 2-3743,-4 10 5166,-3 7 0,-2 9 0,0 9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0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731 1 25431,'-72'31'269,"-1"1"0,4-1 1,8 2-147,-7 28-5627,1 6 5751,3 5-12,6 3 1236,5 3-1247,10-1-56,7 2 33,9 3-33,6-1-78,9 3-62,7-33 0,4-2-17,11 21 0,12 6 12,17-38 886,14-10-898,8-8-11,6-8 0,3-6-269,2-14-504,1-17-784,-1-16-2471,2-15 4028,-5-2 0,-30 25 0,-10 8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20 808 24233,'-11'5'1860,"2"-1"-1479,9-4-180,0 0-77,67-99 55,-27 31-542,7-6 0,1-4 447,-21 31 0,-3 3 106,21-40 112,-5 10 206,-6 13-206,-8 9-55,-2 13-224,-3 5-23,-2 11 0,0 4 0,0 7 679,1 6-679,1 3 0,0 12 0,1 12 0,1 15 0,-2 15 0,-1 7 0,-2 8 0,-2 1 0,-1 0 0,-2-2 0,0-4 0,-4-2 0,-2-2 0,-5-5-1267,0-2-1456,-5-6-7108,-8-4 8804,-7-5 0,4-16 0,0-6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1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0 286 28098,'85'-44'-501,"-1"0"1,-6 4 0,-5 3-1898,16-7-7433,-7 10 8924,-7 9 1,-35 13-1,-10 7 1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1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976 1 25424,'-54'55'367,"0"0"1,0 1 0,-1-1-1,1 1 1,3-1-368,-14 20 0,2-1-1469,19-23 1,0 0-1,1 0 1469,-18 26 0,2 0 0,5-6 0,4-1 628,10-6 1,4-2-629,7-7 0,5-2-842,-4 39-749,14-21-1396,17-18 2987,23-24 0,-13-15 0,12-12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1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548 1 24659,'-67'27'829,"0"0"0,4 0 0,6 3-381,-14 27-112,8 5-100,10 0-136,12 0-66,10-1-34,12-2 0,9 1-235,5-2-807,10-5-1121,17-7-3731,19-16 5894,29-13 0,-30-12 0,2-5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2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88 189 25219,'-26'54'145,"1"-1"1,2-3 0,10-6-45,33-1 101,15-9-113,23-10 1,11-13-34,8-9 33,-2-21 135,-3-11 90,-11-22 123,-9-5 67,-17-6 0,-16 4-179,-11 4-245,-23 4-80,-12 11 0,-20 4 0,-10 13 0,-1 10 0,2 8-841,7 15-896,9 15-3081,11 15 4818,13 11 0,9-21 0,7-7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2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866 0 28671,'-34'68'0,"0"0"0,0-1 0,-2 2 0,-1 0 0,0-2 0,0-5 0,0-1 0,-1 0-1286,-2 3 1,-1 0 0,0 1 1285,-1-1 0,0 0 0,1-1 0,2-2 0,1 0 0,1-1-338,-12 22 1,6-3-610,11-10 1,5-3-663,9-13 1,7-4 1608,17 18 0,-2-34 0,9-20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901 0 24636,'-57'6'687,"-1"0"0,1 3 1,3 6-206,-25 38-1028,33-19 1,-2 4 718,-3 6 1,0 2-12,-1 3 1,0 2-18,3 1 1,2 1-101,6-2 1,4 0 99,6-5 1,4 0-146,-9 37 0,18-10 295,10-7-295,6-10 0,15-5 0,12-14 0,24-12 0,23-12-1295,2-20 1,7-8-1760,-19 2 1,2-3 3082,26-9 0,-6-1 1,-17-1-1,-19 7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4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205 354 26272,'56'-36'33,"0"1"1,-4 3 0,-6 2-45,-5-4-23,-10 4-67,-13-5 12,-10 2 33,-8 1 22,-18 4 23,-10 10 22,-20 8-11,-9 14 191,-4 21 245,-4 16-44,3 24 268,5 7 12,9 5-615,13 0-57,12-1 0,12-4 0,14 20 0,17-29 0,19 8 0,21-40 0,18-12-238,10-10-850,5-7-839,-3-4-4617,-9-7 6544,-7-6 0,-35 5 0,-10-1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4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777 1 26709,'-28'66'392,"-1"0"0,1 0 1,-2 1-1,-1 0 1,-1-3-1749,-15 20 1,-3-2 1355,15-23 0,-1 2 0,0 0 0,0 0 0,0 1 0,1-1-884,1-1 1,1-1-1,2-1 884,-10 23 0,4-3 0,6-10 0,5-3-476,7-12 1,5-2-680,-2 24-1344,11-34-4201,25-19 6863,14-34 0,-7 9 0,2-13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5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554 1 24143,'-58'14'706,"0"1"0,3 2 0,4 3-314,-23 33 67,6 11-1343,9 6 1254,12 7-1,9 2 341,14 3-630,10 0-80,7-2 0,6-6 0,12-8 0,11-11 220,20-14-220,18-16 0,14-12-1042,12-12-729,5-15-1837,1-7 3608,-6-17 0,-38 17 0,-13 0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5:55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7 25476,'-3'-6'3195,"-40"76"-3195,16-2-657,-4-1 0,1 6 657,11-16 0,3-1 0,2 2 0,0-1 0,3-2 0,1-1 0,-3 45-483,6-14-1867,5-15 2350,2-12 0,0-29 0,0-9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03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65 18317,'-5'-1'5568,"1"-1"-4156,4 2-347,0 0-651,-4-6-89,3 4-67,-2-4-56,1 6-12,2 0 135,-1 0-101,6 0-11,12 0-55,15 0-158,16-2 0,12-1 0,4-1 0,6-2 0,0 1 0,2 3 0,-2 0 0,2 1 0,0-1 0,0-2 0,-1-1 0,-5 1 0,-6 0 0,-8 2 0,-10 1 0,0 1 0,-14 0 0,1 0 0,-12 0 0,-3 0 0,-1 0 0,-5 0 0,-1 0 0,-3 0 0,-2 0 0,-1 0 0,-1 0 0,0 1 0,0-1 0,0 2 0,0 0 0,0 4 0,0 10 0,-5 8 0,-1 11 0,-7 6 0,0 4 0,1 0 0,-1-1 0,3-1 0,0-3 0,3-2 0,0-4 0,0-1 0,1-2 0,-1 0 0,2-2 0,-1 1 0,-2 12 0,0-9 0,0 11 0,0-15 0,2 2 0,-1-4 0,1-1 0,1-4 0,-4 8 0,4-12 0,-1 6 0,3-15 0,1-1 0,1 0 0,0-2 0,1 2 0,-3-1 0,2 1 0,-1 0 0,-1-2 0,3-1 0,-1-2 0,0-1 0,0-1-673,0-1-594,1-2-145,3-3-324,0-1-1234,0 0-3338,-1-1 6308,-2-3 0,0 4 0,0-2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04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17924,'8'0'4594,"-2"0"-3529,-6 0-45,0 0-561,0-1 0,0 1-156,0-1-12,3 1 57,1-2-46,6 2 0,4-1 57,8 1-90,6 0-45,5-2-45,3 1-11,11-1-78,-11 1-34,8 1 45,-11 0 11,0 0-66,0 0-46,-3 0 0,-6 0 0,-5 0 0,-1 0 0,-2 0 0,1 0 0,-1 0 0,-1 0 0,-3 0 0,-4 0 0,-3 0 0,-3 0 0,-1 0-1879,-1 0 0,0 0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06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926 6 25431,'-67'-3'265,"1"1"1,3 2-1,4 10 27,-21 46-416,40-24 1,1 2 229,-2 2 1,1 2-1,1 2 1,1 2 10,-2 0 1,2 1-12,2 2 1,1 1 5,2 0 0,2 0-23,3 0 1,3 1-17,4-1 0,3 1 61,-10 46-33,14-2-45,8-6 22,6-7-33,14-10 1,9-12-46,20-14 0,12-12-3939,11-15 3782,11-9-359,6-15 687,1-9-1549,-2-9-794,-10-4-5963,-8 3 8177,-14 7 0,-23 9 0,-9 5 1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06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23908,'0'-5'2734,"0"2"-2376,0 3 192,0 0-450,7 70-44,-2-24-50,0 8 0,0 1-6,-1 15-292,-2 2-447,-2-1-640,0-2-1365,-1-7-7087,-5-9 9591,4-13 0,-3-19 0,5-11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06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21443,'0'-8'3115,"0"1"-2589,0 7 461,0 0-674,73 18-89,-33 3-157,8-3 1,-1 3-12,-7 13-56,-8-4-34,-6-7-470,-8-8-718,-5-6-1052,-8-5-7172,-2-3 9446,-6-1 0,3 0 0,-3 0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06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14 224 22014,'-8'-13'3642,"2"2"-3003,6 11 100,0 0-604,73-31-102,-33 19-33,9-5 0,1-1-44,-3 9-573,2-2-784,0-5-2240,5-7 3641,2-5 0,-24 9 0,-6 4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07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24771,'7'0'3283,"0"0"-3015,20 41 1,3 18-5850,1 15 5581,7 8 0,-1 5 0,-21-24 0,-6-2 434,1 5 1,-3 1-435,-3 0 0,-2 0 0,-1-2 0,0-1 0,-2-1 0,0-1 0,-2-5 0,-1-1 465,-1-4 1,-1-2-466,-8 36-505,-1-19-907,1-17-1030,2-20-7389,0-15 9353,-3-8 0,7-7 0,-1 0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10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19829,'0'3'3093,"0"0"-2959,0-3-122,0 72-2938,0-35 2859,0 57-311,0-54-3679,0-6 4057,-4-5 0,3-13 0,-3-6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10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26115,'50'11'583,"0"-1"0,41 9-281,-38-14-134,4-1-22,5-3-34,2-1-45,2 0-22,-3 0-45,-9 0 11,-13 0-22,-13 0-191,-13 0-313,-4-2-303,-5-4-796,-1-6-2588,-2-3 4202,-2 2 0,-1 5 0,0 5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10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1 23090,'-35'58'369,"0"1"1,4-5 0,2-5-347,-2 6-23,7-8-23,4-7-380,6-11-1491,3-6-3910,2-8 5804,0-5 0,5-5 0,-1-3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11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26362,'45'62'168,"-1"0"0,-2-6 0,-7-2-146,-6 19-862,-10-20-2152,-3 12 2992,-12-30 0,-4-15 0,0-6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26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7100,'9'0'1210,"-2"0"-2341,-7 0 649,0 0 1,0 0-1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27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760 0 26507,'0'25'819,"0"3"-640,0 4-101,0 4-11,0-1-22,-1 3 11,-2-1 11,-3 2 1,-2 0-1,-2 3-22,0 3-1,-1 1-32,-1 2 10,-3-2-11,-2 0 0,-3 0-11,-2-1 0,-1 2 0,0-2 12,-1 0-12,4-3 0,1-5 0,2-2 0,0-4 11,1-1 0,-4-1-11,-1-1 0,-3-1 0,0-2 11,-1-3-11,0-2 0,2-1 45,-2-4 112,-10 1-101,9-5-23,-6 1-21,13-4-1,1-1-11,3 1 22,-6 4-22,6-4 0,-4 3 11,4-3-11,1 2 0,-1 0 0,2 0 0,3-1-257,2-5-348,5-2-672,2-6-639,12-10-5413,6-9 7329,14-10 0,-13 13 0,-1 4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29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11986,'0'-5'7440,"0"2"-6029,0 3 786,0 0-1547,0-4-101,0 3-123,0-2-214,0 3 1447,0-1-1458,0 3-100,0 6-45,0 7-33,0 6-12,0 2-11,0 3 33,1 0 1,1 4 56,3 1 11,2 1 33,0-1-10,1 0-46,-1 0 0,-1 1-22,0 0-11,-1 2-22,1-1 10,0 4 1,1 1-12,1-2 79,5 15-45,-4-17 11,6 8-33,-6-17 44,5 11-55,-3-8-23,3 8 22,-4-11-22,0-3 0,1-1 0,1-2 11,0-3 0,2 6-11,-2-9 0,-1 5 23,-1-8 22,-2-1 22,2 1-11,1-2-23,-1 2-10,2-2 10,-1 1-33,-1-1 34,0 0-23,0 0 0,0-1-11,1 1 34,-1-1-34,-1 0 11,2 0 23,-1-1-1,-1-1-20,2 1-13,-2-1 0,1 0 0,0-1 0,0-1 0,5 2 0,-1-1 0,3 2 0,-4-3 0,1 0 0,-1-1 0,-1 0 0,-1-1 0,5 0 0,-5-1 0,5 0 0,-4 1 0,-1-1 0,-1 2 0,0-2 0,-1 1 0,0-1 0,-1 0 0,1 0 0,0 0 0,0 0 0,-1 0-393,-2-2-1378,-3-6-3562,-2-1 5333,-1-2 0,0 5 0,0 4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29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28671,'18'-1'0,"7"-4"0,12-1 0,5-2 0,4 1 0,3 3 0,1 1 0,1 1 0,-2 2 0,-4-1 0,-6 1 0,-7 0 0,-8 0-1469,-7 0-2206,-9 0 3675,-4 3 0,-4-2 0,0 1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29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54 25936,'-9'0'2521,"2"0"-2307,7 0-214,0 0 0,66-9 0,-20 3 0,5-1 0,2 0 0,14-1 0,0 1 0,-3 3-1357,-2 0-1074,-1 3-4158,4 0 6589,6 1 0,-31 0 0,-4 0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30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1066 18 21264,'3'-4'3999,"0"2"-3527,-3 2-103,0 0 236,-97-11-314,35 13-856,-9-4 0,-5 4 734,-14 16-141,2 4 386,10 0-268,19-3-57,18-3-55,18-3-23,13 1 899,6 4-910,9 9 674,9 9-652,11 9 90,15 3 0,10-1-32,8-4-80,5-3 0,-2-2 0,-4-3 0,-10 0 0,-11-2 0,-15 0 0,-20 23 0,-25-11 0,-25 20 0,-20-19 0,-5-6 0,1-11 0,7-11 0,2-10 0,-35-5 0,22-3-269,-22-2 269,44-2-1009,13 1-1871,15 0 2880,8 3 0,11 0 0,2 0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32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783 5 17778,'0'-3'4527,"0"2"-1255,0 1-2823,2 16-147,-1-2-111,0 16-68,-2-4-34,-2 3 23,0 4 0,-2 3-3358,0 3 3415,-3 1-57,1 4 0,-3 2-34,1 4-56,-2 0 1,-1 4-23,-6 16 0,2-16 0,-4 16 0,2-20 0,-3 4 0,0 1 0,-5-1 0,0-4 3392,-17 10-3381,8-18-11,-9 5 0,11-21 0,0-3 0,-3-3 0,-1-1 0,-2-3 22,2-1-10,1-3 44,5-3-23,6-3 1,4-2-23,4 0-11,0 1 0,5 0 0,-1 0 0,4-1-11,1 0-146,2-1-527,-2 0-10,5-2-1032,-1-2-1288,8-9-6817,8-6 9456,7-10 1,-6 11 0,-1 1-1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33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15303,'5'-2'6028,"-2"0"-4762,-3 2 460,0 0-1155,3 3 0,-1 3-133,3 5-80,-2 4-112,-1 4-78,-1 3-56,-1 4-33,0 5 10,1 6-3402,2 3 3369,2 5-11,1 1 11,1 0 11,1-2 23,-2-1 11,1-2-23,0-2 3337,0 0-3404,0 0 0,3 0 23,2 0 10,0-2 35,3-4 22,-1-4-1,3-4-66,0-3 22,0-1-22,1-1 22,-3 0-12,1-2-10,-2-2-12,1-2 1,-1-1 10,3-2-10,-1 0-23,3-2 33,-1 0-21,1 0 32,1-1 35,-1 3-12,0-1 0,0 1-33,-2 1 12,2-2-46,9 2 0,-8-4 0,7 2 0,-10-3 0,0-1 0,-1 1 0,6 0 0,-6-3 0,4 0 0,-8-3 0,1-1-57,1-6-1030,1-3-761,-3-5-4080,-4-1 5928,-3 5 0,-4 4 0,-1 3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34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25263,'-7'2'1692,"6"0"-1198,8-2-46,6 0-213,5-1 23,2 1-68,3-1-99,2 0-91,3 1 0,5-1 0,2 0 0,5 1 0,3-1 0,4 1 0,3 0 0,2 0 0,1 0 0,1 0 0,-4 1 0,-3 0 0,-2 2 0,-5 2 0,0 2 0,20 2 0,-11-4 0,17 2 0,-20-6 0,8 1 0,-17-2 0,2 2 0,-15-2 0,-2 2 0,1-1 0,0 0 0,3 0 0,2-1 0,2 0 0,10 0 0,-11 0 0,3 0 0,-16 0 0,-1 0 0,-1 0 0,1 0 0,0 0 0,1 0 0,-1 0 0,0 1 0,-2 0 0,2 0 0,-4 0 0,1-1 0,-5 0 0,0 0 0,-3 0 0,1 0 0,-4 0 0,2 0-1155,2 0-3125,8-3 4280,5 2 0,-6-2 0,-2 2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35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27 24121,'-5'-1'3395,"2"0"-2667,3 1-301,0 0-427,64-7 0,-20 2 0,54-3 0,-37 5 0,-5 2 0,-2 1 0,-6 0 0,-5 0 0,-2 0 0,-4 0-113,0 2-1971,-3 5-2163,-7 9 4247,-12 11 0,-7-11 0,-8 1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3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28671,'49'-16'0,"0"-1"0,42-12 0,-37 15 0,-1 1-326,-1-1-1332,0 2-2241,2 1 3899,0 1 0,-23 4 0,-7 3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3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418 28 27326,'50'-15'1198,"-6"2"-1051,-25 21-147,2 7 0,0 13 0,0 11 0,0 10 0,-3 6 0,-2 8 0,-6-2 0,-4 3 0,-3-5 0,-3 1 0,0-4 0,-1-4 0,-4-5 0,-3-6 0,-20 9 0,-1-12 0,-47 21 0,16-25 0,-27 5 0,22-16 0,4-7 0,8-5 0,10-7 0,5-3 0,0-1 0,12 0 0,-2 0 0,18-1 0,2 0-494,5-2-1702,2 2-3093,8-1 5289,4 0 0,-2 1 0,-1 0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38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28671,'72'-22'0,"0"0"0,-12 4 0,-1 4 0,5 6 0,-1 4-370,-11 3 1,0 0 369,2 0 0,0 1 0,3 2 0,0 0 0,-2 1 0,-1 2 0,0 0 0,-1 2 0,-3 0 0,-1 1 0,45 6 0,-3-2 0,-6-1 0,-26-6 0,-1 0 0,28 0 0,-32-1 0,-1 0 240,14-1-240,-4 2 0,-5-1 122,-6-2-122,-3 0 0,-6-2 0,-3 0 377,-4-2-377,-4-4 0,2-4 0,-14 1 0,-2 1 0,-13 6-2533,-4 1-7298,0 1 9546,-9 4 0,6-3 1,-6 4-1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39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648 9 15403,'6'-5'7351,"-2"2"-6511,-4 3-268,0 0-57,-5 32-67,1-20-78,-4 27-56,2-27-90,0 2-11,1 2 0,-1 5-34,0 2 0,-2 4-45,-1 0-55,-1 1-34,-1 0 11,-1 2-11,-2 0-34,1 3 0,-3 2 1,-1 3-12,-1 3-12,-3 0 12,0 1 0,-12 14 0,7-15-11,-8 7 11,10-18 0,1-2-22,0-1 22,0-2-11,-1-1-24,-13 6 24,8-8-22,-8 3 21,12-11 12,2-4 0,4-1 0,2-4-11,3 0-56,1-2-23,5 0-380,1-1 112,5-1-606,1 0-870,1-1 0,0 0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40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16580,'5'-5'5837,"-1"2"-4794,-4 3 951,0 0-1613,3 1-78,0 4-90,3 4 11,0 2-68,0 0-21,1 1-1,2 0 12,0 1 22,1 4-44,3 0 10,0 5-33,2 1 11,0 1-56,0 0 0,0-2 11,0 2-22,0-2-12,-1 1 23,0 0-11,-1 0 11,0 2 56,3 14-56,-6-10-22,4 8-23,-6-14 11,-1-5 1,0 0 33,3 5 0,-1-4 0,2 6-10,-2-5-46,0 0 0,1-1 0,3 5 0,-4-6 0,2 1 0,-4-6 0,0-3 0,-1 1 0,1-3 0,-1 0 0,1-1 0,-2-2 0,3 1 0,-2-2 0,2 2 0,0-1 0,0 1 0,0-1 0,-1 0 0,2-2 0,-3 1 0,1-2 0,0 2 0,2-2 0,-1 0 0,2 1 0,-1-2 0,-1 2 0,-2-1 0,0-1 0,1 0 0,0-1 0,1 0 0,3 0-539,0-1-772,1-2 1311,2-3 0,-6 2 0,-1 0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44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27 115 17543,'0'-5'5648,"0"0"-4943,0 5 875,0 0-1243,0-12 21,0 8-55,0-8-68,0 12 292,0 0-393,0 4-10,-1 4-1,0 8 11,-2 5-55,-1 3-12,1 2-34,0-1-21,1 1-12,0-1 0,0-1 0,1 0 0,-1-5 11,2-2-11,-1-3 0,1 1 0,0-4 0,0 0 11,0-4-22,0 0 22,0 1-22,0-1 11,0 0 0,0-2 0,0 0 11,0-2 0,0-1-11,0-1 90,0-1-68,0-2 23,0-2-45,-1-6 11,1-5-11,-1-3 0,1-6 0,0-2 0,0-4 23,4-2-12,0 0 11,2 1 12,0 1-34,-3 2 0,1 4 0,0 4 0,-1 4 0,0 2 11,2-4-11,-3 3 0,2-3 0,-3 6 0,-1 2 22,0 4-22,0 3 0,0 3-67,0 0 67,0 3 0,2 5 23,-1 7-23,1 8 11,-2 3-11,0 5 0,0 0 0,0 1 0,0-1 0,0-1-23,0-3 23,-2-2-22,-1-5-23,1-5 0,0-2 12,1-6 10,-1-1 12,2-4 0,-1-1-45,1-1 22,0-10 1,0-5-23,2-12-90,3-2-324,2-1-673,3 3-1737,2 1 2880,0 5 0,-4 10 0,-2 3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45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23560,'5'-10'3990,"-2"2"-3274,-3 8-311,0 0-405,24 0 0,-4 0 0,24 0 0,-8 0 0,5-1 0,6 0 0,5-1 0,4 1 0,-1 0-125,-5 1-1600,-7 0-1961,-10 0 3686,-12 1 0,-9-1 0,-8 1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4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28671,'84'-20'0,"-3"3"0,-13 5 0,3-1 0,1-1 0,-3-2-1155,-6 1-2094,-8 0 3249,-8 6 0,-23 3 0,-8 4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46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528 53 25387,'-47'-16'879,"-1"0"1,-42-5-6126,30 37 5616,0 13-101,4 14 1352,7 10-1374,7 5-235,9 1-12,10 2 860,10-3-860,7 2 0,5 2 0,7-2 0,8 2 0,10-6 0,11-7 0,8-12 0,6-11 0,6-14 0,24-19 0,-21-8 2898,11-13-4534,-30-2-2140,-6 0 3776,1-1 0,-17 14 0,-1 3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46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 25623,'-2'-7'2800,"0"55"-2552,2-9-248,-1 48 0,1-26 0,0 2 0,-1 1 0,0-3 0,-1-4-629,0-6-480,-1-7-964,0-9-5994,-1-9 8067,-1-8 0,3-10 0,0-3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46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 25757,'0'-10'2756,"0"2"-2598,0 8-158,60-35 0,-24 19-57,51-26-1198,-42 29-1210,-3-1 2465,-5 0 0,-18 6 0,-3 1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46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27527,'-14'51'381,"-1"-1"0,2 2 1,1-1-382,-2 44-331,7-46 0,0 1 331,-1 0 0,0 0 215,-8 45-215,0-9 0,3-10-966,3-13-5578,4-13 6544,3-10 0,3-20 0,0-6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54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577 15 20233,'9'-8'4056,"-2"2"-3373,-7 6 192,0 0-528,-24 50-22,11-23-90,-20 43-22,16-32-22,0 5-35,1 3-10,-2 3-34,-1-1-22,-1 1-34,-4-2-12,-1-1-21,-1-4 22,2 0-12,1 0 34,1-2 1,0 1-1,2 0-11,0-1-34,-1 0-22,2-2 23,0-2-23,1-3 44,3-4 1,-1 4-22,3-10 21,1 3 24,3-12 21,3 0-44,-2-1 56,-6 13-79,6-10-11,-6 9-11,9-14 0,0-2 0,2-3 0,2 1 13,-1-3-13,2 0-57,-1-1-436,1-2-2443,0 0-2924,2-5 5860,10-10 0,-7 7 0,7-6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5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21521,'-5'0'3854,"2"0"-3091,3 0 637,0 0-828,31 18-91,-7-2-401,27 22-80,-11-2 0,0 11 0,3 5 0,0 5 0,-1-5 0,-1-2 0,-3-6 0,-2-6 0,-4-7 0,-3-4 0,-4-7 0,-4-3 0,-3-4 0,-1-3 0,-3-3 0,1-4 0,0-1-987,1-3-1971,1-9 2958,-3-4 0,-5 2 0,-5 2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6:59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22 20692,'-5'0'3575,"2"0"-2803,3 0 1010,0 0-1109,61-1-1,-7 1-443,2 0 1,4-1-207,-8 2 0,0-1-215,8 0 0,1 0 192,5 1 0,2-1-440,6 1 1,1-1 439,2 1 0,0-1 0,2 2 0,0-1 0,1 0 0,-1 0 0,-2 1 0,1-2 0,-1 1 0,0-1 0,-2 0 0,-1 0 0,-3 0 0,-2-1 0,-3-1 0,-4-1-106,-7 0 0,-3-1 106,31-4 0,-26 1 0,-21 5-1143,-21 0-847,-13 6-7841,-18 7 7730,-13 6 0,8-3 1,0-3-1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00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670 17 19505,'5'-5'4246,"0"2"-3663,-5 3 369,0 0-571,0-4 0,1 3 358,0-2-380,-5 13-123,-6 6-80,-10 14 57,-11 5 90,-9 6-91,-5 6-66,-4 6-34,2 5-22,4 1-79,5 1-11,6-3 22,5-6-11,2-4 2,1-5-13,0-3 0,-2-2 0,2-3 0,-1-2 0,6-3 0,2-3 0,2-2 0,0-1 0,-1 1 0,0-3 0,0-1 0,3-5 0,2-5-80,5-4-513,4-2-483,1-3-1411,1 0-7344,11-10 9075,10-9 1,-6 6-1,3-4 1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0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20154,'-6'0'4796,"1"0"-4045,5 0 615,0 0-727,-4-4 89,4 3-491,7 3-237,9 14 0,13 13 0,8 16 0,7 9 0,8 4 0,4 3 0,5-1 0,0-2 0,-20-20 0,0-2 0,16 15 0,13 11 0,-33-28 0,-5-3 0,-3-2 0,-5-3 0,-1-2 0,-3-1 0,-3-1-1256,-4-2-1736,-5-2 2992,-5-3 0,-2-6 0,-1-4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0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23359,'-2'9'627,"-1"2"-549,-1 3 1,-1 2-11,0-1-35,1 1-10,1 0-1,1 0 23,2 1-12,-1-2 46,0 2 10,1-2-10,-1-1 10,1 0-10,0 0-1,0 0-11,0 1-22,0-1 34,-1-1 100,0 6-134,-1-6-12,0 8 1,1-10 11,0 3-1,1-5 1,-1 0 0,1-2-11,-2-1-34,2 0 33,-1-2-33,0 2 35,1-2-2,-1 1 57,0 0-34,0 1 11,-1 0 0,1 1 12,0 2-23,1-2-34,-1 1-11,0-2 23,1 2-34,0-3 0,0 0 0,0-3-539,0-2-121,0 1 122,0 0 0,0-1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06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18451,'-5'1'5389,"1"0"-4682,4-1 77,0 0-549,-11 0 12,9 0 179,-4 0-1,18 0 23,12 0-22,12 0 0,12 0-56,7 0-79,7 1-245,3 1-46,5 1 0,7 0 0,9 0-304,9 0 304,-45-2 0,1 1 0,-1 0 0,1 1 0,40 2 0,-35-2 0,-2 1 0,25-1 0,15 1 0,-32-4 0,-2 0 0,-6 0 0,10-4 0,-22 3 0,6-3 0,-23 2 0,-2 2 0,1-2 304,2 1-304,1-1 0,-3-1 0,-3 1 0,-7 0 0,-5 0 0,-4 2 0,-1-1 0,1 1 0,1 0 0,0 0 0,0 0 0,-1 0 0,-3 0 0,-1 0 0,-1 0-80,-1 0-1556,-8 0-940,-6 0-7255,-8 3 9389,-4 5 0,12-2 1,1 1-1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07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608 19 19605,'-5'-7'4684,"2"2"-3978,3 5 258,0 0-606,-8-3-44,4 3-113,-8-3 68,4 3-33,-2 6-12,0 5 22,-5 9 101,-1 4-78,-5 4-101,-4 1-88,-2 1-80,0 2 0,1 3 0,3 4 0,2 4 0,1 4 0,2 1 0,-1 0 0,-1-1 0,0-2 0,-2 0 0,1-2 0,0-2 0,1 0 0,1-4 0,0-2 0,-5 11 0,4-12 0,-4 7 0,8-17 0,-1 1 0,6-7 0,0-1 0,8-10 0,1-3-225,2-3-5793,0 0 6018,4-3 0,-3 1 0,2-2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08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49 18787,'0'-6'4605,"0"2"-3439,0 4-617,0 0-90,-3-17 90,3 12-45,-3-12-134,3 17-78,0 0 111,0 6 56,0 7-112,6 11-166,5 11-181,7 10 0,5 6 0,-1 7 0,3 3 0,0 2 0,15 24 0,-9-22 0,10 17 0,-14-28 0,1-1 0,-4-4 0,1-4 0,-3-7 0,-2-8 0,-3-4 0,-2-7 0,-4-4 0,-2-3 0,-3-5 0,-2-2 0,-1-3 0,-1-1-2813,2-2-2611,0-4 5424,-1-1 0,-1 0 0,-2 2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19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28457,'7'-12'214,"10"2"-5875,23 5 5661,7 1 1409,3-2-1409,2 2 860,1-2-860,1 2 0,1 1 0,-1 1 0,0 2 3392,-6 0-3392,-3 0 0,-2 0 0,-3 0 0,-2 0 0,-3 0 0,7 1 0,-14 1 0,5 1 0,-14 1 0,-3 0 0,-2-2 0,-3 1-1211,-5-2-2980,-5 4 4191,-15 4 0,7-4 0,-6 2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19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18 24166,'-5'-1'3832,"1"0"-3159,4 1-673,0 0 0,63-8 0,-18 6 0,6-1 0,4 0 0,26 5 0,12 1 0,-43-2 0,1 0 0,2 0 0,0 0-119,-1 0 0,-1 0 119,0 1 0,-1 1 0,48 3 0,-4 3 0,-6 0 0,-13-1 0,-16-1 0,-16-3 0,-17 1-1704,-14-2-6016,-7 3 7720,-9 3 0,3-4 0,-3 1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33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18350,'-4'0'4650,"1"0"-3989,3 0 997,0 0-1175,-5 0-69,4 0-33,-3 0-101,4 0 661,0 0-616,3 0-67,5 0-12,6 0-222,4 1-24,5-1 0,2 2 0,5-1 0,0 1 0,4-1-3392,-1 1 3392,0-2 0,-3 1 0,-2-1 0,2 0 0,-9 0 0,0 0 0,-9 0 3392,-4 0-3392,0 0 0,-1 1 0,-3 1 0,-1 6-1043,-2 3-2050,-14 7 3093,-7 3 0,3-8 0,1-2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34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19426,'0'-5'4448,"0"0"-3742,0 5 717,0 0-1154,0-4 22,4 4 68,3-4 67,6 4 22,6 4-112,7 3-78,5 3-34,6 3-167,5-3-57,3-1 0,2-5 0,1-2 0,0-1 0,-3-1 0,0 0 0,-4 0 0,0 0 0,-1-2 0,-1-1 0,18-4 0,-17 2 0,11-2 0,-23 4 0,-3 1 0,-3 1 0,-3 1 0,-1 0 0,9 0 0,-6 0 0,8 0 0,-9 0 0,1 0 0,2 0 0,-3 1 0,1 0 0,1 5 0,-5-3 0,2 2 0,-4-2 0,-3-1 0,2 0 0,-4-2 0,-2 1 0,4-1 0,-2 0 0,5 0 0,-3 0 0,1 0 0,-1 0 0,-3 0 0,-2 0 0,-2 0 0,1 0 0,0 0 0,1 0 0,2 0 0,-2 0 0,-1 0 0,-2 0 0,-1 0 0,0 0 0,2 0 0,1 0 0,1 0 0,3 0 0,-4 0 0,1 0 0,-5 0 0,-1 0 0,1 0 0,-2 0 0,1 0-3037,-6 0 3037,-5 0 0,3 0 0,-2 0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35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19 19885,'-5'-2'4863,"1"1"-4112,4 1 179,0 0-560,-3-6 11,2 4 11,-1-5-101,1 6-179,-2 1-33,-1 3 10,-3 8 23,-2 7 0,-3 10-11,0 2-45,1 2 0,-1 0 11,2 3-43,-3 0-24,0 1 0,-2 0 0,0 1 0,0 0 0,0-1 0,4-2 0,-1-2 0,3-3 0,2-3 0,-1-3 0,1-1 0,0-3 0,-1 0 0,0-2 0,0-1 0,1-2 0,0-3 0,1-2 0,3-3 0,0-2 0,3-3 0,-2 1 0,2-2 0,-2 1-785,1-1-862,0 0 1647,0-1 0,1 1 0,0-1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36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29 18182,'-2'-4'6129,"0"0"-5199,2 4 594,0 0-840,-3-9-236,3 7-101,-3-7-78,3 9-111,0 0-158,6 0 0,4 6 0,9 6 0,1 9 0,3 8 0,-1 3 0,1 7 0,-4 1 0,1 3 0,-4 0 0,5 18 0,-7-17 0,4 12 0,-4-23 0,-3-3 0,0-4 0,-2-4 0,-1-3 0,0-5 0,-2-4 0,1-3 0,-4-2 0,0-2 0,-2-1 0,-1-1 0,2 1 0,-2 0 0,1 0 0,-1 0-405,0-1-2093,2 0-7333,2-1 8092,1 0 1,-1 0-1,-1 0 1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40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 21275,'-1'-2'4190,"1"0"-2318,0 2-1581,24-2 11,-7 1-111,22-2-34,-13 3-45,4 0 11,2 0 11,3 1-110,-1 0-24,-2 1 0,-5 1 0,-6 0 0,-7 1 0,-4 0-24,-3 1-357,-2-1-694,2 1-808,-1 0-2532,0 0 4415,-3 1 0,-1-3 0,-2 1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41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29 21219,'-7'0'3854,"1"0"-3148,6 0 717,0 0-773,20 0-202,0-3-112,22-1-301,-2-3-35,7 0 0,9 3 0,8 1 0,5 3 0,2 0 0,-2 3 0,-4 0 0,-7 2 0,-8 0 0,-6-2 0,-8-1 0,-6-1 0,-5-1 0,-4 0 0,-3 0 0,-2 0 0,-2 0 0,-2 0 0,-4 0 0,-3 0 0,-3 0-304,-1 2-1679,-1 2-2779,-9 4 4762,-5 5 0,2-6 0,1 1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41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9 21588,'0'-3'4068,"0"0"-3553,0 3 202,0 0-447,-3-2-13,-2 2 1,-6 6-34,-2 9-56,-5 10-79,-2 6-33,-5 2 12,-2 5-35,-4 2 1,2 2-34,3-1 0,5-1 0,6-2 0,4-4 0,4 5-34,2-13-78,1 3-392,2-16-426,0-4-448,2-2-1513,-1-5-6940,1 0 8865,0-2 0,0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7:42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21600,'0'-6'4123,"0"2"-3518,0 4 437,0 0-650,14-7-112,-5 6 23,13-3-23,-8 14-234,1 7-46,2 11 0,-1 5 0,1 5 0,-2 2 0,0 2 0,0-2 0,-1 3 0,2-2 0,-1 2 0,1-4 0,-2-2 0,0-6 0,-1-5 0,-2-6 0,1-5 0,-1-4 0,-2-5-998,2-3-728,-3-3-3865,4 0 5591,1 0 0,-6 0 0,-1 0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8:11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51 20681,'-13'-5'3630,"2"1"-3092,11 4 1546,0 0-1635,0-3-147,-2 2-100,2-2-46,-1 3 382,1 0-447,6 3-91,2-1 0,7 4 0,-1-1 0,1 2 0,0-1 0,2 1 0,0-1 0,3 0 0,4-1 0,4 1 0,7-2 0,2 0 0,3 0 0,0-3 0,0 2 0,0-2 0,0 0 0,0-1 0,19 0 0,-13 0 0,32-6 0,-32 2 0,12-4 0,-22 5 0,-3 0 0,-2 3 0,-1-2 0,1 2 0,0 0 0,1 0 0,-1 0 0,4 0 0,-2 2 0,2-2 0,-2 2 0,0-2 0,-2 0 0,-2 0 0,4 0 0,-8 0 0,3 0 0,-11 0 0,1 1 0,-3 1 0,5 0 0,-3-1 0,13-1 0,-11 0 0,9 0 0,-13 0 0,2 0 0,1 0 0,0 0 0,1 0 0,2 0 0,-1-1 0,1-3 0,-3 1 0,-1 0 0,0 0 0,-2 3 0,1-3 0,-1 2 0,-1 0 0,-2 1 0,-1 0 0,-2 0 0,0 0 0,-1 0 0,0-2 0,-2 1 0,1-4 0,1-5-1189,-3-4-2419,-1-4 3608,-11 4 0,6 6 0,-6 3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8:14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25869,'0'15'784,"0"8"-279,-2 48-315,-1-9-56,-1 31-44,-1-25 0,2 0-1,0-3-44,3-4 11,-2-2-22,2 0 10,0-1 24,0-1-24,0-3-32,0-1 44,0-3-23,0 22 12,0-17-45,0 16 11,2-23 23,2 16-12,0-17 1,0 12-1,-1-22 12,-3-2-34,2-4 44,-2-4-21,0-6 78,0 1-12,0-10-9,1 2-80,-1-11 0,2 1 0,-2-2 0,0 0 0,1-1 0,0 1 0,1-2 0,-1 3 0,0-3 0,-1 2 0,1-2 0,1 1 0,7 2 0,-1 1 0,4 0 0,0 1 0,-1-3 0,1 2 0,2-3 0,0 2 0,3-2 0,1 3 0,2 0 0,5 0 0,15 5 0,-8-5 0,11 3 0,-15-3 0,-4-3 0,-1 2 0,-1-2 0,-1 0 0,1-1 0,-1 0 0,1 0 0,1 0 0,0 0 0,3 0 0,7 0 0,-6 0 0,2 0 0,-8 0 0,10 0 0,-6 0 0,7 0 0,-10 0 0,-1 0 0,-1 0 0,-1 0 0,-1 0 0,-3 0 0,2 0 0,0 0 0,0 0 0,1 0 0,1 0 0,-1 0 0,-1 0 0,4 0 0,-6 0 0,3 0 0,-5 0 0,1 0 0,2 0 0,-2 0 0,-1 0 0,4 0 0,-4 0 0,3 0 0,-5 0 0,-1 0 0,-2 0 0,0 0 0,1 0 0,6 0 0,-3 0 0,6 0 0,-4 0 0,9 0 0,-5 0 0,5 0 0,-7 0 0,-2 0 0,-1 0 0,0 0 0,-1 0 0,0 0 0,0 0 0,1 0 0,0 0 0,1 0 0,3 0 0,7 0 0,-5 0 0,3 0 0,-10 0 0,0 0 0,0 0 0,6 0 0,-4 0 0,2 0 0,-7 0 0,1 0 0,-1 0 0,-1 0 0,1 0 0,-2 0 0,3 0 0,-1 0 0,1 0 0,8 0 0,-4 0 0,4 0 0,-9 0 0,0 0 0,-3 0 0,3 0 0,-1 0 0,7 0 0,-5 0 0,4 0 0,-7 0 0,2 0 0,-1 0 0,1 0 0,-1 0 0,-1 0 0,0 0 0,0 0 0,1 0 0,-2 0 0,2 0 0,-3 0 0,1 0 0,-3 0 0,1 0 0,-1 0 0,1 0 0,0 0 0,-1 0 0,2 0 0,-3 0 0,0 0 0,-1 0-259,0 0-2598,-5-4 2857,-5-3 0,2 1 0,-1 1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8:19.78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22 195 18854,'-12'4'5031,"3"-2"-4078,9-2 974,0 0-1254,24-19-169,-1 11-3538,25-16 3359,-4 18-279,10 0-46,6 1 0,7 0 0,4 0 0,3 3 0,7-2 0,2 4 0,9-2 0,0 2 0,-28 0 0,-1 0 0,28 0 0,-36 0 0,-3 0 0,5 0 0,-10 0 0,-10 0 3392,-8 0-3392,-5 0 0,-1 0 0,3 0 0,3 0 0,5 0 0,3 0 0,-1 0 0,-1 0 0,-6 0 0,-1 0 0,-4 0 0,-1 0 0,25 0 0,-18 0 0,20 0 0,-21-3 0,0 1 0,0-2 0,0 2 0,-4 0 0,-2 2 0,-4 0 0,-5-1 0,-5-1 0,-5-2 0,-2-9-3307,-2-5 3307,-11-12 0,8 13 0,-8 0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3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26933,'0'55'364,"0"0"1,0 43-220,0-41-33,0-4-112,0-4 11,-1-6-11,-2-6-112,-1-5-526,-1-8-438,2-7-806,-1-9-4797,2-4 6679,-5-4 0,4 0 0,-1 0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3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23236,'0'-4'3126,"0"1"-2342,0 3-123,52-27-90,-15 13-278,48-23-293,-23 23 0,6 3 0,2 3 0,-2 5 0,-3 1 0,-5 2 0,-5 0 0,-7 2 0,-6 1 0,-8 1 0,-10-1-830,-7 2-1052,-9 3-1357,-8 9 3239,-17 10 0,11-10 0,-11 1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3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8 104 24535,'-4'0'3429,"0"0"-2847,4 0-457,0 0-125,35 8 0,5-6 0,41 5 0,2-16 0,10-5-707,1-8 707,-5-2 0,-4 5 0,-5 3-796,-1 7-1904,0 4-7131,-3 3 7756,-3 9 1,-34-5 0,-9 6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7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27729,'53'-3'314,"0"0"0,4 0 0,1 1-314,0 0 0,0 1-702,8 0 1,2 0 701,3-1 0,0 0 0,2 0 0,-1 0 0,-4-1 0,-1-1 0,-5 1 0,-2-2 0,-7 1 0,-3-2 0,35-8 445,-19 1-445,-18 0-476,-19 6-1552,-15 3-5322,-19 7 7350,-22 13 0,11-9 0,-9 8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7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24155,'-25'84'78,"5"-13"-1255,20-46-4011,0-2 5188,-1-2 0,1-8 0,-1-5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7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24748,'42'87'1031,"-5"-10"-874,-26-35-78,-2-6-68,-1-11-11,-3-7 11,0-11 0,0-3-11,3-4 168,7-12 11,8-8-3369,7-16 3358,4-6 11,-1 2-56,-5 1-89,-4 6-34,-6 6-67,-3 4-314,-7 9-751,-2 6 927,-4 6 205,-1 2 0,-1 0 0,0 0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8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27818,'66'-17'284,"0"1"0,7-1 1,3 2-285,6 2 0,3 2-370,7 1 0,1 2 370,1 2 0,0 1-585,-2 2 1,-2 2 584,-5 2 0,-2 2 0,-4 2 0,-1 2 0,-5 1 0,-3 3-287,-7 2 1,-5 2-4729,33 16 5015,-37 3 0,-30-14 0,-19-4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4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26 21745,'-9'0'3866,"2"0"-3238,7 0 996,0 0-1041,26 0-358,3 0-225,32-1 0,4 0 0,10-3 0,9 0-684,7-1 684,-1 1 0,0 0 0,-7 2 0,-8 1 0,-12 1 0,-14 0 0,-11 0 0,-6 0 0,-15 0-1222,-3 0-145,-14 0 1367,-46 24 0,33-18 0,-33 17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4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22575,'7'-10'2711,"-1"1"-2577,-6 9-134,0 66-22,0-30-594,0 55-1166,0-49-5747,0-4 7529,0-9 0,0-13 0,0-8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4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25409,'-5'93'348,"1"-11"-685,2-40-1075,-3-2-4963,-4-3 6375,-4-1 0,6-17 0,-1-4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5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23583,'-2'0'2913,"0"0"-1915,2 0-226,65 9-367,-12-6-808,3 1 0,4 0 403,28-9-2994,3 1 2994,-2-2 0,-2 4-110,-4 1 110,-1 1 0,-1 4 0,-7-1 0,-2 5-317,-11-2-2955,-7 0 3272,-11 2 0,-21-5 0,-7 1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5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28244,'58'-19'142,"1"0"0,-1 2 1,1 5-143,39 10 0,-43 2 0,0 0 0,2 0 0,1 0-545,1 0 1,-1 0 544,0 1 0,0 0-1429,-2 0 1,-1 1 1428,-3 0 0,-1 0 0,44 2-47,-13-2 47,-15-2 0,-13 0 0,-16-1-1222,-9-3-929,-12 0-7574,-8-1 10566,-7 3 1,-3 1 0,0 1-1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6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22193,'4'-2'2510,"0"0"-2241,-11 70-246,3-27-23,-4 58 0,7-45-392,1 0-852,0-7-2869,3-7 4113,2-8 0,-2-17 0,0-4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6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24311,'-7'88'34,"0"-7"-1278,-4-35-5344,1-1 6588,3-10 0,3-15 0,1-8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6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24950,'9'90'673,"-2"-8"-1201,-9-27-1959,-6-3 2487,-8 2 0,6-25 0,0-5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28042,'58'26'209,"0"1"1,3-1 0,1-5-210,-3-7 0,0-3-919,3 0 0,1-1 919,0 0 0,-1-1-113,-3-2 1,-2 1-310,-2-2 1,-1 0-521,-4-2 1,1-1-4235,47 1 5176,-45-9 0,-5 0 0,7 3 0,-8-7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09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1973 7 21488,'-5'-1'2835,"-68"-2"-2208,17 3-1442,-7-1 0,-5 0 1157,8 2 0,-2 1-124,-11 2 1,-3 2-96,-12 2 0,-1 2 34,-4 3 0,-1 3 67,1 1 0,1 2-11,6 1 0,2 3-90,9 1 0,2 4-50,7 3 0,3 4-23,4 3 1,4 5 16,3 4 0,4 4 12,2 5 0,5 3-79,4 4 0,6 3 0,4 0 0,6 5 0,9-4 0,4 5 0,5-2 0,5 10 0,6 1 0,1-11 0,4 3 0,5-7 0,17 6 0,9-8-147,7 0 1,7-6 146,8-6 0,8-8-275,8-8 0,5-8 275,-24-12 0,2-4 0,5-7 0,9-9 0,7-7 0,1-5 0,-4 1-513,6-4 0,-3-2 0,3-5 513,-4-1 0,6-5 0,-2-2 0,-9-2 0,-4-4 0,-8-3 0,-2-2 0,-5 1 0,-3-1 0,-4-2 0,13-20 0,-10-3 0,-13 4 0,-10-2 136,-11 2 0,-9 0-136,-13 0 0,-10 1 0,-10-1 0,-8 2-119,-13-1 0,-10 4 119,-10 1 0,-7 6 0,-11 3 0,-5 7 0,-6 4 0,-3 6 0,0 8 0,-2 5 0,4 6 0,2 5 0,8 7 0,3 6-678,8 10 0,3 7-622,7 5 0,4 8 1300,3 12 0,6 2 0,-7 7 0,14-2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12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28569,'14'51'34,"-1"1"0,-1 0 0,-4 2-34,-7 21 0,-5 0 0,1-18 0,-2 1 0,-1 17 0,-1 1-180,-3-10 0,1-5-1176,-2 27-761,1 11-3755,9-56 5872,1-17 0,0-14 0,0-7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12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128 164 27718,'51'39'164,"-1"1"0,2-5 0,1-8-164,46-11-250,-48-10 1,2-4 249,-2-7 0,0-3-11,44-13 11,-13-17 0,-17-1 186,-20-1-141,-19 4 228,-16-12-59,-27 14-214,-21-4 0,-31 23 0,-25 8-242,36 9 1,-2 3 241,-6 2 0,0 2 0,-1 3 0,2 2 0,6 1 0,4 0 0,-30 11 0,32-8-158,24-5-906,15-1-1502,4 6-7265,-4 10 8067,-5 12 0,7-15 1,0-2-1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13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80 257 25588,'3'60'381,"-1"0"0,1 0 0,-1-1-1216,-2 40 930,0-44 1,-1 1-18,-2 3 1,-1 1-40,-1 0 0,-1 0-28,-2-1 0,0-2-11,0-5 0,0-3 332,-2 30-332,3-21 0,5-31 261,-1-30-172,1-34 12,-3-35-40,2 22 1,2-4-330,-1-8 0,0-4 352,1-5 0,1-4 57,3 6 1,2-4 0,1 4-119,3-8 0,4 2-23,5-18 0,6 5 262,0 37 0,4 5-262,33-32 0,4 20 0,3 22-303,0 18 303,-1 14 0,0 17 0,-4 8 0,-11 14 768,-12 4-768,-19-2 0,-11-2 0,-19-3 329,-18 2-329,-24-2 0,-22-1 0,-13-4 0,-3-5 0,32-12 0,2-2-192,-18 2-278,-1-3-640,49-5-5691,17-2 6801,19-1 0,-5 1 0,7-2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13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1959 37 21644,'-67'-11'1345,"1"0"0,-6 2 0,-3 3-1015,-12 10 0,-2 6-2070,-6 6 0,-1 7 1915,29-3 1,1 4 0,0 4-31,-2 4 1,2 5 0,0 2-241,0 4 0,1 3 0,2 4 225,0 4 1,1 5 0,3 1-105,0 4 1,2 3-1,3 1-26,2 3 0,4 2 0,2 2 0,5-2 0,3 1 0,5 1-412,5-2 0,4 1 0,4-1 412,4-4 0,3-1 0,7-1 0,10 27 0,12-3-96,9-6 0,10-5 96,17-7 0,10-8 326,12-5 0,7-9-326,-22-21 0,4-5 0,1-4 55,5-4 0,2-4 0,0-3-55,4-4 0,1-3 0,0-4 0,1-6 0,1-4 0,0-3 0,0-3 0,0-1 0,-1-5 0,-2-3 0,0-3 0,-3-3 0,-4-1 0,-2-3 0,-2-1 0,-7-1 0,-1-2 0,-5-2 0,14-22 0,-9-5 958,-11 0 0,-9-4-958,-12-1 0,-7-3 0,-5-1 0,-9-2 0,-11-4 0,-8 0 0,-7-6 0,-8 1 0,7 28 0,-6 1 0,-8-2 0,-9 2 0,-10-4 0,-6-1 0,0 3 0,6 7 0,-6-5 0,4 7 0,-7-2-179,-8-4 1,-9-5 0,1 6 0,9 16 178,-2 15 0,6 15 0,6 8 0,3 10-488,8 10 0,3 8-431,5 9 1,5 8-1727,3 8 1,6 5 2636,3 7 1,4-1 0,-2 10 0,9-11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52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3792 26 23773,'-72'-5'506,"0"0"1,0 1-1,-2-1 1,-1 0 0,1 4-347,6 4 1,1 4-1,-2 1-1158,-6 0 0,-2 2 0,-2 3 1136,-6 4 0,-1 3 0,0 2-26,-2 1 0,-1 3 0,1 1-12,-3 3 1,0 3 0,1 1-15,2 1 0,0 2 0,2 2-56,2 2 0,2 2 1,0 2-31,2 1 0,2 3 0,0 1 0,3 1 0,1 2 0,0 2 0,0 3 0,1 2 0,1 2-422,0 2 1,1 1 0,2 3 421,-1 3 0,3 1 0,1 3 0,3 1 0,2 1 0,3 3 0,6-1 0,3 2 0,4 2 0,4 1 0,5 1 0,5 1 0,8 0 0,4 0 0,4 2 0,1 0 0,4 1 0,6 6-241,9-18 0,4 5 1,4 3-1,1-2 1,0-4 240,0 2 0,0-4 0,1-1 0,4 4 0,3 0 0,2 4 0,3 1 0,1-3 0,1-6-300,12 16 1,3-6 0,2-3 299,3-2 0,3-2 0,3-3 0,-1-7 0,3-2 0,8-5 0,3-11 0,9-4 0,3-3 0,-2-5 0,7-2 0,-1-6 0,6-3-108,-2-5 1,7-1 0,2-3 0,-4-8 107,-14-7 0,-1-5 0,-1-4 0,2-1 0,6-2 0,1-2 0,1-2 0,0-2-100,4-3 1,0-2 0,-1-3 0,0-1 99,1-3 0,-2-3 0,0-2 0,-1-1 0,-3 1 0,-2-2 0,0-2 0,1-5 0,-7 1 0,1-4 0,1-3 0,-3 0 0,-6 2 0,-3 0 0,-5 2 0,-1-2 0,0-3 32,9-8 1,2-4-1,-4-1 1,-9 1-33,-12 0 0,-8 2 0,-4-3 0,-2 0 0,-4-2 0,-4-2 0,-5 0 0,-4-2 0,-3 0 0,-1-2 0,-4 0 0,-4-2 0,-4 0 0,-5-1 0,-4-6 0,-5-9 0,-5-8 0,-3-2 0,1 5 0,3 14 0,0 3 0,-1-1 0,-2-4 26,-1-2 1,-2-5-1,0-2 1,-1 2 0,3 5-27,0 1 0,1 5 0,0 1 0,-1 1 0,-7-21 0,0 1 0,-3 4 0,0 9 0,-1 3 0,-4 5 304,0 10 0,-3 3 0,-4 6-304,-24-12 0,-5 12 0,-2 13 0,-4 10 0,2 11 0,-1 7-185,7 4 0,2 4 396,11 4 0,3 6-7024,-36 30 6813,37-2 0,20 5 0,22-20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53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225 322 24042,'0'-13'3003,"0"4"-2566,0 9-123,0 0-45,-11 70-68,-2 2-740,1-2 1,-2 7 622,2-10 0,0 0-39,-1 4 1,1 1-46,0-2 0,0 0 0,1-5 0,-1 0 0,-1 12 0,0-4 0,-5 20 0,1 4 291,8-67-291,4-15 0,2-20 0,2-33 0,9-33-212,0 14 0,2-5 212,3-9 0,2-4-615,2-7 0,1-2 615,-3-1 0,0 0 0,-2 2 0,-1 0 0,-3 6 0,-3-2 0,0-10 0,-3 3 0,-1 29 0,-1 2 0,-1-6 0,0 7 0,0 12 365,0 17-365,0 15 2221,1 6-2221,17 4 0,61 0 0,6 0 0,-20 1 0,3 0-129,-14 1 0,-3 1 129,45 5 0,-8 0 0,-9 0 0,-2-5 0,-20-1 0,1-1 0,28-1 0,-30 0 0,-2 0 0,3 0-875,-20 0-962,-19 8-1895,-32 22 3732,-25 21 0,12-14 0,-8-1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54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28671,'55'5'0,"1"-1"0,1 0 0,-1-1 0,39 5 0,-45-6 0,0-1 0,46 0 0,-2-1-1491,-2 0-2342,0 0-761,1-2 4594,3-6 0,-43 4 0,-10-3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54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532 133 26429,'-73'0'493,"0"1"0,3 2 0,8 9-303,-6 36-1230,5 12 1141,12 9-22,12 5-57,18 6-11,10 0 0,21-1-11,21-8 66,25-10-54,27-16-12,-35-30 0,2-4 5,3-3 1,1-4-6,-1-2 0,-1-5 5,-2-3 1,-1-4 16,35-14 46,-12-16 45,-17-6-113,-11-6 0,-14-8 253,-12-6-253,-10-7 0,-5-2 0,-3-5 0,-8 4 0,-5 1 0,-9 10 0,-4 15 0,-2 16 0,0 19 336,-1 9-2408,2 29-2046,5 10 4118,9 20 0,7-20 0,6-8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54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7 23594,'2'-4'2835,"-1"1"-2320,-1 3-201,0 0-134,3 106-80,-8-33-875,0 9 0,-3 4 775,-4-28 0,-2-3 0,-4 4 0,0-1-8,-1-3 0,0-1-4,3-5 1,1-3 11,-8 24 0,11-25 34,6-23 212,5-14 1404,3-25-1269,15-20-324,11-35-57,-6 25 0,3-2-44,0-6 0,1 0 44,1 1 0,-1 1 0,-3 5 0,0 1 0,19-32-104,-6 16 104,-3 15-236,-2 15-750,-4 10-594,0 14-1277,-3 3 2966,-3 6 0,-8 0 0,-5 0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54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10 25017,'0'-6'2465,"0"2"-1882,0 4-102,0 78-356,-4-6-125,-1 0 0,-3 6-478,-1-12 0,-3 0 478,-3 2 0,-2 1 0,0 2 0,-2 0 0,0-2 0,-1-2-169,0-1 1,0-2-645,0-6 1,0-2-516,4-7 0,2-3-8503,-6 26 9105,12-25 1,7-24-1,1-13 1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55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1 181 27449,'25'-49'-101,"1"0"0,25-28-1053,-9 73-1715,9 2 2869,4 2 0,-22 0 0,-8 0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49:55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540 733 24827,'5'0'2409,"-1"0"-2151,-4 0-135,89-51-67,-41 15-51,11-3 1,0-3 5,-13-8 23,-13 0 22,-14 2-45,-12 0 11,-4-5 12,-15-2-34,-11-5-56,-21-2-11,-15 4 56,-10 13 11,-10 19 11,-7 17 78,-8 34-947,45-6 0,0 4 1014,-1 11 1,3 4-296,1 3 1,4 2 189,4 0 0,4 1-51,7 0 0,5 1 0,-7 41-211,17-1 211,22 0 0,23-5 0,26-6 0,-18-41 0,5-4 0,4-4 0,4-5 0,5-4 0,2-4 0,1-5 0,1-2-163,0-2 0,-1-2-980,-5-4 0,0-2-2852,-6 0 1,-2-2 3994,32-15 0,-36 10 0,-18 1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12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7364 749 23616,'-62'-45'76,"1"1"0,0-1 0,-9 0 1,-2 1-1,-5 1 44,11 10 1,-3 0 0,-3 1-1,-2 2-1367,-9-1 0,-3 1 0,-2 2 0,-3 2 1379,13 4 0,-2 2 1,-1 0-1,-2 2 1,0 1-257,-6 0 0,-2 1 1,0 2-1,-2 1 0,1 1 171,-3 0 0,-1 2 0,0 1 0,0 0 1,-1 2-103,-1 1 1,0 1 0,-1 0-1,1 2 1,-1 1 85,1 0 0,0 2 1,0 0-1,-1 2 1,2 2-168,-1 1 1,1 1-1,0 2 1,0 2-1,0 0 203,-1 2 1,0 1-1,0 1 1,0 2-1,0 2-32,15-1 1,1 1-1,-1 1 1,1 1-1,0 2 1,-1 0-18,0 1 1,-1 1 0,0 1-1,1 1 1,0 1 0,-1 1 20,1 0 0,1 1 0,-1 1 1,1 1-1,-3 2 0,-1 3 51,10-2 1,-4 3 0,-1 3 0,-1 0 0,0 1 0,3 0 0,3-1 0,4-2-76,-16 10 1,6-3 0,3 0 0,1 2 0,-1 3-16,7-3 0,-5 3 0,1 2 0,5 0 0,9 0 0,12-2 0,4 12 0,14-2 0,16 1 0,25 30 0,27-2 0,5-26 0,13-3 0,7-3 0,-2-9 0,7-2 0,4-2 0,3-1 0,-6-5 0,4-3 0,2 0 0,2-1 0,1-1 0,10 3 0,2-2 0,3-1 0,1 0 0,2-1-24,-8-4 1,1 0 0,2-1 0,1-1 0,2 0 0,0-1 23,-5-2 0,0 0 0,1-1 0,2-1 0,0 0 0,1 0 0,1-1 0,-7-2 0,-1 0 0,1 0 0,0-1 0,2 0 0,3-1 0,2-1 0,5-1 0,-13-2 0,5-1 0,2-1 0,3 0 0,2-1 0,1 0 0,1 0 0,-1-1 0,-1 0 0,-1-1 0,-3 1 0,-3-1-7,12 1 0,-3-1 0,-2 0 0,-2 0 0,0-1 0,0 0 1,2-1-1,2 0 0,3-1 7,-12 0 0,3-1 0,3 0 0,1 0 0,1-1 0,0 0 0,0 0 0,-1-1 0,-2-1 0,-2 0 0,-4-1 0,-3 0 0,11-1 0,-3-2 0,-4 0 0,-2-1 0,-1-1 0,-2 0 0,1-1 0,0 0 0,6-1 0,1-1 0,-2-1 0,0 0 0,-2-2 0,-1 0 0,-1-2 70,4-1 0,-1 0 0,-1-1 0,-2-3 0,-2-3 0,-1-4-70,-3-5 0,1-4 0,-2-3 0,-3-3 0,-6-1 0,-6 0 0,2-7 0,-7-1 0,-7-4 0,-8-6 0,-4-14 0,-7-7 0,-12-3 0,-17 4 0,-19 6 0,-17 1 0,-10 2 0,-4 0 0,2 6 0,-5 1 0,-5 0 0,-3 0 0,-2 1 0,-8-4 0,-4-1 0,-4 2 0,-2 1 0,-3 2 0,9 8 0,-3 2 0,-2 0 0,-1 2 0,-2 1 0,-1 2 0,-3 0 0,-1 2 0,-1 1 0,-3 2 0,-5 2 0,-4 3-30,13 8 0,-5 2 0,-4 1 0,-2 1 0,-2 1 0,1 2 0,0 1 0,3 2 1,4 0-93,-5 0 0,3 2 1,3 1-1,0 2 1,-1 1-1,-1 2 0,-5 0-91,9 3 1,-5 0 0,-2 1 0,-1 0-1,0 2 1,1 2 0,2 1 0,4 3 0,6 2-322,-27 4 1,8 5-1,3 3 1,3 3 0,-1 2-1434,4 1 1,2 3 0,0 3 0,2 1 0,2 3 1477,2 2 1,-1 3 0,3 2 0,4-1 0,6-3-1,-5 3 1,7-3 0,4 1 0,-14 13 0,0 0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28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405 17 19358,'0'-7'4572,"0"2"-3843,0 5 133,0 0-4844,-77-4 4262,40 17 815,-60 1-580,45 40-269,18-12-43,-9 19-24,22-15-34,3 4-55,4 1-45,7 2 3358,3-1-3392,4-2-11,0-2 11,8-3-11,3-3 0,10-5-11,4-8-246,20-11 156,-5-8-78,15-16 32,-14-8 47,-2-9-12,-8-2 11,-7 4 22,-6-1-178,-3-15 100,-6 4-56,3-14 68,-7 11 55,-1 3 90,-3 5 22,-1 6 12,0 5 44,-4 5 34,-3 3 0,-6 1 45,-2 3 123,2 1-134,5 2 22,2 0 124,6 2 380,0 0-392,7 0 0,8 0-101,11 0-133,8 0-46,5 0 0,1 0 0,0 0 0,-2 0 0,-4 2 0,-3 0-214,-5-1-559,-2 1-594,-3-2-739,2 0-7725,0 0 9325,3 0 0,-13 0 0,-2 0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29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8 25521,'0'-7'438,"1"7"-282,2 16-5670,1 13 5704,1 15 1364,-2 6-1419,-2 9-68,-1 4 0,-5 4 826,-4-1-870,-5-7-23,-1-12-11,4-14-34,5-18 3403,2-8-3358,3-7 90,-1-32-90,1-3 33,1-35-33,5 5 56,7-3-11,7 6 22,6 6 12,2 10-23,0 9 0,1 9 12,11 4-57,-10 11-11,10 4 0,-15 9 11,1 5 11,-2 8-22,-1 8 23,-4 5-1,1 15 1,-9-11-1,-1 8 68,-8-11 66,-5 2 1,-10 5 22,-11 6-33,-10 3 67,-28 26-191,16-15-11,-16 14-11,27-29 12,8-9-12,8-10 0,6-7-23,2-6-178,3-3-147,-4-4-1265,-7-7-460,4-1-7758,-3-8 9238,11 3 0,4 5 1,2 4-1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31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3 235 20434,'0'-6'4157,"0"2"-3653,0 4 427,0 0-562,4-7-100,-3 6-34,3-6-55,-4 7 33,0 5 78,0 9-78,0 11-34,0 11-67,0 7-45,0 1-33,0 2-12,0-3-10,0 0-1,0-4-11,0-3 11,0-3-11,-1-8 11,-2 1 0,-1-14-11,1-1 45,2-9 0,1-2-34,0-11 0,0-7-11,0-15 12,0-5-1,0-5 0,0-4-11,4-6 0,5-6 0,6-5 0,8-2 0,2 0 0,4 8-11,8-3 11,-11 25 11,2 6-11,-11 22 34,-4 7-1,1 1 1,-1 3 11,1 8 33,6 25-67,-8-2 13,4 14-24,-13-16 0,0-4 0,-3-6 0,0-4 0,0-7 0,0-2 0,0-5 0,0-1 0,0-3 0,0 0 0,4 2 0,5 3 0,5 6 0,4 2 0,-1 6 0,0 4 0,-5 7 0,-3 7 0,-6 7 0,-1 5 0,-14 4 0,-9-2 0,-15-3 0,-6-7 0,-1-6 0,3-9 0,5-7 0,-13-1 0,13-6-617,-10 2-1019,18-6-1110,8-4 2746,9 1 0,6-3 0,4-1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3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486 20 19022,'0'-9'5379,"0"2"-4785,0 7 605,0 0-874,0-1-45,0 0 22,5 0 46,3 1-35,6 0-33,-1 0-78,1 0-79,-4 4-44,-1 1-1,0 6 23,-1 3-55,-1 9-46,-1 5 0,-3 11 0,-1 5 0,-2 2 0,0 2 0,0-2 0,0 0 0,-7-3 0,-1-2 0,-7-4 0,-2-2 0,1-4 0,-6-2 0,-26 8 0,1-9 0,-21 6 0,13-13 0,4 0 0,4-6 0,0-2 0,17-7 0,0-3 0,13-3-181,2 0-1084,2-8-8566,-3-10 9215,5 1 1,2 0 0,5 11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34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890 16 16703,'4'-9'5602,"-2"2"-4839,-2 7-24,0 0-470,-37 1 11,12 7-78,-37 3-113,23 6 12,-6-1 78,4-2-55,1-4-91,3-4-10,5 1-12,2 0 0,9 2-11,6-1 0,7 1 0,6 2 101,2 3-12,2 20-66,7-7-12,6 15 34,7-12 0,3 1 33,-1 3 24,0-1 32,-3 3 370,0 13 0,-11-11 45,0 12-45,-17-16 0,-11 2-155,-16 0-349,-14 1 0,-9-2 0,0-4 0,4-6 0,-17-2 0,19-10 0,-16-1-225,21-7-1378,3-4-1041,7 2 2644,5 0 0,16-1 0,3 1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36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27561,'86'20'555,"-26"-10"0,7-1-1274,-4-5 1,5-1 0,5 0 718,18 0 0,5 0 0,5-2-743,-12-2 1,4-2 0,2 0 0,3-1 742,-10 0 0,3 0 0,1-1 0,2 1 0,1-1-175,-8 0 1,1 0-1,1-1 1,1 1-1,1 0 1,0-1 174,5 1 0,2-1 0,0 0 0,2 0 0,-1 1 0,1 0-193,-11 2 1,1 0-1,0 0 1,0 0-1,1 1 1,0 0-1,0-1 193,1 1 0,0 0 0,0 0 0,1 1 0,-1 0 0,0 0 0,0 0-97,0 1 1,0 1 0,0 0 0,-1 0 0,0 1 0,0 0 0,0 0 96,-3 0 0,0 1 0,-1 0 0,1 0 0,-2 0 0,1 1 0,-2 1 0,10 0 0,-1 1 0,-1 1 0,0 0 0,-2 0 0,0 1 0,-6-1 0,-1 2 0,0-1 0,-1 1 0,-2 1 0,0-1 0,8 1 0,-1 1 0,-2 0 0,-1-1 0,-2 1 0,11 1 0,-2-1 0,-2 0 0,2 1-1744,2-1 1,2 1 0,-3-1-1,-9 0 1744,-12-1 0,-7 1 0,-2-2 0,36 2 0,-22 0 0,-54-2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48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23269,'15'-4'2578,"-3"1"-1940,-12 3-235,0 0-201,20 104-124,-14-51 1,-1 3-62,7 27 0,-1 2-958,-6-15 0,-2-5 852,-1 26-214,-1-5 133,-1-10-2250,-4 14-2152,1-37 4572,-3-3 0,3-39 0,1-11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49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26160,'53'25'330,"0"0"1,38 14-129,-51-38-113,-1-1 1,-1-8 0,-2-5-56,-3-12 33,-3-5-34,-1-3-10,-3 0-23,-1 2 22,-5 7 57,-4 6 66,-5 7-22,-4 5-11,-2 3-11,-4 1-45,1 2-11,-1 0 112,2 17 123,0 20-178,0 33-102,-1 28 0,-3-43 0,-1 5 0,-7 24 0,-3 1 0,4-22 0,-2 0-337,-11 30 1,-2-4-740,0-4-515,-2 0-2925,17-59 4516,10-19 0,-1-8 0,3-2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4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10 24815,'0'-5'2343,"0"1"-2052,0 4-123,0 0-101,-35 69-33,16-14-12,-5 1 0,1 2 1,5 25 22,5-5 33,7-2 0,3-4 34,10-1-33,9-3 66,13-4-55,13-9-56,9-16 22,8-17-34,9-12 125,7-32-147,7-17 0,-41 8 0,-1-5-123,-1-2 1,-2-2 122,-3 1 0,-3 0 0,24-39 0,-13 5 0,-9 4 0,-8 9 0,-7 13 0,-6 16-1109,-3 13-1446,-4 9 2555,-2 6 0,-2 1 0,-1 2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49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24827,'0'-3'2431,"0"0"-1859,0 3 32,0 0-391,30 94-189,-23-27-288,8 6 1,-1 4 263,-12-25 0,-4-4 0,0 3 0,-1-2-23,-2 47-560,-3-9-593,4-12-315,2-15-671,2-14-7669,0-14 9582,-2-5 1,1-14 0,-2-3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50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24547,'4'-10'3003,"-2"2"-2421,-2 8-257,0 0-168,92 5-100,-45 11-57,14-7 0,-1 4 0,-11 19 0,-1-1 0,-7-3-24,-4-2-413,-7-5-481,-7-4-539,-8-7-941,-8-5 2398,-4-3 0,-3-2 0,0 0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50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0 402 27505,'53'-64'388,"0"-1"1,-5 6 0,-1 8-389,16 8 0,-7 10 0,-8 9 0,-7 11 0,-5 4-651,-3 2-1052,-1 0-2208,-5-3 3911,-2 2 0,-12 2 0,-3 3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50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0 861 27292,'41'-56'112,"0"1"0,-3 0 0,-5 1-90,0-32-826,1-4 860,0-2-23,1 5 23,-3 8 214,1 13-125,-6 12 187,0 15-130,-5 12-57,2 14-32,0 7-113,3 4 414,0 16-414,3 8 59,-4 18-59,-1 9 0,-3 5 0,-2 7 0,-2 3 0,-4 2 0,-3 2 0,-3-4 0,-3 2 0,-3-7-57,-2-1-929,0-8-560,0-5 1546,-22 1 0,16-24 0,-17 0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0:51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25286,'0'-7'2880,"0"2"-2455,0 5-345,101-2-80,-40 2 0,10-1 0,0 1 0,1 0-69,-9 0-883,-7 0-885,-6 0-2253,-3-7 4090,0-2 0,-21 0 0,-5 2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18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18653,'-12'0'5703,"3"0"-4952,9 0 974,0 0-1343,-5 0-2,4 0-77,-4 3-57,9 1 23,1 3-101,4 0-77,2 0-91,0-2 0,4 1 0,1-3 0,5 0 0,5-1 0,1 0 0,4-1 0,-1-1 0,-3 0 0,-2 0 0,0 0 0,-2 0 0,2 0 0,0 0 0,-1 0 0,1 0 0,-4 0 0,0 0 0,8-2 0,-7-2 0,9-1 0,-12-2 0,4 0 0,-9 1 0,1 1 0,-9 2 0,-1 3 0,-2-2 0,-1 2 0,0 0 0,2 0 0,-2 0 0,3 0 0,-3 0 0,0 0 0,-1 0 0,0 0 0,0 0 0,1 0 0,-2 0 0,2 0 0,-1 0 0,4 5 0,-1 3 0,2 4 0,-1 6 0,-1-1 0,-2 1 0,1-1 0,-2-2 0,0 0 0,1-2 0,-2 2 0,1 1 0,-1 0 0,0 0 0,0 0 0,0-1 0,0 2 0,0 0 0,0 0 0,0 1 0,0 2 0,0-1 0,0 2 0,0-2 0,-1 8 0,0-8 0,0 3 0,-1-7 0,2-3 0,-1 1 0,1-2 0,-1 0 0,0-1 0,0 2 0,0-3 0,1 2 0,-2 5 0,1-4 0,-1 5 0,1-6 0,1-1 0,-1 1 0,1 1 0,-2 2 0,1 7 0,-1-7 0,0 3 0,1-10 0,1-2 0,0-1 0,0-1 0,0 1 0,0 1 0,0-1 0,0 1 0,0-3 0,0 1 0,0 0 0,0-1 0,0-1-1289,0-1-1020,0-7-3428,4-9 5737,9-15 0,-7 11 0,5 0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20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24591,'4'0'1580,"-1"0"-661,0 0-471,1 0-168,1 0 146,5 0-258,0 0-22,4 0-33,-1 1-113,2 0 0,1 0 0,1-1 0,1 0 0,0 0 0,-1 0 0,0 0 0,0 0 0,-1 0 0,1 0 0,-1 0 0,2 0 0,2 0 0,2-2 0,2-1 0,-1-2 0,-1 2 0,-4-1 0,-2 3 0,-1 0 0,-2 0 0,4 0 0,-6-2 0,2 1 0,-7-1 0,0 1 0,-2 1 0,2-1 0,-3 1 0,1 0 0,-3 1 0,0 0 0,-1 0 0,2 0 0,-2 0 0,2 0 0,-1 0 0,0 0 0,-1 7 0,0 4 0,0 8 0,0 5 0,0-2 0,0 2 0,0-3 0,0-2 0,1 0 0,0-4 0,0 1 0,1-3 0,-2 1 0,2-1 0,0 1 0,1 9 0,-2-5 0,1 19 0,-2-14 0,0 9 0,0-13 0,0 0 0,0-4 0,0 1 0,0 1 0,0 0 0,0 0 0,0 0 0,0-2 0,0 0 0,0 0 0,0-2 0,0 2 0,0 0 0,0 0 0,0 5 0,0-5 0,0 2 0,-1-5 0,1 0 0,-1 0 0,1 1 0,-1-3 0,0 5 0,0-4 0,0 3 0,0-2 0,-1 1 0,0 1 0,0 0 0,0-2 0,-1 5 0,2-5 0,0 3 0,1-4 0,0-3 0,0 2 0,-1-3 0,0 1 0,-2 2 0,1-2 0,0 0 0,1-3 0,0-4 0,1 0 0,0-1-987,0-3-2061,0-12 3048,2-9 0,-2 5 0,2 2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21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1013 21241,'2'-11'3787,"0"3"-3294,-2 8 975,0 0-1098,6 30-157,-4 8-34,6 32-78,-5 2-11,6-1 44,3-5-11,6-9-11,5-13-11,9-18 11,17-17 35,23-51-147,-24 4 0,2-8-536,9-21 0,1-7 536,-18 18 0,1-2 0,-2-1 0,1 0 0,-2 0 0,1-3 0,8-17 0,1-4 0,-4 6 0,4-7 0,-3 3 0,-10 17 0,0-3 0,-4 9 0,-4 8 0,-4 6 0,17-27 0,-6 22-808,-6 16-1141,-1 16 1949,-4 21 0,-12-2 0,-4 11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23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19 140 27841,'-12'-4'638,"6"1"-6107,18 3 5469,12 0 1211,15 0-1211,12 0 0,11-3 0,6-1 0,4-2 0,1-3 0,3 0 0,3-6 0,3-1 0,0-2 0,-5 1-1325,-8 4 1325,-13 2 0,-13 7 0,-9 1 0,-8 3 2212,-1 0-2212,-1 0 171,1 0-171,7-1 3392,-12 1-3392,3-1 0,-15 1 0,-2 0 0,-2 0 0,0 0 0,-2 0 0,0-1 0,-1 1 0,0-2 0,0 2 0,-1 0 0,0 10 0,0 14 0,-7 23 0,-2 3 0,-1 4 0,-8 31-225,5-25 0,1-1 225,-1 20 0,7-26 0,0-1 0,0 25 0,0 12 0,5-39 0,1-11 0,0-10 0,0-11-471,0-8-2486,0-6 2957,9-10 0,-6 4 0,6-5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23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76 22193,'-5'0'3911,"1"0"-3306,4 0 560,0 0-773,5-3 13,9 2-405,12-2 0,13 4 0,12 2 0,7 0 0,8 2 0,2-4 0,0 0 0,-4-1 0,-5 0 0,-5 0 0,-7-1 0,-3-1 0,-3-2 0,-1-2-3392,3-1 3392,1-2 0,0-3 0,-5 1 0,-5 0 0,-9 4 0,1 1 0,-8 4 3392,2 0-3392,-10 0 0,-2 2 0,-4-1 0,1 1 0,-3 0 0,1 0 0,0 0 0,-2 0 0,0 0 0,-1 3 0,0 6 0,0 6 0,0 10 0,0 8 0,-3 11 0,-5 5 0,-3 7 0,-3 0 0,1 1 0,0-1 0,1-2 0,-1 1 0,1 3 0,0 0 0,1-2 0,1-6 0,0 8 0,3-21 0,0 3 0,5-22 0,1-5 0,1-4 0,0-3 0,0-1 0,0-2 0,0 0 0,0-2-2399,0 0 2399,12-6 0,-9 3 0,9-3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24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28671,'34'26'0,"3"6"0,6 14 0,3 4 0,4 5 0,1 0 0,0-1 0,-2 0 0,-2-6 0,-4-3 0,-6-8 0,-5-7 0,-8-8 0,-7-5 0,-8-6 0,-4-3-1323,-4-5-1277,-1-2-7231,-9-1 8860,-11 0 0,7 0 0,-5 0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2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1 971 27796,'66'-66'291,"1"-1"1,0 0 0,-1 0-292,-8 6 0,-1 1-1506,0-2 1,-1 0 1505,-3 3 0,-1 1 0,-5 6 0,-2 3 280,-4 6 1,-1 3-281,30-23 0,-11 16 476,-11 20-476,-14 12-2914,-14 9 2914,-10 25 0,-7-14 0,-3 14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48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80 140 23885,'-5'3'2320,"1"0"-1883,4-3-213,0 0-112,91 3 22,-36-11-249,9 4 1,2-2 137,0-12-12,-9 1-11,-13 4 0,-14 6 0,-12-1-34,-8 2-22,-5-3 308,-4-4-275,-7 1-10,-11-1 33,-12 4 33,-17 5 23,-9 2 79,-10 15 78,-4 14 89,-4 22 68,5 16-101,30-17 1,4 2-270,-5 23 0,5 16 0,30-38 0,4-4 0,14-3 0,11-5 0,23-8-208,2-19 0,6-5-946,40 4-185,-27-14 1,2-4-1099,-16 0 0,-2-3 2437,4-4 0,-5 0 0,8-3 0,-13 4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48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562 12 25757,'-54'-6'498,"0"1"1,-36 5-253,66 14-88,8 8-69,6 1-55,6-1 33,4-1 67,10 4 113,4 2 100,7 6-11,-3-1-77,-7 4-259,-6 2 0,-11 6 0,-19 8 0,-14 5 0,-19 4 0,-3-4 0,5-4 0,5-8 0,12-10 0,11-11-953,10-10-1177,10-9-4312,14-8 6442,25-17 0,-16 10 0,14-9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4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16 748 25230,'-9'5'2544,"2"0"-2276,27-95-122,5 23-607,-3-5 0,2-3 483,-3 26 1,0 4 78,19-46 312,-7 17-368,-4 10-11,-1 16 178,-1 11-212,2 13 0,-3 10 0,-2 8 523,-5 5-523,-2 15 32,-2 18-32,-1 27 0,-4 21 0,-2 12 0,-5 4 0,-2-34 0,-1-1 0,0 24-57,0 8-1231,0-50-920,0-7-3966,-1-10 6174,-11 0 0,8-15 0,-7-1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48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26810,'89'-4'-803,"1"0"0,-2-2 0,-11 1 0,-18 0 0,-13 0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49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463 1 26328,'-62'21'590,"0"0"0,2 0 0,7 5-332,-7 32-1223,3 2 1043,13-2 303,11-4-381,14-5 180,10-1-214,6 0 12,14 2-68,9-3-78,17-7-224,5-10 67,1-13 101,-5-10-23,-7-5 697,-9-14-573,-6-9-79,-9-33 202,-3 10 22,-8-13 102,-5 25 156,-1 4 135,1 7 66,3 4-33,4 6-200,0 1-248,7 3 0,11-3 0,17 0 0,18-3 0,16-2-158,6 0-1130,2 0-920,-8 6-3820,-9 3 6028,-12 4 0,-23 2 0,-7 0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49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134 215 22978,'0'-17'3014,"0"4"-2599,0 13-1,0 0-380,82-16-23,-47 7-11,62-13 0,-73 12 0,-9-3-11,-8-3-12,-5-6 23,-2-4 0,-9 3 56,-9 4 146,-15 10 190,-14 11 68,-6 20 32,-3 15-255,3 20-237,8 5 0,9 1-3392,10-3 3392,13-5 0,6-4 0,7-6 0,14-5 0,10-13-1996,50-11-345,-9-23-4450,29-17 6791,-24-18 0,-31 15 0,-7 4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49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26881,'0'85'418,"-1"-1"1,1-6-1,-5-9-418,-21 0 0,3-14 264,4-17-264,8-18 89,3-11-89,7-8 45,-2-5-45,3-10 137,-2-12-137,2-9 0,11-4 0,8 6 0,12 3-80,7 10-1948,2 2-1915,6 6 3943,5 2 0,-22 5 0,-4 2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50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1 26955,'-59'33'310,"0"0"0,3 1 1,9 3-121,3 34 0,7 0-89,12-9-78,10-11-23,10-13-23,5-14 23,12-11 23,10-10-23,18-24-23,8-9-44,2-21 11,-2 3 34,-9 7 10,-8 12-21,-8 14 33,-6 7 11,-3 7 0,-4 5-11,2 9 34,-5 9-34,3 7-123,-1 2-370,-2-4-1838,15-5-1434,-3-10 3765,17-12 0,-19-2 0,0-4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50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26306,'-4'67'366,"-1"0"0,2-5 0,-3-6-41,-13 6-68,6-13-111,2-18-12,6-16 57,4-9 10,1-6-188,0-6-13,0-8 0,4-6 0,4-4-337,5 1-571,5 5-559,1 1-1055,6 4 2522,4 4 0,-11 5 0,-2 2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50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71 260 25196,'58'-35'22,"1"1"1,-5 3-1,-11 1-22,-19-2 0,-8 4 34,-8 5 33,-5 5 124,-3 4 101,-9 6 122,-6 3-89,-13 4 11,-8 5 68,-7 13 256,0 13-55,-2 15-525,5 5-80,8 4 0,8 1 0,11-1 0,7-2 0,5-3 0,5-6 0,13-5 0,11-8 0,14-7 0,7-7-1424,1-8-1265,-1-5 2689,-4-3 0,-21 0 0,-7 0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1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28671,'-35'17'0,"13"-4"0,46-13 0,19 0 0,26 0 0,17 0-451,12 0 451,-46 0 0,0 0 0,0 0 0,-2 0 0,47 0 0,-10 3 111,-9 1-111,-8-1 0,-2 0 0,-2-3 0,-15 0 0,0 0 0,25 0 0,22 0 0,-40 0 0,-9 0 0,-6 0 0,-3 0 0,-1 0 0,3 2 0,1-2 340,3 3-340,-4-2 0,12 0 0,-20-1 0,6 0 0,-21 0 0,5 0 0,-7 0 0,4 0 0,-11 0 0,-2 0 0,-5 0 0,-2 0 0,-1 0 0,-6 0-2511,-12 0-7320,-19 3 9700,-22 9 1,23-6-1,1 6 1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24 23325,'0'-13'2992,"0"3"-2477,0 10 303,0 0-470,0 23-124,0 11-79,0 35-22,0 11 1,-2 15-565,0-44 0,0 0 441,-3 1 0,0 1 0,-2-1 0,-2 0 0,0 0 0,0-1-229,-1-2 1,-1 0 228,-6 44 0,1-4 0,-1-2 0,2-5 0,-2-6 0,3-11 0,6-15 0,4-5 0,4-20 0,3-3 892,9-12-892,22-4 504,3 0-504,17-3 0,-5-2 0,12-1 0,10-1 0,16-8-378,9-4 378,-46 3 0,1 0 0,0 2 0,0 1 0,43-3 0,-3 5 0,-10 5 0,-3 0 0,0 0 0,-4 5 0,4-1 0,-6 5 0,-3 0 0,-4 1 0,-8 3 0,17 8 0,-24-3 0,10 5 0,-28-10 0,-5-1 0,-3-4 378,-5 0-378,-2-1 0,3-1 0,-6-2 0,0-1 0,-8-3 0,-4 0 0,-1 0 0,-1 0-1312,0-1-3125,0-15 4437,8-3 0,-7 0 0,6 4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2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 24950,'-6'0'3193,"2"0"-2665,4 0-528,0 0 0,98-1 0,-38 0 0,9 0 0,1 1 0,5 0 0,-8 0 0,-3 0 0,-10 0 0,-4 0 0,-9 4 0,-9 3-1032,-5 6-2027,-15 10 3059,-3 6 0,-9-10 0,0-1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3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86 25006,'-13'6'3484,"3"-2"-3303,10-4-181,0 0 0,92 3 0,-33-9-345,7 4 0,2-1 345,8-12-114,-4 3 114,1 0 0,2 0 0,3 0 0,3 2 0,-2 5 0,-8 2 0,-13 3-729,-10 0-2342,-7 0 3071,0-3 0,-19 2 0,-2-2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3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435 14 24491,'-4'-7'3495,"1"1"-3024,3 6-257,0 0-214,-4 112 0,3-31-1181,-1 8 0,0 5 1181,0-30 0,1-3 0,-1 4 0,-1 1-1127,-2-1 1,0 0 1126,-1-2 0,-1-1 0,0-4 0,0-2-176,-6 40 176,2-25 0,4-23 0,3-26 1184,1-12-1184,1-29 0,0-26 0,2-36 1285,5 26 0,3-4-1285,2-6 0,3-1 0,6-2 0,3 1 0,1 2 0,2 2 0,0 6 0,1 2 148,0 6 1,2 2-149,25-32 0,5 17 0,2 16 0,1 19 0,5 14 0,0 9 0,1 16 740,-6 11-740,-8 19 0,-29 3 0,-6 5 0,5 33 0,-13-23 0,-5 1-290,-12 34 290,-13 1 0,4-47 0,-4-1 0,-4 0 0,-3-2 0,-1 0 0,-3 0 0,-14 13 0,-2-2 0,11-16 0,-1-3-200,-10 10 0,0-5 200,-18 3 0,1-13-194,0-6 194,-4-9 272,-1-5-272,17-7 0,-1-1 0,-24 2 0,-16-2 0,42-3-1637,11-4-5007,13-14 6744,8-8 1,11 4 0,4 2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5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18966,'0'-3'5525,"0"0"-4809,0 3 349,0 0-594,14-8-68,-2 4 1,13-6-68,-4 5-56,0 3-45,2 1-45,3 1-110,3 0-80,3 0 0,3 3 0,2 1 0,1 4 0,3-3 0,1 0 0,2-4 0,1-1 0,1 0 0,1 0 0,-4 0 0,-3 0 0,-10 0 0,-6 0 0,-5 0 0,-6 0 0,-3 0 0,-4 0-1850,-5 0-548,-1 0 2398,-15 0 0,9 0 0,-9 0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6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21241,'-4'0'2936,"1"0"-2757,3 0 45,0 0 67,-18 76 12,10-36-152,-3 13 0,0 2 141,3 3 44,0 8-123,-1 6-101,1 0-67,1-4-45,1-8 11,4-9 23,-2-6 22,2-7-23,-1-5 46,0-6-12,1-7 56,1-7-45,1-3-33,0-4 101,0 4 190,4 2 224,19 10-336,-1-3 0,15 3-43,-13-9-181,1-1 0,0-4 0,25 5 0,-8-7 0,22 2 0,-15-7 0,2-1 0,-3 0 0,-5 0 0,-6 0 0,-7 0 0,-8 0 0,-6 0 0,-6 0 0,-5 0-24,-3 0-1342,3 0-495,5-5-1455,6-9 3316,6-9 0,-9 7 0,0 1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40 21286,'0'-5'3821,"0"0"-3340,0 5 573,0 0-662,-4-1 45,3 0-22,5 0-113,12 1-89,15 0 0,10 0-156,9 0-57,6 0 0,3 0 0,-1 0 0,-4 0 0,-5 0 0,-7 0 0,-2 0 0,-8 0 0,-3 0 0,-1-3 0,-5-1 0,3-4 0,-5 4 0,-3-2 0,-7 6 0,-6-2-1312,-4 2-1299,-9 2-7220,-7 6 9411,-11 1 1,10 0 0,1-3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7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17 21667,'0'-9'3059,"0"1"-2522,0 8 304,0 0-538,0 41-57,-1-7-112,-4 39-78,-3-18 23,-3 1-46,-2 2-21,-1 0 66,-1 1-22,-1-2 23,2-3-57,2-4-22,3-10 45,6-6 22,0-7 57,3-4 10,0-3 34,0-1 34,0-2-12,0 0-44,0-2-12,3 0-89,0-5 22,6 1 56,1-4-99,17-2-24,-3 0 0,16-3 0,-6-1 0,4-1 0,0 0 0,2 0 0,-3 0 0,17 0 0,-17 0 0,11 2 0,-18-2 0,-1 2 0,-2-2 0,0 0 0,-3 0-573,4 0-1208,-5 0-1838,7 0 3619,0-5 0,-13 4 0,0-3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7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28671,'71'-31'0,"-11"6"0,-41 25 0,1 0 0,0 0 0,2 1 0,-1 3 0,-2 1 0,2 2-136,-9-2-1152,0 1-595,-9-2-2935,0 2 4818,-3-1 0,0-1 0,0-1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8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24423,'-16'5'3239,"3"0"-2623,13-5-223,0 0-393,22 12 0,1-8 0,22 10 0,-1-11 0,0-1 0,3-1 0,0-1-573,-1 0-1006,1 0-2141,0-4 3720,4-8 0,-24 5 0,-3-3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34 21286,'-7'0'4190,"2"0"-3360,5 0 290,0 0-627,-12 0-11,9 0-212,-4 0-270,21 0 0,11 0 0,13 2 0,7-2 0,9 2 0,7-2 0,7 0 0,12 0 0,5-5-213,3-2 213,-3-2 0,7 0 0,-33 5 0,-1 1 0,-38 3 0,-10 0 0,-6 0 0,-4 0-505,0 0-1825,-10 0-5828,-11 4 8158,-13 3 0,11-1 0,3 0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26978,'-16'82'321,"0"0"0,1-5 0,2-5-187,3 20-100,1-6-34,4-8-56,1-9-3,3-10-680,1-12-247,3-9-414,12-16-1552,11-9-6879,20-27 9013,12-22 0,-23 11 1,-4-7-1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9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10 25476,'-6'4'3195,"2"-1"-3195,4-3 0,0 0 0,88 4 0,-39-3 0,10 2 0,2-1 0,-2-7 0,-2 1 0,-2-4 0,-3 3 0,-8 2 0,-6 1-1491,-12 2-1008,-12 0-7332,-7 2 9353,-8 10 0,0-8 0,0 8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1:39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28671,'-18'77'0,"-1"0"0,1-3 0,2-4 0,6-18 0,2-4 0,-8 44 0,0-12-293,6-16-1566,2-14-2758,5-13 4617,2-16 0,1-9 0,0-10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09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17 22249,'2'-10'3866,"-1"3"-3138,-1 7 606,0 0-897,0 3-380,0 24-57,0 18 0,0 35 0,0 18-1281,0-43 1,0 2 1280,0 4 0,0 1 0,0 2 0,0 1-412,1 1 0,-2 0 412,0 1 0,0 0 0,-2-2 0,-1 0 0,0-2 0,-2-1 0,0-5 0,-1 2-129,2 12 1,-1-1 128,-3 28 0,6-41 0,1-4 0,-3 1-1312,5-11-234,-1-22 1371,1-6-6470,0-22 6909,8-14 1,-6 9-1,7-8 1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09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51 209 25824,'37'-54'366,"-1"0"0,-2 7 0,1 10-52,13 24-45,3 9-68,5 17 1,1 10-68,3 16-22,-4 7-22,-4 4-56,-8 3-1,-6 2-10,-10 3-1,-8 0-11,-9 2 90,-7-2 67,-15 0-133,-16-2-241,-25-1 206,-23 3 0,7-19 0,-3-1 0,18-9 0,0-2 0,-17 7 0,3-4 0,-1-2 0,20-10 0,18-8 0,15-5-841,8-4-683,4-1-2050,9-7 3574,22-17 0,-15 11 0,14-9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10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2230 294 22969,'-74'-17'419,"-1"1"0,0-1 0,-2 1 0,-1 1 0,2 8-270,6 9 1,2 7-1,0 3-1094,-5 1 0,-1 2 0,2 5 1098,-2 4 0,1 5 0,2 3-38,2 3 1,1 4 0,2 2-569,3 1 0,1 2 0,2 3 520,2 1 1,3 3-1,1 3-48,3 1 0,1 2 0,3 3-68,1 1 0,2 2 0,2 2 49,2 3 0,3 0 0,1 2-81,4 2 1,3 2 0,2 0 80,4-2 0,3 2 0,4 0 0,2-1 0,4 1 0,2-1 0,4-3 0,4 0 0,3-2 0,10 31 0,9-3 0,5-6 0,8-4 99,11-5 0,8-3-99,6-6 0,5-5 0,7-2 0,5-5 0,3-6 0,3-5 0,2-5 0,3-5 664,-1-6 1,1-6-665,1-8 0,1-5 0,-2-3 0,1-5 210,1-7 0,0-7-210,-3-4 0,-1-7 0,-4-4 0,-2-6-111,-5-7 1,-2-5 110,-7-2 0,-3-3 0,-4-3 0,-3-2 0,-5-4 0,-3-3 0,-4-1 0,-4-5 0,-5-5 0,-4-5 0,-3-9 0,-5-4 0,-10 21 0,-1-1 0,-3-2 0,0-8 0,-1-2 0,-2-2 0,-1-3 0,-1-1 0,0-6 0,-2-4 0,1-6 0,-2-2 0,-1 6-14,-2-2 0,-2 5 1,-2-4 13,1 8 0,-1-5 0,-1 3 0,-5 9 0,-3 12 0,-3 7 0,-4 3 0,-15-22 0,-6 7 262,0 12 0,-8 7-262,-26 3 0,-6 10 0,18 16 0,-2 9 351,-23 5 0,0 16-497,19 20 0,4 12-500,-3 13 1,4 10-465,2 11 1,5 6-3807,5 4 1,7 3 4448,7 2 1,8-6 0,-6 12 0,18-23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1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28199,'-6'74'157,"-1"0"0,0-3 1,-1 2-158,-5 13 0,-2 0-917,3-19 0,-1-1 917,-3 21 0,0-3-29,4-31 1,1-5 163,-6 31-1110,5-23-2826,6-26-6030,21-34 9510,8-27 0,-2 6 0,-1-3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14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71 103 23852,'0'-13'3036,"0"3"-2610,0 10-146,86-36-78,-41 27-101,10-11 0,0 5 111,-15 25-44,-12 9-67,-13 15-22,-9 9-46,-4 2 1,-8 2-34,-1-4-23,-2-6-10,2-3-12,5-4 0,1-2 12,1 0-1,0-3 23,3 2-12,9-5 12,9-1 11,11-3 0,7 0 34,-2 2 33,-2 3 11,-6 7 47,-8 5-125,-10 8 0,-5 7 0,-11 3 0,-16 4 0,-15-1 0,-24 1 0,-13-2-581,-7-2 581,0-5 0,6-5 0,12-9 0,3-11-24,25-12-2048,8-11-6545,20-18 8617,26-15 0,-15 10 0,14-1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15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958 0 27438,'-43'89'308,"1"-1"0,10-24 0,-1 1 1,-1 0-309,-4 5 0,-1 1 0,-2 1-1323,-3 7 1,-1 3 0,-1 1 1322,11-18 0,-1 1 0,0 1 0,2-1 0,-11 24 0,2 0 0,2 0 0,5-4 0,2-1 0,3 0 0,5-5 0,3 0 0,3-2 0,4-7 0,3-2 0,2-1 0,0 20 0,2-5 363,2-13 1,2-6-1652,1 31-14,0-42-3572,14-26 4874,19-48 0,-12 14 0,10-19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15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18 28177,'-17'-15'494,"1"12"-494,10 34 0,-5 23-534,-4 31 534,6-37 0,-1 3 0,0 3 0,-1 1 0,-1-1 0,0 1 0,0-2 0,0 0 0,1-4 0,-1 0 0,-8 38 0,2 2-606,8-38-385,3-6-734,5-35-2490,4-16 4215,12-20 0,-9 13 0,9-11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15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164 163 26787,'61'-45'441,"0"0"0,-6 4 0,-5 11-139,-1 29-43,-11 2-259,-9 11 0,-6 10 0,-6 15 0,-3 8 0,-6 5 0,-3-1 0,-4 0 0,-9-5 0,-10-2 0,-17-3 0,-15 0 0,-16 0 0,-12-1 0,-7-4 0,6-8 0,12-11-3392,22-7 3392,17-6 0,17-2-707,7-18-1803,17-12-7321,14-23 7650,24-8 0,-18 25 0,-1 8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16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715 7 21936,'12'-3'4695,"-2"0"-7117,-19 50 1,-14 25 2779,2-18 1,-2 3-183,-3 17 1,-4 10 0,-1-2-177,-1-9 0,-1-2 0,-1 1 0,-2 5 0,-1 3 0,-1 3 0,2-5 0,-2 6 0,0-1 0,4-5 0,0-1 0,4-5 0,0 2 0,-4 12 0,0 1 0,8-11 0,12-17 0,5-7-69,2 29-504,7-22-2071,0-13 2644,2-9 0,-2-17 0,1-7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1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14 23986,'2'-8'2409,"-1"3"-2280,-3 53 0,-4 35 5,-3-2 1,0 6-1316,1-11 0,1 3 1,-2 0 1228,0-4 1,0-1 0,-1-4 57,-3 4 1,1-5 41,0-3 0,0-4-70,1-9 1,0-4 778,-7 22-767,6-33 44,4-21-22,5-39-78,2-31-29,0 5 1,2-5-1,1-13 1,1-3 50,5-7 1,1 0-46,4-2 1,4 1-1,5 3 0,3 3 6,3 6 0,2 2-6,3 7 0,1 3 133,1 7 0,1 5-10,29-24-77,-10 24-57,-16 20 0,-13 12 0,-10 7 1809,-8 2-1809,-3 10 728,-4 11-728,-16 16 0,-13 11 0,-20 8 0,13-12 0,0 0-662,-13 24-761,-2 17-1311,33-36 2734,9-9 0,5-19 0,3-10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17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158 409 23997,'1'0'3508,"1"81"-2959,-6-18-886,0 6 0,-1 4 454,-1-17 1,-2-2-107,0 6 1,0 0-12,-2 2 0,1-1 0,1-1 0,0-3 0,-1-4 0,0-2 114,-7 29-114,3-24 221,2-25-221,5-17 0,-2-15 0,4-33 0,0-35 0,2 16 0,2-10-402,7-14 1,3-9-1,2 2 402,-3 17 0,1 3 0,2-3 0,6-22 0,3-3 0,1 8 0,7 2 0,1 8 0,1 11 0,1 5 0,-2 10 0,2 5 0,29-21 146,-4 21-146,-5 16 0,-5 14 0,-7 9 0,-3 10 0,-7 9 1757,-6 8-1757,-9 11 0,-8 5 0,-17 8 0,-22 9 0,-27 6 0,20-30 0,-4 0 0,0-3 0,-3 0-169,-7 0 1,0-3-1569,-13 7-1960,-4-4 3697,42-20 0,12-4 0,5-2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3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169 153 27393,'4'-16'1165,"-1"2"-1052,-3 14-113,1 0 0,2 6 0,-1 11 0,1 13 0,-3 19 0,0 18 0,0 17 0,-3-34 0,-1 2 0,-1 4 0,-1 1-217,-4 1 1,-1 1 216,0 0 0,-1 0 0,-1-3 0,1 1 0,1-4 0,1 0 0,-2-1 0,2 0 0,-2 12 0,2-2 0,-5 25 0,3 7 0,9-55 0,2-14 0,1-10 0,-2-9 0,2-1 0,0-3 0,0-1 433,0 2-433,0-1 0,0 1 0,3 2 0,6 0 0,9 2 0,9 0 0,7-1 0,28 0 0,-8-3 0,21-2 0,-15-1 0,0 0 0,-1 0 0,-1 0 0,-1 0 0,20-6 0,-17 0 0,15-8 0,-24 2 0,15-9 0,-22 10 0,8-5 0,-27 12 0,-3 1 0,-1 3 0,-2 0 0,0 0 0,-1 0 0,-3 0 0,0 0 0,-3 0 0,2 0 0,0 0 0,5 0 0,-4 2 0,4 0 0,-5 1 0,-1 0 0,3 1 0,-3-3 0,-1 2 0,-1-2 0,0 0 0,1-1 0,2 2 0,2 0 0,2-1 0,-1 2 0,-2-2 0,-3 2 0,-4-3 0,-1 3 0,-3-3 0,0 2 0,3-2 0,-1 0 0,3 0 0,-1 0 0,0 0 0,0 0 0,-2 0 0,-1 0 0,1 0 0,-1 0 0,3 0 0,-3 0 0,0 0 0,-2 0 0,0 0 0,2 0 0,-2 0 0,0 0 0,0 0 0,-2 0 0,0 0 0,1 0 0,-2 0 0,1 0 0,2-3 0,2-17 0,5-14 0,1-26 0,3-8 0,-1-3 0,1 7 0,-1 7 0,0 6 0,0-2 0,-2-2 0,1-3 0,-3-2 0,0 0 0,-2 0 0,-5 11 0,1-3 0,0-27-245,-2 22 1,-1-1 244,0-22 0,0 0-271,0 9 271,0 6 0,0 13 0,0 8 0,0 14 0,0 7 475,0 10-475,0 4 285,0 6-285,0 2 0,0 1-203,0 4-2284,0 9-7344,0 14 8661,-20 13 0,15-15 0,-15-2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4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22552,'0'-3'3317,"0"0"-2992,0 3 571,0 0-380,37-15-113,-2 7-78,42-11-23,-6 11-267,12 4-35,6 1-334,6 3 334,2 0 0,2 6 0,0 0 0,-49-1 0,0 0 0,48 0 0,-1-2 0,-10-3 0,-6 0 0,-11 0 0,-5 0 0,-6 0 0,-4 0 0,-10 0 0,-6 0 0,7 0 0,-12 0 0,9 0 221,-19 2-669,-5 1-236,-9 6-4851,-31 26 5535,-17-4 0,5 2 0,2-17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6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326 200 17481,'0'-11'3698,"0"2"-1307,0 9-1540,0 0 116,-4 7-664,-4 13 56,-4 14-90,-1 12-45,2 9-79,2 8 141,-4 11-241,-2 16-29,4-38 1,-1 2-17,-1 4 0,-1 1 356,-1 3 1,-1 1-357,1 0 0,0 0 5,0-2 1,1 0-1,2-4 1,2 0-6,0-6 0,1 0-6,1 8 1,0-3 16,-4 19-11,1 9 12,5-43-24,1-7 24,2-6 226,1-6-182,1-4 522,0-6-578,0-2 0,0-5 0,1-1 0,0 0 0,3-2 0,6 1 0,7-2 0,8 1 0,9 1 0,7-1 0,13 0 0,9 2 0,12 2 0,9 2 0,5 2 0,4-3 0,1-2-394,-2-4 394,-2-1 0,-25 0 0,0 0 0,32 0 0,-34 0 0,0 0 0,22 0 0,-5 0 0,-4 0 0,-11 0 0,-10 0 0,3 0 0,-21 0 0,3 0 0,-21 0 0,-4 0 394,-4 0-394,-3 0 0,0 0 0,-2 0 0,-1-1 0,-1 0 0,1-3 0,-3-4 0,2-12 0,-1-41 0,0 1 0,-1-36 0,-1 11 0,0-10-511,-1 41 0,-1-1 511,-2-2 0,-1-1 0,-2-5 0,-1-5 0,-5-27 0,0-1 0,3 25 0,0-1-220,1 2 1,0-5-1,0 9 220,3 14 0,0 3 0,-1-8 0,0 4 0,-2-5 0,3 7 0,1 3 0,1 3 949,3 1-949,-1 9 732,2 6-732,0 10 0,0 8 0,0 6 0,0 3-1962,-18 7-6027,-17 15 7989,-25 13 0,22-8 0,4-1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54 23997,'-7'0'3485,"2"0"-2544,5 0-693,72-16-248,-14 9 0,3-3 0,5 0-925,-14 7 1,0 1 924,4 0 0,1 0 0,3 1 0,1 1 243,0 0 1,0 0-244,-2 0 0,-1 0 0,0 0 0,0 0-76,1 0 0,-1 0 76,3 0 0,0 0 0,3 2 0,0 0 0,0 2 0,0 1 0,-5 0 0,-2 2-169,-5 2 1,-2 0-2498,29 6-7165,-11 3 8801,-6-5 0,-30-5 0,-3-5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6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28222,'7'52'149,"0"1"1,1 2 0,4 0-150,5 2 0,2-1-1634,0 3 0,1 1 1634,-1-2 0,0 0 0,0-3 0,0-2 476,-1-3 1,1-2-477,18 35 0,-7-10 524,-1-18-524,-10-10-1289,-5-15-695,-6-9-3394,-4-5 5378,-3-4 0,-1-5 0,0-3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7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1016 28188,'58'-81'161,"0"0"0,1-1 0,1 4-161,-4 14 0,1 2-482,0-2 0,1 1 482,-4 4 0,1 2-539,-4 5 0,1 4 539,-5 6 0,0 3 0,-3 7 0,-1 4 269,35-15-269,-11 18-191,-13 14-1636,-9 6-1251,-18 25 3078,-11 12 0,-11-5 0,-5 1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8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14 20669,'0'-7'4527,"0"1"-3910,0 6 279,0 0-560,0 9-22,0 13-67,-2 20-124,-5 20-67,-5 11-11,-7 9-34,-2 3-316,-4 3 305,0-2 0,-2 2 0,2-6 23,2-4-23,4-13 0,5-10 0,4-17 0,4-10 0,3-13 0,0-4-12,2-6 12,0 0 339,1-2-239,0 2 57,6-3 0,5 2-34,9-3-11,7 0 0,3-1-88,5 0-24,3 0 0,2-1 0,3-4 0,1 1 0,0-1 0,-2 2 0,-1 3 0,-4-2 0,-3 2 0,-3 0 0,-6 0 0,-5 0 0,-4 0 0,-8 0 0,0 2 0,-5-2 0,-1 2 0,-1-2 0,-1 0 0,3-5 0,2-12 0,5-14 0,1-15 0,-1-9 0,0-4 0,-1-3 0,3-3 0,1-5 0,2-2 0,0 1 0,-4 4 0,2 6 0,-6 9 0,-1 6 0,-1 6 0,-5 4 0,1 1 0,-1 8 0,0 4 0,0 10 0,0 6 0,2 4 0,-2 3-3037,2 0 1098,-2 9-3686,-10 8 5625,-8 13 0,4-11 0,-2-1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8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23437,'0'-6'2880,"0"2"-2365,0 4-133,0 0-102,75-31-68,-39 23-134,12-8 1,1 1 22,-8 15-56,-1 0-23,-1 0-22,-3 0-168,-3 0-336,-4 0-628,-2 2-896,-2 1-4617,6-1 6645,6 3 0,-14-5 0,-2 1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9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10 21835,'0'-5'3428,"0"1"-2900,0 4 345,0 0-570,0 2-101,0 20-68,-7 15-55,-6 25-68,-12 15 0,-5 5-217,-3 4 206,1-1 0,5-5 0,0-6-11,7-10 11,3-10 11,4-12-11,4-11 0,2-9 11,3-7-11,0-7 217,1-2-205,2-4 77,-1 0 102,2-1 10,0 1-33,0 3 146,7-2-202,2 2-11,8-3-44,3 0-57,0-1 0,6 1 0,1 3 0,2 1 0,3 4 0,-5 1 0,14 1 0,-12-6 0,9 0 0,-15-6 0,3 0 0,-10 0 0,-1 0 0,-10 0 0,-4 0 0,1 0 0,-2 0 0,3 0 0,-3 0 0,2 0 0,-1 0 0,0 0 0,3 0 0,-1-10 0,5-3 0,0-12 0,2-1 0,2-6 0,1-6 0,5-7 0,-1-8 0,1-5 0,0-4 0,-4-1 0,2-35 0,-6 22 0,-4 14 0,0 2 0,1-1 0,-2-4 0,-1 40 0,-4 9 0,2 8 0,-2 3 0,0 3-1379,0 2-650,-7 11-5568,-9 6 7597,-12 15 0,10-13 0,1-1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49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50 23325,'-2'-3'3182,"0"0"-2790,2 3-168,0 0-224,51-14 0,-17 7-324,43-9-740,-33 11-999,-1 4-7768,0 1 9823,0 13 1,-18-10 0,-5 10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50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1 980 26160,'6'80'190,"0"1"1,0-21-1,-2-6 46,-4 19 111,1-52 337,18-10-35,17-42-625,31-29-459,-24 9 1,1-8 434,6-10 0,1-4-442,2-3 0,1-2 442,-1-1 0,0 0 0,-2 4 0,1 2 0,-1 5 0,0 2 0,-1 4 0,0 3-6,0 6 0,0 3-1003,-4 5 1,2 5 1008,5 6 0,-3 5 0,1-4 0,0 15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56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25854,'67'-10'0,"0"-1"0,-3 1 0,-6 3 0,12 4 0,-1 1 0,0 2 1296,2 0-1296,1 0 0,2 0 480,2 2-480,-3 4 0,0 1 0,-5 6 250,-6-2-250,-9 0 0,-10-1 791,-3-2-791,-15-1 0,0-4 0,-15-1 0,-1-2 0,-5 0 0,-1 0-1312,-3 0 1312,-20 7 0,15-5 0,-15 5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56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521 4 20692,'-4'-2'3642,"1"1"-2869,3 1 280,0 0-706,-69 80-55,30-35-568,-8 9 1,0 3 443,3-2 54,6-2-211,5-1 0,4 0-11,2 0 0,2-1-224,-1-6-594,2-6-863,2-10-4941,4-10 6768,4-8 1,7-6 0,3-4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56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26379,'24'91'354,"0"-1"1,-3-5 0,-2-7-198,-4 18-123,1-6-23,1-3-11,1-10-135,0-13-269,1-10-997,3-15-1218,5-16 2619,8-10 0,-14-10 0,-1-3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57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657 1 21208,'6'0'4011,"-2"0"-3507,-4 0-11,0 0 190,69 96-301,-46-53-467,17 17 1,-5 1 498,-26-13 54,-5 5-222,-2 7-222,-4 6-24,-9 4 0,-6 2 0,-14-5 0,-5-3 0,-9-9 0,-12-4 0,-10-7 0,-13-8-389,-6-6 389,-1-5 0,7-8-116,15-6 116,15-6 386,14-4-2393,-2-1-2251,14 0 4258,-1 0 0,17 0 0,4 0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2:58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1450 17 19395,'-80'-3'394,"1"0"1,-1 0-1,4-1 1,1 1-1,6 2-58,-8 7 1,5 3-153,1 2 1,2 5-23,3 7 1,2 5 0,3 3 0,3 5-23,2 4 0,3 3-56,3 5 0,3 4 28,2 4 0,4 3-23,4 4 1,5 3-40,3 4 1,7 2-12,6 1 0,4 2 161,4 1 1,3 1-184,7-1 0,3 0-12,4-1 1,4-2-6,4 1 0,5-3 0,5-5 0,5-2 0,2-3 0,5-4 5,6-7 1,6-5 5,5-6 0,6-7-5,7-6 0,5-7 5,9-5 0,2-7 0,6-5 0,2-7 6,2-6 0,-1-6-74,2-4 1,-2-7 78,-7-3 1,-1-9 26,-14-4 0,0-8 0,-5 1-49,5-10 0,-4-5 0,-13 8 0,-1-5 0,-7 2 0,-5-8 0,-9 2 183,-4 1 1,-5 0-184,-6 3 0,-6-1 0,-3 1 0,-4 0 0,-6-1 0,-4 0 0,-4-1 0,-5-1 0,-5 1 0,-3 2 0,-5 1 0,-4 2 0,-2 5 0,-4 4 465,0 6 1,-4 5-466,-4 6 0,-4 8 254,-3 7 1,-4 6-255,-4 4 0,-1 5 0,-2 5 0,0 5-275,2 4 0,2 5-728,6 3 1,4 6-2035,5 4 1,3 6 3036,-22 41 0,29-32 0,11-3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1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21868,'-7'-2'3440,"1"1"-2924,6 1 862,0 0-1221,9 0 22,6 0 23,14 1 33,6 5-11,6 2-33,3 3-35,2 1-31,0-2-125,2 3 0,0-1 0,0 1 0,1-1 0,2-2 0,2-4 0,3-2 0,-3-3 0,-2-1 0,-9 0 0,-8 0 0,-8 0 0,-7 0 0,-2 0 0,-4 0 0,14 0 0,-7 0 0,11 0 0,-10 0-181,0-7-737,-9-2-628,-3-8-1121,-8 0 2667,-8 4 0,5 4 0,-5 5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1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4 21252,'9'-2'3037,"-2"0"-2645,-7 2-22,0 0-1072,-30 89 915,6-33-112,-1 9 0,-1 1 280,-10 7-314,5-4-34,6-10-33,7-9-11,6-10-549,3 2-762,4-19-1476,0 3 2798,4-21 0,-1 0 0,2-5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2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26317,'28'63'127,"0"1"0,-1-6 0,-3-6-116,0-3 0,2-2 0,-2-6-11,-1-2 0,-2-8-78,0-7-572,0-9-504,2-7-930,7-5-4370,7-11 6454,7-11 0,-19 6 0,-4-3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2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57 23236,'-5'0'2341,"0"0"-1993,5 0 716,0 0-660,30 0-1,-4 0-78,30 0-135,-13 0-78,5 0-56,-2 0-33,2 0-23,1 0 0,2 0 0,1 0-12,-1-3-32,-8-5-416,-6-3-212,-12-2-325,-10 3-751,-8 4 1748,-5 2 0,-2 3 0,0 1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2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 22732,'-11'0'2240,"3"0"-1848,8 0-157,0 0-43,-44 78-47,17-32-44,-4 10 0,0 1 56,-1 2-68,5-6-89,6-10 11,7-11-11,6-14-156,5-5-393,0-10-460,0 0-1938,-4-3 2947,1 0 0,1 0 0,2 0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3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22249,'0'-1'3542,"0"-1"-2131,0 2-1254,26 99-101,-14-45-45,4 13 1,0 2-12,-4-6-12,-3-3-200,1-8-674,-5-6-1142,4-8-5356,-1-7 7384,10-13 0,-9-9 0,4-7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3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20 23997,'-10'-5'3115,"1"0"-2666,9 5 189,0 0-503,0-4-57,10 3-56,6-4-10,12 5-12,5 0-292,0 0-615,1 0-819,-7 2-3002,-6 7 4728,-10 7 0,-7-5 0,-4 1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3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28671,'82'0'0,"-6"0"0,-25 0-550,-2 0-705,-2 0-1154,2 0-7422,-4-1 8932,2-1 1,-22 0 0,-5 1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4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498 1 24334,'-61'10'590,"1"0"0,3 0 0,7 6-5791,-5 30 5593,4 6-1110,8 8 998,5 3 745,6-3-823,8-2-101,8-7-56,8-4 11,5-1-23,3 2 2155,3-1-2154,6 0 3170,5-9-3204,8-8 566,-1-10-644,4-10-449,2-6-190,6-7-649,13-15-932,12-10-4425,12-14 6723,7 2 0,-32 17 0,-10 8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3:04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537 1 25387,'-63'14'586,"0"0"1,3 2-1,5 5-216,-19 38-23,7 6-494,12 5 382,14-5-22,12-4-16,12-9-197,9-8 76,4-3-76,4-4 0,5 3 0,11-3 0,13-5 234,14-8-234,13-12-561,10-6-515,9-15-661,2-11-1882,-2-11 3619,-8-6 0,-31 16 0,-10 6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14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60 22900,'-15'-2'5042,"4"1"-9974,11 1 4932,147 0 0,-90 0 0,4 0 206,19 0 0,11 0 0,-3 0-206,-19 0 0,-2 0 0,1 0 35,5 0 0,2 0 1,0 0-36,5 0 0,0 0 0,1 0 0,2 0 0,0 0 0,0 0 0,0-1 0,0 1 0,0-1 0,-2-1 0,0 0 0,-1 0 0,-4 0 0,-1-1 0,-1 0 0,-5 0 0,-2-1 0,-1 0 0,22-2 0,-5 1 0,-15 1 0,-4 0-1249,31-4-2258,-41 7 4135,-26-1 1,-20 2-1,-6 0 1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15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11 26171,'-3'-4'2500,"0"1"-2500,3 3 0,0 0 0,-3-1 0,2 0 0,0 0 0,4 1-819,6 6-1613,9 5-7399,9 7 7765,11 5 0,-16-12 0,0-1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15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 26183,'0'-7'2488,"0"1"-2488,0 6 0,0 0 0,-3 0-1604,2 0-3494,-1 0 5098,2 6 0,0-5 0,0 5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15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1 323 28222,'62'-71'52,"1"1"0,-5 5 0,-2 13-18,14 20 0,-2 12 22,-3 10 22,-6 8 13,-9 7-91,-8 15 0,-11 12 0,-12 16 0,-8 7 0,-8 5 0,-3-3-304,-3-4-816,2-11-886,-1-18-3574,14-10 5580,17-31 0,-10 13 0,7-14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16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1133 36 23045,'-76'27'701,"-1"0"1,1 0-1,3 2 1,1 1-1,6 3-387,-8 16 0,7 4-1080,1 7 1,3 4 1022,3 3 1,5 3-219,4 5 1,5 3-40,3-1 0,6 2 0,4 1 0,5 1 0,6-1 0,4-1 0,6 0 0,3-1 0,3-1 0,4-1 4,8-5 0,5-2-4,3-4 0,7-3 0,10-7 0,7-6 0,9-6 0,7-6 0,8-9 0,5-8-245,8-5 0,2-6 245,7-6 0,0-8 0,1-7 0,-1-6 0,-3-3 0,-2-6 0,-7-7 0,-4-4 0,-7 0 0,-4-3 0,-7-2 0,-4-2-301,-8-2 0,-4-2 301,-5-3 0,-4-3 0,-6-4 0,-3-4 0,-6-5 0,-3-3 0,0-9 0,-5-3 0,-9-6 0,-5-3-87,-2-6 1,-5 0 86,2 32 0,-2 1 0,-3 2 0,-11-29 0,-4 5 0,1 11 0,-3 6 0,1 13 0,-2 9 0,-41-10-1367,-8 30-544,39 35 1,-1 8 1995,-7 7 1,3 3 0,-10 11 0,8 4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33.9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16485,'71'0'983,"1"0"0,-10 0 0,7 0 0,0 0 0,1 0 0,-3 0 0,-4 0 0,-2 0 0,-2 0 0,3 1 0,2 2 0,0 0 0,0 1 0,21-2 0,-24 0 0,15 1-429,-31-3-554,19 2 0,-16-2 0,13 1 0,-15 1 0,-1 1 0,6 2 0,0 0 0,5 0 0,1 0 0,1-3 0,1 0 0,-4-2 0,-4 0 0,-5 0 0,-3 2 0,-1 1 0,24 7 0,-12-3 0,19 2 0,-17-3 0,3-3 0,1 1 0,-3-3 0,-1 0 0,-3-1 0,-1 0 0,25 3 0,-17-1 0,21 3 0,-21-2 0,0-1 0,1 0 0,25-2 0,-19 0 0,18 0 0,-25 0 0,32 0 0,-15 0 0,-25 0 0,1 0 0,32 0 0,0 0 0,7-2 0,-2-1 0,6-4 0,-2 0 0,-1-1 0,-3 1 0,-5 1 0,-3 1 0,-1 0 0,1 1 0,1 1 0,-25-1 0,-1 0 0,26 0 0,-31 0 0,-2 0 0,9 2 0,-5 1 0,-1 1 0,2 0 0,3 0 0,32 0 0,-20 0 0,17 0 0,-31 0 0,-4 0 0,0-2 0,0 1 0,2-4 0,4 1 0,-1-1 0,22 3 0,-22 1 0,13 1 0,-28 0 0,0 0 0,0 0 0,22 0 0,-11 0 0,15-2 0,-20 2 0,-6-1 0,-1 1 0,-6 0 0,0 0 0,0 0 0,-3 0 0,13 0 0,-13 0 0,9 0 0,-17 0 0,2-2 0,-7 0 0,-2 0 0,-4 1-984,-83 1 738,20 7 0,-35-5 0,49 6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38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90 27814,'75'-13'0,"1"0"0,-1 1 0,5-1 0,0 2 0,-1 4 0,-2 4 0,0 4 0,1 1-1667,3-3 1,1 1-1,-1 1 1667,-3-1 0,0 1 0,-3 1 0,-4-1 0,-1 1 0,-3 0 223,20 1 0,-4 1-223,-17 0 0,-6 0 999,21 2-999,-39-2 128,-45-1-128,-42-6 0,-54-8 0,20 5 0,-16 1 0,3 0 564,13 1 1,1-1-1,-4 1-564,-2 1 0,-6 0 0,-1 1 0,7 0 0,0 1 0,5 2 0,1-1 0,8 0 0,1 0 0,3 0 0,-18 0 0,5 0 0,17 0 0,5 0 1145,-26 0-1145,31 0 0,28 0 0,34-2 0,32 2 0,42-1 0,-25 5 0,5 2-588,14 2 1,5 3 587,11 3 0,3 2 0,-28-3 0,1-1 0,-1 1-121,0-1 1,0 1 0,2 1-534,13 5 0,3 3 0,-7 0 654,5 6 0,-6-1 0,-1-3 0,-12 0 0,-23 2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418 64 22484,'-61'-17'1664,"1"1"1,-37-8-937,69 19-246,16 4-90,5 1 224,22 4-11,24 10-570,39 7-171,-19-7 1,5-1 135,13-2 0,5-3-635,9-1 0,2-3 635,1-2 0,0-1 0,-4-1 0,-2 0 0,-12 0 0,-3 0 0,-12 0 0,-3 0-261,29 0 261,-25 0 0,-22 0 0,-19 0 229,-18-1-229,-36-7 0,-37-1 0,8 4 0,-7 1-7,-18-1 0,-6 4 7,24 6 0,-2 3 0,-4 4 0,-2 3 0,-6 3 0,1 2 0,5 0 0,2 1 0,4 2 0,-2 1 0,-13 6 0,-2 1 0,13-3 0,22-7 0,9-4 267,-11 3-267,32-13 0,16-5 0,7-2 0,50 1 0,27 0 0,-4 0 0,7-1 336,10 1 0,5-2-336,-26 0 0,1 0 0,1-1-658,0-1 1,0-1 0,0-1 657,-2 1 0,-1-2 0,-2 0 0,24-3 0,-3 0-245,-9 2 0,-4 2 245,-12 0 0,-3 4-1809,3 12 1,-7 9 1808,2 29 0,-4-6 0,-50-2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46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304 120 26642,'-39'-66'728,"8"14"-593,46 50 134,26 2 22,38 3-174,-22 4 1,4 2-470,10 0 1,8 2 411,7 2 0,7 2 0,-2-2-465,-18-3 0,-2-1 1,3 0 404,22 3 0,5-1 0,-6-2-741,4-1 0,-7-1 741,-7-2 0,-4 0 0,-11 0 0,-4-1-11,-13 0 1,-5-1 10,22 6 470,-29-6-470,-22 0 1249,-45-4-1249,-34-10 0,2 4 0,-8 0 547,-19-4 1,-6 1-548,21 4 0,-4 0 0,-2 2-1037,-7 0 1,-3 1 0,-1 1 1036,-2 0 0,0 1 0,0 0 0,3 0 0,0 2 0,-2 0-397,12 3 0,-3 0 1,1 1-1,6-1 397,-24 0 0,4 0-38,-10 6 0,15-1 38,38-6 378,29-1-378,54 1 0,40 2 0,-7-2 0,14 1 141,-4-2 1,12 0 0,5 0 0,-5 0-142,-13-1 0,-3 0 0,2 0 0,4 0 0,4 0 0,5 0 0,2 0 0,-1 0 0,-7 1 0,-2-1 0,-5 0 0,-1 1 0,-1 0 0,23 1 0,-2 1 0,-1 1-464,-5 0 1,0 2 0,-3-1-1991,-5 0 0,-2 0 1,-1-1 2453,-5 1 0,-1 0 0,-7-1 0,-5 0 0,-6-2 0,24 2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3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23034,'8'-9'3104,"0"1"-2667,-8 8 1254,0 0-1355,85-25-267,-41 19-69,14-8 0,1 3 0,-2 14 0,6 5 0,0 2 0,2 5 0,0-4 0,1-5 0,1-1 0,1-5 0,1 1 0,0 1 0,-1 0 0,-4 1 0,-3 0 0,-8 1 0,-6 1 0,-7-2 0,-2 1 0,-6-3 0,11-1 0,-14 1 0,8 0 0,-18 0 0,-2-1 0,-4 0 0,-5 0 0,0 0 0,-3 0 0,-2 2-1289,0 3-1770,-11 6 3059,-17 9 0,11-8 0,-9 1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3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4 20490,'0'-2'3665,"0"0"-2243,0 2-850,-47 36-158,17-5-134,-39 33-134,32-14-90,4 2-22,6-4-23,3-3 0,5-8-11,4-9 0,6-12-291,4-7-594,4-7-874,1-2-3317,3 0 5076,9-2 0,-7 1 0,7-2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3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22384,'2'-2'3810,"0"0"-2118,-2 2-1244,66 62-111,-31-30-337,10 9 0,-1 2 0,-8-3 0,-4 3 0,-5 2 0,-4 0 0,-1-3 0,1-5-1021,6-5-581,6-2-2174,5-5 3776,4 1 0,-20-13 0,-4-1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4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874 27 23784,'-68'-7'773,"-1"-1"1,3 1-1,5 3-381,-9 8 11,-7 10-32,2 13 65,-2 12-1277,7 9 1098,7 5-33,11 5-3638,10 6 3414,9 5 0,9 3 845,8 4-845,8-1 0,5-3 0,5-6 0,11-5 416,31 10-416,6-21 0,26 2 0,-10-29 3350,4-8-3350,0-8-785,2-4-470,-3-5-4460,20-22-4116,-26 4 9727,10-21 0,-49 25 0,-7 2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4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 26967,'51'29'332,"1"0"0,-6-1 1,-11 3-31,-27 20-55,-5 5-89,-3 8-158,-10-4 0,-6 2 0,-12-7 0,-7-9 0,-4-9 0,-4-12 0,-2-11 0,2-5 0,-1-6 0,6-2 0,5-1 0,7 0-405,9 0-1174,7-6-1279,6-10 2858,12-14 0,-5 10 0,5-1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4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28671,'56'63'0,"-1"0"0,-6-1 0,-12 1 0,-28-11 0,-7 1-387,0 3 0,-1 1 387,-4 2 0,-1 0 0,-3 1 0,-2 0 0,-3-2 0,-1-1 0,-4-2 0,-1 0 0,1-5 0,-1-1 0,-21 38 0,1-13 251,1-17-251,3-13 0,4-17-1710,3-9-4498,2-10 6208,1-5 0,10-1 0,4-2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6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227 369 14551,'9'0'7709,"-2"0"-6017,-7 0 617,0 0-1514,10-10-21,-8 7-58,8-8-591,-10 10-125,0 0 0,-2 1 0,-6 26 0,-5 24 0,-7 44 0,11-35 0,0 2-672,1 7 1,0 1 671,3 1 0,1-1 0,1 0 0,1 0 0,1-5 0,1 0 0,0-4 0,0-1 0,0-5 0,0-1-61,0 40 61,0-17 0,0-19 0,0-16 0,0-18 0,0-11 0,0-8 1333,0-4-1333,0 0 71,0-19-71,-6-15 0,-5-21 0,-3-9 0,1 9 0,0-2-849,-8-29 1,0-3 848,5 12 0,3 0 0,1-6 0,1-1-382,3 0 1,2-1 381,2 5 0,2 2-166,1 10 0,1 1 166,1-4 0,3 4 0,15-21 0,9 28 0,9 7 0,32 4 0,-17 20 0,2 6 0,38 6 0,5 10 0,0 23 0,-7 15 0,-9 22 0,-18 13 0,-18 2 0,-20-3 0,-15-5-135,-39 25 135,-12-21 0,5-20 0,-4-1 1452,-37 16-1452,3-7 526,10-11-526,13-16 414,16-10-414,5-10 179,18-4-179,0-1 0,12 0-1132,0 0-2087,6 0 3219,15 0 0,-10 0 0,9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7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28671,'-11'87'0,"-1"0"0,-1-2 0,0-6 0,0-21 0,0-2-2831,0 1 1,1 0 2830,1-1 0,2-2 0,2-2 0,2-1 1104,-1 42-3255,4-14-1693,23-16 3844,14-25 0,-6-17 0,1-15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7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51 28671,'16'-27'0,"7"7"0,19 17 0,1 3 0,-4 10 0,-3 9 0,-2 14 0,-7 9 0,-6 3 0,-10 6 0,-7 3 0,-19 8 0,-15 8 0,-21 4 0,-12 1 0,-1-7 0,7-11 0,11-16 0,14-15 0,10-13 0,10-8 0,5-3 0,4-2 0,3 0 0,0 1 0,0 4 0,9 3 0,10 6 0,14-1 0,10 2 0,3-3 0,2-2 0,-3-2 0,-1-4 0,-2-1 0,-1-3-13,2 0-2978,5-9 2991,9-8 0,-25 4 0,-1-2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8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0 197 28671,'66'-47'0,"0"1"0,-6 3 0,-4 9 0,6 18 0,-8 7 0,-10 8 0,-11 7 0,-10 11 0,-12 12 0,-7 16 0,-14 4 0,-12 5 0,-17 1 0,-14 2 0,-6-2-3392,-2-2 3392,4-8 0,8-7 0,14-11 0,9-9 0,14-8 0,4-5 0,6-2 3392,1-2-3392,1 4 0,0 3 0,14 3 0,10 2 0,19-1 0,8-2 0,25 2 0,-18-3 0,34 1 0,-36-5 0,15-3 0,-13-4-2287,3-9-6991,9-7 9278,7-14 0,-34 13 0,-4 1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588 1 26765,'-59'15'627,"0"0"1,4 2-1,4 5-603,-9 31-24,-2 13 0,1 8 0,3 7 0,8 3-915,12-1 915,15-5 0,11-8 221,15-9-221,21-17 0,22-19 0,27-19 0,17-40 0,-39 9 0,-2-5-1159,-1-11 1,-1-4 1158,-3 0 0,-2-3-143,3-12 1,-3 0 142,11-21 0,-25 35 0,-5 3 0,-9 7 0,-6 16 0,-7 11 2226,-1 7-2226,0 2 1070,0 13-1070,0 10 0,0 17 0,3 11 0,6 6 0,9 3 0,11-3 0,10-7 0,12-12 0,13-14-1749,10-12-2677,10-9 4426,9-6 0,-41 3 0,-6-3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8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12 25398,'-11'-6'3273,"3"2"-3273,8 4 0,0 0 0,57-2 0,-8 5 0,51-3 0,-22 5 0,-9-3 0,-7 3-181,-13 0-2743,-13 8 2924,-11 9 0,-13-9 0,-7 4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8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28671,'72'-9'0,"0"1"0,-3-1 0,-4 0 0,21-3 0,-2-4 0,-4 1 0,-6-2-293,-9 8-3303,-10 3 3596,-14 6 0,-19 0 0,-10 0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4:59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28671,'51'0'0,"15"0"-5661,32 0 5661,-44 0 0,1 0 0,0 0 0,-1 0 704,-2 0 1,0 0-705,43 0 0,-9 0 0,-4 1 0,-6-1 0,-4 2 860,-2-2-860,-5-2 0,-4-4 0,-5-1 0,-11-3 0,-8 3 0,-13 2 3392,-7 2-3392,-6 1-1189,-6 1-2531,-1 5 3720,-9 13 0,3-8 0,-3 7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0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25757,'0'78'265,"0"1"0,-2-4 0,-2-7-265,-3 13-5772,-6-9 4909,5-13-751,2-20-3397,4-13 5011,2-17 0,0-4 0,0-5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0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26485,'4'70'112,"-1"1"0,0-6 0,0-7-336,-3-2-964,-4-1-2285,-10-2 3473,-8-1 0,6-23 0,2-7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81 23695,'-2'0'3664,"1"0"-2768,75-2-480,-8 0-416,1 1 0,3-1-169,-13 1 1,-2 0 168,1 0 0,-1 1-341,-1 0 0,0 0 341,-2 0 0,-1 0 0,49 0-198,-2 0 198,-5-6 0,-6-4-326,-9-6-1691,-14-2-2409,-10 7 4426,-11 3 0,-21 7 0,-7 1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0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14 22048,'0'-8'3664,"0"2"-2857,0 6-191,0 0-145,0 87-57,-2-25-302,1 4 0,-2 2-56,-4 16-56,-1-4 0,-1-8-101,1-2-347,-2-9-314,3-2-582,1-7-629,4-7-7858,1-6 9420,5-8 1,-3-14-1,4-7 1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1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27000,'16'61'1233,"-2"2"-1155,-3 14-78,-1-9-101,-2-5-683,1-11-549,-3-6-1065,-2-6-7433,-2-1 8764,-8 1 1,5-18 0,-5-2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1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24076,'0'-8'3552,"0"2"-2891,0 6-279,0 0-382,90-4 0,-27 9 0,7-5 0,3 1 0,22 9-804,-2-2 804,-7-3 0,-11 2 195,-10-2-195,-7 1 0,-6-2 0,-5-1 0,-7-1-573,-11-1-1287,-15 6-2237,-8 1 4097,-25 10 0,13-9 0,-12 3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2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1 23493,'-9'0'2779,"2"0"-2634,-20 37 1,-4 16-11,-3 6-541,-6 9 1,0 2 304,0 9-806,11-6-365,5-18-5071,14-14 6376,5-21 1,5-9 0,0-10-1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2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27494,'8'68'272,"0"0"1,0-5-1,-1-6-272,-1 11-45,2-9-739,5-8-1267,7-15-4313,13-16 6364,15-12 0,-18-8 0,-2 0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2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27537,'-27'85'59,"1"1"1,1-6 0,4-8-418,2 5-796,2-7-1479,6-10 2702,5-14 0,4-20 0,2-11 1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2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26171,'61'-8'-2021,"0"0"1,-4 0-1,-3 2 2021,14 4 0,-32 1 0,-3 1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3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4 196 22428,'-2'-9'3900,"0"2"-3003,2 7 413,0 0-3096,78-25 1786,-18 15 0,5-6 0,4 1 0,-16 9 0,0 1 0,5-2 0,2 0 0,3-2 0,1 1-39,-2-1 0,1 1 39,-4 0 0,-2-1 0,-4 2 0,-2 0 0,40-4 0,-10 3 0,-12 5-51,-9 1 51,-15 2 0,-9 0 0,-9 5 69,-7 22-3520,-22 2 3451,-19 24 0,2-29 0,-5-2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4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14 22025,'0'-7'2981,"0"1"-2864,-5 46 1,-2 22-73,0-2-45,-1 11 0,0 0-527,-2 0-1456,0-12-7115,4-14 9098,1-20 0,4-13 0,1-10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4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4 21756,'7'-2'3855,"-2"0"-3339,-5 88-259,0-29-257,-3 6 0,-2 2-246,-6 9-1032,-11-7-3036,-3-7 4314,-7-8 0,13-24 0,2-9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4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 23661,'-1'-9'3911,"-1"2"-3116,2 7-491,95 41-304,-28-20 0,6 4 0,6-2-446,-26-15 1,-1-5 445,5 0 0,0-1 0,1-2 0,1 0 0,-1-1 0,0 0 0,-2-2 0,-1 0 0,-4 0 0,0 0 0,38-7 0,-14 7 0,-14-2-566,-12 2-1305,-9-5-2494,-2-1 4365,-3-2 0,-16 5 0,-3 2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4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27796,'-13'83'272,"-1"0"1,1-5 0,2-4-273,0 22-45,4-9-728,3-16-1042,4-16-2096,14-16 3911,8-12 0,-3-13 0,-1-7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28671,'78'-12'0,"1"1"0,-5-1 0,-5 2 0,20 5 0,-4 0 0,-5 3 0,-8 2 0,-10 0 0,-9 2 0,-13 3 0,-12-1-1626,-15 3-3170,-6 5 4796,-14 3 0,6-4 0,-7 0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5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26552,'-38'77'37,"0"0"1,2-6-1,6-7-675,9-10-6815,4-8-671,6-7 8476,4-13 0,5-10 0,2-8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5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23560,'5'-10'3530,"-1"3"-3059,-4 7-135,2 112-235,-2-45-101,1 10 0,0 1-157,-1 0-572,0-11-1288,0-11-5389,0-13 7406,5-16 0,-3-12 0,3-11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5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8 24267,'0'-4'3092,"0"1"-2733,0 3-191,-16 109-146,4-40-236,0 9 1,1 3-123,-5 7-504,3-8-1300,2-9-4875,0-12 7015,4-13 0,3-22 0,2-9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6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27225,'61'-31'63,"0"1"1,-5 1-1,-4 9-320,-4 20-1313,-1 0-4850,-4 0 6420,6 6 0,-24-5 0,-1 5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28671,'63'52'0,"-1"1"0,-2 0 0,-4 0 0,-15-5 0,-4-1-1032,3 3 0,-1 1 1032,-1 0 0,-1 0 0,-2-1 0,-1-1 223,-3-4 1,0 0-224,23 34 0,-6-12 0,-7-14-651,-10-12-1422,-9-11-1425,-12-6 3498,-17-1 0,4-11 0,-9 0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3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1314 27503,'46'-84'49,"-1"0"1,1-1-1,1 3 1,2 1-1,1 5-49,-5 14 0,1 5 0,1 0-1058,2 2 1,1 0 0,0 2 1057,21-20 0,-1 5 0,-4 8 0,-1 4 142,-7 9 0,-1 4-142,-7 8 0,-2 4 0,34-14-1600,-15 24-844,-22 18-6438,-20 38 8882,-13 28 0,-12-17 0,0 1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7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3 236 22855,'0'-7'3406,"0"1"-2913,0 6-101,-1 91-90,1-32 1,0 4-776,-1 22 0,0 5 546,1-1 0,0-2-45,0-19 0,0-1-23,1-3 1,0-1-6,-1-7 0,1-2 0,3 30 251,-1-26-296,-1-25 45,-1-17 11,-1-16 1,0-30-1,0-27-6,-1 10 1,1-7-57,-1-10 1,1-3 61,-1-9 0,1-2-11,-1-4 0,2-1 0,-1 2 0,3 2 0,3 5 0,3 2 22,1 8 1,4 3-23,6 8 0,5 5 22,29-28-10,16 22-12,14 23 5,-34 22 1,3 4-271,5 1 1,2 3 270,2 2 0,0 3-6,-3 1 0,-1 6 5,2 10 1,-7 7 5,3 25 28,-37 1 0,-15 4 6,-47 18-28,8-24 0,-6-4-6,-2-15 0,-3-5-203,3-1 1,-1-4 191,-34 12-23,16-12-33,11-13 662,12-6-1278,8-4-270,8 0-2296,7 0 3238,5 0 0,6 0 0,2 0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7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24871,'4'0'3138,"-2"0"-2954,0 41 1,-4 18 28,0 5-173,-1 8 0,-2 3-40,-8 11-80,-4-5-726,4-2-1043,5-8-2678,6-11 4527,14-12 0,-8-22 0,8-11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7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 27942,'46'40'141,"0"0"1,-4 1 0,-10 2-52,-24 38 11,-3 6-1,-11 0-1084,-12-1 984,-12-5 0,-13-4 139,-7-6-139,2-12 0,-3-10 0,5-17 0,1-12 0,5-13 0,3-5 0,5-7-527,5-8-1199,6-4-3013,10-8 4926,5 0 0,6 12 0,0 1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8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1 973 28199,'15'-58'115,"0"0"1,2 0 0,1 0-110,3 5 0,2 0-480,1-3 0,-1-1 474,0 2 0,0 0-1828,-1 0 1,-1 2 1827,19-37 807,-6 15-750,-5 22-57,-8 15 0,-6 14 0,-4 10 0,0 6 325,0 7-325,5 2 3326,2 16-3326,1 10 201,3 25-201,-1 13 0,-1 11 0,-3 6 0,-3 0 0,-3-6 0,2-9 0,-2-8 0,2-9 0,-2-10 0,0-5 0,-4-5 0,-2-8-1345,-5 0-1087,-15-9 2432,-28 8 0,19-12 0,-14 4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08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28095,'67'-32'0,"0"0"0,-2 2 0,-4 8 0,15 22 0,0 0 0,-11 0 59,-11 0-2233,-14 0-5618,-8 0 7792,-6 0 0,-13 0 0,-1 0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4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22765,'-6'0'2689,"2"0"-1792,4 0 1153,0 0-1780,88 6-270,-42-4 0,14 1 0,1-1 0,-2-2 0,3 0 0,4 0 0,-2 0 0,4 0 0,-5 0 0,-1 0 0,-9 0 0,-11 0 0,-7 0 0,-7 0 0,-3 0 0,0 0 0,-2 0 0,-2 0 0,-1 0 0,-5 0 0,-1 0-741,-6 0-1510,-3 0-4159,-21 0 6410,-9 0 0,3 0 0,0 0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5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26642,'-8'65'213,"0"-5"-213,-1-12-348,0 0-616,1-1-862,-1-1-5333,0-6 7159,3-9 0,3-15 0,1-8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5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21812,'2'-6'2880,"-1"1"-2454,-1 5-101,0 0-292,22 33-33,-17-12-728,16 28-1715,-21-20-7388,0-4 9328,0-2 0,0-12 0,0-2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5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4 113 22765,'-2'-1'3653,"1"-1"-1737,1 2-1579,30-4-337,-2 3 0,32-5 0,-6 4 0,5 0 0,2-1 0,-2 1 0,-3-1 0,-8 1 0,-2-1 0,-5 1 0,-1-3 0,0 0-830,-2-3-1131,3-2-2543,0-6 4504,2 0 0,-20 4 0,-5 4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5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27695,'2'61'183,"0"0"0,-1-3 0,-1-6-183,-6 7 0,0-4-157,-1-9-515,3-6-706,3-7-1726,2-9 3104,15-10 0,-10-7 0,9-6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6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25541,'66'-23'209,"-1"0"0,-6 0 0,-9 9 60,-18 22-225,-9 5 99,-12 14-109,-7 8-2,-21 7-55,-26 23 23,1-15 0,-11 11 23,26-23 10,8-8 222,3 1 417,0 11-425,4-8 33,1 10-79,7-14-133,2-4-68,2-4 0,0-4-23,6-5-817,22-6 67,0-2-628,17-5-1444,-11-3 2845,-5-4 0,-12 3 0,-6-2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6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23639,'0'-6'3126,"0"2"-2700,0 4 33,0 0-414,38 9-34,-17-7-22,32 7 0,-29-9-303,-3 0-403,-6 0-516,-2 0-918,-1 0-4180,3-8 6331,4-7 0,-8 4 0,-1-2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13 21017,'0'-7'3776,"0"1"-3306,0 6-212,-17 86-89,3-41-136,0 12 1,-1 1-34,-8-7-180,4-4-705,-2-2-919,4-9-4751,2-4 6555,4-9 0,6-11 0,4-6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6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11 22608,'3'-6'2935,"0"2"-2631,-3 4-170,0 0-134,-1 82-336,-7-39-253,3 10 1,-3 1-2829,-14-4 3417,-7-2 0,12-20 0,2-5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7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4 22732,'0'-2'2162,"0"1"-1994,0 1-79,-31 77 12,13-36-56,-4 10 0,1 1 89,3-9 169,1-2 101,7-6-102,3-4-56,4-2 1,3-9 11,0 0 0,9-2-46,4-9-77,13 2-124,7-9 0,7-1-11,11-5-3817,7-10 2707,10-9-1498,5-9-7223,3 2 9558,-1-1 1,-33 16 0,-9 2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7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10 22473,'1'-5'2914,"1"0"-2432,-2 5 212,0 0-548,5 60-124,-3-24-22,4 48-324,-8-41-506,-3-6-671,0-9-3721,-4-4 5222,-1-7 0,5-6 0,-1-5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7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21880,'-9'0'4437,"2"0"-3631,7 0-200,0 0-57,103 0-156,-41 0-393,10 0 0,2 0-501,4 0 501,-4 0 122,-4 0-122,-8 0 0,-7 0 0,-8 0 0,-11 0 0,-5 0 378,-10 0-378,-6 0-1109,-5 0-1189,-5 0-7533,-2 0 9723,-1 0 0,-2 0 0,0 0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8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0 25476,'-48'64'75,"-1"1"0,4-6 0,7-6-75,9-6-22,5-9-147,9-8-324,5-12-213,6-7-246,1-6-1009,3-3-2185,0-2 4146,0-6 0,0 4 0,0-4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8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17386,'14'-3'6432,"-3"0"-5535,-11 3 436,0 0-762,47 31-134,-28-13-145,36 27-46,-39-21-55,-1 2-57,-2-2-44,-2-1-68,-2 0-22,-1-5 0,2 2-145,-4-6-147,1-4-212,-1-4-482,-3-4-347,5-1-1312,0-1-7186,3 0 9686,3 0 1,-6 0-1,-1 0 1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8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24457,'0'-10'3093,"0"3"-2634,0 7-34,0 0-391,80 0-34,-42 0 0,12 0 0,1-2-403,-11-4-471,-6-1-874,-4-6-2308,-8 3 4056,-4-3 0,-10 7 0,-2 0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8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14 24020,'0'-8'2891,"0"3"-2353,0 5 358,0 0-650,-4 100-166,-6-40-80,4 10 0,-2 2-430,-9 4 430,3-6 0,1-4-57,3-7-771,2-11-501,3-11-1999,2-13 3328,2-12 0,1-6 0,0-6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19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27258,'-9'85'149,"-1"1"1,0-8-1,-2-7-149,-13 9-268,1-13-909,5-9-2061,5-14 3238,7-9 0,3-17 0,4-6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23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28322,'14'-2'349,"5"0"-349,14 2 0,4 2-2008,3 7 2008,1 4 461,-5 8-461,-4 2 0,-8 2 0,-9 6 0,-8 3 0,-5 10 1547,-38 27-1547,10-13 0,-29 8 0,23-29 0,8-15 0,5-6 0,8-2 0,3-5 0,2 4 0,4 0 0,1 2 0,1 4 0,0 1 0,7-2 0,4 0 0,9-3 0,4-3 0,0-2 0,4-5 0,3-2 0,29 0 0,-21-2 0,20 0 0,-31-2-102,7-10-2184,3-11-3395,12-13 5681,6-10 0,-24 18 0,-3 5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24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223 404 25409,'-3'0'2689,"0"0"-2375,3 0-135,0 0-179,77-35 11,-41 11-5,12-1 0,-1-2-6,-18-6 11,-9 1-11,-10-4-202,-6-4-44,-12-3-34,-11-1 213,-11 10 33,-13 13 34,-2 12-11,-7 22 22,-4 19 45,-3 22 224,2 16-34,8 5 1,12 1-201,16-1-46,11 0 0,8-2 0,5-5 0,12-5 0,14-13 0,18-12 0,13-14 0,6-13 0,6-8 0,0-21-214,-20-5 1,0-4-2184,24-26-2519,-29 18 1,-2 0 4487,1-10 0,-21 20 1,-11 9-1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27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1046 20221,'-8'0'4673,"3"0"-4012,5 0 448,0 0-717,-6 11 1,3-9-12,-3 4-45,5-31-135,1-22-78,0-34-89,0 29 0,0-3-370,0-6 1,0-1 363,0-5 1,0 0-29,0 2 0,0 0 0,-3 6 0,0 0-37,0-2 1,-1 5 36,-4-12 0,0 9 0,6 46 0,1 9 0,1 2 0,0 2 721,0-3-721,4 0 79,4-4-79,8 0 0,4 1 0,5 1 0,5 1 0,7 3 0,10 1 0,8 0 0,7 0 0,1 0 0,1 0 0,-9 0 0,-5 0 0,-4 0 0,-16 0-1009,-5 0-1210,-17 6-5602,-6 7 7821,-7 13 0,3-9 0,-3 0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2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33 23605,'-8'0'2880,"3"0"-2342,5 0 179,0 0-616,79 22-68,-35-16-33,11 6 0,1-2-201,1-10-797,5-9-1366,1-2-7467,1-10 9470,-2 1 1,-28 7 0,-7 4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2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4 24345,'0'-2'3440,"0"0"-3110,-2 41 1,-2 23-106,-9 9-225,3 7 0,-1 4 0,-2-26 0,0-4-274,-1 1 1,1 0 273,1-1 0,1-2 0,-11 37-1221,9-11-1704,4-19 2960,6-14 0,3-23 0,0-8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28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87 246 21969,'0'-9'3227,"0"1"-2947,0 8 337,0 0-393,-1 71-90,-6-9-72,3 0 0,-1 2 83,-11 32 1,1-13-45,1-16-12,4-26-44,4-18 34,1-15 22,3-10-34,1-25-56,1-21-11,0-43 5,4 38 1,3-2 5,2-6 1,2 0 16,4 3 0,5 1 22,12-7 1,4 5-40,16-18 11,16 8-11,-28 51 23,-10 12 11,-3 6-23,-8 11-11,-1 2 1,-8 14-12,-4 1-68,-5 3 12,-1-4 34,-4 1 22,-4-12 11,-4-1-11,-5-8 67,2 0 57,-2 1 111,1 2 67,0 6 58,-6 19-360,9-5 0,-1 15 0,12-12 0,2 3 0,0 6 0,0 1 0,4 4 0,1-4 0,6-3 0,3-1 0,1-17-315,7-3-592,2-16-382,9-14-739,7-12-6992,5-14 9020,0-12 0,-19 22 0,-7 4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29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186 253 22844,'0'-11'2835,"0"2"-2555,0 9-191,0 0-66,52-70 44,-37 41-34,37-52-10,-50 61-23,-5 4 22,-8 7-11,-7 3-11,-9 4 12,-6 19 44,-3 9 280,-2 22 112,1 9-33,4 3-23,4 0-12,8-5-167,8-7-21,7-7-192,5-4 0,1-6 0,8 18 0,1-14 0,10 9 0,-3-20 0,3-8-707,-2-7-369,4-5-851,5-10-4448,7-13 6375,7-9 0,-16 6 0,-4 4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5:29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43 21152,'-9'-7'3495,"2"1"-3035,7 6-203,0 0-100,-29 80 57,12-28-74,-3 7 0,0 2 84,-3 9-101,5-6-78,3-13-1,6-16-32,5-14-1,2-12 0,2-6 45,0-5 67,0-18-67,5-15-33,10-27 10,7-13-10,10-7-1,-3 6 12,-2 7-1,-6 17 34,-7 17 1,-2 16-57,-4 13 11,3 4 1,2 14 33,7 50-45,-8-9-11,3 42 12,-11-30-12,1 3 22,3 0-11,2-3 56,2-9 1,2-12-24,0-15-44,-3-13 34,-1-10 67,-1-4 100,3-11 102,6-16-102,7-18-10,5-18-34,0-7-68,-3 1-65,-4 6-24,-6 7 0,-4 11 0,-2 10 0,-5 8-371,1 9-3136,-4 4-6324,0 7 8504,-1 2 0,-1 3 1,-1 0-1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0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3529 316 23943,'-83'-47'266,"0"-1"1,0 1-1,-2 3 1,-2 3-1,-1 10-206,7 13 0,0 8 1,-3 2-1139,-8 0 1,-3 2 0,-2 2 1077,17 2 0,0 1 0,-2 1 0,0 3-177,-4 3 1,-1 3 0,0 2 0,0 2 176,-4 2 0,-1 3 0,0 2 0,1 4-76,-2 5 1,0 3 0,1 3 0,2 2 75,1 4 0,1 2 0,2 3 0,2 3-185,5 0 0,1 3 1,2 2-1,5 2 185,8 0 0,2 1 0,5 3 0,4 0 261,-7 15 0,6 2 0,12 7-261,18-6 0,8 7 0,7 2 0,6-6 0,8 2 0,8-4 0,8 2 109,2-3 1,6 4 0,6-3-1,6-8-109,16 1 0,10-9 0,11-3 0,-3-12 0,10 0 0,7-2 0,0-3 0,-2-5 0,-13-7 0,-2-3 0,1-3 0,3-2 0,4 1 0,7-1 0,6 1 0,2-1 0,2-3 0,-2-3 0,-3-5 0,0-6 0,-1-5 0,-3-4 0,1-2 0,0-2 0,2-1 0,0-3 0,1-2 0,-2-2 0,-1-3 125,-5-1 1,-1-2 0,-1-3 0,-1-2 0,-3-1-126,10-8 0,-1-2 0,-4-4 0,-6-2 0,-13 2 0,-3-2 0,-5-2 0,-6-2 0,3-11 0,-7-3 0,-10-3-127,-10 2 1,-7-3-1,-9 0 127,-11-34 0,-16-1 138,-3 30 1,-7 0 0,-11-3-139,-6 10 0,-9-3 0,-7-1 0,-1 1 0,3 5 0,-3-1 0,0 4 0,-2 1 0,-4-1-128,-3-1 0,-6-2 0,-2 0 0,1 4 0,3 7-92,-18-4 1,3 8-1,-1 6-1144,5 6 1,-1 5 0,1 4 1363,2 7 0,2 4 0,6 2 0,7 3 0,6 4 0,-32 5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16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80 243 14182,'0'-17'5491,"0"4"-4327,0 13 3453,0 0-3832,-17-7-125,6 2-99,-14-3-79,13 5-113,3 1-100,5 2-178,2-3-91,2 1 0,0-1 0,9 0 0,7 1 0,15-1 0,10 3 0,46-3 0,-8-1 0,-21 2 0,2-1 0,-8 0 0,0-1-195,3 1 0,2 0 195,4 0 0,2 1-358,2-1 1,2 1 357,3 1 0,5 0 0,-2 0 0,6-1 0,-4 1 0,16-1 0,1 1-704,-12 0 0,4-1 0,-5 1 704,8-1 0,0 0 0,-7 1 0,4-1 0,-4 0-584,10 0 0,-1-1 584,-14 1 0,2 0 0,-5 0-4,-1-1 1,-4-1 3,-1 0 0,-1 0 0,-2-1 0,-1 0 0,-4 1 0,0-1 0,-4 0 0,-1 0 0,44 0-1631,-9 2 1631,-6 1 0,-5 2 171,-20 1 1,1-2-172,26 0 363,-26-1 0,-1-1-363,20-4 107,-24 0 1,0 0-108,27-1 0,-29 2 0,-1 1 0,17 3 0,4 1 0,3 1 0,5 0 2725,9 1-2725,5 3 0,-43-2 0,0 2 834,2 1 1,0 0-835,1 0 0,0 0 0,1 2 0,0-1-56,-2 0 0,0-1 56,1 0 0,-1 1-3,-1-1 0,1 0 3,23 0 0,1 0 0,-20-1 0,-1-1-392,17 0 0,-3 0 392,13 1 0,-6-1-205,-6 0 205,1 1 0,4-3 0,-17 0 0,1 0 0,33-1 0,-30 0 0,-1 0 0,25 0 0,-2 0 0,-2 0 0,-6 0 0,-3 0 410,-6 0-410,-2 0 0,23 1 0,-25 1 0,13 2 0,-37-1 5,-11 0-5,-9-1 803,-9-1-803,-4-1 234,-5 0-234,1 0 0,-11 6-2959,-18 8 2959,-29 9 0,20-7 0,-5-1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3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864 1 24681,'-87'12'611,"0"1"1,0 0 0,8 0 0,1 0 0,8 2-478,7 3 1,8 1-5538,-36 19 5549,24-3-34,27-3 1330,15 3-1397,16 4 826,5 6-838,18 4-9,9-1-24,18 1 3392,2-6-3392,-1 0 0,-11 15 0,-14-16 0,-8 13 0,-22-17 0,-9-2 0,-18 7 0,-8-1 0,-2 1-2410,5-1-459,21-21-6962,39-19 9543,36-34 1,-10 10 0,1-6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3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41 25568,'14'81'418,"1"0"0,-6-2 1,-7-4-195,-13-20 0,-5-3-493,0 1 0,-2-2 493,-14 40 254,6-21-332,6-23 216,4-24-284,5-19 15,0-39-93,6-27 0,2 13 0,1-4-6,5-6 0,3-2-18,4 0 1,5 1 17,4 4 1,4 3-1,5 6 1,4 4-6,33-25-12,-2 22 12,-5 16 11,-12 17-11,-8 7 11,-11 6 11,-5 15 0,-12 3 23,-2 18-2868,-18 5 2823,-14 3-135,-13 6-458,-10-6-427,4-6-4560,11-8 5591,15-16 0,10-6 0,7-8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4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26059,'-42'69'455,"0"0"1,4-6 0,11-5-64,23 5-44,18-8-80,15-9-111,26-17-77,17-14-742,14-17 662,1-21 0,-2-12 0,-16-18 0,-17-1 0,-18-2 0,-17 4 161,-9 1-161,-8 9 0,-14 9-124,-6 11-907,-9 12-941,0 6-5057,11 4 7029,7-2 0,9 2 0,2-2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4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27639,'-3'71'344,"-1"-1"0,0-1 0,0-3-344,-3-15 0,-1-2-349,1 2 0,0 1 349,-2-3 0,0 0-68,-5 45-825,-2-10-1214,2-8-4885,-4-11 7021,-1-15 0,6-21 0,4-14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4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23717,'0'-1'751,"0"-1"-1416,0 2 0,0 0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4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4 24591,'0'-2'2667,"0"1"-2488,-7 42 1,-4 23-79,1-1-806,-3 12 0,1 2 436,3 3-941,4-5-2297,2-12 3618,6-14 1,-2-24 0,1-10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5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1488 23852,'-14'5'3406,"3"0"-2868,11-5 100,0 0-401,-64-118-237,47 31-442,-4 26 0,-4-8 0,7 3 442,14-6 0,6 1 0,-2-3 0,0-2 0,0-1 0,0 0 0,4 2 0,1 1 0,0 7 0,2 2 0,3 7 0,4 4 0,16-34 315,5 23-315,9 17 0,5 19 0,6 12 0,3 9 0,4 7 0,-2 1 0,3 7 1011,-2 4-1011,3 7 0,-2 2 0,-4-1 0,-7-1 0,-11-2 0,-13-2-640,-13 2-4525,-18 17 5165,-25 1 0,12-2 0,-10-11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5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25992,'-5'0'2679,"1"0"-2679,4 0 0,0 0 0,106 13 0,-37-7-775,10 2 1,3 1 774,15 1 0,0 0-178,-8 3-81,-8-1-2374,-10 1-7198,-11-3 9283,-5 2 0,-26-7 0,-6 0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5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28671,'63'49'-755,"1"-1"0,-6-5 1,-6-11-2720,-3-26 3474,-2-6 0,-19 0 0,-7-2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635 0 25118,'7'0'1776,"-25"44"1,-16 20-1777,-10 19-1129,13-25 1,-3 9 0,2-4 1128,-5 9 0,2-2 0,0 6 0,1 0-108,-1-3 0,1-1 108,5-5 0,0-3 0,5-7 0,1-4 742,-15 33-2838,9-18-6161,5-16 8257,2-8 0,11-21 0,1-7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6:58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47 24939,'-2'-2'3395,"1"0"-6057,49 7 0,32 5 2662,-15-4 0,8-1 0,17 1 0,13 1 0,1-2-270,-25-2 1,1-1 0,1 0 0,3-1 269,-5 0 0,1 0 0,3-1 0,2 0 0,1-1-88,10 0 0,2-2 0,2 0 0,2 0 0,1 0 88,-9 0 0,2 1 0,0-1 0,2 0 0,1-1 0,0 1-145,-8-1 0,1 0 0,1 0 0,0 0 0,1-1 1,1 1-1,0 0 145,-8 1 0,0 0 0,0 0 0,2 0 0,-1 0 0,1 1 0,0-1 0,0 1 0,2 0 0,1 0 0,0 0 0,0 0 0,0 0 0,1 1 0,-1 0 0,1 0 0,-1 1 0,-1-1 0,0 1 0,0 0 0,1 1 0,1 0 0,2 1 0,3 1 0,-5 1 0,4 0 0,2 1 0,2 1 0,1 0 0,-1 1 0,-1-1 0,-2 1 0,-3 0 0,-4 0 0,12 0 0,-5 1 0,-3-1 0,-1 1 0,-1 1 0,2 0 0,2 1 0,-1 0 0,3 2 0,3 0 0,0 1 0,-3 0 0,-3 0 0,-6 1 0,-9-1 0,18 5 0,-10 1 0,-7 0 0,-3 0 240,4 3 1,-5 1 0,-8 1-309,1 4 1,-12 2-1866,-3 13 1933,-61-18 0,1-11 0,-15-11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00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22608,'-3'0'3743,"0"0"-3150,3 0 707,0 0-908,-2 3-357,18 0-35,10 3 0,26-3 0,15-2 0,11-1 0,7 0 0,2 0 0,-7 0 0,-10 3 0,-13 4 0,-11 2-1312,-11 1-873,-9-2-3989,-13-4 6174,-6 0 0,-7-4 0,0 2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00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4 23964,'0'-2'2745,"0"1"-7621,0 1 5044,-40 77-168,25-36 617,-9 11 1,1 2-898,13-3-392,1 2-2,4-1-3528,2-5 4202,1-9 0,2-17 0,0-9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00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23508,'-6'64'37,"1"0"0,0-5 1,-1-5 772,-7 6-2603,-1-4-4179,-4-4 6109,-4-4 1,9-23 0,0-6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00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24547,'-2'-2'3215,"1"1"-2306,1 1-909,95 57 0,-28-39-504,7 12 0,4-2 504,-27-24 0,-2-5-796,45 1-437,-8 0-1221,-15-2 2454,-7-11 0,-31 8 0,-8-8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01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10 23303,'0'-5'3182,"0"0"-2409,0 5-101,0 0-257,-7 86-202,-4-26-169,1 4 1,-1 4-729,-11 16 438,0-4-583,6-1-1075,5-7-2971,5-10 4875,4-15 0,2-24 0,0-11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01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27897,'86'-4'-3709,"2"0"-6122,-8 6 8299,7-2 1,-38 0 0,-8 0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0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26044,'-58'46'351,"0"-1"0,4-1 1,12-2-151,20 13-66,10 1 85,9-1-97,15-4-31,16-13-14,21-14-10,21-14 10,8-16 23,-1-13 22,-8-12 170,-18-11-270,-18-4 15,-17-1-38,-10-1 0,-15 3 0,-10 9 0,-12 10-57,-7 14-1187,5 7-1658,9 9 2902,11 9 0,7-6 0,6 5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0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8 24939,'14'-8'3732,"-4"81"-3732,-19-1 0,3 0 0,-1 4-516,-2-16 1,0-1 515,0-1 0,2-2-516,2-4 0,2-2-4049,-1 38 4565,4-15 0,0-34 0,0-13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3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3478 233 19807,'7'-6'5221,"-1"2"-4694,-6 4-101,-113-71-2937,33 50 0,-8 2 2541,10-7 0,-5-5 0,-2 7-12,-6 11 1,-3 6 0,2 3 140,10 1 1,1 2-1,-1 0-126,-4 0 1,-2 0 0,1 1 18,1 1 0,-1 1 1,1 1 10,3 2 1,0 1 0,2 1 14,2 2 1,1 1-1,1 2-37,3 2 0,1 2 0,1 2 13,2 0 1,1 1 0,1 2 4,1 1 1,1 2 0,1 1 13,-27 14 0,2 2-23,4 3 1,3 2-1,7-1 1,4 2-12,10-1 0,4 2-28,9-1 0,6 2-100,9-1 1,8 3 116,7 4 0,7 1-17,1 4 0,8 1 953,14 6 0,11 0-919,2 1 0,15-1-26,24-6 0,19-3 0,1-6-19,-10-11 0,2-6 0,7-2-397,3-2 0,8 0 1,2-4-1,-2-6 397,-8-8 0,0-6 0,-1-2 0,3-1-58,6 1 1,3-2 0,0-1 0,1-2 57,-17-1 0,0-2 0,1-2 0,-1 0 0,1 0-248,0 0 0,1-1 1,0-1-1,-1-1 0,-1-2 248,15-3 0,-1-1 0,1-3 0,1-4 0,-8-1 0,3-4 0,1-2 0,-4-1 0,-6 2 0,16-7 0,-8-1 0,0-3-257,-14 4 0,3-3 0,-6-2 1,-13 0 256,-6-10 0,-14-3 0,-11 1 0,-12-2 399,-16 0 0,-13 0-399,-13-5 0,-10 1 0,-17-3 0,-9 2 0,-13-3 0,-5 4 0,22 18 0,-2 3 0,-1 1 0,0 1 0,0 2 0,-1 3 0,-27-10 0,-3 4-12,14 12 1,-4 2-1,5 4-307,-9 1 0,2 4-40,16 3 1,-2 0-1,7 5-588,6 5 1,7 5-6235,-29 20 7181,26 17 0,28-12 0,11-2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08:57:31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27151,'85'0'280,"-1"0"0,1 0 0,0 0 1,1-1-1,5 1-280,3 0 0,7 0 0,2 0 0,-3-1-1392,-13 0 0,-2 0 0,1-1 0,6 0 1392,-10 1 0,4 0 0,4-1 0,0 1 0,-1-1 0,-4-1-213,6 0 0,-4-1 0,0 0 0,1 0 0,1-1 213,7 0 0,1 0 0,2 0 0,0-1 0,0 1-73,-15 0 1,1 1-1,0-1 1,0 1 0,1 0-1,-1 0 73,-1 0 0,1 0 0,0 1 0,0-1 0,-1 1 0,0 1-171,12-1 1,-1 1 0,-1 0 0,0 1 0,-3-1 170,-7 1 0,-1 0 0,-1 0 0,-2 1 0,-2 0-45,7 1 0,-1 1 0,-4 1 0,-3 2-1117,4 1 1,-5 1-1,-8 3 1380,-1 4 0,-11 2 0,-1 8 1,-49-9-1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customXml" Target="../ink/ink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customXml" Target="../ink/ink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customXml" Target="../ink/ink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customXml" Target="../ink/ink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customXml" Target="../ink/ink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customXml" Target="../ink/ink5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.png"/><Relationship Id="rId117" Type="http://schemas.openxmlformats.org/officeDocument/2006/relationships/customXml" Target="../ink/ink63.xml"/><Relationship Id="rId21" Type="http://schemas.openxmlformats.org/officeDocument/2006/relationships/customXml" Target="../ink/ink15.xml"/><Relationship Id="rId42" Type="http://schemas.openxmlformats.org/officeDocument/2006/relationships/image" Target="../media/image34.png"/><Relationship Id="rId47" Type="http://schemas.openxmlformats.org/officeDocument/2006/relationships/customXml" Target="../ink/ink28.xml"/><Relationship Id="rId63" Type="http://schemas.openxmlformats.org/officeDocument/2006/relationships/customXml" Target="../ink/ink36.xml"/><Relationship Id="rId68" Type="http://schemas.openxmlformats.org/officeDocument/2006/relationships/image" Target="../media/image47.png"/><Relationship Id="rId84" Type="http://schemas.openxmlformats.org/officeDocument/2006/relationships/image" Target="../media/image55.png"/><Relationship Id="rId89" Type="http://schemas.openxmlformats.org/officeDocument/2006/relationships/customXml" Target="../ink/ink49.xml"/><Relationship Id="rId112" Type="http://schemas.openxmlformats.org/officeDocument/2006/relationships/image" Target="../media/image69.png"/><Relationship Id="rId16" Type="http://schemas.openxmlformats.org/officeDocument/2006/relationships/image" Target="../media/image21.png"/><Relationship Id="rId107" Type="http://schemas.openxmlformats.org/officeDocument/2006/relationships/customXml" Target="../ink/ink58.xml"/><Relationship Id="rId11" Type="http://schemas.openxmlformats.org/officeDocument/2006/relationships/customXml" Target="../ink/ink10.xml"/><Relationship Id="rId32" Type="http://schemas.openxmlformats.org/officeDocument/2006/relationships/image" Target="../media/image29.png"/><Relationship Id="rId37" Type="http://schemas.openxmlformats.org/officeDocument/2006/relationships/customXml" Target="../ink/ink23.xml"/><Relationship Id="rId53" Type="http://schemas.openxmlformats.org/officeDocument/2006/relationships/customXml" Target="../ink/ink31.xml"/><Relationship Id="rId58" Type="http://schemas.openxmlformats.org/officeDocument/2006/relationships/image" Target="../media/image42.png"/><Relationship Id="rId74" Type="http://schemas.openxmlformats.org/officeDocument/2006/relationships/image" Target="../media/image50.png"/><Relationship Id="rId79" Type="http://schemas.openxmlformats.org/officeDocument/2006/relationships/customXml" Target="../ink/ink44.xml"/><Relationship Id="rId102" Type="http://schemas.openxmlformats.org/officeDocument/2006/relationships/image" Target="../media/image64.png"/><Relationship Id="rId5" Type="http://schemas.openxmlformats.org/officeDocument/2006/relationships/customXml" Target="../ink/ink7.xml"/><Relationship Id="rId90" Type="http://schemas.openxmlformats.org/officeDocument/2006/relationships/image" Target="../media/image58.png"/><Relationship Id="rId95" Type="http://schemas.openxmlformats.org/officeDocument/2006/relationships/customXml" Target="../ink/ink52.xml"/><Relationship Id="rId22" Type="http://schemas.openxmlformats.org/officeDocument/2006/relationships/image" Target="../media/image24.png"/><Relationship Id="rId27" Type="http://schemas.openxmlformats.org/officeDocument/2006/relationships/customXml" Target="../ink/ink18.xml"/><Relationship Id="rId43" Type="http://schemas.openxmlformats.org/officeDocument/2006/relationships/customXml" Target="../ink/ink26.xml"/><Relationship Id="rId48" Type="http://schemas.openxmlformats.org/officeDocument/2006/relationships/image" Target="../media/image37.png"/><Relationship Id="rId64" Type="http://schemas.openxmlformats.org/officeDocument/2006/relationships/image" Target="../media/image45.png"/><Relationship Id="rId69" Type="http://schemas.openxmlformats.org/officeDocument/2006/relationships/customXml" Target="../ink/ink39.xml"/><Relationship Id="rId113" Type="http://schemas.openxmlformats.org/officeDocument/2006/relationships/customXml" Target="../ink/ink61.xml"/><Relationship Id="rId118" Type="http://schemas.openxmlformats.org/officeDocument/2006/relationships/image" Target="../media/image72.png"/><Relationship Id="rId80" Type="http://schemas.openxmlformats.org/officeDocument/2006/relationships/image" Target="../media/image53.png"/><Relationship Id="rId85" Type="http://schemas.openxmlformats.org/officeDocument/2006/relationships/customXml" Target="../ink/ink47.xml"/><Relationship Id="rId12" Type="http://schemas.openxmlformats.org/officeDocument/2006/relationships/image" Target="../media/image19.png"/><Relationship Id="rId17" Type="http://schemas.openxmlformats.org/officeDocument/2006/relationships/customXml" Target="../ink/ink13.xml"/><Relationship Id="rId33" Type="http://schemas.openxmlformats.org/officeDocument/2006/relationships/customXml" Target="../ink/ink21.xml"/><Relationship Id="rId38" Type="http://schemas.openxmlformats.org/officeDocument/2006/relationships/image" Target="../media/image32.png"/><Relationship Id="rId59" Type="http://schemas.openxmlformats.org/officeDocument/2006/relationships/customXml" Target="../ink/ink34.xml"/><Relationship Id="rId103" Type="http://schemas.openxmlformats.org/officeDocument/2006/relationships/customXml" Target="../ink/ink56.xml"/><Relationship Id="rId108" Type="http://schemas.openxmlformats.org/officeDocument/2006/relationships/image" Target="../media/image67.png"/><Relationship Id="rId54" Type="http://schemas.openxmlformats.org/officeDocument/2006/relationships/image" Target="../media/image40.png"/><Relationship Id="rId70" Type="http://schemas.openxmlformats.org/officeDocument/2006/relationships/image" Target="../media/image48.png"/><Relationship Id="rId75" Type="http://schemas.openxmlformats.org/officeDocument/2006/relationships/customXml" Target="../ink/ink42.xml"/><Relationship Id="rId91" Type="http://schemas.openxmlformats.org/officeDocument/2006/relationships/customXml" Target="../ink/ink50.xml"/><Relationship Id="rId96" Type="http://schemas.openxmlformats.org/officeDocument/2006/relationships/image" Target="../media/image6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23" Type="http://schemas.openxmlformats.org/officeDocument/2006/relationships/customXml" Target="../ink/ink16.xml"/><Relationship Id="rId28" Type="http://schemas.openxmlformats.org/officeDocument/2006/relationships/image" Target="../media/image27.png"/><Relationship Id="rId49" Type="http://schemas.openxmlformats.org/officeDocument/2006/relationships/customXml" Target="../ink/ink29.xml"/><Relationship Id="rId114" Type="http://schemas.openxmlformats.org/officeDocument/2006/relationships/image" Target="../media/image70.png"/><Relationship Id="rId119" Type="http://schemas.openxmlformats.org/officeDocument/2006/relationships/customXml" Target="../ink/ink64.xml"/><Relationship Id="rId10" Type="http://schemas.openxmlformats.org/officeDocument/2006/relationships/image" Target="../media/image18.png"/><Relationship Id="rId31" Type="http://schemas.openxmlformats.org/officeDocument/2006/relationships/customXml" Target="../ink/ink20.xml"/><Relationship Id="rId44" Type="http://schemas.openxmlformats.org/officeDocument/2006/relationships/image" Target="../media/image35.png"/><Relationship Id="rId52" Type="http://schemas.openxmlformats.org/officeDocument/2006/relationships/image" Target="../media/image39.png"/><Relationship Id="rId60" Type="http://schemas.openxmlformats.org/officeDocument/2006/relationships/image" Target="../media/image43.png"/><Relationship Id="rId65" Type="http://schemas.openxmlformats.org/officeDocument/2006/relationships/customXml" Target="../ink/ink37.xml"/><Relationship Id="rId73" Type="http://schemas.openxmlformats.org/officeDocument/2006/relationships/customXml" Target="../ink/ink41.xml"/><Relationship Id="rId78" Type="http://schemas.openxmlformats.org/officeDocument/2006/relationships/image" Target="../media/image52.png"/><Relationship Id="rId81" Type="http://schemas.openxmlformats.org/officeDocument/2006/relationships/customXml" Target="../ink/ink45.xml"/><Relationship Id="rId86" Type="http://schemas.openxmlformats.org/officeDocument/2006/relationships/image" Target="../media/image56.png"/><Relationship Id="rId94" Type="http://schemas.openxmlformats.org/officeDocument/2006/relationships/image" Target="../media/image60.png"/><Relationship Id="rId99" Type="http://schemas.openxmlformats.org/officeDocument/2006/relationships/customXml" Target="../ink/ink54.xml"/><Relationship Id="rId101" Type="http://schemas.openxmlformats.org/officeDocument/2006/relationships/customXml" Target="../ink/ink55.xml"/><Relationship Id="rId4" Type="http://schemas.openxmlformats.org/officeDocument/2006/relationships/image" Target="../media/image15.png"/><Relationship Id="rId9" Type="http://schemas.openxmlformats.org/officeDocument/2006/relationships/customXml" Target="../ink/ink9.xml"/><Relationship Id="rId13" Type="http://schemas.openxmlformats.org/officeDocument/2006/relationships/customXml" Target="../ink/ink11.xml"/><Relationship Id="rId18" Type="http://schemas.openxmlformats.org/officeDocument/2006/relationships/image" Target="../media/image22.png"/><Relationship Id="rId39" Type="http://schemas.openxmlformats.org/officeDocument/2006/relationships/customXml" Target="../ink/ink24.xml"/><Relationship Id="rId109" Type="http://schemas.openxmlformats.org/officeDocument/2006/relationships/customXml" Target="../ink/ink59.xml"/><Relationship Id="rId34" Type="http://schemas.openxmlformats.org/officeDocument/2006/relationships/image" Target="../media/image30.png"/><Relationship Id="rId50" Type="http://schemas.openxmlformats.org/officeDocument/2006/relationships/image" Target="../media/image38.png"/><Relationship Id="rId55" Type="http://schemas.openxmlformats.org/officeDocument/2006/relationships/customXml" Target="../ink/ink32.xml"/><Relationship Id="rId76" Type="http://schemas.openxmlformats.org/officeDocument/2006/relationships/image" Target="../media/image51.png"/><Relationship Id="rId97" Type="http://schemas.openxmlformats.org/officeDocument/2006/relationships/customXml" Target="../ink/ink53.xml"/><Relationship Id="rId104" Type="http://schemas.openxmlformats.org/officeDocument/2006/relationships/image" Target="../media/image65.png"/><Relationship Id="rId120" Type="http://schemas.openxmlformats.org/officeDocument/2006/relationships/image" Target="../media/image73.png"/><Relationship Id="rId7" Type="http://schemas.openxmlformats.org/officeDocument/2006/relationships/customXml" Target="../ink/ink8.xml"/><Relationship Id="rId71" Type="http://schemas.openxmlformats.org/officeDocument/2006/relationships/customXml" Target="../ink/ink40.xml"/><Relationship Id="rId92" Type="http://schemas.openxmlformats.org/officeDocument/2006/relationships/image" Target="../media/image59.png"/><Relationship Id="rId2" Type="http://schemas.openxmlformats.org/officeDocument/2006/relationships/image" Target="../media/image4.jpeg"/><Relationship Id="rId29" Type="http://schemas.openxmlformats.org/officeDocument/2006/relationships/customXml" Target="../ink/ink19.xml"/><Relationship Id="rId24" Type="http://schemas.openxmlformats.org/officeDocument/2006/relationships/image" Target="../media/image25.png"/><Relationship Id="rId40" Type="http://schemas.openxmlformats.org/officeDocument/2006/relationships/image" Target="../media/image33.png"/><Relationship Id="rId45" Type="http://schemas.openxmlformats.org/officeDocument/2006/relationships/customXml" Target="../ink/ink27.xml"/><Relationship Id="rId66" Type="http://schemas.openxmlformats.org/officeDocument/2006/relationships/image" Target="../media/image46.png"/><Relationship Id="rId87" Type="http://schemas.openxmlformats.org/officeDocument/2006/relationships/customXml" Target="../ink/ink48.xml"/><Relationship Id="rId110" Type="http://schemas.openxmlformats.org/officeDocument/2006/relationships/image" Target="../media/image68.png"/><Relationship Id="rId115" Type="http://schemas.openxmlformats.org/officeDocument/2006/relationships/customXml" Target="../ink/ink62.xml"/><Relationship Id="rId61" Type="http://schemas.openxmlformats.org/officeDocument/2006/relationships/customXml" Target="../ink/ink35.xml"/><Relationship Id="rId82" Type="http://schemas.openxmlformats.org/officeDocument/2006/relationships/image" Target="../media/image54.png"/><Relationship Id="rId19" Type="http://schemas.openxmlformats.org/officeDocument/2006/relationships/customXml" Target="../ink/ink14.xml"/><Relationship Id="rId14" Type="http://schemas.openxmlformats.org/officeDocument/2006/relationships/image" Target="../media/image20.png"/><Relationship Id="rId30" Type="http://schemas.openxmlformats.org/officeDocument/2006/relationships/image" Target="../media/image28.png"/><Relationship Id="rId35" Type="http://schemas.openxmlformats.org/officeDocument/2006/relationships/customXml" Target="../ink/ink22.xml"/><Relationship Id="rId56" Type="http://schemas.openxmlformats.org/officeDocument/2006/relationships/image" Target="../media/image41.png"/><Relationship Id="rId77" Type="http://schemas.openxmlformats.org/officeDocument/2006/relationships/customXml" Target="../ink/ink43.xml"/><Relationship Id="rId100" Type="http://schemas.openxmlformats.org/officeDocument/2006/relationships/image" Target="../media/image63.png"/><Relationship Id="rId105" Type="http://schemas.openxmlformats.org/officeDocument/2006/relationships/customXml" Target="../ink/ink57.xml"/><Relationship Id="rId8" Type="http://schemas.openxmlformats.org/officeDocument/2006/relationships/image" Target="../media/image17.png"/><Relationship Id="rId51" Type="http://schemas.openxmlformats.org/officeDocument/2006/relationships/customXml" Target="../ink/ink30.xml"/><Relationship Id="rId72" Type="http://schemas.openxmlformats.org/officeDocument/2006/relationships/image" Target="../media/image49.png"/><Relationship Id="rId93" Type="http://schemas.openxmlformats.org/officeDocument/2006/relationships/customXml" Target="../ink/ink51.xml"/><Relationship Id="rId98" Type="http://schemas.openxmlformats.org/officeDocument/2006/relationships/image" Target="../media/image62.png"/><Relationship Id="rId3" Type="http://schemas.openxmlformats.org/officeDocument/2006/relationships/image" Target="../media/image1.png"/><Relationship Id="rId25" Type="http://schemas.openxmlformats.org/officeDocument/2006/relationships/customXml" Target="../ink/ink17.xml"/><Relationship Id="rId46" Type="http://schemas.openxmlformats.org/officeDocument/2006/relationships/image" Target="../media/image36.png"/><Relationship Id="rId67" Type="http://schemas.openxmlformats.org/officeDocument/2006/relationships/customXml" Target="../ink/ink38.xml"/><Relationship Id="rId116" Type="http://schemas.openxmlformats.org/officeDocument/2006/relationships/image" Target="../media/image71.png"/><Relationship Id="rId20" Type="http://schemas.openxmlformats.org/officeDocument/2006/relationships/image" Target="../media/image23.png"/><Relationship Id="rId41" Type="http://schemas.openxmlformats.org/officeDocument/2006/relationships/customXml" Target="../ink/ink25.xml"/><Relationship Id="rId62" Type="http://schemas.openxmlformats.org/officeDocument/2006/relationships/image" Target="../media/image44.png"/><Relationship Id="rId83" Type="http://schemas.openxmlformats.org/officeDocument/2006/relationships/customXml" Target="../ink/ink46.xml"/><Relationship Id="rId88" Type="http://schemas.openxmlformats.org/officeDocument/2006/relationships/image" Target="../media/image57.png"/><Relationship Id="rId111" Type="http://schemas.openxmlformats.org/officeDocument/2006/relationships/customXml" Target="../ink/ink60.xml"/><Relationship Id="rId15" Type="http://schemas.openxmlformats.org/officeDocument/2006/relationships/customXml" Target="../ink/ink12.xml"/><Relationship Id="rId36" Type="http://schemas.openxmlformats.org/officeDocument/2006/relationships/image" Target="../media/image31.png"/><Relationship Id="rId57" Type="http://schemas.openxmlformats.org/officeDocument/2006/relationships/customXml" Target="../ink/ink33.xml"/><Relationship Id="rId106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customXml" Target="../ink/ink69.xml"/><Relationship Id="rId18" Type="http://schemas.openxmlformats.org/officeDocument/2006/relationships/image" Target="../media/image81.png"/><Relationship Id="rId3" Type="http://schemas.openxmlformats.org/officeDocument/2006/relationships/image" Target="../media/image1.png"/><Relationship Id="rId21" Type="http://schemas.openxmlformats.org/officeDocument/2006/relationships/customXml" Target="../ink/ink73.xml"/><Relationship Id="rId7" Type="http://schemas.openxmlformats.org/officeDocument/2006/relationships/customXml" Target="../ink/ink66.xml"/><Relationship Id="rId12" Type="http://schemas.openxmlformats.org/officeDocument/2006/relationships/image" Target="../media/image78.png"/><Relationship Id="rId17" Type="http://schemas.openxmlformats.org/officeDocument/2006/relationships/customXml" Target="../ink/ink71.xml"/><Relationship Id="rId2" Type="http://schemas.openxmlformats.org/officeDocument/2006/relationships/image" Target="../media/image4.jpeg"/><Relationship Id="rId16" Type="http://schemas.openxmlformats.org/officeDocument/2006/relationships/image" Target="../media/image80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5.png"/><Relationship Id="rId11" Type="http://schemas.openxmlformats.org/officeDocument/2006/relationships/customXml" Target="../ink/ink68.xml"/><Relationship Id="rId5" Type="http://schemas.openxmlformats.org/officeDocument/2006/relationships/customXml" Target="../ink/ink65.xml"/><Relationship Id="rId15" Type="http://schemas.openxmlformats.org/officeDocument/2006/relationships/customXml" Target="../ink/ink70.xml"/><Relationship Id="rId10" Type="http://schemas.openxmlformats.org/officeDocument/2006/relationships/image" Target="../media/image77.png"/><Relationship Id="rId19" Type="http://schemas.openxmlformats.org/officeDocument/2006/relationships/customXml" Target="../ink/ink72.xml"/><Relationship Id="rId4" Type="http://schemas.openxmlformats.org/officeDocument/2006/relationships/image" Target="../media/image74.png"/><Relationship Id="rId9" Type="http://schemas.openxmlformats.org/officeDocument/2006/relationships/customXml" Target="../ink/ink67.xml"/><Relationship Id="rId14" Type="http://schemas.openxmlformats.org/officeDocument/2006/relationships/image" Target="../media/image79.png"/><Relationship Id="rId22" Type="http://schemas.openxmlformats.org/officeDocument/2006/relationships/image" Target="../media/image8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4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6.png"/><Relationship Id="rId21" Type="http://schemas.openxmlformats.org/officeDocument/2006/relationships/customXml" Target="../ink/ink82.xml"/><Relationship Id="rId42" Type="http://schemas.openxmlformats.org/officeDocument/2006/relationships/image" Target="../media/image104.png"/><Relationship Id="rId47" Type="http://schemas.openxmlformats.org/officeDocument/2006/relationships/customXml" Target="../ink/ink95.xml"/><Relationship Id="rId63" Type="http://schemas.openxmlformats.org/officeDocument/2006/relationships/customXml" Target="../ink/ink103.xml"/><Relationship Id="rId68" Type="http://schemas.openxmlformats.org/officeDocument/2006/relationships/image" Target="../media/image117.png"/><Relationship Id="rId84" Type="http://schemas.openxmlformats.org/officeDocument/2006/relationships/image" Target="../media/image125.png"/><Relationship Id="rId89" Type="http://schemas.openxmlformats.org/officeDocument/2006/relationships/customXml" Target="../ink/ink116.xml"/><Relationship Id="rId16" Type="http://schemas.openxmlformats.org/officeDocument/2006/relationships/image" Target="../media/image91.png"/><Relationship Id="rId11" Type="http://schemas.openxmlformats.org/officeDocument/2006/relationships/customXml" Target="../ink/ink77.xml"/><Relationship Id="rId32" Type="http://schemas.openxmlformats.org/officeDocument/2006/relationships/image" Target="../media/image99.png"/><Relationship Id="rId37" Type="http://schemas.openxmlformats.org/officeDocument/2006/relationships/customXml" Target="../ink/ink90.xml"/><Relationship Id="rId53" Type="http://schemas.openxmlformats.org/officeDocument/2006/relationships/customXml" Target="../ink/ink98.xml"/><Relationship Id="rId58" Type="http://schemas.openxmlformats.org/officeDocument/2006/relationships/image" Target="../media/image112.png"/><Relationship Id="rId74" Type="http://schemas.openxmlformats.org/officeDocument/2006/relationships/image" Target="../media/image120.png"/><Relationship Id="rId79" Type="http://schemas.openxmlformats.org/officeDocument/2006/relationships/customXml" Target="../ink/ink111.xml"/><Relationship Id="rId5" Type="http://schemas.openxmlformats.org/officeDocument/2006/relationships/customXml" Target="../ink/ink74.xml"/><Relationship Id="rId90" Type="http://schemas.openxmlformats.org/officeDocument/2006/relationships/image" Target="../media/image128.png"/><Relationship Id="rId22" Type="http://schemas.openxmlformats.org/officeDocument/2006/relationships/image" Target="../media/image94.png"/><Relationship Id="rId27" Type="http://schemas.openxmlformats.org/officeDocument/2006/relationships/customXml" Target="../ink/ink85.xml"/><Relationship Id="rId43" Type="http://schemas.openxmlformats.org/officeDocument/2006/relationships/customXml" Target="../ink/ink93.xml"/><Relationship Id="rId48" Type="http://schemas.openxmlformats.org/officeDocument/2006/relationships/image" Target="../media/image107.png"/><Relationship Id="rId64" Type="http://schemas.openxmlformats.org/officeDocument/2006/relationships/image" Target="../media/image115.png"/><Relationship Id="rId69" Type="http://schemas.openxmlformats.org/officeDocument/2006/relationships/customXml" Target="../ink/ink106.xml"/><Relationship Id="rId8" Type="http://schemas.openxmlformats.org/officeDocument/2006/relationships/image" Target="../media/image87.png"/><Relationship Id="rId51" Type="http://schemas.openxmlformats.org/officeDocument/2006/relationships/customXml" Target="../ink/ink97.xml"/><Relationship Id="rId72" Type="http://schemas.openxmlformats.org/officeDocument/2006/relationships/image" Target="../media/image119.png"/><Relationship Id="rId80" Type="http://schemas.openxmlformats.org/officeDocument/2006/relationships/image" Target="../media/image123.png"/><Relationship Id="rId85" Type="http://schemas.openxmlformats.org/officeDocument/2006/relationships/customXml" Target="../ink/ink114.xml"/><Relationship Id="rId93" Type="http://schemas.openxmlformats.org/officeDocument/2006/relationships/customXml" Target="../ink/ink118.xml"/><Relationship Id="rId3" Type="http://schemas.openxmlformats.org/officeDocument/2006/relationships/image" Target="../media/image1.png"/><Relationship Id="rId12" Type="http://schemas.openxmlformats.org/officeDocument/2006/relationships/image" Target="../media/image89.png"/><Relationship Id="rId17" Type="http://schemas.openxmlformats.org/officeDocument/2006/relationships/customXml" Target="../ink/ink80.xml"/><Relationship Id="rId25" Type="http://schemas.openxmlformats.org/officeDocument/2006/relationships/customXml" Target="../ink/ink84.xml"/><Relationship Id="rId33" Type="http://schemas.openxmlformats.org/officeDocument/2006/relationships/customXml" Target="../ink/ink88.xml"/><Relationship Id="rId38" Type="http://schemas.openxmlformats.org/officeDocument/2006/relationships/image" Target="../media/image102.png"/><Relationship Id="rId46" Type="http://schemas.openxmlformats.org/officeDocument/2006/relationships/image" Target="../media/image106.png"/><Relationship Id="rId59" Type="http://schemas.openxmlformats.org/officeDocument/2006/relationships/customXml" Target="../ink/ink101.xml"/><Relationship Id="rId67" Type="http://schemas.openxmlformats.org/officeDocument/2006/relationships/customXml" Target="../ink/ink105.xml"/><Relationship Id="rId20" Type="http://schemas.openxmlformats.org/officeDocument/2006/relationships/image" Target="../media/image93.png"/><Relationship Id="rId41" Type="http://schemas.openxmlformats.org/officeDocument/2006/relationships/customXml" Target="../ink/ink92.xml"/><Relationship Id="rId54" Type="http://schemas.openxmlformats.org/officeDocument/2006/relationships/image" Target="../media/image110.png"/><Relationship Id="rId62" Type="http://schemas.openxmlformats.org/officeDocument/2006/relationships/image" Target="../media/image114.png"/><Relationship Id="rId70" Type="http://schemas.openxmlformats.org/officeDocument/2006/relationships/image" Target="../media/image118.png"/><Relationship Id="rId75" Type="http://schemas.openxmlformats.org/officeDocument/2006/relationships/customXml" Target="../ink/ink109.xml"/><Relationship Id="rId83" Type="http://schemas.openxmlformats.org/officeDocument/2006/relationships/customXml" Target="../ink/ink113.xml"/><Relationship Id="rId88" Type="http://schemas.openxmlformats.org/officeDocument/2006/relationships/image" Target="../media/image127.png"/><Relationship Id="rId91" Type="http://schemas.openxmlformats.org/officeDocument/2006/relationships/customXml" Target="../ink/ink1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6.png"/><Relationship Id="rId15" Type="http://schemas.openxmlformats.org/officeDocument/2006/relationships/customXml" Target="../ink/ink79.xml"/><Relationship Id="rId23" Type="http://schemas.openxmlformats.org/officeDocument/2006/relationships/customXml" Target="../ink/ink83.xml"/><Relationship Id="rId28" Type="http://schemas.openxmlformats.org/officeDocument/2006/relationships/image" Target="../media/image97.png"/><Relationship Id="rId36" Type="http://schemas.openxmlformats.org/officeDocument/2006/relationships/image" Target="../media/image101.png"/><Relationship Id="rId49" Type="http://schemas.openxmlformats.org/officeDocument/2006/relationships/customXml" Target="../ink/ink96.xml"/><Relationship Id="rId57" Type="http://schemas.openxmlformats.org/officeDocument/2006/relationships/customXml" Target="../ink/ink100.xml"/><Relationship Id="rId10" Type="http://schemas.openxmlformats.org/officeDocument/2006/relationships/image" Target="../media/image88.png"/><Relationship Id="rId31" Type="http://schemas.openxmlformats.org/officeDocument/2006/relationships/customXml" Target="../ink/ink87.xml"/><Relationship Id="rId44" Type="http://schemas.openxmlformats.org/officeDocument/2006/relationships/image" Target="../media/image105.png"/><Relationship Id="rId52" Type="http://schemas.openxmlformats.org/officeDocument/2006/relationships/image" Target="../media/image109.png"/><Relationship Id="rId60" Type="http://schemas.openxmlformats.org/officeDocument/2006/relationships/image" Target="../media/image113.png"/><Relationship Id="rId65" Type="http://schemas.openxmlformats.org/officeDocument/2006/relationships/customXml" Target="../ink/ink104.xml"/><Relationship Id="rId73" Type="http://schemas.openxmlformats.org/officeDocument/2006/relationships/customXml" Target="../ink/ink108.xml"/><Relationship Id="rId78" Type="http://schemas.openxmlformats.org/officeDocument/2006/relationships/image" Target="../media/image122.png"/><Relationship Id="rId81" Type="http://schemas.openxmlformats.org/officeDocument/2006/relationships/customXml" Target="../ink/ink112.xml"/><Relationship Id="rId86" Type="http://schemas.openxmlformats.org/officeDocument/2006/relationships/image" Target="../media/image126.png"/><Relationship Id="rId94" Type="http://schemas.openxmlformats.org/officeDocument/2006/relationships/image" Target="../media/image130.png"/><Relationship Id="rId4" Type="http://schemas.openxmlformats.org/officeDocument/2006/relationships/image" Target="../media/image85.png"/><Relationship Id="rId9" Type="http://schemas.openxmlformats.org/officeDocument/2006/relationships/customXml" Target="../ink/ink76.xml"/><Relationship Id="rId13" Type="http://schemas.openxmlformats.org/officeDocument/2006/relationships/customXml" Target="../ink/ink78.xml"/><Relationship Id="rId18" Type="http://schemas.openxmlformats.org/officeDocument/2006/relationships/image" Target="../media/image92.png"/><Relationship Id="rId39" Type="http://schemas.openxmlformats.org/officeDocument/2006/relationships/customXml" Target="../ink/ink91.xml"/><Relationship Id="rId34" Type="http://schemas.openxmlformats.org/officeDocument/2006/relationships/image" Target="../media/image100.png"/><Relationship Id="rId50" Type="http://schemas.openxmlformats.org/officeDocument/2006/relationships/image" Target="../media/image108.png"/><Relationship Id="rId55" Type="http://schemas.openxmlformats.org/officeDocument/2006/relationships/customXml" Target="../ink/ink99.xml"/><Relationship Id="rId76" Type="http://schemas.openxmlformats.org/officeDocument/2006/relationships/image" Target="../media/image121.png"/><Relationship Id="rId7" Type="http://schemas.openxmlformats.org/officeDocument/2006/relationships/customXml" Target="../ink/ink75.xml"/><Relationship Id="rId71" Type="http://schemas.openxmlformats.org/officeDocument/2006/relationships/customXml" Target="../ink/ink107.xml"/><Relationship Id="rId92" Type="http://schemas.openxmlformats.org/officeDocument/2006/relationships/image" Target="../media/image129.png"/><Relationship Id="rId2" Type="http://schemas.openxmlformats.org/officeDocument/2006/relationships/image" Target="../media/image4.jpeg"/><Relationship Id="rId29" Type="http://schemas.openxmlformats.org/officeDocument/2006/relationships/customXml" Target="../ink/ink86.xml"/><Relationship Id="rId24" Type="http://schemas.openxmlformats.org/officeDocument/2006/relationships/image" Target="../media/image95.png"/><Relationship Id="rId40" Type="http://schemas.openxmlformats.org/officeDocument/2006/relationships/image" Target="../media/image103.png"/><Relationship Id="rId45" Type="http://schemas.openxmlformats.org/officeDocument/2006/relationships/customXml" Target="../ink/ink94.xml"/><Relationship Id="rId66" Type="http://schemas.openxmlformats.org/officeDocument/2006/relationships/image" Target="../media/image116.png"/><Relationship Id="rId87" Type="http://schemas.openxmlformats.org/officeDocument/2006/relationships/customXml" Target="../ink/ink115.xml"/><Relationship Id="rId61" Type="http://schemas.openxmlformats.org/officeDocument/2006/relationships/customXml" Target="../ink/ink102.xml"/><Relationship Id="rId82" Type="http://schemas.openxmlformats.org/officeDocument/2006/relationships/image" Target="../media/image124.png"/><Relationship Id="rId19" Type="http://schemas.openxmlformats.org/officeDocument/2006/relationships/customXml" Target="../ink/ink81.xml"/><Relationship Id="rId14" Type="http://schemas.openxmlformats.org/officeDocument/2006/relationships/image" Target="../media/image90.png"/><Relationship Id="rId30" Type="http://schemas.openxmlformats.org/officeDocument/2006/relationships/image" Target="../media/image98.png"/><Relationship Id="rId35" Type="http://schemas.openxmlformats.org/officeDocument/2006/relationships/customXml" Target="../ink/ink89.xml"/><Relationship Id="rId56" Type="http://schemas.openxmlformats.org/officeDocument/2006/relationships/image" Target="../media/image111.png"/><Relationship Id="rId77" Type="http://schemas.openxmlformats.org/officeDocument/2006/relationships/customXml" Target="../ink/ink1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customXml" Target="../ink/ink123.xml"/><Relationship Id="rId18" Type="http://schemas.openxmlformats.org/officeDocument/2006/relationships/image" Target="../media/image138.png"/><Relationship Id="rId26" Type="http://schemas.openxmlformats.org/officeDocument/2006/relationships/image" Target="../media/image142.png"/><Relationship Id="rId3" Type="http://schemas.openxmlformats.org/officeDocument/2006/relationships/image" Target="../media/image1.png"/><Relationship Id="rId21" Type="http://schemas.openxmlformats.org/officeDocument/2006/relationships/customXml" Target="../ink/ink127.xml"/><Relationship Id="rId7" Type="http://schemas.openxmlformats.org/officeDocument/2006/relationships/customXml" Target="../ink/ink120.xml"/><Relationship Id="rId12" Type="http://schemas.openxmlformats.org/officeDocument/2006/relationships/image" Target="../media/image135.png"/><Relationship Id="rId17" Type="http://schemas.openxmlformats.org/officeDocument/2006/relationships/customXml" Target="../ink/ink125.xml"/><Relationship Id="rId25" Type="http://schemas.openxmlformats.org/officeDocument/2006/relationships/customXml" Target="../ink/ink129.xml"/><Relationship Id="rId2" Type="http://schemas.openxmlformats.org/officeDocument/2006/relationships/image" Target="../media/image4.jpeg"/><Relationship Id="rId16" Type="http://schemas.openxmlformats.org/officeDocument/2006/relationships/image" Target="../media/image137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2.png"/><Relationship Id="rId11" Type="http://schemas.openxmlformats.org/officeDocument/2006/relationships/customXml" Target="../ink/ink122.xml"/><Relationship Id="rId24" Type="http://schemas.openxmlformats.org/officeDocument/2006/relationships/image" Target="../media/image141.png"/><Relationship Id="rId5" Type="http://schemas.openxmlformats.org/officeDocument/2006/relationships/customXml" Target="../ink/ink119.xml"/><Relationship Id="rId15" Type="http://schemas.openxmlformats.org/officeDocument/2006/relationships/customXml" Target="../ink/ink124.xml"/><Relationship Id="rId23" Type="http://schemas.openxmlformats.org/officeDocument/2006/relationships/customXml" Target="../ink/ink128.xml"/><Relationship Id="rId10" Type="http://schemas.openxmlformats.org/officeDocument/2006/relationships/image" Target="../media/image134.png"/><Relationship Id="rId19" Type="http://schemas.openxmlformats.org/officeDocument/2006/relationships/customXml" Target="../ink/ink126.xml"/><Relationship Id="rId4" Type="http://schemas.openxmlformats.org/officeDocument/2006/relationships/image" Target="../media/image131.png"/><Relationship Id="rId9" Type="http://schemas.openxmlformats.org/officeDocument/2006/relationships/customXml" Target="../ink/ink121.xml"/><Relationship Id="rId14" Type="http://schemas.openxmlformats.org/officeDocument/2006/relationships/image" Target="../media/image136.png"/><Relationship Id="rId22" Type="http://schemas.openxmlformats.org/officeDocument/2006/relationships/image" Target="../media/image1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customXml" Target="../ink/ink134.xml"/><Relationship Id="rId18" Type="http://schemas.openxmlformats.org/officeDocument/2006/relationships/image" Target="../media/image150.png"/><Relationship Id="rId3" Type="http://schemas.openxmlformats.org/officeDocument/2006/relationships/image" Target="../media/image1.png"/><Relationship Id="rId21" Type="http://schemas.openxmlformats.org/officeDocument/2006/relationships/customXml" Target="../ink/ink138.xml"/><Relationship Id="rId7" Type="http://schemas.openxmlformats.org/officeDocument/2006/relationships/customXml" Target="../ink/ink131.xml"/><Relationship Id="rId12" Type="http://schemas.openxmlformats.org/officeDocument/2006/relationships/image" Target="../media/image147.png"/><Relationship Id="rId17" Type="http://schemas.openxmlformats.org/officeDocument/2006/relationships/customXml" Target="../ink/ink136.xml"/><Relationship Id="rId2" Type="http://schemas.openxmlformats.org/officeDocument/2006/relationships/image" Target="../media/image4.jpeg"/><Relationship Id="rId16" Type="http://schemas.openxmlformats.org/officeDocument/2006/relationships/image" Target="../media/image149.png"/><Relationship Id="rId20" Type="http://schemas.openxmlformats.org/officeDocument/2006/relationships/image" Target="../media/image15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4.png"/><Relationship Id="rId11" Type="http://schemas.openxmlformats.org/officeDocument/2006/relationships/customXml" Target="../ink/ink133.xml"/><Relationship Id="rId5" Type="http://schemas.openxmlformats.org/officeDocument/2006/relationships/customXml" Target="../ink/ink130.xml"/><Relationship Id="rId15" Type="http://schemas.openxmlformats.org/officeDocument/2006/relationships/customXml" Target="../ink/ink135.xml"/><Relationship Id="rId10" Type="http://schemas.openxmlformats.org/officeDocument/2006/relationships/image" Target="../media/image146.png"/><Relationship Id="rId19" Type="http://schemas.openxmlformats.org/officeDocument/2006/relationships/customXml" Target="../ink/ink137.xml"/><Relationship Id="rId4" Type="http://schemas.openxmlformats.org/officeDocument/2006/relationships/image" Target="../media/image143.png"/><Relationship Id="rId9" Type="http://schemas.openxmlformats.org/officeDocument/2006/relationships/customXml" Target="../ink/ink132.xml"/><Relationship Id="rId14" Type="http://schemas.openxmlformats.org/officeDocument/2006/relationships/image" Target="../media/image148.png"/><Relationship Id="rId22" Type="http://schemas.openxmlformats.org/officeDocument/2006/relationships/image" Target="../media/image1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.png"/><Relationship Id="rId7" Type="http://schemas.openxmlformats.org/officeDocument/2006/relationships/customXml" Target="../ink/ink14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4.png"/><Relationship Id="rId5" Type="http://schemas.openxmlformats.org/officeDocument/2006/relationships/customXml" Target="../ink/ink139.xml"/><Relationship Id="rId10" Type="http://schemas.openxmlformats.org/officeDocument/2006/relationships/image" Target="../media/image156.png"/><Relationship Id="rId4" Type="http://schemas.openxmlformats.org/officeDocument/2006/relationships/image" Target="../media/image153.png"/><Relationship Id="rId9" Type="http://schemas.openxmlformats.org/officeDocument/2006/relationships/customXml" Target="../ink/ink141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3.png"/><Relationship Id="rId21" Type="http://schemas.openxmlformats.org/officeDocument/2006/relationships/image" Target="../media/image165.png"/><Relationship Id="rId42" Type="http://schemas.openxmlformats.org/officeDocument/2006/relationships/customXml" Target="../ink/ink161.xml"/><Relationship Id="rId63" Type="http://schemas.openxmlformats.org/officeDocument/2006/relationships/image" Target="../media/image186.png"/><Relationship Id="rId84" Type="http://schemas.openxmlformats.org/officeDocument/2006/relationships/customXml" Target="../ink/ink182.xml"/><Relationship Id="rId16" Type="http://schemas.openxmlformats.org/officeDocument/2006/relationships/customXml" Target="../ink/ink148.xml"/><Relationship Id="rId107" Type="http://schemas.openxmlformats.org/officeDocument/2006/relationships/image" Target="../media/image208.png"/><Relationship Id="rId11" Type="http://schemas.openxmlformats.org/officeDocument/2006/relationships/image" Target="../media/image160.png"/><Relationship Id="rId32" Type="http://schemas.openxmlformats.org/officeDocument/2006/relationships/customXml" Target="../ink/ink156.xml"/><Relationship Id="rId37" Type="http://schemas.openxmlformats.org/officeDocument/2006/relationships/image" Target="../media/image173.png"/><Relationship Id="rId53" Type="http://schemas.openxmlformats.org/officeDocument/2006/relationships/image" Target="../media/image181.png"/><Relationship Id="rId58" Type="http://schemas.openxmlformats.org/officeDocument/2006/relationships/customXml" Target="../ink/ink169.xml"/><Relationship Id="rId74" Type="http://schemas.openxmlformats.org/officeDocument/2006/relationships/customXml" Target="../ink/ink177.xml"/><Relationship Id="rId79" Type="http://schemas.openxmlformats.org/officeDocument/2006/relationships/image" Target="../media/image194.png"/><Relationship Id="rId102" Type="http://schemas.openxmlformats.org/officeDocument/2006/relationships/customXml" Target="../ink/ink191.xml"/><Relationship Id="rId123" Type="http://schemas.openxmlformats.org/officeDocument/2006/relationships/image" Target="../media/image216.png"/><Relationship Id="rId128" Type="http://schemas.openxmlformats.org/officeDocument/2006/relationships/customXml" Target="../ink/ink204.xml"/><Relationship Id="rId5" Type="http://schemas.openxmlformats.org/officeDocument/2006/relationships/image" Target="../media/image157.png"/><Relationship Id="rId90" Type="http://schemas.openxmlformats.org/officeDocument/2006/relationships/customXml" Target="../ink/ink185.xml"/><Relationship Id="rId95" Type="http://schemas.openxmlformats.org/officeDocument/2006/relationships/image" Target="../media/image202.png"/><Relationship Id="rId22" Type="http://schemas.openxmlformats.org/officeDocument/2006/relationships/customXml" Target="../ink/ink151.xml"/><Relationship Id="rId27" Type="http://schemas.openxmlformats.org/officeDocument/2006/relationships/image" Target="../media/image168.png"/><Relationship Id="rId43" Type="http://schemas.openxmlformats.org/officeDocument/2006/relationships/image" Target="../media/image176.png"/><Relationship Id="rId48" Type="http://schemas.openxmlformats.org/officeDocument/2006/relationships/customXml" Target="../ink/ink164.xml"/><Relationship Id="rId64" Type="http://schemas.openxmlformats.org/officeDocument/2006/relationships/customXml" Target="../ink/ink172.xml"/><Relationship Id="rId69" Type="http://schemas.openxmlformats.org/officeDocument/2006/relationships/image" Target="../media/image189.png"/><Relationship Id="rId113" Type="http://schemas.openxmlformats.org/officeDocument/2006/relationships/image" Target="../media/image211.png"/><Relationship Id="rId118" Type="http://schemas.openxmlformats.org/officeDocument/2006/relationships/customXml" Target="../ink/ink199.xml"/><Relationship Id="rId134" Type="http://schemas.openxmlformats.org/officeDocument/2006/relationships/customXml" Target="../ink/ink207.xml"/><Relationship Id="rId80" Type="http://schemas.openxmlformats.org/officeDocument/2006/relationships/customXml" Target="../ink/ink180.xml"/><Relationship Id="rId85" Type="http://schemas.openxmlformats.org/officeDocument/2006/relationships/image" Target="../media/image197.png"/><Relationship Id="rId12" Type="http://schemas.openxmlformats.org/officeDocument/2006/relationships/customXml" Target="../ink/ink146.xml"/><Relationship Id="rId17" Type="http://schemas.openxmlformats.org/officeDocument/2006/relationships/image" Target="../media/image163.png"/><Relationship Id="rId33" Type="http://schemas.openxmlformats.org/officeDocument/2006/relationships/image" Target="../media/image171.png"/><Relationship Id="rId38" Type="http://schemas.openxmlformats.org/officeDocument/2006/relationships/customXml" Target="../ink/ink159.xml"/><Relationship Id="rId59" Type="http://schemas.openxmlformats.org/officeDocument/2006/relationships/image" Target="../media/image184.png"/><Relationship Id="rId103" Type="http://schemas.openxmlformats.org/officeDocument/2006/relationships/image" Target="../media/image206.png"/><Relationship Id="rId108" Type="http://schemas.openxmlformats.org/officeDocument/2006/relationships/customXml" Target="../ink/ink194.xml"/><Relationship Id="rId124" Type="http://schemas.openxmlformats.org/officeDocument/2006/relationships/customXml" Target="../ink/ink202.xml"/><Relationship Id="rId129" Type="http://schemas.openxmlformats.org/officeDocument/2006/relationships/image" Target="../media/image219.png"/><Relationship Id="rId54" Type="http://schemas.openxmlformats.org/officeDocument/2006/relationships/customXml" Target="../ink/ink167.xml"/><Relationship Id="rId70" Type="http://schemas.openxmlformats.org/officeDocument/2006/relationships/customXml" Target="../ink/ink175.xml"/><Relationship Id="rId75" Type="http://schemas.openxmlformats.org/officeDocument/2006/relationships/image" Target="../media/image192.png"/><Relationship Id="rId91" Type="http://schemas.openxmlformats.org/officeDocument/2006/relationships/image" Target="../media/image200.png"/><Relationship Id="rId96" Type="http://schemas.openxmlformats.org/officeDocument/2006/relationships/customXml" Target="../ink/ink188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43.xml"/><Relationship Id="rId23" Type="http://schemas.openxmlformats.org/officeDocument/2006/relationships/image" Target="../media/image166.png"/><Relationship Id="rId28" Type="http://schemas.openxmlformats.org/officeDocument/2006/relationships/customXml" Target="../ink/ink154.xml"/><Relationship Id="rId49" Type="http://schemas.openxmlformats.org/officeDocument/2006/relationships/image" Target="../media/image179.png"/><Relationship Id="rId114" Type="http://schemas.openxmlformats.org/officeDocument/2006/relationships/customXml" Target="../ink/ink197.xml"/><Relationship Id="rId119" Type="http://schemas.openxmlformats.org/officeDocument/2006/relationships/image" Target="../media/image214.png"/><Relationship Id="rId44" Type="http://schemas.openxmlformats.org/officeDocument/2006/relationships/customXml" Target="../ink/ink162.xml"/><Relationship Id="rId60" Type="http://schemas.openxmlformats.org/officeDocument/2006/relationships/customXml" Target="../ink/ink170.xml"/><Relationship Id="rId65" Type="http://schemas.openxmlformats.org/officeDocument/2006/relationships/image" Target="../media/image187.png"/><Relationship Id="rId81" Type="http://schemas.openxmlformats.org/officeDocument/2006/relationships/image" Target="../media/image195.png"/><Relationship Id="rId86" Type="http://schemas.openxmlformats.org/officeDocument/2006/relationships/customXml" Target="../ink/ink183.xml"/><Relationship Id="rId130" Type="http://schemas.openxmlformats.org/officeDocument/2006/relationships/customXml" Target="../ink/ink205.xml"/><Relationship Id="rId135" Type="http://schemas.openxmlformats.org/officeDocument/2006/relationships/image" Target="../media/image222.png"/><Relationship Id="rId13" Type="http://schemas.openxmlformats.org/officeDocument/2006/relationships/image" Target="../media/image161.png"/><Relationship Id="rId18" Type="http://schemas.openxmlformats.org/officeDocument/2006/relationships/customXml" Target="../ink/ink149.xml"/><Relationship Id="rId39" Type="http://schemas.openxmlformats.org/officeDocument/2006/relationships/image" Target="../media/image174.png"/><Relationship Id="rId109" Type="http://schemas.openxmlformats.org/officeDocument/2006/relationships/image" Target="../media/image209.png"/><Relationship Id="rId34" Type="http://schemas.openxmlformats.org/officeDocument/2006/relationships/customXml" Target="../ink/ink157.xml"/><Relationship Id="rId50" Type="http://schemas.openxmlformats.org/officeDocument/2006/relationships/customXml" Target="../ink/ink165.xml"/><Relationship Id="rId55" Type="http://schemas.openxmlformats.org/officeDocument/2006/relationships/image" Target="../media/image182.png"/><Relationship Id="rId76" Type="http://schemas.openxmlformats.org/officeDocument/2006/relationships/customXml" Target="../ink/ink178.xml"/><Relationship Id="rId97" Type="http://schemas.openxmlformats.org/officeDocument/2006/relationships/image" Target="../media/image203.png"/><Relationship Id="rId104" Type="http://schemas.openxmlformats.org/officeDocument/2006/relationships/customXml" Target="../ink/ink192.xml"/><Relationship Id="rId120" Type="http://schemas.openxmlformats.org/officeDocument/2006/relationships/customXml" Target="../ink/ink200.xml"/><Relationship Id="rId125" Type="http://schemas.openxmlformats.org/officeDocument/2006/relationships/image" Target="../media/image217.png"/><Relationship Id="rId7" Type="http://schemas.openxmlformats.org/officeDocument/2006/relationships/image" Target="../media/image158.png"/><Relationship Id="rId71" Type="http://schemas.openxmlformats.org/officeDocument/2006/relationships/image" Target="../media/image190.png"/><Relationship Id="rId92" Type="http://schemas.openxmlformats.org/officeDocument/2006/relationships/customXml" Target="../ink/ink186.xml"/><Relationship Id="rId2" Type="http://schemas.openxmlformats.org/officeDocument/2006/relationships/image" Target="../media/image4.jpeg"/><Relationship Id="rId29" Type="http://schemas.openxmlformats.org/officeDocument/2006/relationships/image" Target="../media/image169.png"/><Relationship Id="rId24" Type="http://schemas.openxmlformats.org/officeDocument/2006/relationships/customXml" Target="../ink/ink152.xml"/><Relationship Id="rId40" Type="http://schemas.openxmlformats.org/officeDocument/2006/relationships/customXml" Target="../ink/ink160.xml"/><Relationship Id="rId45" Type="http://schemas.openxmlformats.org/officeDocument/2006/relationships/image" Target="../media/image177.png"/><Relationship Id="rId66" Type="http://schemas.openxmlformats.org/officeDocument/2006/relationships/customXml" Target="../ink/ink173.xml"/><Relationship Id="rId87" Type="http://schemas.openxmlformats.org/officeDocument/2006/relationships/image" Target="../media/image198.png"/><Relationship Id="rId110" Type="http://schemas.openxmlformats.org/officeDocument/2006/relationships/customXml" Target="../ink/ink195.xml"/><Relationship Id="rId115" Type="http://schemas.openxmlformats.org/officeDocument/2006/relationships/image" Target="../media/image212.png"/><Relationship Id="rId131" Type="http://schemas.openxmlformats.org/officeDocument/2006/relationships/image" Target="../media/image220.png"/><Relationship Id="rId61" Type="http://schemas.openxmlformats.org/officeDocument/2006/relationships/image" Target="../media/image185.png"/><Relationship Id="rId82" Type="http://schemas.openxmlformats.org/officeDocument/2006/relationships/customXml" Target="../ink/ink181.xml"/><Relationship Id="rId19" Type="http://schemas.openxmlformats.org/officeDocument/2006/relationships/image" Target="../media/image164.png"/><Relationship Id="rId14" Type="http://schemas.openxmlformats.org/officeDocument/2006/relationships/customXml" Target="../ink/ink147.xml"/><Relationship Id="rId30" Type="http://schemas.openxmlformats.org/officeDocument/2006/relationships/customXml" Target="../ink/ink155.xml"/><Relationship Id="rId35" Type="http://schemas.openxmlformats.org/officeDocument/2006/relationships/image" Target="../media/image172.png"/><Relationship Id="rId56" Type="http://schemas.openxmlformats.org/officeDocument/2006/relationships/customXml" Target="../ink/ink168.xml"/><Relationship Id="rId77" Type="http://schemas.openxmlformats.org/officeDocument/2006/relationships/image" Target="../media/image193.png"/><Relationship Id="rId100" Type="http://schemas.openxmlformats.org/officeDocument/2006/relationships/customXml" Target="../ink/ink190.xml"/><Relationship Id="rId105" Type="http://schemas.openxmlformats.org/officeDocument/2006/relationships/image" Target="../media/image207.png"/><Relationship Id="rId126" Type="http://schemas.openxmlformats.org/officeDocument/2006/relationships/customXml" Target="../ink/ink203.xml"/><Relationship Id="rId8" Type="http://schemas.openxmlformats.org/officeDocument/2006/relationships/customXml" Target="../ink/ink144.xml"/><Relationship Id="rId51" Type="http://schemas.openxmlformats.org/officeDocument/2006/relationships/image" Target="../media/image180.png"/><Relationship Id="rId72" Type="http://schemas.openxmlformats.org/officeDocument/2006/relationships/customXml" Target="../ink/ink176.xml"/><Relationship Id="rId93" Type="http://schemas.openxmlformats.org/officeDocument/2006/relationships/image" Target="../media/image201.png"/><Relationship Id="rId98" Type="http://schemas.openxmlformats.org/officeDocument/2006/relationships/customXml" Target="../ink/ink189.xml"/><Relationship Id="rId121" Type="http://schemas.openxmlformats.org/officeDocument/2006/relationships/image" Target="../media/image215.png"/><Relationship Id="rId3" Type="http://schemas.openxmlformats.org/officeDocument/2006/relationships/image" Target="../media/image1.png"/><Relationship Id="rId25" Type="http://schemas.openxmlformats.org/officeDocument/2006/relationships/image" Target="../media/image167.png"/><Relationship Id="rId46" Type="http://schemas.openxmlformats.org/officeDocument/2006/relationships/customXml" Target="../ink/ink163.xml"/><Relationship Id="rId67" Type="http://schemas.openxmlformats.org/officeDocument/2006/relationships/image" Target="../media/image188.png"/><Relationship Id="rId116" Type="http://schemas.openxmlformats.org/officeDocument/2006/relationships/customXml" Target="../ink/ink198.xml"/><Relationship Id="rId20" Type="http://schemas.openxmlformats.org/officeDocument/2006/relationships/customXml" Target="../ink/ink150.xml"/><Relationship Id="rId41" Type="http://schemas.openxmlformats.org/officeDocument/2006/relationships/image" Target="../media/image175.png"/><Relationship Id="rId62" Type="http://schemas.openxmlformats.org/officeDocument/2006/relationships/customXml" Target="../ink/ink171.xml"/><Relationship Id="rId83" Type="http://schemas.openxmlformats.org/officeDocument/2006/relationships/image" Target="../media/image196.png"/><Relationship Id="rId88" Type="http://schemas.openxmlformats.org/officeDocument/2006/relationships/customXml" Target="../ink/ink184.xml"/><Relationship Id="rId111" Type="http://schemas.openxmlformats.org/officeDocument/2006/relationships/image" Target="../media/image210.png"/><Relationship Id="rId132" Type="http://schemas.openxmlformats.org/officeDocument/2006/relationships/customXml" Target="../ink/ink206.xml"/><Relationship Id="rId15" Type="http://schemas.openxmlformats.org/officeDocument/2006/relationships/image" Target="../media/image162.png"/><Relationship Id="rId36" Type="http://schemas.openxmlformats.org/officeDocument/2006/relationships/customXml" Target="../ink/ink158.xml"/><Relationship Id="rId57" Type="http://schemas.openxmlformats.org/officeDocument/2006/relationships/image" Target="../media/image183.png"/><Relationship Id="rId106" Type="http://schemas.openxmlformats.org/officeDocument/2006/relationships/customXml" Target="../ink/ink193.xml"/><Relationship Id="rId127" Type="http://schemas.openxmlformats.org/officeDocument/2006/relationships/image" Target="../media/image218.png"/><Relationship Id="rId10" Type="http://schemas.openxmlformats.org/officeDocument/2006/relationships/customXml" Target="../ink/ink145.xml"/><Relationship Id="rId31" Type="http://schemas.openxmlformats.org/officeDocument/2006/relationships/image" Target="../media/image170.png"/><Relationship Id="rId52" Type="http://schemas.openxmlformats.org/officeDocument/2006/relationships/customXml" Target="../ink/ink166.xml"/><Relationship Id="rId73" Type="http://schemas.openxmlformats.org/officeDocument/2006/relationships/image" Target="../media/image191.png"/><Relationship Id="rId78" Type="http://schemas.openxmlformats.org/officeDocument/2006/relationships/customXml" Target="../ink/ink179.xml"/><Relationship Id="rId94" Type="http://schemas.openxmlformats.org/officeDocument/2006/relationships/customXml" Target="../ink/ink187.xml"/><Relationship Id="rId99" Type="http://schemas.openxmlformats.org/officeDocument/2006/relationships/image" Target="../media/image204.png"/><Relationship Id="rId101" Type="http://schemas.openxmlformats.org/officeDocument/2006/relationships/image" Target="../media/image205.png"/><Relationship Id="rId122" Type="http://schemas.openxmlformats.org/officeDocument/2006/relationships/customXml" Target="../ink/ink201.xml"/><Relationship Id="rId4" Type="http://schemas.openxmlformats.org/officeDocument/2006/relationships/customXml" Target="../ink/ink142.xml"/><Relationship Id="rId9" Type="http://schemas.openxmlformats.org/officeDocument/2006/relationships/image" Target="../media/image159.png"/><Relationship Id="rId26" Type="http://schemas.openxmlformats.org/officeDocument/2006/relationships/customXml" Target="../ink/ink153.xml"/><Relationship Id="rId47" Type="http://schemas.openxmlformats.org/officeDocument/2006/relationships/image" Target="../media/image178.png"/><Relationship Id="rId68" Type="http://schemas.openxmlformats.org/officeDocument/2006/relationships/customXml" Target="../ink/ink174.xml"/><Relationship Id="rId89" Type="http://schemas.openxmlformats.org/officeDocument/2006/relationships/image" Target="../media/image199.png"/><Relationship Id="rId112" Type="http://schemas.openxmlformats.org/officeDocument/2006/relationships/customXml" Target="../ink/ink196.xml"/><Relationship Id="rId133" Type="http://schemas.openxmlformats.org/officeDocument/2006/relationships/image" Target="../media/image2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3.png"/><Relationship Id="rId5" Type="http://schemas.openxmlformats.org/officeDocument/2006/relationships/customXml" Target="../ink/ink208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customXml" Target="../ink/ink213.xml"/><Relationship Id="rId18" Type="http://schemas.openxmlformats.org/officeDocument/2006/relationships/image" Target="../media/image231.png"/><Relationship Id="rId3" Type="http://schemas.openxmlformats.org/officeDocument/2006/relationships/image" Target="../media/image1.png"/><Relationship Id="rId21" Type="http://schemas.openxmlformats.org/officeDocument/2006/relationships/customXml" Target="../ink/ink217.xml"/><Relationship Id="rId7" Type="http://schemas.openxmlformats.org/officeDocument/2006/relationships/customXml" Target="../ink/ink210.xml"/><Relationship Id="rId12" Type="http://schemas.openxmlformats.org/officeDocument/2006/relationships/image" Target="../media/image228.png"/><Relationship Id="rId17" Type="http://schemas.openxmlformats.org/officeDocument/2006/relationships/customXml" Target="../ink/ink215.xml"/><Relationship Id="rId2" Type="http://schemas.openxmlformats.org/officeDocument/2006/relationships/image" Target="../media/image4.jpeg"/><Relationship Id="rId16" Type="http://schemas.openxmlformats.org/officeDocument/2006/relationships/image" Target="../media/image230.png"/><Relationship Id="rId20" Type="http://schemas.openxmlformats.org/officeDocument/2006/relationships/image" Target="../media/image2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5.png"/><Relationship Id="rId11" Type="http://schemas.openxmlformats.org/officeDocument/2006/relationships/customXml" Target="../ink/ink212.xml"/><Relationship Id="rId5" Type="http://schemas.openxmlformats.org/officeDocument/2006/relationships/customXml" Target="../ink/ink209.xml"/><Relationship Id="rId15" Type="http://schemas.openxmlformats.org/officeDocument/2006/relationships/customXml" Target="../ink/ink214.xml"/><Relationship Id="rId10" Type="http://schemas.openxmlformats.org/officeDocument/2006/relationships/image" Target="../media/image227.png"/><Relationship Id="rId19" Type="http://schemas.openxmlformats.org/officeDocument/2006/relationships/customXml" Target="../ink/ink216.xml"/><Relationship Id="rId4" Type="http://schemas.openxmlformats.org/officeDocument/2006/relationships/image" Target="../media/image224.png"/><Relationship Id="rId9" Type="http://schemas.openxmlformats.org/officeDocument/2006/relationships/customXml" Target="../ink/ink211.xml"/><Relationship Id="rId14" Type="http://schemas.openxmlformats.org/officeDocument/2006/relationships/image" Target="../media/image229.png"/><Relationship Id="rId22" Type="http://schemas.openxmlformats.org/officeDocument/2006/relationships/image" Target="../media/image233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5.png"/><Relationship Id="rId21" Type="http://schemas.openxmlformats.org/officeDocument/2006/relationships/customXml" Target="../ink/ink226.xml"/><Relationship Id="rId42" Type="http://schemas.openxmlformats.org/officeDocument/2006/relationships/image" Target="../media/image253.png"/><Relationship Id="rId47" Type="http://schemas.openxmlformats.org/officeDocument/2006/relationships/customXml" Target="../ink/ink239.xml"/><Relationship Id="rId63" Type="http://schemas.openxmlformats.org/officeDocument/2006/relationships/customXml" Target="../ink/ink247.xml"/><Relationship Id="rId68" Type="http://schemas.openxmlformats.org/officeDocument/2006/relationships/image" Target="../media/image266.png"/><Relationship Id="rId84" Type="http://schemas.openxmlformats.org/officeDocument/2006/relationships/image" Target="../media/image274.png"/><Relationship Id="rId89" Type="http://schemas.openxmlformats.org/officeDocument/2006/relationships/customXml" Target="../ink/ink260.xml"/><Relationship Id="rId16" Type="http://schemas.openxmlformats.org/officeDocument/2006/relationships/image" Target="../media/image240.png"/><Relationship Id="rId11" Type="http://schemas.openxmlformats.org/officeDocument/2006/relationships/customXml" Target="../ink/ink221.xml"/><Relationship Id="rId32" Type="http://schemas.openxmlformats.org/officeDocument/2006/relationships/image" Target="../media/image248.png"/><Relationship Id="rId37" Type="http://schemas.openxmlformats.org/officeDocument/2006/relationships/customXml" Target="../ink/ink234.xml"/><Relationship Id="rId53" Type="http://schemas.openxmlformats.org/officeDocument/2006/relationships/customXml" Target="../ink/ink242.xml"/><Relationship Id="rId58" Type="http://schemas.openxmlformats.org/officeDocument/2006/relationships/image" Target="../media/image261.png"/><Relationship Id="rId74" Type="http://schemas.openxmlformats.org/officeDocument/2006/relationships/image" Target="../media/image269.png"/><Relationship Id="rId79" Type="http://schemas.openxmlformats.org/officeDocument/2006/relationships/customXml" Target="../ink/ink255.xml"/><Relationship Id="rId5" Type="http://schemas.openxmlformats.org/officeDocument/2006/relationships/customXml" Target="../ink/ink218.xml"/><Relationship Id="rId90" Type="http://schemas.openxmlformats.org/officeDocument/2006/relationships/image" Target="../media/image277.png"/><Relationship Id="rId95" Type="http://schemas.openxmlformats.org/officeDocument/2006/relationships/customXml" Target="../ink/ink263.xml"/><Relationship Id="rId22" Type="http://schemas.openxmlformats.org/officeDocument/2006/relationships/image" Target="../media/image243.png"/><Relationship Id="rId27" Type="http://schemas.openxmlformats.org/officeDocument/2006/relationships/customXml" Target="../ink/ink229.xml"/><Relationship Id="rId43" Type="http://schemas.openxmlformats.org/officeDocument/2006/relationships/customXml" Target="../ink/ink237.xml"/><Relationship Id="rId48" Type="http://schemas.openxmlformats.org/officeDocument/2006/relationships/image" Target="../media/image256.png"/><Relationship Id="rId64" Type="http://schemas.openxmlformats.org/officeDocument/2006/relationships/image" Target="../media/image264.png"/><Relationship Id="rId69" Type="http://schemas.openxmlformats.org/officeDocument/2006/relationships/customXml" Target="../ink/ink250.xml"/><Relationship Id="rId8" Type="http://schemas.openxmlformats.org/officeDocument/2006/relationships/image" Target="../media/image236.png"/><Relationship Id="rId51" Type="http://schemas.openxmlformats.org/officeDocument/2006/relationships/customXml" Target="../ink/ink241.xml"/><Relationship Id="rId72" Type="http://schemas.openxmlformats.org/officeDocument/2006/relationships/image" Target="../media/image268.png"/><Relationship Id="rId80" Type="http://schemas.openxmlformats.org/officeDocument/2006/relationships/image" Target="../media/image272.png"/><Relationship Id="rId85" Type="http://schemas.openxmlformats.org/officeDocument/2006/relationships/customXml" Target="../ink/ink258.xml"/><Relationship Id="rId93" Type="http://schemas.openxmlformats.org/officeDocument/2006/relationships/customXml" Target="../ink/ink262.xml"/><Relationship Id="rId3" Type="http://schemas.openxmlformats.org/officeDocument/2006/relationships/image" Target="../media/image1.png"/><Relationship Id="rId12" Type="http://schemas.openxmlformats.org/officeDocument/2006/relationships/image" Target="../media/image238.png"/><Relationship Id="rId17" Type="http://schemas.openxmlformats.org/officeDocument/2006/relationships/customXml" Target="../ink/ink224.xml"/><Relationship Id="rId25" Type="http://schemas.openxmlformats.org/officeDocument/2006/relationships/customXml" Target="../ink/ink228.xml"/><Relationship Id="rId33" Type="http://schemas.openxmlformats.org/officeDocument/2006/relationships/customXml" Target="../ink/ink232.xml"/><Relationship Id="rId38" Type="http://schemas.openxmlformats.org/officeDocument/2006/relationships/image" Target="../media/image251.png"/><Relationship Id="rId46" Type="http://schemas.openxmlformats.org/officeDocument/2006/relationships/image" Target="../media/image255.png"/><Relationship Id="rId59" Type="http://schemas.openxmlformats.org/officeDocument/2006/relationships/customXml" Target="../ink/ink245.xml"/><Relationship Id="rId67" Type="http://schemas.openxmlformats.org/officeDocument/2006/relationships/customXml" Target="../ink/ink249.xml"/><Relationship Id="rId20" Type="http://schemas.openxmlformats.org/officeDocument/2006/relationships/image" Target="../media/image242.png"/><Relationship Id="rId41" Type="http://schemas.openxmlformats.org/officeDocument/2006/relationships/customXml" Target="../ink/ink236.xml"/><Relationship Id="rId54" Type="http://schemas.openxmlformats.org/officeDocument/2006/relationships/image" Target="../media/image259.png"/><Relationship Id="rId62" Type="http://schemas.openxmlformats.org/officeDocument/2006/relationships/image" Target="../media/image263.png"/><Relationship Id="rId70" Type="http://schemas.openxmlformats.org/officeDocument/2006/relationships/image" Target="../media/image267.png"/><Relationship Id="rId75" Type="http://schemas.openxmlformats.org/officeDocument/2006/relationships/customXml" Target="../ink/ink253.xml"/><Relationship Id="rId83" Type="http://schemas.openxmlformats.org/officeDocument/2006/relationships/customXml" Target="../ink/ink257.xml"/><Relationship Id="rId88" Type="http://schemas.openxmlformats.org/officeDocument/2006/relationships/image" Target="../media/image276.png"/><Relationship Id="rId91" Type="http://schemas.openxmlformats.org/officeDocument/2006/relationships/customXml" Target="../ink/ink261.xml"/><Relationship Id="rId96" Type="http://schemas.openxmlformats.org/officeDocument/2006/relationships/image" Target="../media/image28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5.png"/><Relationship Id="rId15" Type="http://schemas.openxmlformats.org/officeDocument/2006/relationships/customXml" Target="../ink/ink223.xml"/><Relationship Id="rId23" Type="http://schemas.openxmlformats.org/officeDocument/2006/relationships/customXml" Target="../ink/ink227.xml"/><Relationship Id="rId28" Type="http://schemas.openxmlformats.org/officeDocument/2006/relationships/image" Target="../media/image246.png"/><Relationship Id="rId36" Type="http://schemas.openxmlformats.org/officeDocument/2006/relationships/image" Target="../media/image250.png"/><Relationship Id="rId49" Type="http://schemas.openxmlformats.org/officeDocument/2006/relationships/customXml" Target="../ink/ink240.xml"/><Relationship Id="rId57" Type="http://schemas.openxmlformats.org/officeDocument/2006/relationships/customXml" Target="../ink/ink244.xml"/><Relationship Id="rId10" Type="http://schemas.openxmlformats.org/officeDocument/2006/relationships/image" Target="../media/image237.png"/><Relationship Id="rId31" Type="http://schemas.openxmlformats.org/officeDocument/2006/relationships/customXml" Target="../ink/ink231.xml"/><Relationship Id="rId44" Type="http://schemas.openxmlformats.org/officeDocument/2006/relationships/image" Target="../media/image254.png"/><Relationship Id="rId52" Type="http://schemas.openxmlformats.org/officeDocument/2006/relationships/image" Target="../media/image258.png"/><Relationship Id="rId60" Type="http://schemas.openxmlformats.org/officeDocument/2006/relationships/image" Target="../media/image262.png"/><Relationship Id="rId65" Type="http://schemas.openxmlformats.org/officeDocument/2006/relationships/customXml" Target="../ink/ink248.xml"/><Relationship Id="rId73" Type="http://schemas.openxmlformats.org/officeDocument/2006/relationships/customXml" Target="../ink/ink252.xml"/><Relationship Id="rId78" Type="http://schemas.openxmlformats.org/officeDocument/2006/relationships/image" Target="../media/image271.png"/><Relationship Id="rId81" Type="http://schemas.openxmlformats.org/officeDocument/2006/relationships/customXml" Target="../ink/ink256.xml"/><Relationship Id="rId86" Type="http://schemas.openxmlformats.org/officeDocument/2006/relationships/image" Target="../media/image275.png"/><Relationship Id="rId94" Type="http://schemas.openxmlformats.org/officeDocument/2006/relationships/image" Target="../media/image279.png"/><Relationship Id="rId4" Type="http://schemas.openxmlformats.org/officeDocument/2006/relationships/image" Target="../media/image234.png"/><Relationship Id="rId9" Type="http://schemas.openxmlformats.org/officeDocument/2006/relationships/customXml" Target="../ink/ink220.xml"/><Relationship Id="rId13" Type="http://schemas.openxmlformats.org/officeDocument/2006/relationships/customXml" Target="../ink/ink222.xml"/><Relationship Id="rId18" Type="http://schemas.openxmlformats.org/officeDocument/2006/relationships/image" Target="../media/image241.png"/><Relationship Id="rId39" Type="http://schemas.openxmlformats.org/officeDocument/2006/relationships/customXml" Target="../ink/ink235.xml"/><Relationship Id="rId34" Type="http://schemas.openxmlformats.org/officeDocument/2006/relationships/image" Target="../media/image249.png"/><Relationship Id="rId50" Type="http://schemas.openxmlformats.org/officeDocument/2006/relationships/image" Target="../media/image257.png"/><Relationship Id="rId55" Type="http://schemas.openxmlformats.org/officeDocument/2006/relationships/customXml" Target="../ink/ink243.xml"/><Relationship Id="rId76" Type="http://schemas.openxmlformats.org/officeDocument/2006/relationships/image" Target="../media/image270.png"/><Relationship Id="rId7" Type="http://schemas.openxmlformats.org/officeDocument/2006/relationships/customXml" Target="../ink/ink219.xml"/><Relationship Id="rId71" Type="http://schemas.openxmlformats.org/officeDocument/2006/relationships/customXml" Target="../ink/ink251.xml"/><Relationship Id="rId92" Type="http://schemas.openxmlformats.org/officeDocument/2006/relationships/image" Target="../media/image278.png"/><Relationship Id="rId2" Type="http://schemas.openxmlformats.org/officeDocument/2006/relationships/image" Target="../media/image4.jpeg"/><Relationship Id="rId29" Type="http://schemas.openxmlformats.org/officeDocument/2006/relationships/customXml" Target="../ink/ink230.xml"/><Relationship Id="rId24" Type="http://schemas.openxmlformats.org/officeDocument/2006/relationships/image" Target="../media/image244.png"/><Relationship Id="rId40" Type="http://schemas.openxmlformats.org/officeDocument/2006/relationships/image" Target="../media/image252.png"/><Relationship Id="rId45" Type="http://schemas.openxmlformats.org/officeDocument/2006/relationships/customXml" Target="../ink/ink238.xml"/><Relationship Id="rId66" Type="http://schemas.openxmlformats.org/officeDocument/2006/relationships/image" Target="../media/image265.png"/><Relationship Id="rId87" Type="http://schemas.openxmlformats.org/officeDocument/2006/relationships/customXml" Target="../ink/ink259.xml"/><Relationship Id="rId61" Type="http://schemas.openxmlformats.org/officeDocument/2006/relationships/customXml" Target="../ink/ink246.xml"/><Relationship Id="rId82" Type="http://schemas.openxmlformats.org/officeDocument/2006/relationships/image" Target="../media/image273.png"/><Relationship Id="rId19" Type="http://schemas.openxmlformats.org/officeDocument/2006/relationships/customXml" Target="../ink/ink225.xml"/><Relationship Id="rId14" Type="http://schemas.openxmlformats.org/officeDocument/2006/relationships/image" Target="../media/image239.png"/><Relationship Id="rId30" Type="http://schemas.openxmlformats.org/officeDocument/2006/relationships/image" Target="../media/image247.png"/><Relationship Id="rId35" Type="http://schemas.openxmlformats.org/officeDocument/2006/relationships/customXml" Target="../ink/ink233.xml"/><Relationship Id="rId56" Type="http://schemas.openxmlformats.org/officeDocument/2006/relationships/image" Target="../media/image260.png"/><Relationship Id="rId77" Type="http://schemas.openxmlformats.org/officeDocument/2006/relationships/customXml" Target="../ink/ink254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2.png"/><Relationship Id="rId21" Type="http://schemas.openxmlformats.org/officeDocument/2006/relationships/customXml" Target="../ink/ink272.xml"/><Relationship Id="rId42" Type="http://schemas.openxmlformats.org/officeDocument/2006/relationships/image" Target="../media/image300.png"/><Relationship Id="rId47" Type="http://schemas.openxmlformats.org/officeDocument/2006/relationships/customXml" Target="../ink/ink285.xml"/><Relationship Id="rId63" Type="http://schemas.openxmlformats.org/officeDocument/2006/relationships/customXml" Target="../ink/ink293.xml"/><Relationship Id="rId68" Type="http://schemas.openxmlformats.org/officeDocument/2006/relationships/image" Target="../media/image313.png"/><Relationship Id="rId84" Type="http://schemas.openxmlformats.org/officeDocument/2006/relationships/image" Target="../media/image321.png"/><Relationship Id="rId16" Type="http://schemas.openxmlformats.org/officeDocument/2006/relationships/image" Target="../media/image287.png"/><Relationship Id="rId11" Type="http://schemas.openxmlformats.org/officeDocument/2006/relationships/customXml" Target="../ink/ink267.xml"/><Relationship Id="rId32" Type="http://schemas.openxmlformats.org/officeDocument/2006/relationships/image" Target="../media/image295.png"/><Relationship Id="rId37" Type="http://schemas.openxmlformats.org/officeDocument/2006/relationships/customXml" Target="../ink/ink280.xml"/><Relationship Id="rId53" Type="http://schemas.openxmlformats.org/officeDocument/2006/relationships/customXml" Target="../ink/ink288.xml"/><Relationship Id="rId58" Type="http://schemas.openxmlformats.org/officeDocument/2006/relationships/image" Target="../media/image308.png"/><Relationship Id="rId74" Type="http://schemas.openxmlformats.org/officeDocument/2006/relationships/image" Target="../media/image316.png"/><Relationship Id="rId79" Type="http://schemas.openxmlformats.org/officeDocument/2006/relationships/customXml" Target="../ink/ink301.xml"/><Relationship Id="rId5" Type="http://schemas.openxmlformats.org/officeDocument/2006/relationships/customXml" Target="../ink/ink264.xml"/><Relationship Id="rId19" Type="http://schemas.openxmlformats.org/officeDocument/2006/relationships/customXml" Target="../ink/ink271.xml"/><Relationship Id="rId14" Type="http://schemas.openxmlformats.org/officeDocument/2006/relationships/image" Target="../media/image286.png"/><Relationship Id="rId22" Type="http://schemas.openxmlformats.org/officeDocument/2006/relationships/image" Target="../media/image290.png"/><Relationship Id="rId27" Type="http://schemas.openxmlformats.org/officeDocument/2006/relationships/customXml" Target="../ink/ink275.xml"/><Relationship Id="rId30" Type="http://schemas.openxmlformats.org/officeDocument/2006/relationships/image" Target="../media/image294.png"/><Relationship Id="rId35" Type="http://schemas.openxmlformats.org/officeDocument/2006/relationships/customXml" Target="../ink/ink279.xml"/><Relationship Id="rId43" Type="http://schemas.openxmlformats.org/officeDocument/2006/relationships/customXml" Target="../ink/ink283.xml"/><Relationship Id="rId48" Type="http://schemas.openxmlformats.org/officeDocument/2006/relationships/image" Target="../media/image303.png"/><Relationship Id="rId56" Type="http://schemas.openxmlformats.org/officeDocument/2006/relationships/image" Target="../media/image307.png"/><Relationship Id="rId64" Type="http://schemas.openxmlformats.org/officeDocument/2006/relationships/image" Target="../media/image311.png"/><Relationship Id="rId69" Type="http://schemas.openxmlformats.org/officeDocument/2006/relationships/customXml" Target="../ink/ink296.xml"/><Relationship Id="rId77" Type="http://schemas.openxmlformats.org/officeDocument/2006/relationships/customXml" Target="../ink/ink300.xml"/><Relationship Id="rId8" Type="http://schemas.openxmlformats.org/officeDocument/2006/relationships/image" Target="../media/image283.png"/><Relationship Id="rId51" Type="http://schemas.openxmlformats.org/officeDocument/2006/relationships/customXml" Target="../ink/ink287.xml"/><Relationship Id="rId72" Type="http://schemas.openxmlformats.org/officeDocument/2006/relationships/image" Target="../media/image315.png"/><Relationship Id="rId80" Type="http://schemas.openxmlformats.org/officeDocument/2006/relationships/image" Target="../media/image319.png"/><Relationship Id="rId85" Type="http://schemas.openxmlformats.org/officeDocument/2006/relationships/customXml" Target="../ink/ink304.xml"/><Relationship Id="rId3" Type="http://schemas.openxmlformats.org/officeDocument/2006/relationships/image" Target="../media/image1.png"/><Relationship Id="rId12" Type="http://schemas.openxmlformats.org/officeDocument/2006/relationships/image" Target="../media/image285.png"/><Relationship Id="rId17" Type="http://schemas.openxmlformats.org/officeDocument/2006/relationships/customXml" Target="../ink/ink270.xml"/><Relationship Id="rId25" Type="http://schemas.openxmlformats.org/officeDocument/2006/relationships/customXml" Target="../ink/ink274.xml"/><Relationship Id="rId33" Type="http://schemas.openxmlformats.org/officeDocument/2006/relationships/customXml" Target="../ink/ink278.xml"/><Relationship Id="rId38" Type="http://schemas.openxmlformats.org/officeDocument/2006/relationships/image" Target="../media/image298.png"/><Relationship Id="rId46" Type="http://schemas.openxmlformats.org/officeDocument/2006/relationships/image" Target="../media/image302.png"/><Relationship Id="rId59" Type="http://schemas.openxmlformats.org/officeDocument/2006/relationships/customXml" Target="../ink/ink291.xml"/><Relationship Id="rId67" Type="http://schemas.openxmlformats.org/officeDocument/2006/relationships/customXml" Target="../ink/ink295.xml"/><Relationship Id="rId20" Type="http://schemas.openxmlformats.org/officeDocument/2006/relationships/image" Target="../media/image289.png"/><Relationship Id="rId41" Type="http://schemas.openxmlformats.org/officeDocument/2006/relationships/customXml" Target="../ink/ink282.xml"/><Relationship Id="rId54" Type="http://schemas.openxmlformats.org/officeDocument/2006/relationships/image" Target="../media/image306.png"/><Relationship Id="rId62" Type="http://schemas.openxmlformats.org/officeDocument/2006/relationships/image" Target="../media/image310.png"/><Relationship Id="rId70" Type="http://schemas.openxmlformats.org/officeDocument/2006/relationships/image" Target="../media/image314.png"/><Relationship Id="rId75" Type="http://schemas.openxmlformats.org/officeDocument/2006/relationships/customXml" Target="../ink/ink299.xml"/><Relationship Id="rId83" Type="http://schemas.openxmlformats.org/officeDocument/2006/relationships/customXml" Target="../ink/ink303.xml"/><Relationship Id="rId88" Type="http://schemas.openxmlformats.org/officeDocument/2006/relationships/image" Target="../media/image3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2.png"/><Relationship Id="rId15" Type="http://schemas.openxmlformats.org/officeDocument/2006/relationships/customXml" Target="../ink/ink269.xml"/><Relationship Id="rId23" Type="http://schemas.openxmlformats.org/officeDocument/2006/relationships/customXml" Target="../ink/ink273.xml"/><Relationship Id="rId28" Type="http://schemas.openxmlformats.org/officeDocument/2006/relationships/image" Target="../media/image293.png"/><Relationship Id="rId36" Type="http://schemas.openxmlformats.org/officeDocument/2006/relationships/image" Target="../media/image297.png"/><Relationship Id="rId49" Type="http://schemas.openxmlformats.org/officeDocument/2006/relationships/customXml" Target="../ink/ink286.xml"/><Relationship Id="rId57" Type="http://schemas.openxmlformats.org/officeDocument/2006/relationships/customXml" Target="../ink/ink290.xml"/><Relationship Id="rId10" Type="http://schemas.openxmlformats.org/officeDocument/2006/relationships/image" Target="../media/image284.png"/><Relationship Id="rId31" Type="http://schemas.openxmlformats.org/officeDocument/2006/relationships/customXml" Target="../ink/ink277.xml"/><Relationship Id="rId44" Type="http://schemas.openxmlformats.org/officeDocument/2006/relationships/image" Target="../media/image301.png"/><Relationship Id="rId52" Type="http://schemas.openxmlformats.org/officeDocument/2006/relationships/image" Target="../media/image305.png"/><Relationship Id="rId60" Type="http://schemas.openxmlformats.org/officeDocument/2006/relationships/image" Target="../media/image309.png"/><Relationship Id="rId65" Type="http://schemas.openxmlformats.org/officeDocument/2006/relationships/customXml" Target="../ink/ink294.xml"/><Relationship Id="rId73" Type="http://schemas.openxmlformats.org/officeDocument/2006/relationships/customXml" Target="../ink/ink298.xml"/><Relationship Id="rId78" Type="http://schemas.openxmlformats.org/officeDocument/2006/relationships/image" Target="../media/image318.png"/><Relationship Id="rId81" Type="http://schemas.openxmlformats.org/officeDocument/2006/relationships/customXml" Target="../ink/ink302.xml"/><Relationship Id="rId86" Type="http://schemas.openxmlformats.org/officeDocument/2006/relationships/image" Target="../media/image322.png"/><Relationship Id="rId4" Type="http://schemas.openxmlformats.org/officeDocument/2006/relationships/image" Target="../media/image281.png"/><Relationship Id="rId9" Type="http://schemas.openxmlformats.org/officeDocument/2006/relationships/customXml" Target="../ink/ink266.xml"/><Relationship Id="rId13" Type="http://schemas.openxmlformats.org/officeDocument/2006/relationships/customXml" Target="../ink/ink268.xml"/><Relationship Id="rId18" Type="http://schemas.openxmlformats.org/officeDocument/2006/relationships/image" Target="../media/image288.png"/><Relationship Id="rId39" Type="http://schemas.openxmlformats.org/officeDocument/2006/relationships/customXml" Target="../ink/ink281.xml"/><Relationship Id="rId34" Type="http://schemas.openxmlformats.org/officeDocument/2006/relationships/image" Target="../media/image296.png"/><Relationship Id="rId50" Type="http://schemas.openxmlformats.org/officeDocument/2006/relationships/image" Target="../media/image304.png"/><Relationship Id="rId55" Type="http://schemas.openxmlformats.org/officeDocument/2006/relationships/customXml" Target="../ink/ink289.xml"/><Relationship Id="rId76" Type="http://schemas.openxmlformats.org/officeDocument/2006/relationships/image" Target="../media/image317.png"/><Relationship Id="rId7" Type="http://schemas.openxmlformats.org/officeDocument/2006/relationships/customXml" Target="../ink/ink265.xml"/><Relationship Id="rId71" Type="http://schemas.openxmlformats.org/officeDocument/2006/relationships/customXml" Target="../ink/ink297.xml"/><Relationship Id="rId2" Type="http://schemas.openxmlformats.org/officeDocument/2006/relationships/image" Target="../media/image4.jpeg"/><Relationship Id="rId29" Type="http://schemas.openxmlformats.org/officeDocument/2006/relationships/customXml" Target="../ink/ink276.xml"/><Relationship Id="rId24" Type="http://schemas.openxmlformats.org/officeDocument/2006/relationships/image" Target="../media/image291.png"/><Relationship Id="rId40" Type="http://schemas.openxmlformats.org/officeDocument/2006/relationships/image" Target="../media/image299.png"/><Relationship Id="rId45" Type="http://schemas.openxmlformats.org/officeDocument/2006/relationships/customXml" Target="../ink/ink284.xml"/><Relationship Id="rId66" Type="http://schemas.openxmlformats.org/officeDocument/2006/relationships/image" Target="../media/image312.png"/><Relationship Id="rId87" Type="http://schemas.openxmlformats.org/officeDocument/2006/relationships/customXml" Target="../ink/ink305.xml"/><Relationship Id="rId61" Type="http://schemas.openxmlformats.org/officeDocument/2006/relationships/customXml" Target="../ink/ink292.xml"/><Relationship Id="rId82" Type="http://schemas.openxmlformats.org/officeDocument/2006/relationships/image" Target="../media/image320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10.xml"/><Relationship Id="rId18" Type="http://schemas.openxmlformats.org/officeDocument/2006/relationships/image" Target="../media/image331.png"/><Relationship Id="rId26" Type="http://schemas.openxmlformats.org/officeDocument/2006/relationships/image" Target="../media/image335.png"/><Relationship Id="rId39" Type="http://schemas.openxmlformats.org/officeDocument/2006/relationships/customXml" Target="../ink/ink323.xml"/><Relationship Id="rId21" Type="http://schemas.openxmlformats.org/officeDocument/2006/relationships/customXml" Target="../ink/ink314.xml"/><Relationship Id="rId34" Type="http://schemas.openxmlformats.org/officeDocument/2006/relationships/image" Target="../media/image339.png"/><Relationship Id="rId42" Type="http://schemas.openxmlformats.org/officeDocument/2006/relationships/image" Target="../media/image343.png"/><Relationship Id="rId47" Type="http://schemas.openxmlformats.org/officeDocument/2006/relationships/customXml" Target="../ink/ink327.xml"/><Relationship Id="rId50" Type="http://schemas.openxmlformats.org/officeDocument/2006/relationships/image" Target="../media/image347.png"/><Relationship Id="rId7" Type="http://schemas.openxmlformats.org/officeDocument/2006/relationships/customXml" Target="../ink/ink307.xml"/><Relationship Id="rId2" Type="http://schemas.openxmlformats.org/officeDocument/2006/relationships/image" Target="../media/image4.jpeg"/><Relationship Id="rId16" Type="http://schemas.openxmlformats.org/officeDocument/2006/relationships/image" Target="../media/image330.png"/><Relationship Id="rId29" Type="http://schemas.openxmlformats.org/officeDocument/2006/relationships/customXml" Target="../ink/ink318.xml"/><Relationship Id="rId11" Type="http://schemas.openxmlformats.org/officeDocument/2006/relationships/customXml" Target="../ink/ink309.xml"/><Relationship Id="rId24" Type="http://schemas.openxmlformats.org/officeDocument/2006/relationships/image" Target="../media/image334.png"/><Relationship Id="rId32" Type="http://schemas.openxmlformats.org/officeDocument/2006/relationships/image" Target="../media/image338.png"/><Relationship Id="rId37" Type="http://schemas.openxmlformats.org/officeDocument/2006/relationships/customXml" Target="../ink/ink322.xml"/><Relationship Id="rId40" Type="http://schemas.openxmlformats.org/officeDocument/2006/relationships/image" Target="../media/image342.png"/><Relationship Id="rId45" Type="http://schemas.openxmlformats.org/officeDocument/2006/relationships/customXml" Target="../ink/ink326.xml"/><Relationship Id="rId53" Type="http://schemas.openxmlformats.org/officeDocument/2006/relationships/customXml" Target="../ink/ink330.xml"/><Relationship Id="rId5" Type="http://schemas.openxmlformats.org/officeDocument/2006/relationships/customXml" Target="../ink/ink306.xml"/><Relationship Id="rId10" Type="http://schemas.openxmlformats.org/officeDocument/2006/relationships/image" Target="../media/image327.png"/><Relationship Id="rId19" Type="http://schemas.openxmlformats.org/officeDocument/2006/relationships/customXml" Target="../ink/ink313.xml"/><Relationship Id="rId31" Type="http://schemas.openxmlformats.org/officeDocument/2006/relationships/customXml" Target="../ink/ink319.xml"/><Relationship Id="rId44" Type="http://schemas.openxmlformats.org/officeDocument/2006/relationships/image" Target="../media/image344.png"/><Relationship Id="rId52" Type="http://schemas.openxmlformats.org/officeDocument/2006/relationships/image" Target="../media/image348.png"/><Relationship Id="rId4" Type="http://schemas.openxmlformats.org/officeDocument/2006/relationships/image" Target="../media/image324.png"/><Relationship Id="rId9" Type="http://schemas.openxmlformats.org/officeDocument/2006/relationships/customXml" Target="../ink/ink308.xml"/><Relationship Id="rId14" Type="http://schemas.openxmlformats.org/officeDocument/2006/relationships/image" Target="../media/image329.png"/><Relationship Id="rId22" Type="http://schemas.openxmlformats.org/officeDocument/2006/relationships/image" Target="../media/image333.png"/><Relationship Id="rId27" Type="http://schemas.openxmlformats.org/officeDocument/2006/relationships/customXml" Target="../ink/ink317.xml"/><Relationship Id="rId30" Type="http://schemas.openxmlformats.org/officeDocument/2006/relationships/image" Target="../media/image337.png"/><Relationship Id="rId35" Type="http://schemas.openxmlformats.org/officeDocument/2006/relationships/customXml" Target="../ink/ink321.xml"/><Relationship Id="rId43" Type="http://schemas.openxmlformats.org/officeDocument/2006/relationships/customXml" Target="../ink/ink325.xml"/><Relationship Id="rId48" Type="http://schemas.openxmlformats.org/officeDocument/2006/relationships/image" Target="../media/image346.png"/><Relationship Id="rId8" Type="http://schemas.openxmlformats.org/officeDocument/2006/relationships/image" Target="../media/image326.png"/><Relationship Id="rId51" Type="http://schemas.openxmlformats.org/officeDocument/2006/relationships/customXml" Target="../ink/ink329.xml"/><Relationship Id="rId3" Type="http://schemas.openxmlformats.org/officeDocument/2006/relationships/image" Target="../media/image1.png"/><Relationship Id="rId12" Type="http://schemas.openxmlformats.org/officeDocument/2006/relationships/image" Target="../media/image328.png"/><Relationship Id="rId17" Type="http://schemas.openxmlformats.org/officeDocument/2006/relationships/customXml" Target="../ink/ink312.xml"/><Relationship Id="rId25" Type="http://schemas.openxmlformats.org/officeDocument/2006/relationships/customXml" Target="../ink/ink316.xml"/><Relationship Id="rId33" Type="http://schemas.openxmlformats.org/officeDocument/2006/relationships/customXml" Target="../ink/ink320.xml"/><Relationship Id="rId38" Type="http://schemas.openxmlformats.org/officeDocument/2006/relationships/image" Target="../media/image341.png"/><Relationship Id="rId46" Type="http://schemas.openxmlformats.org/officeDocument/2006/relationships/image" Target="../media/image345.png"/><Relationship Id="rId20" Type="http://schemas.openxmlformats.org/officeDocument/2006/relationships/image" Target="../media/image332.png"/><Relationship Id="rId41" Type="http://schemas.openxmlformats.org/officeDocument/2006/relationships/customXml" Target="../ink/ink324.xml"/><Relationship Id="rId54" Type="http://schemas.openxmlformats.org/officeDocument/2006/relationships/image" Target="../media/image34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5.png"/><Relationship Id="rId15" Type="http://schemas.openxmlformats.org/officeDocument/2006/relationships/customXml" Target="../ink/ink311.xml"/><Relationship Id="rId23" Type="http://schemas.openxmlformats.org/officeDocument/2006/relationships/customXml" Target="../ink/ink315.xml"/><Relationship Id="rId28" Type="http://schemas.openxmlformats.org/officeDocument/2006/relationships/image" Target="../media/image336.png"/><Relationship Id="rId36" Type="http://schemas.openxmlformats.org/officeDocument/2006/relationships/image" Target="../media/image340.png"/><Relationship Id="rId49" Type="http://schemas.openxmlformats.org/officeDocument/2006/relationships/customXml" Target="../ink/ink32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png"/><Relationship Id="rId13" Type="http://schemas.openxmlformats.org/officeDocument/2006/relationships/customXml" Target="../ink/ink335.xml"/><Relationship Id="rId18" Type="http://schemas.openxmlformats.org/officeDocument/2006/relationships/image" Target="../media/image357.png"/><Relationship Id="rId3" Type="http://schemas.openxmlformats.org/officeDocument/2006/relationships/image" Target="../media/image1.png"/><Relationship Id="rId7" Type="http://schemas.openxmlformats.org/officeDocument/2006/relationships/customXml" Target="../ink/ink332.xml"/><Relationship Id="rId12" Type="http://schemas.openxmlformats.org/officeDocument/2006/relationships/image" Target="../media/image354.png"/><Relationship Id="rId17" Type="http://schemas.openxmlformats.org/officeDocument/2006/relationships/customXml" Target="../ink/ink337.xml"/><Relationship Id="rId2" Type="http://schemas.openxmlformats.org/officeDocument/2006/relationships/image" Target="../media/image4.jpeg"/><Relationship Id="rId16" Type="http://schemas.openxmlformats.org/officeDocument/2006/relationships/image" Target="../media/image356.png"/><Relationship Id="rId20" Type="http://schemas.openxmlformats.org/officeDocument/2006/relationships/image" Target="../media/image35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1.png"/><Relationship Id="rId11" Type="http://schemas.openxmlformats.org/officeDocument/2006/relationships/customXml" Target="../ink/ink334.xml"/><Relationship Id="rId5" Type="http://schemas.openxmlformats.org/officeDocument/2006/relationships/customXml" Target="../ink/ink331.xml"/><Relationship Id="rId15" Type="http://schemas.openxmlformats.org/officeDocument/2006/relationships/customXml" Target="../ink/ink336.xml"/><Relationship Id="rId10" Type="http://schemas.openxmlformats.org/officeDocument/2006/relationships/image" Target="../media/image353.png"/><Relationship Id="rId19" Type="http://schemas.openxmlformats.org/officeDocument/2006/relationships/customXml" Target="../ink/ink338.xml"/><Relationship Id="rId4" Type="http://schemas.openxmlformats.org/officeDocument/2006/relationships/image" Target="../media/image350.png"/><Relationship Id="rId9" Type="http://schemas.openxmlformats.org/officeDocument/2006/relationships/customXml" Target="../ink/ink333.xml"/><Relationship Id="rId14" Type="http://schemas.openxmlformats.org/officeDocument/2006/relationships/image" Target="../media/image355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43.xml"/><Relationship Id="rId18" Type="http://schemas.openxmlformats.org/officeDocument/2006/relationships/image" Target="../media/image366.png"/><Relationship Id="rId26" Type="http://schemas.openxmlformats.org/officeDocument/2006/relationships/image" Target="../media/image370.png"/><Relationship Id="rId39" Type="http://schemas.openxmlformats.org/officeDocument/2006/relationships/customXml" Target="../ink/ink356.xml"/><Relationship Id="rId21" Type="http://schemas.openxmlformats.org/officeDocument/2006/relationships/customXml" Target="../ink/ink347.xml"/><Relationship Id="rId34" Type="http://schemas.openxmlformats.org/officeDocument/2006/relationships/image" Target="../media/image374.png"/><Relationship Id="rId42" Type="http://schemas.openxmlformats.org/officeDocument/2006/relationships/image" Target="../media/image378.png"/><Relationship Id="rId7" Type="http://schemas.openxmlformats.org/officeDocument/2006/relationships/customXml" Target="../ink/ink340.xml"/><Relationship Id="rId2" Type="http://schemas.openxmlformats.org/officeDocument/2006/relationships/image" Target="../media/image4.jpeg"/><Relationship Id="rId16" Type="http://schemas.openxmlformats.org/officeDocument/2006/relationships/image" Target="../media/image365.png"/><Relationship Id="rId20" Type="http://schemas.openxmlformats.org/officeDocument/2006/relationships/image" Target="../media/image367.png"/><Relationship Id="rId29" Type="http://schemas.openxmlformats.org/officeDocument/2006/relationships/customXml" Target="../ink/ink351.xml"/><Relationship Id="rId41" Type="http://schemas.openxmlformats.org/officeDocument/2006/relationships/customXml" Target="../ink/ink35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0.png"/><Relationship Id="rId11" Type="http://schemas.openxmlformats.org/officeDocument/2006/relationships/customXml" Target="../ink/ink342.xml"/><Relationship Id="rId24" Type="http://schemas.openxmlformats.org/officeDocument/2006/relationships/image" Target="../media/image369.png"/><Relationship Id="rId32" Type="http://schemas.openxmlformats.org/officeDocument/2006/relationships/image" Target="../media/image373.png"/><Relationship Id="rId37" Type="http://schemas.openxmlformats.org/officeDocument/2006/relationships/customXml" Target="../ink/ink355.xml"/><Relationship Id="rId40" Type="http://schemas.openxmlformats.org/officeDocument/2006/relationships/image" Target="../media/image377.png"/><Relationship Id="rId5" Type="http://schemas.openxmlformats.org/officeDocument/2006/relationships/customXml" Target="../ink/ink339.xml"/><Relationship Id="rId15" Type="http://schemas.openxmlformats.org/officeDocument/2006/relationships/customXml" Target="../ink/ink344.xml"/><Relationship Id="rId23" Type="http://schemas.openxmlformats.org/officeDocument/2006/relationships/customXml" Target="../ink/ink348.xml"/><Relationship Id="rId28" Type="http://schemas.openxmlformats.org/officeDocument/2006/relationships/image" Target="../media/image371.png"/><Relationship Id="rId36" Type="http://schemas.openxmlformats.org/officeDocument/2006/relationships/image" Target="../media/image375.png"/><Relationship Id="rId10" Type="http://schemas.openxmlformats.org/officeDocument/2006/relationships/image" Target="../media/image362.png"/><Relationship Id="rId19" Type="http://schemas.openxmlformats.org/officeDocument/2006/relationships/customXml" Target="../ink/ink346.xml"/><Relationship Id="rId31" Type="http://schemas.openxmlformats.org/officeDocument/2006/relationships/customXml" Target="../ink/ink352.xml"/><Relationship Id="rId44" Type="http://schemas.openxmlformats.org/officeDocument/2006/relationships/image" Target="../media/image379.png"/><Relationship Id="rId4" Type="http://schemas.openxmlformats.org/officeDocument/2006/relationships/image" Target="../media/image359.png"/><Relationship Id="rId9" Type="http://schemas.openxmlformats.org/officeDocument/2006/relationships/customXml" Target="../ink/ink341.xml"/><Relationship Id="rId14" Type="http://schemas.openxmlformats.org/officeDocument/2006/relationships/image" Target="../media/image364.png"/><Relationship Id="rId22" Type="http://schemas.openxmlformats.org/officeDocument/2006/relationships/image" Target="../media/image368.png"/><Relationship Id="rId27" Type="http://schemas.openxmlformats.org/officeDocument/2006/relationships/customXml" Target="../ink/ink350.xml"/><Relationship Id="rId30" Type="http://schemas.openxmlformats.org/officeDocument/2006/relationships/image" Target="../media/image372.png"/><Relationship Id="rId35" Type="http://schemas.openxmlformats.org/officeDocument/2006/relationships/customXml" Target="../ink/ink354.xml"/><Relationship Id="rId43" Type="http://schemas.openxmlformats.org/officeDocument/2006/relationships/customXml" Target="../ink/ink358.xml"/><Relationship Id="rId8" Type="http://schemas.openxmlformats.org/officeDocument/2006/relationships/image" Target="../media/image361.png"/><Relationship Id="rId3" Type="http://schemas.openxmlformats.org/officeDocument/2006/relationships/image" Target="../media/image1.png"/><Relationship Id="rId12" Type="http://schemas.openxmlformats.org/officeDocument/2006/relationships/image" Target="../media/image363.png"/><Relationship Id="rId17" Type="http://schemas.openxmlformats.org/officeDocument/2006/relationships/customXml" Target="../ink/ink345.xml"/><Relationship Id="rId25" Type="http://schemas.openxmlformats.org/officeDocument/2006/relationships/customXml" Target="../ink/ink349.xml"/><Relationship Id="rId33" Type="http://schemas.openxmlformats.org/officeDocument/2006/relationships/customXml" Target="../ink/ink353.xml"/><Relationship Id="rId38" Type="http://schemas.openxmlformats.org/officeDocument/2006/relationships/image" Target="../media/image376.pn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91.png"/><Relationship Id="rId21" Type="http://schemas.openxmlformats.org/officeDocument/2006/relationships/customXml" Target="../ink/ink367.xml"/><Relationship Id="rId42" Type="http://schemas.openxmlformats.org/officeDocument/2006/relationships/image" Target="../media/image399.png"/><Relationship Id="rId47" Type="http://schemas.openxmlformats.org/officeDocument/2006/relationships/customXml" Target="../ink/ink380.xml"/><Relationship Id="rId63" Type="http://schemas.openxmlformats.org/officeDocument/2006/relationships/customXml" Target="../ink/ink388.xml"/><Relationship Id="rId68" Type="http://schemas.openxmlformats.org/officeDocument/2006/relationships/image" Target="../media/image412.png"/><Relationship Id="rId84" Type="http://schemas.openxmlformats.org/officeDocument/2006/relationships/image" Target="../media/image420.png"/><Relationship Id="rId89" Type="http://schemas.openxmlformats.org/officeDocument/2006/relationships/customXml" Target="../ink/ink401.xml"/><Relationship Id="rId16" Type="http://schemas.openxmlformats.org/officeDocument/2006/relationships/image" Target="../media/image386.png"/><Relationship Id="rId11" Type="http://schemas.openxmlformats.org/officeDocument/2006/relationships/customXml" Target="../ink/ink362.xml"/><Relationship Id="rId32" Type="http://schemas.openxmlformats.org/officeDocument/2006/relationships/image" Target="../media/image394.png"/><Relationship Id="rId37" Type="http://schemas.openxmlformats.org/officeDocument/2006/relationships/customXml" Target="../ink/ink375.xml"/><Relationship Id="rId53" Type="http://schemas.openxmlformats.org/officeDocument/2006/relationships/customXml" Target="../ink/ink383.xml"/><Relationship Id="rId58" Type="http://schemas.openxmlformats.org/officeDocument/2006/relationships/image" Target="../media/image407.png"/><Relationship Id="rId74" Type="http://schemas.openxmlformats.org/officeDocument/2006/relationships/image" Target="../media/image415.png"/><Relationship Id="rId79" Type="http://schemas.openxmlformats.org/officeDocument/2006/relationships/customXml" Target="../ink/ink396.xml"/><Relationship Id="rId102" Type="http://schemas.openxmlformats.org/officeDocument/2006/relationships/image" Target="../media/image429.png"/><Relationship Id="rId5" Type="http://schemas.openxmlformats.org/officeDocument/2006/relationships/customXml" Target="../ink/ink359.xml"/><Relationship Id="rId90" Type="http://schemas.openxmlformats.org/officeDocument/2006/relationships/image" Target="../media/image423.png"/><Relationship Id="rId95" Type="http://schemas.openxmlformats.org/officeDocument/2006/relationships/customXml" Target="../ink/ink404.xml"/><Relationship Id="rId22" Type="http://schemas.openxmlformats.org/officeDocument/2006/relationships/image" Target="../media/image389.png"/><Relationship Id="rId27" Type="http://schemas.openxmlformats.org/officeDocument/2006/relationships/customXml" Target="../ink/ink370.xml"/><Relationship Id="rId43" Type="http://schemas.openxmlformats.org/officeDocument/2006/relationships/customXml" Target="../ink/ink378.xml"/><Relationship Id="rId48" Type="http://schemas.openxmlformats.org/officeDocument/2006/relationships/image" Target="../media/image402.png"/><Relationship Id="rId64" Type="http://schemas.openxmlformats.org/officeDocument/2006/relationships/image" Target="../media/image410.png"/><Relationship Id="rId69" Type="http://schemas.openxmlformats.org/officeDocument/2006/relationships/customXml" Target="../ink/ink391.xml"/><Relationship Id="rId80" Type="http://schemas.openxmlformats.org/officeDocument/2006/relationships/image" Target="../media/image418.png"/><Relationship Id="rId85" Type="http://schemas.openxmlformats.org/officeDocument/2006/relationships/customXml" Target="../ink/ink399.xml"/><Relationship Id="rId12" Type="http://schemas.openxmlformats.org/officeDocument/2006/relationships/image" Target="../media/image384.png"/><Relationship Id="rId17" Type="http://schemas.openxmlformats.org/officeDocument/2006/relationships/customXml" Target="../ink/ink365.xml"/><Relationship Id="rId25" Type="http://schemas.openxmlformats.org/officeDocument/2006/relationships/customXml" Target="../ink/ink369.xml"/><Relationship Id="rId33" Type="http://schemas.openxmlformats.org/officeDocument/2006/relationships/customXml" Target="../ink/ink373.xml"/><Relationship Id="rId38" Type="http://schemas.openxmlformats.org/officeDocument/2006/relationships/image" Target="../media/image397.png"/><Relationship Id="rId46" Type="http://schemas.openxmlformats.org/officeDocument/2006/relationships/image" Target="../media/image401.png"/><Relationship Id="rId59" Type="http://schemas.openxmlformats.org/officeDocument/2006/relationships/customXml" Target="../ink/ink386.xml"/><Relationship Id="rId67" Type="http://schemas.openxmlformats.org/officeDocument/2006/relationships/customXml" Target="../ink/ink390.xml"/><Relationship Id="rId103" Type="http://schemas.openxmlformats.org/officeDocument/2006/relationships/customXml" Target="../ink/ink408.xml"/><Relationship Id="rId20" Type="http://schemas.openxmlformats.org/officeDocument/2006/relationships/image" Target="../media/image388.png"/><Relationship Id="rId41" Type="http://schemas.openxmlformats.org/officeDocument/2006/relationships/customXml" Target="../ink/ink377.xml"/><Relationship Id="rId54" Type="http://schemas.openxmlformats.org/officeDocument/2006/relationships/image" Target="../media/image405.png"/><Relationship Id="rId62" Type="http://schemas.openxmlformats.org/officeDocument/2006/relationships/image" Target="../media/image409.png"/><Relationship Id="rId70" Type="http://schemas.openxmlformats.org/officeDocument/2006/relationships/image" Target="../media/image413.png"/><Relationship Id="rId75" Type="http://schemas.openxmlformats.org/officeDocument/2006/relationships/customXml" Target="../ink/ink394.xml"/><Relationship Id="rId83" Type="http://schemas.openxmlformats.org/officeDocument/2006/relationships/customXml" Target="../ink/ink398.xml"/><Relationship Id="rId88" Type="http://schemas.openxmlformats.org/officeDocument/2006/relationships/image" Target="../media/image422.png"/><Relationship Id="rId91" Type="http://schemas.openxmlformats.org/officeDocument/2006/relationships/customXml" Target="../ink/ink402.xml"/><Relationship Id="rId96" Type="http://schemas.openxmlformats.org/officeDocument/2006/relationships/image" Target="../media/image4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1.png"/><Relationship Id="rId15" Type="http://schemas.openxmlformats.org/officeDocument/2006/relationships/customXml" Target="../ink/ink364.xml"/><Relationship Id="rId23" Type="http://schemas.openxmlformats.org/officeDocument/2006/relationships/customXml" Target="../ink/ink368.xml"/><Relationship Id="rId28" Type="http://schemas.openxmlformats.org/officeDocument/2006/relationships/image" Target="../media/image392.png"/><Relationship Id="rId36" Type="http://schemas.openxmlformats.org/officeDocument/2006/relationships/image" Target="../media/image396.png"/><Relationship Id="rId49" Type="http://schemas.openxmlformats.org/officeDocument/2006/relationships/customXml" Target="../ink/ink381.xml"/><Relationship Id="rId57" Type="http://schemas.openxmlformats.org/officeDocument/2006/relationships/customXml" Target="../ink/ink385.xml"/><Relationship Id="rId10" Type="http://schemas.openxmlformats.org/officeDocument/2006/relationships/image" Target="../media/image383.png"/><Relationship Id="rId31" Type="http://schemas.openxmlformats.org/officeDocument/2006/relationships/customXml" Target="../ink/ink372.xml"/><Relationship Id="rId44" Type="http://schemas.openxmlformats.org/officeDocument/2006/relationships/image" Target="../media/image400.png"/><Relationship Id="rId52" Type="http://schemas.openxmlformats.org/officeDocument/2006/relationships/image" Target="../media/image404.png"/><Relationship Id="rId60" Type="http://schemas.openxmlformats.org/officeDocument/2006/relationships/image" Target="../media/image408.png"/><Relationship Id="rId65" Type="http://schemas.openxmlformats.org/officeDocument/2006/relationships/customXml" Target="../ink/ink389.xml"/><Relationship Id="rId73" Type="http://schemas.openxmlformats.org/officeDocument/2006/relationships/customXml" Target="../ink/ink393.xml"/><Relationship Id="rId78" Type="http://schemas.openxmlformats.org/officeDocument/2006/relationships/image" Target="../media/image417.png"/><Relationship Id="rId81" Type="http://schemas.openxmlformats.org/officeDocument/2006/relationships/customXml" Target="../ink/ink397.xml"/><Relationship Id="rId86" Type="http://schemas.openxmlformats.org/officeDocument/2006/relationships/image" Target="../media/image421.png"/><Relationship Id="rId94" Type="http://schemas.openxmlformats.org/officeDocument/2006/relationships/image" Target="../media/image425.png"/><Relationship Id="rId99" Type="http://schemas.openxmlformats.org/officeDocument/2006/relationships/customXml" Target="../ink/ink406.xml"/><Relationship Id="rId101" Type="http://schemas.openxmlformats.org/officeDocument/2006/relationships/customXml" Target="../ink/ink407.xml"/><Relationship Id="rId4" Type="http://schemas.openxmlformats.org/officeDocument/2006/relationships/image" Target="../media/image380.png"/><Relationship Id="rId9" Type="http://schemas.openxmlformats.org/officeDocument/2006/relationships/customXml" Target="../ink/ink361.xml"/><Relationship Id="rId13" Type="http://schemas.openxmlformats.org/officeDocument/2006/relationships/customXml" Target="../ink/ink363.xml"/><Relationship Id="rId18" Type="http://schemas.openxmlformats.org/officeDocument/2006/relationships/image" Target="../media/image387.png"/><Relationship Id="rId39" Type="http://schemas.openxmlformats.org/officeDocument/2006/relationships/customXml" Target="../ink/ink376.xml"/><Relationship Id="rId34" Type="http://schemas.openxmlformats.org/officeDocument/2006/relationships/image" Target="../media/image395.png"/><Relationship Id="rId50" Type="http://schemas.openxmlformats.org/officeDocument/2006/relationships/image" Target="../media/image403.png"/><Relationship Id="rId55" Type="http://schemas.openxmlformats.org/officeDocument/2006/relationships/customXml" Target="../ink/ink384.xml"/><Relationship Id="rId76" Type="http://schemas.openxmlformats.org/officeDocument/2006/relationships/image" Target="../media/image416.png"/><Relationship Id="rId97" Type="http://schemas.openxmlformats.org/officeDocument/2006/relationships/customXml" Target="../ink/ink405.xml"/><Relationship Id="rId104" Type="http://schemas.openxmlformats.org/officeDocument/2006/relationships/image" Target="../media/image430.png"/><Relationship Id="rId7" Type="http://schemas.openxmlformats.org/officeDocument/2006/relationships/customXml" Target="../ink/ink360.xml"/><Relationship Id="rId71" Type="http://schemas.openxmlformats.org/officeDocument/2006/relationships/customXml" Target="../ink/ink392.xml"/><Relationship Id="rId92" Type="http://schemas.openxmlformats.org/officeDocument/2006/relationships/image" Target="../media/image424.png"/><Relationship Id="rId2" Type="http://schemas.openxmlformats.org/officeDocument/2006/relationships/image" Target="../media/image4.jpeg"/><Relationship Id="rId29" Type="http://schemas.openxmlformats.org/officeDocument/2006/relationships/customXml" Target="../ink/ink371.xml"/><Relationship Id="rId24" Type="http://schemas.openxmlformats.org/officeDocument/2006/relationships/image" Target="../media/image390.png"/><Relationship Id="rId40" Type="http://schemas.openxmlformats.org/officeDocument/2006/relationships/image" Target="../media/image398.png"/><Relationship Id="rId45" Type="http://schemas.openxmlformats.org/officeDocument/2006/relationships/customXml" Target="../ink/ink379.xml"/><Relationship Id="rId66" Type="http://schemas.openxmlformats.org/officeDocument/2006/relationships/image" Target="../media/image411.png"/><Relationship Id="rId87" Type="http://schemas.openxmlformats.org/officeDocument/2006/relationships/customXml" Target="../ink/ink400.xml"/><Relationship Id="rId61" Type="http://schemas.openxmlformats.org/officeDocument/2006/relationships/customXml" Target="../ink/ink387.xml"/><Relationship Id="rId82" Type="http://schemas.openxmlformats.org/officeDocument/2006/relationships/image" Target="../media/image419.png"/><Relationship Id="rId19" Type="http://schemas.openxmlformats.org/officeDocument/2006/relationships/customXml" Target="../ink/ink366.xml"/><Relationship Id="rId14" Type="http://schemas.openxmlformats.org/officeDocument/2006/relationships/image" Target="../media/image385.png"/><Relationship Id="rId30" Type="http://schemas.openxmlformats.org/officeDocument/2006/relationships/image" Target="../media/image393.png"/><Relationship Id="rId35" Type="http://schemas.openxmlformats.org/officeDocument/2006/relationships/customXml" Target="../ink/ink374.xml"/><Relationship Id="rId56" Type="http://schemas.openxmlformats.org/officeDocument/2006/relationships/image" Target="../media/image406.png"/><Relationship Id="rId77" Type="http://schemas.openxmlformats.org/officeDocument/2006/relationships/customXml" Target="../ink/ink395.xml"/><Relationship Id="rId100" Type="http://schemas.openxmlformats.org/officeDocument/2006/relationships/image" Target="../media/image428.png"/><Relationship Id="rId8" Type="http://schemas.openxmlformats.org/officeDocument/2006/relationships/image" Target="../media/image382.png"/><Relationship Id="rId51" Type="http://schemas.openxmlformats.org/officeDocument/2006/relationships/customXml" Target="../ink/ink382.xml"/><Relationship Id="rId72" Type="http://schemas.openxmlformats.org/officeDocument/2006/relationships/image" Target="../media/image414.png"/><Relationship Id="rId93" Type="http://schemas.openxmlformats.org/officeDocument/2006/relationships/customXml" Target="../ink/ink403.xml"/><Relationship Id="rId98" Type="http://schemas.openxmlformats.org/officeDocument/2006/relationships/image" Target="../media/image427.png"/><Relationship Id="rId3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13.xml"/><Relationship Id="rId18" Type="http://schemas.openxmlformats.org/officeDocument/2006/relationships/image" Target="../media/image438.png"/><Relationship Id="rId26" Type="http://schemas.openxmlformats.org/officeDocument/2006/relationships/customXml" Target="../ink/ink420.xml"/><Relationship Id="rId39" Type="http://schemas.openxmlformats.org/officeDocument/2006/relationships/image" Target="../media/image447.png"/><Relationship Id="rId21" Type="http://schemas.openxmlformats.org/officeDocument/2006/relationships/customXml" Target="../ink/ink417.xml"/><Relationship Id="rId34" Type="http://schemas.openxmlformats.org/officeDocument/2006/relationships/customXml" Target="../ink/ink424.xml"/><Relationship Id="rId42" Type="http://schemas.openxmlformats.org/officeDocument/2006/relationships/customXml" Target="../ink/ink428.xml"/><Relationship Id="rId47" Type="http://schemas.openxmlformats.org/officeDocument/2006/relationships/image" Target="../media/image451.png"/><Relationship Id="rId7" Type="http://schemas.openxmlformats.org/officeDocument/2006/relationships/customXml" Target="../ink/ink410.xml"/><Relationship Id="rId2" Type="http://schemas.openxmlformats.org/officeDocument/2006/relationships/image" Target="../media/image4.jpeg"/><Relationship Id="rId16" Type="http://schemas.openxmlformats.org/officeDocument/2006/relationships/image" Target="../media/image437.png"/><Relationship Id="rId29" Type="http://schemas.openxmlformats.org/officeDocument/2006/relationships/image" Target="../media/image442.png"/><Relationship Id="rId11" Type="http://schemas.openxmlformats.org/officeDocument/2006/relationships/customXml" Target="../ink/ink412.xml"/><Relationship Id="rId24" Type="http://schemas.openxmlformats.org/officeDocument/2006/relationships/image" Target="../media/image108.png"/><Relationship Id="rId32" Type="http://schemas.openxmlformats.org/officeDocument/2006/relationships/customXml" Target="../ink/ink423.xml"/><Relationship Id="rId37" Type="http://schemas.openxmlformats.org/officeDocument/2006/relationships/image" Target="../media/image446.png"/><Relationship Id="rId40" Type="http://schemas.openxmlformats.org/officeDocument/2006/relationships/customXml" Target="../ink/ink427.xml"/><Relationship Id="rId45" Type="http://schemas.openxmlformats.org/officeDocument/2006/relationships/image" Target="../media/image450.png"/><Relationship Id="rId5" Type="http://schemas.openxmlformats.org/officeDocument/2006/relationships/customXml" Target="../ink/ink409.xml"/><Relationship Id="rId15" Type="http://schemas.openxmlformats.org/officeDocument/2006/relationships/customXml" Target="../ink/ink414.xml"/><Relationship Id="rId23" Type="http://schemas.openxmlformats.org/officeDocument/2006/relationships/customXml" Target="../ink/ink418.xml"/><Relationship Id="rId28" Type="http://schemas.openxmlformats.org/officeDocument/2006/relationships/customXml" Target="../ink/ink421.xml"/><Relationship Id="rId36" Type="http://schemas.openxmlformats.org/officeDocument/2006/relationships/customXml" Target="../ink/ink425.xml"/><Relationship Id="rId49" Type="http://schemas.openxmlformats.org/officeDocument/2006/relationships/image" Target="../media/image452.png"/><Relationship Id="rId10" Type="http://schemas.openxmlformats.org/officeDocument/2006/relationships/image" Target="../media/image434.png"/><Relationship Id="rId19" Type="http://schemas.openxmlformats.org/officeDocument/2006/relationships/customXml" Target="../ink/ink416.xml"/><Relationship Id="rId31" Type="http://schemas.openxmlformats.org/officeDocument/2006/relationships/image" Target="../media/image443.png"/><Relationship Id="rId44" Type="http://schemas.openxmlformats.org/officeDocument/2006/relationships/customXml" Target="../ink/ink429.xml"/><Relationship Id="rId4" Type="http://schemas.openxmlformats.org/officeDocument/2006/relationships/image" Target="../media/image431.png"/><Relationship Id="rId9" Type="http://schemas.openxmlformats.org/officeDocument/2006/relationships/customXml" Target="../ink/ink411.xml"/><Relationship Id="rId14" Type="http://schemas.openxmlformats.org/officeDocument/2006/relationships/image" Target="../media/image436.png"/><Relationship Id="rId22" Type="http://schemas.openxmlformats.org/officeDocument/2006/relationships/image" Target="../media/image440.png"/><Relationship Id="rId27" Type="http://schemas.openxmlformats.org/officeDocument/2006/relationships/image" Target="../media/image441.png"/><Relationship Id="rId30" Type="http://schemas.openxmlformats.org/officeDocument/2006/relationships/customXml" Target="../ink/ink422.xml"/><Relationship Id="rId35" Type="http://schemas.openxmlformats.org/officeDocument/2006/relationships/image" Target="../media/image445.png"/><Relationship Id="rId43" Type="http://schemas.openxmlformats.org/officeDocument/2006/relationships/image" Target="../media/image449.png"/><Relationship Id="rId48" Type="http://schemas.openxmlformats.org/officeDocument/2006/relationships/customXml" Target="../ink/ink431.xml"/><Relationship Id="rId8" Type="http://schemas.openxmlformats.org/officeDocument/2006/relationships/image" Target="../media/image433.png"/><Relationship Id="rId3" Type="http://schemas.openxmlformats.org/officeDocument/2006/relationships/image" Target="../media/image1.png"/><Relationship Id="rId12" Type="http://schemas.openxmlformats.org/officeDocument/2006/relationships/image" Target="../media/image435.png"/><Relationship Id="rId17" Type="http://schemas.openxmlformats.org/officeDocument/2006/relationships/customXml" Target="../ink/ink415.xml"/><Relationship Id="rId25" Type="http://schemas.openxmlformats.org/officeDocument/2006/relationships/customXml" Target="../ink/ink419.xml"/><Relationship Id="rId33" Type="http://schemas.openxmlformats.org/officeDocument/2006/relationships/image" Target="../media/image444.png"/><Relationship Id="rId38" Type="http://schemas.openxmlformats.org/officeDocument/2006/relationships/customXml" Target="../ink/ink426.xml"/><Relationship Id="rId46" Type="http://schemas.openxmlformats.org/officeDocument/2006/relationships/customXml" Target="../ink/ink430.xml"/><Relationship Id="rId20" Type="http://schemas.openxmlformats.org/officeDocument/2006/relationships/image" Target="../media/image439.png"/><Relationship Id="rId41" Type="http://schemas.openxmlformats.org/officeDocument/2006/relationships/image" Target="../media/image44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2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88.xml"/><Relationship Id="rId21" Type="http://schemas.openxmlformats.org/officeDocument/2006/relationships/customXml" Target="../ink/ink440.xml"/><Relationship Id="rId42" Type="http://schemas.openxmlformats.org/officeDocument/2006/relationships/image" Target="../media/image472.png"/><Relationship Id="rId63" Type="http://schemas.openxmlformats.org/officeDocument/2006/relationships/customXml" Target="../ink/ink461.xml"/><Relationship Id="rId84" Type="http://schemas.openxmlformats.org/officeDocument/2006/relationships/image" Target="../media/image493.png"/><Relationship Id="rId138" Type="http://schemas.openxmlformats.org/officeDocument/2006/relationships/image" Target="../media/image520.png"/><Relationship Id="rId159" Type="http://schemas.openxmlformats.org/officeDocument/2006/relationships/customXml" Target="../ink/ink509.xml"/><Relationship Id="rId170" Type="http://schemas.openxmlformats.org/officeDocument/2006/relationships/image" Target="../media/image536.png"/><Relationship Id="rId191" Type="http://schemas.openxmlformats.org/officeDocument/2006/relationships/customXml" Target="../ink/ink525.xml"/><Relationship Id="rId205" Type="http://schemas.openxmlformats.org/officeDocument/2006/relationships/customXml" Target="../ink/ink532.xml"/><Relationship Id="rId226" Type="http://schemas.openxmlformats.org/officeDocument/2006/relationships/image" Target="../media/image563.png"/><Relationship Id="rId107" Type="http://schemas.openxmlformats.org/officeDocument/2006/relationships/customXml" Target="../ink/ink483.xml"/><Relationship Id="rId11" Type="http://schemas.openxmlformats.org/officeDocument/2006/relationships/customXml" Target="../ink/ink435.xml"/><Relationship Id="rId32" Type="http://schemas.openxmlformats.org/officeDocument/2006/relationships/image" Target="../media/image467.png"/><Relationship Id="rId53" Type="http://schemas.openxmlformats.org/officeDocument/2006/relationships/customXml" Target="../ink/ink456.xml"/><Relationship Id="rId74" Type="http://schemas.openxmlformats.org/officeDocument/2006/relationships/image" Target="../media/image488.png"/><Relationship Id="rId128" Type="http://schemas.openxmlformats.org/officeDocument/2006/relationships/image" Target="../media/image515.png"/><Relationship Id="rId149" Type="http://schemas.openxmlformats.org/officeDocument/2006/relationships/customXml" Target="../ink/ink504.xml"/><Relationship Id="rId5" Type="http://schemas.openxmlformats.org/officeDocument/2006/relationships/customXml" Target="../ink/ink432.xml"/><Relationship Id="rId95" Type="http://schemas.openxmlformats.org/officeDocument/2006/relationships/customXml" Target="../ink/ink477.xml"/><Relationship Id="rId160" Type="http://schemas.openxmlformats.org/officeDocument/2006/relationships/image" Target="../media/image531.png"/><Relationship Id="rId181" Type="http://schemas.openxmlformats.org/officeDocument/2006/relationships/customXml" Target="../ink/ink520.xml"/><Relationship Id="rId216" Type="http://schemas.openxmlformats.org/officeDocument/2006/relationships/image" Target="../media/image558.png"/><Relationship Id="rId237" Type="http://schemas.openxmlformats.org/officeDocument/2006/relationships/image" Target="../media/image568.png"/><Relationship Id="rId22" Type="http://schemas.openxmlformats.org/officeDocument/2006/relationships/image" Target="../media/image462.png"/><Relationship Id="rId43" Type="http://schemas.openxmlformats.org/officeDocument/2006/relationships/customXml" Target="../ink/ink451.xml"/><Relationship Id="rId64" Type="http://schemas.openxmlformats.org/officeDocument/2006/relationships/image" Target="../media/image483.png"/><Relationship Id="rId118" Type="http://schemas.openxmlformats.org/officeDocument/2006/relationships/image" Target="../media/image510.png"/><Relationship Id="rId139" Type="http://schemas.openxmlformats.org/officeDocument/2006/relationships/customXml" Target="../ink/ink499.xml"/><Relationship Id="rId85" Type="http://schemas.openxmlformats.org/officeDocument/2006/relationships/customXml" Target="../ink/ink472.xml"/><Relationship Id="rId150" Type="http://schemas.openxmlformats.org/officeDocument/2006/relationships/image" Target="../media/image526.png"/><Relationship Id="rId171" Type="http://schemas.openxmlformats.org/officeDocument/2006/relationships/customXml" Target="../ink/ink515.xml"/><Relationship Id="rId192" Type="http://schemas.openxmlformats.org/officeDocument/2006/relationships/image" Target="../media/image547.png"/><Relationship Id="rId206" Type="http://schemas.openxmlformats.org/officeDocument/2006/relationships/image" Target="../media/image553.png"/><Relationship Id="rId227" Type="http://schemas.openxmlformats.org/officeDocument/2006/relationships/customXml" Target="../ink/ink543.xml"/><Relationship Id="rId12" Type="http://schemas.openxmlformats.org/officeDocument/2006/relationships/image" Target="../media/image457.png"/><Relationship Id="rId33" Type="http://schemas.openxmlformats.org/officeDocument/2006/relationships/customXml" Target="../ink/ink446.xml"/><Relationship Id="rId108" Type="http://schemas.openxmlformats.org/officeDocument/2006/relationships/image" Target="../media/image505.png"/><Relationship Id="rId129" Type="http://schemas.openxmlformats.org/officeDocument/2006/relationships/customXml" Target="../ink/ink494.xml"/><Relationship Id="rId54" Type="http://schemas.openxmlformats.org/officeDocument/2006/relationships/image" Target="../media/image478.png"/><Relationship Id="rId75" Type="http://schemas.openxmlformats.org/officeDocument/2006/relationships/customXml" Target="../ink/ink467.xml"/><Relationship Id="rId96" Type="http://schemas.openxmlformats.org/officeDocument/2006/relationships/image" Target="../media/image499.png"/><Relationship Id="rId140" Type="http://schemas.openxmlformats.org/officeDocument/2006/relationships/image" Target="../media/image521.png"/><Relationship Id="rId161" Type="http://schemas.openxmlformats.org/officeDocument/2006/relationships/customXml" Target="../ink/ink510.xml"/><Relationship Id="rId182" Type="http://schemas.openxmlformats.org/officeDocument/2006/relationships/image" Target="../media/image542.png"/><Relationship Id="rId217" Type="http://schemas.openxmlformats.org/officeDocument/2006/relationships/customXml" Target="../ink/ink538.xml"/><Relationship Id="rId6" Type="http://schemas.openxmlformats.org/officeDocument/2006/relationships/image" Target="../media/image454.png"/><Relationship Id="rId238" Type="http://schemas.openxmlformats.org/officeDocument/2006/relationships/customXml" Target="../ink/ink549.xml"/><Relationship Id="rId23" Type="http://schemas.openxmlformats.org/officeDocument/2006/relationships/customXml" Target="../ink/ink441.xml"/><Relationship Id="rId119" Type="http://schemas.openxmlformats.org/officeDocument/2006/relationships/customXml" Target="../ink/ink489.xml"/><Relationship Id="rId44" Type="http://schemas.openxmlformats.org/officeDocument/2006/relationships/image" Target="../media/image473.png"/><Relationship Id="rId65" Type="http://schemas.openxmlformats.org/officeDocument/2006/relationships/customXml" Target="../ink/ink462.xml"/><Relationship Id="rId86" Type="http://schemas.openxmlformats.org/officeDocument/2006/relationships/image" Target="../media/image494.png"/><Relationship Id="rId130" Type="http://schemas.openxmlformats.org/officeDocument/2006/relationships/image" Target="../media/image516.png"/><Relationship Id="rId151" Type="http://schemas.openxmlformats.org/officeDocument/2006/relationships/customXml" Target="../ink/ink505.xml"/><Relationship Id="rId172" Type="http://schemas.openxmlformats.org/officeDocument/2006/relationships/image" Target="../media/image537.png"/><Relationship Id="rId193" Type="http://schemas.openxmlformats.org/officeDocument/2006/relationships/customXml" Target="../ink/ink526.xml"/><Relationship Id="rId207" Type="http://schemas.openxmlformats.org/officeDocument/2006/relationships/customXml" Target="../ink/ink533.xml"/><Relationship Id="rId228" Type="http://schemas.openxmlformats.org/officeDocument/2006/relationships/customXml" Target="../ink/ink544.xml"/><Relationship Id="rId13" Type="http://schemas.openxmlformats.org/officeDocument/2006/relationships/customXml" Target="../ink/ink436.xml"/><Relationship Id="rId109" Type="http://schemas.openxmlformats.org/officeDocument/2006/relationships/customXml" Target="../ink/ink484.xml"/><Relationship Id="rId34" Type="http://schemas.openxmlformats.org/officeDocument/2006/relationships/image" Target="../media/image468.png"/><Relationship Id="rId55" Type="http://schemas.openxmlformats.org/officeDocument/2006/relationships/customXml" Target="../ink/ink457.xml"/><Relationship Id="rId76" Type="http://schemas.openxmlformats.org/officeDocument/2006/relationships/image" Target="../media/image489.png"/><Relationship Id="rId97" Type="http://schemas.openxmlformats.org/officeDocument/2006/relationships/customXml" Target="../ink/ink478.xml"/><Relationship Id="rId120" Type="http://schemas.openxmlformats.org/officeDocument/2006/relationships/image" Target="../media/image511.png"/><Relationship Id="rId141" Type="http://schemas.openxmlformats.org/officeDocument/2006/relationships/customXml" Target="../ink/ink500.xml"/><Relationship Id="rId7" Type="http://schemas.openxmlformats.org/officeDocument/2006/relationships/customXml" Target="../ink/ink433.xml"/><Relationship Id="rId162" Type="http://schemas.openxmlformats.org/officeDocument/2006/relationships/image" Target="../media/image532.png"/><Relationship Id="rId183" Type="http://schemas.openxmlformats.org/officeDocument/2006/relationships/customXml" Target="../ink/ink521.xml"/><Relationship Id="rId218" Type="http://schemas.openxmlformats.org/officeDocument/2006/relationships/image" Target="../media/image559.png"/><Relationship Id="rId239" Type="http://schemas.openxmlformats.org/officeDocument/2006/relationships/image" Target="../media/image569.png"/><Relationship Id="rId24" Type="http://schemas.openxmlformats.org/officeDocument/2006/relationships/image" Target="../media/image463.png"/><Relationship Id="rId45" Type="http://schemas.openxmlformats.org/officeDocument/2006/relationships/customXml" Target="../ink/ink452.xml"/><Relationship Id="rId66" Type="http://schemas.openxmlformats.org/officeDocument/2006/relationships/image" Target="../media/image484.png"/><Relationship Id="rId87" Type="http://schemas.openxmlformats.org/officeDocument/2006/relationships/customXml" Target="../ink/ink473.xml"/><Relationship Id="rId110" Type="http://schemas.openxmlformats.org/officeDocument/2006/relationships/image" Target="../media/image506.png"/><Relationship Id="rId131" Type="http://schemas.openxmlformats.org/officeDocument/2006/relationships/customXml" Target="../ink/ink495.xml"/><Relationship Id="rId152" Type="http://schemas.openxmlformats.org/officeDocument/2006/relationships/image" Target="../media/image527.png"/><Relationship Id="rId173" Type="http://schemas.openxmlformats.org/officeDocument/2006/relationships/customXml" Target="../ink/ink516.xml"/><Relationship Id="rId194" Type="http://schemas.openxmlformats.org/officeDocument/2006/relationships/image" Target="../media/image548.png"/><Relationship Id="rId208" Type="http://schemas.openxmlformats.org/officeDocument/2006/relationships/image" Target="../media/image554.png"/><Relationship Id="rId229" Type="http://schemas.openxmlformats.org/officeDocument/2006/relationships/image" Target="../media/image564.png"/><Relationship Id="rId240" Type="http://schemas.openxmlformats.org/officeDocument/2006/relationships/customXml" Target="../ink/ink550.xml"/><Relationship Id="rId14" Type="http://schemas.openxmlformats.org/officeDocument/2006/relationships/image" Target="../media/image458.png"/><Relationship Id="rId35" Type="http://schemas.openxmlformats.org/officeDocument/2006/relationships/customXml" Target="../ink/ink447.xml"/><Relationship Id="rId56" Type="http://schemas.openxmlformats.org/officeDocument/2006/relationships/image" Target="../media/image479.png"/><Relationship Id="rId77" Type="http://schemas.openxmlformats.org/officeDocument/2006/relationships/customXml" Target="../ink/ink468.xml"/><Relationship Id="rId100" Type="http://schemas.openxmlformats.org/officeDocument/2006/relationships/image" Target="../media/image501.png"/><Relationship Id="rId8" Type="http://schemas.openxmlformats.org/officeDocument/2006/relationships/image" Target="../media/image455.png"/><Relationship Id="rId98" Type="http://schemas.openxmlformats.org/officeDocument/2006/relationships/image" Target="../media/image500.png"/><Relationship Id="rId121" Type="http://schemas.openxmlformats.org/officeDocument/2006/relationships/customXml" Target="../ink/ink490.xml"/><Relationship Id="rId142" Type="http://schemas.openxmlformats.org/officeDocument/2006/relationships/image" Target="../media/image522.png"/><Relationship Id="rId163" Type="http://schemas.openxmlformats.org/officeDocument/2006/relationships/customXml" Target="../ink/ink511.xml"/><Relationship Id="rId184" Type="http://schemas.openxmlformats.org/officeDocument/2006/relationships/image" Target="../media/image543.png"/><Relationship Id="rId219" Type="http://schemas.openxmlformats.org/officeDocument/2006/relationships/customXml" Target="../ink/ink539.xml"/><Relationship Id="rId230" Type="http://schemas.openxmlformats.org/officeDocument/2006/relationships/customXml" Target="../ink/ink545.xml"/><Relationship Id="rId25" Type="http://schemas.openxmlformats.org/officeDocument/2006/relationships/customXml" Target="../ink/ink442.xml"/><Relationship Id="rId46" Type="http://schemas.openxmlformats.org/officeDocument/2006/relationships/image" Target="../media/image474.png"/><Relationship Id="rId67" Type="http://schemas.openxmlformats.org/officeDocument/2006/relationships/customXml" Target="../ink/ink463.xml"/><Relationship Id="rId88" Type="http://schemas.openxmlformats.org/officeDocument/2006/relationships/image" Target="../media/image495.png"/><Relationship Id="rId111" Type="http://schemas.openxmlformats.org/officeDocument/2006/relationships/customXml" Target="../ink/ink485.xml"/><Relationship Id="rId132" Type="http://schemas.openxmlformats.org/officeDocument/2006/relationships/image" Target="../media/image517.png"/><Relationship Id="rId153" Type="http://schemas.openxmlformats.org/officeDocument/2006/relationships/customXml" Target="../ink/ink506.xml"/><Relationship Id="rId174" Type="http://schemas.openxmlformats.org/officeDocument/2006/relationships/image" Target="../media/image538.png"/><Relationship Id="rId195" Type="http://schemas.openxmlformats.org/officeDocument/2006/relationships/customXml" Target="../ink/ink527.xml"/><Relationship Id="rId209" Type="http://schemas.openxmlformats.org/officeDocument/2006/relationships/customXml" Target="../ink/ink534.xml"/><Relationship Id="rId220" Type="http://schemas.openxmlformats.org/officeDocument/2006/relationships/image" Target="../media/image560.png"/><Relationship Id="rId241" Type="http://schemas.openxmlformats.org/officeDocument/2006/relationships/image" Target="../media/image570.png"/><Relationship Id="rId15" Type="http://schemas.openxmlformats.org/officeDocument/2006/relationships/customXml" Target="../ink/ink437.xml"/><Relationship Id="rId36" Type="http://schemas.openxmlformats.org/officeDocument/2006/relationships/image" Target="../media/image469.png"/><Relationship Id="rId57" Type="http://schemas.openxmlformats.org/officeDocument/2006/relationships/customXml" Target="../ink/ink458.xml"/><Relationship Id="rId106" Type="http://schemas.openxmlformats.org/officeDocument/2006/relationships/image" Target="../media/image504.png"/><Relationship Id="rId127" Type="http://schemas.openxmlformats.org/officeDocument/2006/relationships/customXml" Target="../ink/ink493.xml"/><Relationship Id="rId10" Type="http://schemas.openxmlformats.org/officeDocument/2006/relationships/image" Target="../media/image456.png"/><Relationship Id="rId31" Type="http://schemas.openxmlformats.org/officeDocument/2006/relationships/customXml" Target="../ink/ink445.xml"/><Relationship Id="rId52" Type="http://schemas.openxmlformats.org/officeDocument/2006/relationships/image" Target="../media/image477.png"/><Relationship Id="rId73" Type="http://schemas.openxmlformats.org/officeDocument/2006/relationships/customXml" Target="../ink/ink466.xml"/><Relationship Id="rId78" Type="http://schemas.openxmlformats.org/officeDocument/2006/relationships/image" Target="../media/image490.png"/><Relationship Id="rId94" Type="http://schemas.openxmlformats.org/officeDocument/2006/relationships/image" Target="../media/image498.png"/><Relationship Id="rId99" Type="http://schemas.openxmlformats.org/officeDocument/2006/relationships/customXml" Target="../ink/ink479.xml"/><Relationship Id="rId101" Type="http://schemas.openxmlformats.org/officeDocument/2006/relationships/customXml" Target="../ink/ink480.xml"/><Relationship Id="rId122" Type="http://schemas.openxmlformats.org/officeDocument/2006/relationships/image" Target="../media/image512.png"/><Relationship Id="rId143" Type="http://schemas.openxmlformats.org/officeDocument/2006/relationships/customXml" Target="../ink/ink501.xml"/><Relationship Id="rId148" Type="http://schemas.openxmlformats.org/officeDocument/2006/relationships/image" Target="../media/image525.png"/><Relationship Id="rId164" Type="http://schemas.openxmlformats.org/officeDocument/2006/relationships/image" Target="../media/image533.png"/><Relationship Id="rId169" Type="http://schemas.openxmlformats.org/officeDocument/2006/relationships/customXml" Target="../ink/ink514.xml"/><Relationship Id="rId185" Type="http://schemas.openxmlformats.org/officeDocument/2006/relationships/customXml" Target="../ink/ink522.xml"/><Relationship Id="rId4" Type="http://schemas.openxmlformats.org/officeDocument/2006/relationships/image" Target="../media/image453.png"/><Relationship Id="rId9" Type="http://schemas.openxmlformats.org/officeDocument/2006/relationships/customXml" Target="../ink/ink434.xml"/><Relationship Id="rId180" Type="http://schemas.openxmlformats.org/officeDocument/2006/relationships/image" Target="../media/image541.png"/><Relationship Id="rId210" Type="http://schemas.openxmlformats.org/officeDocument/2006/relationships/image" Target="../media/image555.png"/><Relationship Id="rId215" Type="http://schemas.openxmlformats.org/officeDocument/2006/relationships/customXml" Target="../ink/ink537.xml"/><Relationship Id="rId236" Type="http://schemas.openxmlformats.org/officeDocument/2006/relationships/customXml" Target="../ink/ink548.xml"/><Relationship Id="rId26" Type="http://schemas.openxmlformats.org/officeDocument/2006/relationships/image" Target="../media/image464.png"/><Relationship Id="rId231" Type="http://schemas.openxmlformats.org/officeDocument/2006/relationships/image" Target="../media/image565.png"/><Relationship Id="rId47" Type="http://schemas.openxmlformats.org/officeDocument/2006/relationships/customXml" Target="../ink/ink453.xml"/><Relationship Id="rId68" Type="http://schemas.openxmlformats.org/officeDocument/2006/relationships/image" Target="../media/image485.png"/><Relationship Id="rId89" Type="http://schemas.openxmlformats.org/officeDocument/2006/relationships/customXml" Target="../ink/ink474.xml"/><Relationship Id="rId112" Type="http://schemas.openxmlformats.org/officeDocument/2006/relationships/image" Target="../media/image507.png"/><Relationship Id="rId133" Type="http://schemas.openxmlformats.org/officeDocument/2006/relationships/customXml" Target="../ink/ink496.xml"/><Relationship Id="rId154" Type="http://schemas.openxmlformats.org/officeDocument/2006/relationships/image" Target="../media/image528.png"/><Relationship Id="rId175" Type="http://schemas.openxmlformats.org/officeDocument/2006/relationships/customXml" Target="../ink/ink517.xml"/><Relationship Id="rId196" Type="http://schemas.openxmlformats.org/officeDocument/2006/relationships/image" Target="../media/image549.png"/><Relationship Id="rId200" Type="http://schemas.openxmlformats.org/officeDocument/2006/relationships/image" Target="../media/image440.png"/><Relationship Id="rId16" Type="http://schemas.openxmlformats.org/officeDocument/2006/relationships/image" Target="../media/image459.png"/><Relationship Id="rId221" Type="http://schemas.openxmlformats.org/officeDocument/2006/relationships/customXml" Target="../ink/ink540.xml"/><Relationship Id="rId242" Type="http://schemas.openxmlformats.org/officeDocument/2006/relationships/customXml" Target="../ink/ink551.xml"/><Relationship Id="rId37" Type="http://schemas.openxmlformats.org/officeDocument/2006/relationships/customXml" Target="../ink/ink448.xml"/><Relationship Id="rId58" Type="http://schemas.openxmlformats.org/officeDocument/2006/relationships/image" Target="../media/image480.png"/><Relationship Id="rId79" Type="http://schemas.openxmlformats.org/officeDocument/2006/relationships/customXml" Target="../ink/ink469.xml"/><Relationship Id="rId102" Type="http://schemas.openxmlformats.org/officeDocument/2006/relationships/image" Target="../media/image502.png"/><Relationship Id="rId123" Type="http://schemas.openxmlformats.org/officeDocument/2006/relationships/customXml" Target="../ink/ink491.xml"/><Relationship Id="rId144" Type="http://schemas.openxmlformats.org/officeDocument/2006/relationships/image" Target="../media/image523.png"/><Relationship Id="rId90" Type="http://schemas.openxmlformats.org/officeDocument/2006/relationships/image" Target="../media/image496.png"/><Relationship Id="rId165" Type="http://schemas.openxmlformats.org/officeDocument/2006/relationships/customXml" Target="../ink/ink512.xml"/><Relationship Id="rId186" Type="http://schemas.openxmlformats.org/officeDocument/2006/relationships/image" Target="../media/image544.png"/><Relationship Id="rId211" Type="http://schemas.openxmlformats.org/officeDocument/2006/relationships/customXml" Target="../ink/ink535.xml"/><Relationship Id="rId232" Type="http://schemas.openxmlformats.org/officeDocument/2006/relationships/customXml" Target="../ink/ink546.xml"/><Relationship Id="rId27" Type="http://schemas.openxmlformats.org/officeDocument/2006/relationships/customXml" Target="../ink/ink443.xml"/><Relationship Id="rId48" Type="http://schemas.openxmlformats.org/officeDocument/2006/relationships/image" Target="../media/image475.png"/><Relationship Id="rId69" Type="http://schemas.openxmlformats.org/officeDocument/2006/relationships/customXml" Target="../ink/ink464.xml"/><Relationship Id="rId113" Type="http://schemas.openxmlformats.org/officeDocument/2006/relationships/customXml" Target="../ink/ink486.xml"/><Relationship Id="rId134" Type="http://schemas.openxmlformats.org/officeDocument/2006/relationships/image" Target="../media/image518.png"/><Relationship Id="rId80" Type="http://schemas.openxmlformats.org/officeDocument/2006/relationships/image" Target="../media/image491.png"/><Relationship Id="rId155" Type="http://schemas.openxmlformats.org/officeDocument/2006/relationships/customXml" Target="../ink/ink507.xml"/><Relationship Id="rId176" Type="http://schemas.openxmlformats.org/officeDocument/2006/relationships/image" Target="../media/image539.png"/><Relationship Id="rId197" Type="http://schemas.openxmlformats.org/officeDocument/2006/relationships/customXml" Target="../ink/ink528.xml"/><Relationship Id="rId201" Type="http://schemas.openxmlformats.org/officeDocument/2006/relationships/customXml" Target="../ink/ink530.xml"/><Relationship Id="rId222" Type="http://schemas.openxmlformats.org/officeDocument/2006/relationships/image" Target="../media/image561.png"/><Relationship Id="rId243" Type="http://schemas.openxmlformats.org/officeDocument/2006/relationships/image" Target="../media/image571.png"/><Relationship Id="rId17" Type="http://schemas.openxmlformats.org/officeDocument/2006/relationships/customXml" Target="../ink/ink438.xml"/><Relationship Id="rId38" Type="http://schemas.openxmlformats.org/officeDocument/2006/relationships/image" Target="../media/image470.png"/><Relationship Id="rId59" Type="http://schemas.openxmlformats.org/officeDocument/2006/relationships/customXml" Target="../ink/ink459.xml"/><Relationship Id="rId103" Type="http://schemas.openxmlformats.org/officeDocument/2006/relationships/customXml" Target="../ink/ink481.xml"/><Relationship Id="rId124" Type="http://schemas.openxmlformats.org/officeDocument/2006/relationships/image" Target="../media/image513.png"/><Relationship Id="rId70" Type="http://schemas.openxmlformats.org/officeDocument/2006/relationships/image" Target="../media/image486.png"/><Relationship Id="rId91" Type="http://schemas.openxmlformats.org/officeDocument/2006/relationships/customXml" Target="../ink/ink475.xml"/><Relationship Id="rId145" Type="http://schemas.openxmlformats.org/officeDocument/2006/relationships/customXml" Target="../ink/ink502.xml"/><Relationship Id="rId166" Type="http://schemas.openxmlformats.org/officeDocument/2006/relationships/image" Target="../media/image534.png"/><Relationship Id="rId187" Type="http://schemas.openxmlformats.org/officeDocument/2006/relationships/customXml" Target="../ink/ink523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556.png"/><Relationship Id="rId233" Type="http://schemas.openxmlformats.org/officeDocument/2006/relationships/image" Target="../media/image566.png"/><Relationship Id="rId28" Type="http://schemas.openxmlformats.org/officeDocument/2006/relationships/image" Target="../media/image465.png"/><Relationship Id="rId49" Type="http://schemas.openxmlformats.org/officeDocument/2006/relationships/customXml" Target="../ink/ink454.xml"/><Relationship Id="rId114" Type="http://schemas.openxmlformats.org/officeDocument/2006/relationships/image" Target="../media/image508.png"/><Relationship Id="rId60" Type="http://schemas.openxmlformats.org/officeDocument/2006/relationships/image" Target="../media/image481.png"/><Relationship Id="rId81" Type="http://schemas.openxmlformats.org/officeDocument/2006/relationships/customXml" Target="../ink/ink470.xml"/><Relationship Id="rId135" Type="http://schemas.openxmlformats.org/officeDocument/2006/relationships/customXml" Target="../ink/ink497.xml"/><Relationship Id="rId156" Type="http://schemas.openxmlformats.org/officeDocument/2006/relationships/image" Target="../media/image529.png"/><Relationship Id="rId177" Type="http://schemas.openxmlformats.org/officeDocument/2006/relationships/customXml" Target="../ink/ink518.xml"/><Relationship Id="rId198" Type="http://schemas.openxmlformats.org/officeDocument/2006/relationships/image" Target="../media/image550.png"/><Relationship Id="rId202" Type="http://schemas.openxmlformats.org/officeDocument/2006/relationships/image" Target="../media/image551.png"/><Relationship Id="rId223" Type="http://schemas.openxmlformats.org/officeDocument/2006/relationships/customXml" Target="../ink/ink541.xml"/><Relationship Id="rId18" Type="http://schemas.openxmlformats.org/officeDocument/2006/relationships/image" Target="../media/image460.png"/><Relationship Id="rId39" Type="http://schemas.openxmlformats.org/officeDocument/2006/relationships/customXml" Target="../ink/ink449.xml"/><Relationship Id="rId50" Type="http://schemas.openxmlformats.org/officeDocument/2006/relationships/image" Target="../media/image476.png"/><Relationship Id="rId104" Type="http://schemas.openxmlformats.org/officeDocument/2006/relationships/image" Target="../media/image503.png"/><Relationship Id="rId125" Type="http://schemas.openxmlformats.org/officeDocument/2006/relationships/customXml" Target="../ink/ink492.xml"/><Relationship Id="rId146" Type="http://schemas.openxmlformats.org/officeDocument/2006/relationships/image" Target="../media/image524.png"/><Relationship Id="rId167" Type="http://schemas.openxmlformats.org/officeDocument/2006/relationships/customXml" Target="../ink/ink513.xml"/><Relationship Id="rId188" Type="http://schemas.openxmlformats.org/officeDocument/2006/relationships/image" Target="../media/image545.png"/><Relationship Id="rId71" Type="http://schemas.openxmlformats.org/officeDocument/2006/relationships/customXml" Target="../ink/ink465.xml"/><Relationship Id="rId92" Type="http://schemas.openxmlformats.org/officeDocument/2006/relationships/image" Target="../media/image497.png"/><Relationship Id="rId213" Type="http://schemas.openxmlformats.org/officeDocument/2006/relationships/customXml" Target="../ink/ink536.xml"/><Relationship Id="rId234" Type="http://schemas.openxmlformats.org/officeDocument/2006/relationships/customXml" Target="../ink/ink547.xml"/><Relationship Id="rId2" Type="http://schemas.openxmlformats.org/officeDocument/2006/relationships/image" Target="../media/image4.jpeg"/><Relationship Id="rId29" Type="http://schemas.openxmlformats.org/officeDocument/2006/relationships/customXml" Target="../ink/ink444.xml"/><Relationship Id="rId40" Type="http://schemas.openxmlformats.org/officeDocument/2006/relationships/image" Target="../media/image471.png"/><Relationship Id="rId115" Type="http://schemas.openxmlformats.org/officeDocument/2006/relationships/customXml" Target="../ink/ink487.xml"/><Relationship Id="rId136" Type="http://schemas.openxmlformats.org/officeDocument/2006/relationships/image" Target="../media/image519.png"/><Relationship Id="rId157" Type="http://schemas.openxmlformats.org/officeDocument/2006/relationships/customXml" Target="../ink/ink508.xml"/><Relationship Id="rId178" Type="http://schemas.openxmlformats.org/officeDocument/2006/relationships/image" Target="../media/image540.png"/><Relationship Id="rId61" Type="http://schemas.openxmlformats.org/officeDocument/2006/relationships/customXml" Target="../ink/ink460.xml"/><Relationship Id="rId82" Type="http://schemas.openxmlformats.org/officeDocument/2006/relationships/image" Target="../media/image492.png"/><Relationship Id="rId199" Type="http://schemas.openxmlformats.org/officeDocument/2006/relationships/customXml" Target="../ink/ink529.xml"/><Relationship Id="rId203" Type="http://schemas.openxmlformats.org/officeDocument/2006/relationships/customXml" Target="../ink/ink531.xml"/><Relationship Id="rId19" Type="http://schemas.openxmlformats.org/officeDocument/2006/relationships/customXml" Target="../ink/ink439.xml"/><Relationship Id="rId224" Type="http://schemas.openxmlformats.org/officeDocument/2006/relationships/image" Target="../media/image562.png"/><Relationship Id="rId30" Type="http://schemas.openxmlformats.org/officeDocument/2006/relationships/image" Target="../media/image466.png"/><Relationship Id="rId105" Type="http://schemas.openxmlformats.org/officeDocument/2006/relationships/customXml" Target="../ink/ink482.xml"/><Relationship Id="rId126" Type="http://schemas.openxmlformats.org/officeDocument/2006/relationships/image" Target="../media/image514.png"/><Relationship Id="rId147" Type="http://schemas.openxmlformats.org/officeDocument/2006/relationships/customXml" Target="../ink/ink503.xml"/><Relationship Id="rId168" Type="http://schemas.openxmlformats.org/officeDocument/2006/relationships/image" Target="../media/image535.png"/><Relationship Id="rId51" Type="http://schemas.openxmlformats.org/officeDocument/2006/relationships/customXml" Target="../ink/ink455.xml"/><Relationship Id="rId72" Type="http://schemas.openxmlformats.org/officeDocument/2006/relationships/image" Target="../media/image487.png"/><Relationship Id="rId93" Type="http://schemas.openxmlformats.org/officeDocument/2006/relationships/customXml" Target="../ink/ink476.xml"/><Relationship Id="rId189" Type="http://schemas.openxmlformats.org/officeDocument/2006/relationships/customXml" Target="../ink/ink524.xml"/><Relationship Id="rId3" Type="http://schemas.openxmlformats.org/officeDocument/2006/relationships/image" Target="../media/image1.png"/><Relationship Id="rId214" Type="http://schemas.openxmlformats.org/officeDocument/2006/relationships/image" Target="../media/image557.png"/><Relationship Id="rId235" Type="http://schemas.openxmlformats.org/officeDocument/2006/relationships/image" Target="../media/image567.png"/><Relationship Id="rId116" Type="http://schemas.openxmlformats.org/officeDocument/2006/relationships/image" Target="../media/image509.png"/><Relationship Id="rId137" Type="http://schemas.openxmlformats.org/officeDocument/2006/relationships/customXml" Target="../ink/ink498.xml"/><Relationship Id="rId158" Type="http://schemas.openxmlformats.org/officeDocument/2006/relationships/image" Target="../media/image530.png"/><Relationship Id="rId20" Type="http://schemas.openxmlformats.org/officeDocument/2006/relationships/image" Target="../media/image461.png"/><Relationship Id="rId41" Type="http://schemas.openxmlformats.org/officeDocument/2006/relationships/customXml" Target="../ink/ink450.xml"/><Relationship Id="rId62" Type="http://schemas.openxmlformats.org/officeDocument/2006/relationships/image" Target="../media/image482.png"/><Relationship Id="rId83" Type="http://schemas.openxmlformats.org/officeDocument/2006/relationships/customXml" Target="../ink/ink471.xml"/><Relationship Id="rId179" Type="http://schemas.openxmlformats.org/officeDocument/2006/relationships/customXml" Target="../ink/ink519.xml"/><Relationship Id="rId190" Type="http://schemas.openxmlformats.org/officeDocument/2006/relationships/image" Target="../media/image546.png"/><Relationship Id="rId204" Type="http://schemas.openxmlformats.org/officeDocument/2006/relationships/image" Target="../media/image552.png"/><Relationship Id="rId225" Type="http://schemas.openxmlformats.org/officeDocument/2006/relationships/customXml" Target="../ink/ink542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56.xml"/><Relationship Id="rId18" Type="http://schemas.openxmlformats.org/officeDocument/2006/relationships/image" Target="../media/image579.png"/><Relationship Id="rId26" Type="http://schemas.openxmlformats.org/officeDocument/2006/relationships/image" Target="../media/image583.png"/><Relationship Id="rId39" Type="http://schemas.openxmlformats.org/officeDocument/2006/relationships/customXml" Target="../ink/ink569.xml"/><Relationship Id="rId21" Type="http://schemas.openxmlformats.org/officeDocument/2006/relationships/customXml" Target="../ink/ink560.xml"/><Relationship Id="rId34" Type="http://schemas.openxmlformats.org/officeDocument/2006/relationships/image" Target="../media/image587.png"/><Relationship Id="rId42" Type="http://schemas.openxmlformats.org/officeDocument/2006/relationships/image" Target="../media/image591.png"/><Relationship Id="rId47" Type="http://schemas.openxmlformats.org/officeDocument/2006/relationships/customXml" Target="../ink/ink573.xml"/><Relationship Id="rId50" Type="http://schemas.openxmlformats.org/officeDocument/2006/relationships/image" Target="../media/image595.png"/><Relationship Id="rId7" Type="http://schemas.openxmlformats.org/officeDocument/2006/relationships/customXml" Target="../ink/ink553.xml"/><Relationship Id="rId2" Type="http://schemas.openxmlformats.org/officeDocument/2006/relationships/image" Target="../media/image4.jpeg"/><Relationship Id="rId16" Type="http://schemas.openxmlformats.org/officeDocument/2006/relationships/image" Target="../media/image578.png"/><Relationship Id="rId29" Type="http://schemas.openxmlformats.org/officeDocument/2006/relationships/customXml" Target="../ink/ink564.xml"/><Relationship Id="rId11" Type="http://schemas.openxmlformats.org/officeDocument/2006/relationships/customXml" Target="../ink/ink555.xml"/><Relationship Id="rId24" Type="http://schemas.openxmlformats.org/officeDocument/2006/relationships/image" Target="../media/image582.png"/><Relationship Id="rId32" Type="http://schemas.openxmlformats.org/officeDocument/2006/relationships/image" Target="../media/image586.png"/><Relationship Id="rId37" Type="http://schemas.openxmlformats.org/officeDocument/2006/relationships/customXml" Target="../ink/ink568.xml"/><Relationship Id="rId40" Type="http://schemas.openxmlformats.org/officeDocument/2006/relationships/image" Target="../media/image590.png"/><Relationship Id="rId45" Type="http://schemas.openxmlformats.org/officeDocument/2006/relationships/customXml" Target="../ink/ink572.xml"/><Relationship Id="rId5" Type="http://schemas.openxmlformats.org/officeDocument/2006/relationships/customXml" Target="../ink/ink552.xml"/><Relationship Id="rId15" Type="http://schemas.openxmlformats.org/officeDocument/2006/relationships/customXml" Target="../ink/ink557.xml"/><Relationship Id="rId23" Type="http://schemas.openxmlformats.org/officeDocument/2006/relationships/customXml" Target="../ink/ink561.xml"/><Relationship Id="rId28" Type="http://schemas.openxmlformats.org/officeDocument/2006/relationships/image" Target="../media/image584.png"/><Relationship Id="rId36" Type="http://schemas.openxmlformats.org/officeDocument/2006/relationships/image" Target="../media/image588.png"/><Relationship Id="rId49" Type="http://schemas.openxmlformats.org/officeDocument/2006/relationships/customXml" Target="../ink/ink574.xml"/><Relationship Id="rId10" Type="http://schemas.openxmlformats.org/officeDocument/2006/relationships/image" Target="../media/image575.png"/><Relationship Id="rId19" Type="http://schemas.openxmlformats.org/officeDocument/2006/relationships/customXml" Target="../ink/ink559.xml"/><Relationship Id="rId31" Type="http://schemas.openxmlformats.org/officeDocument/2006/relationships/customXml" Target="../ink/ink565.xml"/><Relationship Id="rId44" Type="http://schemas.openxmlformats.org/officeDocument/2006/relationships/image" Target="../media/image592.png"/><Relationship Id="rId4" Type="http://schemas.openxmlformats.org/officeDocument/2006/relationships/image" Target="../media/image572.png"/><Relationship Id="rId9" Type="http://schemas.openxmlformats.org/officeDocument/2006/relationships/customXml" Target="../ink/ink554.xml"/><Relationship Id="rId14" Type="http://schemas.openxmlformats.org/officeDocument/2006/relationships/image" Target="../media/image577.png"/><Relationship Id="rId22" Type="http://schemas.openxmlformats.org/officeDocument/2006/relationships/image" Target="../media/image581.png"/><Relationship Id="rId27" Type="http://schemas.openxmlformats.org/officeDocument/2006/relationships/customXml" Target="../ink/ink563.xml"/><Relationship Id="rId30" Type="http://schemas.openxmlformats.org/officeDocument/2006/relationships/image" Target="../media/image585.png"/><Relationship Id="rId35" Type="http://schemas.openxmlformats.org/officeDocument/2006/relationships/customXml" Target="../ink/ink567.xml"/><Relationship Id="rId43" Type="http://schemas.openxmlformats.org/officeDocument/2006/relationships/customXml" Target="../ink/ink571.xml"/><Relationship Id="rId48" Type="http://schemas.openxmlformats.org/officeDocument/2006/relationships/image" Target="../media/image594.png"/><Relationship Id="rId8" Type="http://schemas.openxmlformats.org/officeDocument/2006/relationships/image" Target="../media/image574.png"/><Relationship Id="rId3" Type="http://schemas.openxmlformats.org/officeDocument/2006/relationships/image" Target="../media/image1.png"/><Relationship Id="rId12" Type="http://schemas.openxmlformats.org/officeDocument/2006/relationships/image" Target="../media/image576.png"/><Relationship Id="rId17" Type="http://schemas.openxmlformats.org/officeDocument/2006/relationships/customXml" Target="../ink/ink558.xml"/><Relationship Id="rId25" Type="http://schemas.openxmlformats.org/officeDocument/2006/relationships/customXml" Target="../ink/ink562.xml"/><Relationship Id="rId33" Type="http://schemas.openxmlformats.org/officeDocument/2006/relationships/customXml" Target="../ink/ink566.xml"/><Relationship Id="rId38" Type="http://schemas.openxmlformats.org/officeDocument/2006/relationships/image" Target="../media/image589.png"/><Relationship Id="rId46" Type="http://schemas.openxmlformats.org/officeDocument/2006/relationships/image" Target="../media/image593.png"/><Relationship Id="rId20" Type="http://schemas.openxmlformats.org/officeDocument/2006/relationships/image" Target="../media/image580.png"/><Relationship Id="rId41" Type="http://schemas.openxmlformats.org/officeDocument/2006/relationships/customXml" Target="../ink/ink57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3.png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8.png"/><Relationship Id="rId21" Type="http://schemas.openxmlformats.org/officeDocument/2006/relationships/customXml" Target="../ink/ink583.xml"/><Relationship Id="rId42" Type="http://schemas.openxmlformats.org/officeDocument/2006/relationships/image" Target="../media/image614.png"/><Relationship Id="rId47" Type="http://schemas.openxmlformats.org/officeDocument/2006/relationships/customXml" Target="../ink/ink596.xml"/><Relationship Id="rId63" Type="http://schemas.openxmlformats.org/officeDocument/2006/relationships/customXml" Target="../ink/ink604.xml"/><Relationship Id="rId68" Type="http://schemas.openxmlformats.org/officeDocument/2006/relationships/image" Target="../media/image627.png"/><Relationship Id="rId84" Type="http://schemas.openxmlformats.org/officeDocument/2006/relationships/image" Target="../media/image635.png"/><Relationship Id="rId89" Type="http://schemas.openxmlformats.org/officeDocument/2006/relationships/customXml" Target="../ink/ink617.xml"/><Relationship Id="rId16" Type="http://schemas.openxmlformats.org/officeDocument/2006/relationships/image" Target="../media/image602.png"/><Relationship Id="rId11" Type="http://schemas.openxmlformats.org/officeDocument/2006/relationships/customXml" Target="../ink/ink578.xml"/><Relationship Id="rId32" Type="http://schemas.openxmlformats.org/officeDocument/2006/relationships/image" Target="../media/image609.png"/><Relationship Id="rId37" Type="http://schemas.openxmlformats.org/officeDocument/2006/relationships/customXml" Target="../ink/ink591.xml"/><Relationship Id="rId53" Type="http://schemas.openxmlformats.org/officeDocument/2006/relationships/customXml" Target="../ink/ink599.xml"/><Relationship Id="rId58" Type="http://schemas.openxmlformats.org/officeDocument/2006/relationships/image" Target="../media/image622.png"/><Relationship Id="rId74" Type="http://schemas.openxmlformats.org/officeDocument/2006/relationships/image" Target="../media/image630.png"/><Relationship Id="rId79" Type="http://schemas.openxmlformats.org/officeDocument/2006/relationships/customXml" Target="../ink/ink612.xml"/><Relationship Id="rId5" Type="http://schemas.openxmlformats.org/officeDocument/2006/relationships/customXml" Target="../ink/ink575.xml"/><Relationship Id="rId90" Type="http://schemas.openxmlformats.org/officeDocument/2006/relationships/image" Target="../media/image638.png"/><Relationship Id="rId95" Type="http://schemas.openxmlformats.org/officeDocument/2006/relationships/customXml" Target="../ink/ink620.xml"/><Relationship Id="rId22" Type="http://schemas.openxmlformats.org/officeDocument/2006/relationships/image" Target="../media/image605.png"/><Relationship Id="rId27" Type="http://schemas.openxmlformats.org/officeDocument/2006/relationships/customXml" Target="../ink/ink586.xml"/><Relationship Id="rId43" Type="http://schemas.openxmlformats.org/officeDocument/2006/relationships/customXml" Target="../ink/ink594.xml"/><Relationship Id="rId48" Type="http://schemas.openxmlformats.org/officeDocument/2006/relationships/image" Target="../media/image617.png"/><Relationship Id="rId64" Type="http://schemas.openxmlformats.org/officeDocument/2006/relationships/image" Target="../media/image625.png"/><Relationship Id="rId69" Type="http://schemas.openxmlformats.org/officeDocument/2006/relationships/customXml" Target="../ink/ink607.xml"/><Relationship Id="rId8" Type="http://schemas.openxmlformats.org/officeDocument/2006/relationships/image" Target="../media/image598.png"/><Relationship Id="rId51" Type="http://schemas.openxmlformats.org/officeDocument/2006/relationships/customXml" Target="../ink/ink598.xml"/><Relationship Id="rId72" Type="http://schemas.openxmlformats.org/officeDocument/2006/relationships/image" Target="../media/image629.png"/><Relationship Id="rId80" Type="http://schemas.openxmlformats.org/officeDocument/2006/relationships/image" Target="../media/image633.png"/><Relationship Id="rId85" Type="http://schemas.openxmlformats.org/officeDocument/2006/relationships/customXml" Target="../ink/ink615.xml"/><Relationship Id="rId93" Type="http://schemas.openxmlformats.org/officeDocument/2006/relationships/customXml" Target="../ink/ink619.xml"/><Relationship Id="rId3" Type="http://schemas.openxmlformats.org/officeDocument/2006/relationships/image" Target="../media/image1.png"/><Relationship Id="rId12" Type="http://schemas.openxmlformats.org/officeDocument/2006/relationships/image" Target="../media/image600.png"/><Relationship Id="rId17" Type="http://schemas.openxmlformats.org/officeDocument/2006/relationships/customXml" Target="../ink/ink581.xml"/><Relationship Id="rId25" Type="http://schemas.openxmlformats.org/officeDocument/2006/relationships/customXml" Target="../ink/ink585.xml"/><Relationship Id="rId33" Type="http://schemas.openxmlformats.org/officeDocument/2006/relationships/customXml" Target="../ink/ink589.xml"/><Relationship Id="rId38" Type="http://schemas.openxmlformats.org/officeDocument/2006/relationships/image" Target="../media/image612.png"/><Relationship Id="rId46" Type="http://schemas.openxmlformats.org/officeDocument/2006/relationships/image" Target="../media/image616.png"/><Relationship Id="rId59" Type="http://schemas.openxmlformats.org/officeDocument/2006/relationships/customXml" Target="../ink/ink602.xml"/><Relationship Id="rId67" Type="http://schemas.openxmlformats.org/officeDocument/2006/relationships/customXml" Target="../ink/ink606.xml"/><Relationship Id="rId20" Type="http://schemas.openxmlformats.org/officeDocument/2006/relationships/image" Target="../media/image604.png"/><Relationship Id="rId41" Type="http://schemas.openxmlformats.org/officeDocument/2006/relationships/customXml" Target="../ink/ink593.xml"/><Relationship Id="rId54" Type="http://schemas.openxmlformats.org/officeDocument/2006/relationships/image" Target="../media/image620.png"/><Relationship Id="rId62" Type="http://schemas.openxmlformats.org/officeDocument/2006/relationships/image" Target="../media/image624.png"/><Relationship Id="rId70" Type="http://schemas.openxmlformats.org/officeDocument/2006/relationships/image" Target="../media/image628.png"/><Relationship Id="rId75" Type="http://schemas.openxmlformats.org/officeDocument/2006/relationships/customXml" Target="../ink/ink610.xml"/><Relationship Id="rId83" Type="http://schemas.openxmlformats.org/officeDocument/2006/relationships/customXml" Target="../ink/ink614.xml"/><Relationship Id="rId88" Type="http://schemas.openxmlformats.org/officeDocument/2006/relationships/image" Target="../media/image637.png"/><Relationship Id="rId91" Type="http://schemas.openxmlformats.org/officeDocument/2006/relationships/customXml" Target="../ink/ink618.xml"/><Relationship Id="rId96" Type="http://schemas.openxmlformats.org/officeDocument/2006/relationships/image" Target="../media/image64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7.png"/><Relationship Id="rId15" Type="http://schemas.openxmlformats.org/officeDocument/2006/relationships/customXml" Target="../ink/ink580.xml"/><Relationship Id="rId23" Type="http://schemas.openxmlformats.org/officeDocument/2006/relationships/customXml" Target="../ink/ink584.xml"/><Relationship Id="rId28" Type="http://schemas.openxmlformats.org/officeDocument/2006/relationships/image" Target="../media/image607.png"/><Relationship Id="rId36" Type="http://schemas.openxmlformats.org/officeDocument/2006/relationships/image" Target="../media/image611.png"/><Relationship Id="rId49" Type="http://schemas.openxmlformats.org/officeDocument/2006/relationships/customXml" Target="../ink/ink597.xml"/><Relationship Id="rId57" Type="http://schemas.openxmlformats.org/officeDocument/2006/relationships/customXml" Target="../ink/ink601.xml"/><Relationship Id="rId10" Type="http://schemas.openxmlformats.org/officeDocument/2006/relationships/image" Target="../media/image599.png"/><Relationship Id="rId31" Type="http://schemas.openxmlformats.org/officeDocument/2006/relationships/customXml" Target="../ink/ink588.xml"/><Relationship Id="rId44" Type="http://schemas.openxmlformats.org/officeDocument/2006/relationships/image" Target="../media/image615.png"/><Relationship Id="rId52" Type="http://schemas.openxmlformats.org/officeDocument/2006/relationships/image" Target="../media/image619.png"/><Relationship Id="rId60" Type="http://schemas.openxmlformats.org/officeDocument/2006/relationships/image" Target="../media/image623.png"/><Relationship Id="rId65" Type="http://schemas.openxmlformats.org/officeDocument/2006/relationships/customXml" Target="../ink/ink605.xml"/><Relationship Id="rId73" Type="http://schemas.openxmlformats.org/officeDocument/2006/relationships/customXml" Target="../ink/ink609.xml"/><Relationship Id="rId78" Type="http://schemas.openxmlformats.org/officeDocument/2006/relationships/image" Target="../media/image632.png"/><Relationship Id="rId81" Type="http://schemas.openxmlformats.org/officeDocument/2006/relationships/customXml" Target="../ink/ink613.xml"/><Relationship Id="rId86" Type="http://schemas.openxmlformats.org/officeDocument/2006/relationships/image" Target="../media/image636.png"/><Relationship Id="rId94" Type="http://schemas.openxmlformats.org/officeDocument/2006/relationships/image" Target="../media/image640.png"/><Relationship Id="rId4" Type="http://schemas.openxmlformats.org/officeDocument/2006/relationships/image" Target="../media/image596.png"/><Relationship Id="rId9" Type="http://schemas.openxmlformats.org/officeDocument/2006/relationships/customXml" Target="../ink/ink577.xml"/><Relationship Id="rId13" Type="http://schemas.openxmlformats.org/officeDocument/2006/relationships/customXml" Target="../ink/ink579.xml"/><Relationship Id="rId18" Type="http://schemas.openxmlformats.org/officeDocument/2006/relationships/image" Target="../media/image603.png"/><Relationship Id="rId39" Type="http://schemas.openxmlformats.org/officeDocument/2006/relationships/customXml" Target="../ink/ink592.xml"/><Relationship Id="rId34" Type="http://schemas.openxmlformats.org/officeDocument/2006/relationships/image" Target="../media/image610.png"/><Relationship Id="rId50" Type="http://schemas.openxmlformats.org/officeDocument/2006/relationships/image" Target="../media/image618.png"/><Relationship Id="rId55" Type="http://schemas.openxmlformats.org/officeDocument/2006/relationships/customXml" Target="../ink/ink600.xml"/><Relationship Id="rId76" Type="http://schemas.openxmlformats.org/officeDocument/2006/relationships/image" Target="../media/image631.png"/><Relationship Id="rId7" Type="http://schemas.openxmlformats.org/officeDocument/2006/relationships/customXml" Target="../ink/ink576.xml"/><Relationship Id="rId71" Type="http://schemas.openxmlformats.org/officeDocument/2006/relationships/customXml" Target="../ink/ink608.xml"/><Relationship Id="rId92" Type="http://schemas.openxmlformats.org/officeDocument/2006/relationships/image" Target="../media/image639.png"/><Relationship Id="rId2" Type="http://schemas.openxmlformats.org/officeDocument/2006/relationships/image" Target="../media/image4.jpeg"/><Relationship Id="rId29" Type="http://schemas.openxmlformats.org/officeDocument/2006/relationships/customXml" Target="../ink/ink587.xml"/><Relationship Id="rId24" Type="http://schemas.openxmlformats.org/officeDocument/2006/relationships/image" Target="../media/image606.png"/><Relationship Id="rId40" Type="http://schemas.openxmlformats.org/officeDocument/2006/relationships/image" Target="../media/image613.png"/><Relationship Id="rId45" Type="http://schemas.openxmlformats.org/officeDocument/2006/relationships/customXml" Target="../ink/ink595.xml"/><Relationship Id="rId66" Type="http://schemas.openxmlformats.org/officeDocument/2006/relationships/image" Target="../media/image626.png"/><Relationship Id="rId87" Type="http://schemas.openxmlformats.org/officeDocument/2006/relationships/customXml" Target="../ink/ink616.xml"/><Relationship Id="rId61" Type="http://schemas.openxmlformats.org/officeDocument/2006/relationships/customXml" Target="../ink/ink603.xml"/><Relationship Id="rId82" Type="http://schemas.openxmlformats.org/officeDocument/2006/relationships/image" Target="../media/image634.png"/><Relationship Id="rId19" Type="http://schemas.openxmlformats.org/officeDocument/2006/relationships/customXml" Target="../ink/ink582.xml"/><Relationship Id="rId14" Type="http://schemas.openxmlformats.org/officeDocument/2006/relationships/image" Target="../media/image601.png"/><Relationship Id="rId30" Type="http://schemas.openxmlformats.org/officeDocument/2006/relationships/image" Target="../media/image608.png"/><Relationship Id="rId35" Type="http://schemas.openxmlformats.org/officeDocument/2006/relationships/customXml" Target="../ink/ink590.xml"/><Relationship Id="rId56" Type="http://schemas.openxmlformats.org/officeDocument/2006/relationships/image" Target="../media/image621.png"/><Relationship Id="rId77" Type="http://schemas.openxmlformats.org/officeDocument/2006/relationships/customXml" Target="../ink/ink611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53.png"/><Relationship Id="rId21" Type="http://schemas.openxmlformats.org/officeDocument/2006/relationships/customXml" Target="../ink/ink629.xml"/><Relationship Id="rId42" Type="http://schemas.openxmlformats.org/officeDocument/2006/relationships/image" Target="../media/image661.png"/><Relationship Id="rId47" Type="http://schemas.openxmlformats.org/officeDocument/2006/relationships/customXml" Target="../ink/ink642.xml"/><Relationship Id="rId63" Type="http://schemas.openxmlformats.org/officeDocument/2006/relationships/customXml" Target="../ink/ink650.xml"/><Relationship Id="rId68" Type="http://schemas.openxmlformats.org/officeDocument/2006/relationships/image" Target="../media/image674.png"/><Relationship Id="rId84" Type="http://schemas.openxmlformats.org/officeDocument/2006/relationships/image" Target="../media/image682.png"/><Relationship Id="rId89" Type="http://schemas.openxmlformats.org/officeDocument/2006/relationships/customXml" Target="../ink/ink663.xml"/><Relationship Id="rId112" Type="http://schemas.openxmlformats.org/officeDocument/2006/relationships/image" Target="../media/image696.png"/><Relationship Id="rId16" Type="http://schemas.openxmlformats.org/officeDocument/2006/relationships/image" Target="../media/image648.png"/><Relationship Id="rId107" Type="http://schemas.openxmlformats.org/officeDocument/2006/relationships/customXml" Target="../ink/ink672.xml"/><Relationship Id="rId11" Type="http://schemas.openxmlformats.org/officeDocument/2006/relationships/customXml" Target="../ink/ink624.xml"/><Relationship Id="rId32" Type="http://schemas.openxmlformats.org/officeDocument/2006/relationships/image" Target="../media/image656.png"/><Relationship Id="rId37" Type="http://schemas.openxmlformats.org/officeDocument/2006/relationships/customXml" Target="../ink/ink637.xml"/><Relationship Id="rId53" Type="http://schemas.openxmlformats.org/officeDocument/2006/relationships/customXml" Target="../ink/ink645.xml"/><Relationship Id="rId58" Type="http://schemas.openxmlformats.org/officeDocument/2006/relationships/image" Target="../media/image669.png"/><Relationship Id="rId74" Type="http://schemas.openxmlformats.org/officeDocument/2006/relationships/image" Target="../media/image677.png"/><Relationship Id="rId79" Type="http://schemas.openxmlformats.org/officeDocument/2006/relationships/customXml" Target="../ink/ink658.xml"/><Relationship Id="rId102" Type="http://schemas.openxmlformats.org/officeDocument/2006/relationships/image" Target="../media/image691.png"/><Relationship Id="rId5" Type="http://schemas.openxmlformats.org/officeDocument/2006/relationships/customXml" Target="../ink/ink621.xml"/><Relationship Id="rId90" Type="http://schemas.openxmlformats.org/officeDocument/2006/relationships/image" Target="../media/image685.png"/><Relationship Id="rId95" Type="http://schemas.openxmlformats.org/officeDocument/2006/relationships/customXml" Target="../ink/ink666.xml"/><Relationship Id="rId22" Type="http://schemas.openxmlformats.org/officeDocument/2006/relationships/image" Target="../media/image651.png"/><Relationship Id="rId27" Type="http://schemas.openxmlformats.org/officeDocument/2006/relationships/customXml" Target="../ink/ink632.xml"/><Relationship Id="rId43" Type="http://schemas.openxmlformats.org/officeDocument/2006/relationships/customXml" Target="../ink/ink640.xml"/><Relationship Id="rId48" Type="http://schemas.openxmlformats.org/officeDocument/2006/relationships/image" Target="../media/image664.png"/><Relationship Id="rId64" Type="http://schemas.openxmlformats.org/officeDocument/2006/relationships/image" Target="../media/image672.png"/><Relationship Id="rId69" Type="http://schemas.openxmlformats.org/officeDocument/2006/relationships/customXml" Target="../ink/ink653.xml"/><Relationship Id="rId80" Type="http://schemas.openxmlformats.org/officeDocument/2006/relationships/image" Target="../media/image680.png"/><Relationship Id="rId85" Type="http://schemas.openxmlformats.org/officeDocument/2006/relationships/customXml" Target="../ink/ink661.xml"/><Relationship Id="rId12" Type="http://schemas.openxmlformats.org/officeDocument/2006/relationships/image" Target="../media/image646.png"/><Relationship Id="rId17" Type="http://schemas.openxmlformats.org/officeDocument/2006/relationships/customXml" Target="../ink/ink627.xml"/><Relationship Id="rId33" Type="http://schemas.openxmlformats.org/officeDocument/2006/relationships/customXml" Target="../ink/ink635.xml"/><Relationship Id="rId38" Type="http://schemas.openxmlformats.org/officeDocument/2006/relationships/image" Target="../media/image659.png"/><Relationship Id="rId59" Type="http://schemas.openxmlformats.org/officeDocument/2006/relationships/customXml" Target="../ink/ink648.xml"/><Relationship Id="rId103" Type="http://schemas.openxmlformats.org/officeDocument/2006/relationships/customXml" Target="../ink/ink670.xml"/><Relationship Id="rId108" Type="http://schemas.openxmlformats.org/officeDocument/2006/relationships/image" Target="../media/image694.png"/><Relationship Id="rId54" Type="http://schemas.openxmlformats.org/officeDocument/2006/relationships/image" Target="../media/image667.png"/><Relationship Id="rId70" Type="http://schemas.openxmlformats.org/officeDocument/2006/relationships/image" Target="../media/image675.png"/><Relationship Id="rId75" Type="http://schemas.openxmlformats.org/officeDocument/2006/relationships/customXml" Target="../ink/ink656.xml"/><Relationship Id="rId91" Type="http://schemas.openxmlformats.org/officeDocument/2006/relationships/customXml" Target="../ink/ink664.xml"/><Relationship Id="rId96" Type="http://schemas.openxmlformats.org/officeDocument/2006/relationships/image" Target="../media/image68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3.png"/><Relationship Id="rId15" Type="http://schemas.openxmlformats.org/officeDocument/2006/relationships/customXml" Target="../ink/ink626.xml"/><Relationship Id="rId23" Type="http://schemas.openxmlformats.org/officeDocument/2006/relationships/customXml" Target="../ink/ink630.xml"/><Relationship Id="rId28" Type="http://schemas.openxmlformats.org/officeDocument/2006/relationships/image" Target="../media/image654.png"/><Relationship Id="rId36" Type="http://schemas.openxmlformats.org/officeDocument/2006/relationships/image" Target="../media/image658.png"/><Relationship Id="rId49" Type="http://schemas.openxmlformats.org/officeDocument/2006/relationships/customXml" Target="../ink/ink643.xml"/><Relationship Id="rId57" Type="http://schemas.openxmlformats.org/officeDocument/2006/relationships/customXml" Target="../ink/ink647.xml"/><Relationship Id="rId106" Type="http://schemas.openxmlformats.org/officeDocument/2006/relationships/image" Target="../media/image693.png"/><Relationship Id="rId10" Type="http://schemas.openxmlformats.org/officeDocument/2006/relationships/image" Target="../media/image645.png"/><Relationship Id="rId31" Type="http://schemas.openxmlformats.org/officeDocument/2006/relationships/customXml" Target="../ink/ink634.xml"/><Relationship Id="rId44" Type="http://schemas.openxmlformats.org/officeDocument/2006/relationships/image" Target="../media/image662.png"/><Relationship Id="rId52" Type="http://schemas.openxmlformats.org/officeDocument/2006/relationships/image" Target="../media/image666.png"/><Relationship Id="rId60" Type="http://schemas.openxmlformats.org/officeDocument/2006/relationships/image" Target="../media/image670.png"/><Relationship Id="rId65" Type="http://schemas.openxmlformats.org/officeDocument/2006/relationships/customXml" Target="../ink/ink651.xml"/><Relationship Id="rId73" Type="http://schemas.openxmlformats.org/officeDocument/2006/relationships/customXml" Target="../ink/ink655.xml"/><Relationship Id="rId78" Type="http://schemas.openxmlformats.org/officeDocument/2006/relationships/image" Target="../media/image679.png"/><Relationship Id="rId81" Type="http://schemas.openxmlformats.org/officeDocument/2006/relationships/customXml" Target="../ink/ink659.xml"/><Relationship Id="rId86" Type="http://schemas.openxmlformats.org/officeDocument/2006/relationships/image" Target="../media/image683.png"/><Relationship Id="rId94" Type="http://schemas.openxmlformats.org/officeDocument/2006/relationships/image" Target="../media/image687.png"/><Relationship Id="rId99" Type="http://schemas.openxmlformats.org/officeDocument/2006/relationships/customXml" Target="../ink/ink668.xml"/><Relationship Id="rId101" Type="http://schemas.openxmlformats.org/officeDocument/2006/relationships/customXml" Target="../ink/ink669.xml"/><Relationship Id="rId4" Type="http://schemas.openxmlformats.org/officeDocument/2006/relationships/image" Target="../media/image642.png"/><Relationship Id="rId9" Type="http://schemas.openxmlformats.org/officeDocument/2006/relationships/customXml" Target="../ink/ink623.xml"/><Relationship Id="rId13" Type="http://schemas.openxmlformats.org/officeDocument/2006/relationships/customXml" Target="../ink/ink625.xml"/><Relationship Id="rId18" Type="http://schemas.openxmlformats.org/officeDocument/2006/relationships/image" Target="../media/image649.png"/><Relationship Id="rId39" Type="http://schemas.openxmlformats.org/officeDocument/2006/relationships/customXml" Target="../ink/ink638.xml"/><Relationship Id="rId109" Type="http://schemas.openxmlformats.org/officeDocument/2006/relationships/customXml" Target="../ink/ink673.xml"/><Relationship Id="rId34" Type="http://schemas.openxmlformats.org/officeDocument/2006/relationships/image" Target="../media/image657.png"/><Relationship Id="rId50" Type="http://schemas.openxmlformats.org/officeDocument/2006/relationships/image" Target="../media/image665.png"/><Relationship Id="rId55" Type="http://schemas.openxmlformats.org/officeDocument/2006/relationships/customXml" Target="../ink/ink646.xml"/><Relationship Id="rId76" Type="http://schemas.openxmlformats.org/officeDocument/2006/relationships/image" Target="../media/image678.png"/><Relationship Id="rId97" Type="http://schemas.openxmlformats.org/officeDocument/2006/relationships/customXml" Target="../ink/ink667.xml"/><Relationship Id="rId104" Type="http://schemas.openxmlformats.org/officeDocument/2006/relationships/image" Target="../media/image692.png"/><Relationship Id="rId7" Type="http://schemas.openxmlformats.org/officeDocument/2006/relationships/customXml" Target="../ink/ink622.xml"/><Relationship Id="rId71" Type="http://schemas.openxmlformats.org/officeDocument/2006/relationships/customXml" Target="../ink/ink654.xml"/><Relationship Id="rId92" Type="http://schemas.openxmlformats.org/officeDocument/2006/relationships/image" Target="../media/image686.png"/><Relationship Id="rId2" Type="http://schemas.openxmlformats.org/officeDocument/2006/relationships/image" Target="../media/image4.jpeg"/><Relationship Id="rId29" Type="http://schemas.openxmlformats.org/officeDocument/2006/relationships/customXml" Target="../ink/ink633.xml"/><Relationship Id="rId24" Type="http://schemas.openxmlformats.org/officeDocument/2006/relationships/image" Target="../media/image652.png"/><Relationship Id="rId40" Type="http://schemas.openxmlformats.org/officeDocument/2006/relationships/image" Target="../media/image660.png"/><Relationship Id="rId45" Type="http://schemas.openxmlformats.org/officeDocument/2006/relationships/customXml" Target="../ink/ink641.xml"/><Relationship Id="rId66" Type="http://schemas.openxmlformats.org/officeDocument/2006/relationships/image" Target="../media/image673.png"/><Relationship Id="rId87" Type="http://schemas.openxmlformats.org/officeDocument/2006/relationships/customXml" Target="../ink/ink662.xml"/><Relationship Id="rId110" Type="http://schemas.openxmlformats.org/officeDocument/2006/relationships/image" Target="../media/image695.png"/><Relationship Id="rId61" Type="http://schemas.openxmlformats.org/officeDocument/2006/relationships/customXml" Target="../ink/ink649.xml"/><Relationship Id="rId82" Type="http://schemas.openxmlformats.org/officeDocument/2006/relationships/image" Target="../media/image681.png"/><Relationship Id="rId19" Type="http://schemas.openxmlformats.org/officeDocument/2006/relationships/customXml" Target="../ink/ink628.xml"/><Relationship Id="rId14" Type="http://schemas.openxmlformats.org/officeDocument/2006/relationships/image" Target="../media/image647.png"/><Relationship Id="rId30" Type="http://schemas.openxmlformats.org/officeDocument/2006/relationships/image" Target="../media/image655.png"/><Relationship Id="rId35" Type="http://schemas.openxmlformats.org/officeDocument/2006/relationships/customXml" Target="../ink/ink636.xml"/><Relationship Id="rId56" Type="http://schemas.openxmlformats.org/officeDocument/2006/relationships/image" Target="../media/image668.png"/><Relationship Id="rId77" Type="http://schemas.openxmlformats.org/officeDocument/2006/relationships/customXml" Target="../ink/ink657.xml"/><Relationship Id="rId100" Type="http://schemas.openxmlformats.org/officeDocument/2006/relationships/image" Target="../media/image690.png"/><Relationship Id="rId105" Type="http://schemas.openxmlformats.org/officeDocument/2006/relationships/customXml" Target="../ink/ink671.xml"/><Relationship Id="rId8" Type="http://schemas.openxmlformats.org/officeDocument/2006/relationships/image" Target="../media/image644.png"/><Relationship Id="rId51" Type="http://schemas.openxmlformats.org/officeDocument/2006/relationships/customXml" Target="../ink/ink644.xml"/><Relationship Id="rId72" Type="http://schemas.openxmlformats.org/officeDocument/2006/relationships/image" Target="../media/image676.png"/><Relationship Id="rId93" Type="http://schemas.openxmlformats.org/officeDocument/2006/relationships/customXml" Target="../ink/ink665.xml"/><Relationship Id="rId98" Type="http://schemas.openxmlformats.org/officeDocument/2006/relationships/image" Target="../media/image689.png"/><Relationship Id="rId3" Type="http://schemas.openxmlformats.org/officeDocument/2006/relationships/image" Target="../media/image1.png"/><Relationship Id="rId25" Type="http://schemas.openxmlformats.org/officeDocument/2006/relationships/customXml" Target="../ink/ink631.xml"/><Relationship Id="rId46" Type="http://schemas.openxmlformats.org/officeDocument/2006/relationships/image" Target="../media/image663.png"/><Relationship Id="rId67" Type="http://schemas.openxmlformats.org/officeDocument/2006/relationships/customXml" Target="../ink/ink652.xml"/><Relationship Id="rId20" Type="http://schemas.openxmlformats.org/officeDocument/2006/relationships/image" Target="../media/image650.png"/><Relationship Id="rId41" Type="http://schemas.openxmlformats.org/officeDocument/2006/relationships/customXml" Target="../ink/ink639.xml"/><Relationship Id="rId62" Type="http://schemas.openxmlformats.org/officeDocument/2006/relationships/image" Target="../media/image671.png"/><Relationship Id="rId83" Type="http://schemas.openxmlformats.org/officeDocument/2006/relationships/customXml" Target="../ink/ink660.xml"/><Relationship Id="rId88" Type="http://schemas.openxmlformats.org/officeDocument/2006/relationships/image" Target="../media/image684.png"/><Relationship Id="rId111" Type="http://schemas.openxmlformats.org/officeDocument/2006/relationships/customXml" Target="../ink/ink67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9.png"/><Relationship Id="rId13" Type="http://schemas.openxmlformats.org/officeDocument/2006/relationships/customXml" Target="../ink/ink679.xml"/><Relationship Id="rId18" Type="http://schemas.openxmlformats.org/officeDocument/2006/relationships/image" Target="../media/image704.png"/><Relationship Id="rId26" Type="http://schemas.openxmlformats.org/officeDocument/2006/relationships/image" Target="../media/image708.png"/><Relationship Id="rId3" Type="http://schemas.openxmlformats.org/officeDocument/2006/relationships/image" Target="../media/image1.png"/><Relationship Id="rId21" Type="http://schemas.openxmlformats.org/officeDocument/2006/relationships/customXml" Target="../ink/ink683.xml"/><Relationship Id="rId7" Type="http://schemas.openxmlformats.org/officeDocument/2006/relationships/customXml" Target="../ink/ink676.xml"/><Relationship Id="rId12" Type="http://schemas.openxmlformats.org/officeDocument/2006/relationships/image" Target="../media/image701.png"/><Relationship Id="rId17" Type="http://schemas.openxmlformats.org/officeDocument/2006/relationships/customXml" Target="../ink/ink681.xml"/><Relationship Id="rId25" Type="http://schemas.openxmlformats.org/officeDocument/2006/relationships/customXml" Target="../ink/ink685.xml"/><Relationship Id="rId2" Type="http://schemas.openxmlformats.org/officeDocument/2006/relationships/image" Target="../media/image4.jpeg"/><Relationship Id="rId16" Type="http://schemas.openxmlformats.org/officeDocument/2006/relationships/image" Target="../media/image703.png"/><Relationship Id="rId20" Type="http://schemas.openxmlformats.org/officeDocument/2006/relationships/image" Target="../media/image705.png"/><Relationship Id="rId29" Type="http://schemas.openxmlformats.org/officeDocument/2006/relationships/customXml" Target="../ink/ink68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98.png"/><Relationship Id="rId11" Type="http://schemas.openxmlformats.org/officeDocument/2006/relationships/customXml" Target="../ink/ink678.xml"/><Relationship Id="rId24" Type="http://schemas.openxmlformats.org/officeDocument/2006/relationships/image" Target="../media/image707.png"/><Relationship Id="rId32" Type="http://schemas.openxmlformats.org/officeDocument/2006/relationships/image" Target="../media/image711.png"/><Relationship Id="rId5" Type="http://schemas.openxmlformats.org/officeDocument/2006/relationships/customXml" Target="../ink/ink675.xml"/><Relationship Id="rId15" Type="http://schemas.openxmlformats.org/officeDocument/2006/relationships/customXml" Target="../ink/ink680.xml"/><Relationship Id="rId23" Type="http://schemas.openxmlformats.org/officeDocument/2006/relationships/customXml" Target="../ink/ink684.xml"/><Relationship Id="rId28" Type="http://schemas.openxmlformats.org/officeDocument/2006/relationships/image" Target="../media/image709.png"/><Relationship Id="rId10" Type="http://schemas.openxmlformats.org/officeDocument/2006/relationships/image" Target="../media/image700.png"/><Relationship Id="rId19" Type="http://schemas.openxmlformats.org/officeDocument/2006/relationships/customXml" Target="../ink/ink682.xml"/><Relationship Id="rId31" Type="http://schemas.openxmlformats.org/officeDocument/2006/relationships/customXml" Target="../ink/ink688.xml"/><Relationship Id="rId4" Type="http://schemas.openxmlformats.org/officeDocument/2006/relationships/image" Target="../media/image697.jpeg"/><Relationship Id="rId9" Type="http://schemas.openxmlformats.org/officeDocument/2006/relationships/customXml" Target="../ink/ink677.xml"/><Relationship Id="rId14" Type="http://schemas.openxmlformats.org/officeDocument/2006/relationships/image" Target="../media/image702.png"/><Relationship Id="rId22" Type="http://schemas.openxmlformats.org/officeDocument/2006/relationships/image" Target="../media/image706.png"/><Relationship Id="rId27" Type="http://schemas.openxmlformats.org/officeDocument/2006/relationships/customXml" Target="../ink/ink686.xml"/><Relationship Id="rId30" Type="http://schemas.openxmlformats.org/officeDocument/2006/relationships/image" Target="../media/image710.png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23.png"/><Relationship Id="rId21" Type="http://schemas.openxmlformats.org/officeDocument/2006/relationships/customXml" Target="../ink/ink697.xml"/><Relationship Id="rId34" Type="http://schemas.openxmlformats.org/officeDocument/2006/relationships/image" Target="../media/image727.png"/><Relationship Id="rId42" Type="http://schemas.openxmlformats.org/officeDocument/2006/relationships/image" Target="../media/image731.png"/><Relationship Id="rId47" Type="http://schemas.openxmlformats.org/officeDocument/2006/relationships/customXml" Target="../ink/ink710.xml"/><Relationship Id="rId50" Type="http://schemas.openxmlformats.org/officeDocument/2006/relationships/image" Target="../media/image735.png"/><Relationship Id="rId55" Type="http://schemas.openxmlformats.org/officeDocument/2006/relationships/customXml" Target="../ink/ink714.xml"/><Relationship Id="rId63" Type="http://schemas.openxmlformats.org/officeDocument/2006/relationships/customXml" Target="../ink/ink718.xml"/><Relationship Id="rId7" Type="http://schemas.openxmlformats.org/officeDocument/2006/relationships/customXml" Target="../ink/ink690.xml"/><Relationship Id="rId2" Type="http://schemas.openxmlformats.org/officeDocument/2006/relationships/image" Target="../media/image4.jpeg"/><Relationship Id="rId16" Type="http://schemas.openxmlformats.org/officeDocument/2006/relationships/image" Target="../media/image718.png"/><Relationship Id="rId29" Type="http://schemas.openxmlformats.org/officeDocument/2006/relationships/customXml" Target="../ink/ink701.xml"/><Relationship Id="rId11" Type="http://schemas.openxmlformats.org/officeDocument/2006/relationships/customXml" Target="../ink/ink692.xml"/><Relationship Id="rId24" Type="http://schemas.openxmlformats.org/officeDocument/2006/relationships/image" Target="../media/image722.png"/><Relationship Id="rId32" Type="http://schemas.openxmlformats.org/officeDocument/2006/relationships/image" Target="../media/image726.png"/><Relationship Id="rId37" Type="http://schemas.openxmlformats.org/officeDocument/2006/relationships/customXml" Target="../ink/ink705.xml"/><Relationship Id="rId40" Type="http://schemas.openxmlformats.org/officeDocument/2006/relationships/image" Target="../media/image730.png"/><Relationship Id="rId45" Type="http://schemas.openxmlformats.org/officeDocument/2006/relationships/customXml" Target="../ink/ink709.xml"/><Relationship Id="rId53" Type="http://schemas.openxmlformats.org/officeDocument/2006/relationships/customXml" Target="../ink/ink713.xml"/><Relationship Id="rId58" Type="http://schemas.openxmlformats.org/officeDocument/2006/relationships/image" Target="../media/image739.png"/><Relationship Id="rId66" Type="http://schemas.openxmlformats.org/officeDocument/2006/relationships/image" Target="../media/image743.png"/><Relationship Id="rId5" Type="http://schemas.openxmlformats.org/officeDocument/2006/relationships/customXml" Target="../ink/ink689.xml"/><Relationship Id="rId61" Type="http://schemas.openxmlformats.org/officeDocument/2006/relationships/customXml" Target="../ink/ink717.xml"/><Relationship Id="rId19" Type="http://schemas.openxmlformats.org/officeDocument/2006/relationships/customXml" Target="../ink/ink696.xml"/><Relationship Id="rId14" Type="http://schemas.openxmlformats.org/officeDocument/2006/relationships/image" Target="../media/image717.png"/><Relationship Id="rId22" Type="http://schemas.openxmlformats.org/officeDocument/2006/relationships/image" Target="../media/image721.png"/><Relationship Id="rId27" Type="http://schemas.openxmlformats.org/officeDocument/2006/relationships/customXml" Target="../ink/ink700.xml"/><Relationship Id="rId30" Type="http://schemas.openxmlformats.org/officeDocument/2006/relationships/image" Target="../media/image725.png"/><Relationship Id="rId35" Type="http://schemas.openxmlformats.org/officeDocument/2006/relationships/customXml" Target="../ink/ink704.xml"/><Relationship Id="rId43" Type="http://schemas.openxmlformats.org/officeDocument/2006/relationships/customXml" Target="../ink/ink708.xml"/><Relationship Id="rId48" Type="http://schemas.openxmlformats.org/officeDocument/2006/relationships/image" Target="../media/image734.png"/><Relationship Id="rId56" Type="http://schemas.openxmlformats.org/officeDocument/2006/relationships/image" Target="../media/image738.png"/><Relationship Id="rId64" Type="http://schemas.openxmlformats.org/officeDocument/2006/relationships/image" Target="../media/image742.png"/><Relationship Id="rId8" Type="http://schemas.openxmlformats.org/officeDocument/2006/relationships/image" Target="../media/image714.png"/><Relationship Id="rId51" Type="http://schemas.openxmlformats.org/officeDocument/2006/relationships/customXml" Target="../ink/ink712.xml"/><Relationship Id="rId3" Type="http://schemas.openxmlformats.org/officeDocument/2006/relationships/image" Target="../media/image1.png"/><Relationship Id="rId12" Type="http://schemas.openxmlformats.org/officeDocument/2006/relationships/image" Target="../media/image716.png"/><Relationship Id="rId17" Type="http://schemas.openxmlformats.org/officeDocument/2006/relationships/customXml" Target="../ink/ink695.xml"/><Relationship Id="rId25" Type="http://schemas.openxmlformats.org/officeDocument/2006/relationships/customXml" Target="../ink/ink699.xml"/><Relationship Id="rId33" Type="http://schemas.openxmlformats.org/officeDocument/2006/relationships/customXml" Target="../ink/ink703.xml"/><Relationship Id="rId38" Type="http://schemas.openxmlformats.org/officeDocument/2006/relationships/image" Target="../media/image729.png"/><Relationship Id="rId46" Type="http://schemas.openxmlformats.org/officeDocument/2006/relationships/image" Target="../media/image733.png"/><Relationship Id="rId59" Type="http://schemas.openxmlformats.org/officeDocument/2006/relationships/customXml" Target="../ink/ink716.xml"/><Relationship Id="rId20" Type="http://schemas.openxmlformats.org/officeDocument/2006/relationships/image" Target="../media/image720.png"/><Relationship Id="rId41" Type="http://schemas.openxmlformats.org/officeDocument/2006/relationships/customXml" Target="../ink/ink707.xml"/><Relationship Id="rId54" Type="http://schemas.openxmlformats.org/officeDocument/2006/relationships/image" Target="../media/image737.png"/><Relationship Id="rId62" Type="http://schemas.openxmlformats.org/officeDocument/2006/relationships/image" Target="../media/image74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3.png"/><Relationship Id="rId15" Type="http://schemas.openxmlformats.org/officeDocument/2006/relationships/customXml" Target="../ink/ink694.xml"/><Relationship Id="rId23" Type="http://schemas.openxmlformats.org/officeDocument/2006/relationships/customXml" Target="../ink/ink698.xml"/><Relationship Id="rId28" Type="http://schemas.openxmlformats.org/officeDocument/2006/relationships/image" Target="../media/image724.png"/><Relationship Id="rId36" Type="http://schemas.openxmlformats.org/officeDocument/2006/relationships/image" Target="../media/image728.png"/><Relationship Id="rId49" Type="http://schemas.openxmlformats.org/officeDocument/2006/relationships/customXml" Target="../ink/ink711.xml"/><Relationship Id="rId57" Type="http://schemas.openxmlformats.org/officeDocument/2006/relationships/customXml" Target="../ink/ink715.xml"/><Relationship Id="rId10" Type="http://schemas.openxmlformats.org/officeDocument/2006/relationships/image" Target="../media/image715.png"/><Relationship Id="rId31" Type="http://schemas.openxmlformats.org/officeDocument/2006/relationships/customXml" Target="../ink/ink702.xml"/><Relationship Id="rId44" Type="http://schemas.openxmlformats.org/officeDocument/2006/relationships/image" Target="../media/image732.png"/><Relationship Id="rId52" Type="http://schemas.openxmlformats.org/officeDocument/2006/relationships/image" Target="../media/image736.png"/><Relationship Id="rId60" Type="http://schemas.openxmlformats.org/officeDocument/2006/relationships/image" Target="../media/image740.png"/><Relationship Id="rId65" Type="http://schemas.openxmlformats.org/officeDocument/2006/relationships/customXml" Target="../ink/ink719.xml"/><Relationship Id="rId4" Type="http://schemas.openxmlformats.org/officeDocument/2006/relationships/image" Target="../media/image712.png"/><Relationship Id="rId9" Type="http://schemas.openxmlformats.org/officeDocument/2006/relationships/customXml" Target="../ink/ink691.xml"/><Relationship Id="rId13" Type="http://schemas.openxmlformats.org/officeDocument/2006/relationships/customXml" Target="../ink/ink693.xml"/><Relationship Id="rId18" Type="http://schemas.openxmlformats.org/officeDocument/2006/relationships/image" Target="../media/image719.png"/><Relationship Id="rId39" Type="http://schemas.openxmlformats.org/officeDocument/2006/relationships/customXml" Target="../ink/ink70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6.png"/><Relationship Id="rId13" Type="http://schemas.openxmlformats.org/officeDocument/2006/relationships/customXml" Target="../ink/ink724.xml"/><Relationship Id="rId18" Type="http://schemas.openxmlformats.org/officeDocument/2006/relationships/image" Target="../media/image751.png"/><Relationship Id="rId3" Type="http://schemas.openxmlformats.org/officeDocument/2006/relationships/image" Target="../media/image1.png"/><Relationship Id="rId7" Type="http://schemas.openxmlformats.org/officeDocument/2006/relationships/customXml" Target="../ink/ink721.xml"/><Relationship Id="rId12" Type="http://schemas.openxmlformats.org/officeDocument/2006/relationships/image" Target="../media/image748.png"/><Relationship Id="rId17" Type="http://schemas.openxmlformats.org/officeDocument/2006/relationships/customXml" Target="../ink/ink726.xml"/><Relationship Id="rId2" Type="http://schemas.openxmlformats.org/officeDocument/2006/relationships/image" Target="../media/image4.jpeg"/><Relationship Id="rId16" Type="http://schemas.openxmlformats.org/officeDocument/2006/relationships/image" Target="../media/image750.png"/><Relationship Id="rId20" Type="http://schemas.openxmlformats.org/officeDocument/2006/relationships/image" Target="../media/image75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45.png"/><Relationship Id="rId11" Type="http://schemas.openxmlformats.org/officeDocument/2006/relationships/customXml" Target="../ink/ink723.xml"/><Relationship Id="rId5" Type="http://schemas.openxmlformats.org/officeDocument/2006/relationships/customXml" Target="../ink/ink720.xml"/><Relationship Id="rId15" Type="http://schemas.openxmlformats.org/officeDocument/2006/relationships/customXml" Target="../ink/ink725.xml"/><Relationship Id="rId10" Type="http://schemas.openxmlformats.org/officeDocument/2006/relationships/image" Target="../media/image747.png"/><Relationship Id="rId19" Type="http://schemas.openxmlformats.org/officeDocument/2006/relationships/customXml" Target="../ink/ink727.xml"/><Relationship Id="rId4" Type="http://schemas.openxmlformats.org/officeDocument/2006/relationships/image" Target="../media/image744.png"/><Relationship Id="rId9" Type="http://schemas.openxmlformats.org/officeDocument/2006/relationships/customXml" Target="../ink/ink722.xml"/><Relationship Id="rId14" Type="http://schemas.openxmlformats.org/officeDocument/2006/relationships/image" Target="../media/image7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5.png"/><Relationship Id="rId13" Type="http://schemas.openxmlformats.org/officeDocument/2006/relationships/customXml" Target="../ink/ink732.xml"/><Relationship Id="rId18" Type="http://schemas.openxmlformats.org/officeDocument/2006/relationships/image" Target="../media/image760.png"/><Relationship Id="rId26" Type="http://schemas.openxmlformats.org/officeDocument/2006/relationships/image" Target="../media/image764.png"/><Relationship Id="rId3" Type="http://schemas.openxmlformats.org/officeDocument/2006/relationships/image" Target="../media/image1.png"/><Relationship Id="rId21" Type="http://schemas.openxmlformats.org/officeDocument/2006/relationships/customXml" Target="../ink/ink736.xml"/><Relationship Id="rId7" Type="http://schemas.openxmlformats.org/officeDocument/2006/relationships/customXml" Target="../ink/ink729.xml"/><Relationship Id="rId12" Type="http://schemas.openxmlformats.org/officeDocument/2006/relationships/image" Target="../media/image757.png"/><Relationship Id="rId17" Type="http://schemas.openxmlformats.org/officeDocument/2006/relationships/customXml" Target="../ink/ink734.xml"/><Relationship Id="rId25" Type="http://schemas.openxmlformats.org/officeDocument/2006/relationships/customXml" Target="../ink/ink738.xml"/><Relationship Id="rId2" Type="http://schemas.openxmlformats.org/officeDocument/2006/relationships/image" Target="../media/image4.jpeg"/><Relationship Id="rId16" Type="http://schemas.openxmlformats.org/officeDocument/2006/relationships/image" Target="../media/image759.png"/><Relationship Id="rId20" Type="http://schemas.openxmlformats.org/officeDocument/2006/relationships/image" Target="../media/image76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54.png"/><Relationship Id="rId11" Type="http://schemas.openxmlformats.org/officeDocument/2006/relationships/customXml" Target="../ink/ink731.xml"/><Relationship Id="rId24" Type="http://schemas.openxmlformats.org/officeDocument/2006/relationships/image" Target="../media/image763.png"/><Relationship Id="rId5" Type="http://schemas.openxmlformats.org/officeDocument/2006/relationships/customXml" Target="../ink/ink728.xml"/><Relationship Id="rId15" Type="http://schemas.openxmlformats.org/officeDocument/2006/relationships/customXml" Target="../ink/ink733.xml"/><Relationship Id="rId23" Type="http://schemas.openxmlformats.org/officeDocument/2006/relationships/customXml" Target="../ink/ink737.xml"/><Relationship Id="rId28" Type="http://schemas.openxmlformats.org/officeDocument/2006/relationships/image" Target="../media/image765.png"/><Relationship Id="rId10" Type="http://schemas.openxmlformats.org/officeDocument/2006/relationships/image" Target="../media/image756.png"/><Relationship Id="rId19" Type="http://schemas.openxmlformats.org/officeDocument/2006/relationships/customXml" Target="../ink/ink735.xml"/><Relationship Id="rId4" Type="http://schemas.openxmlformats.org/officeDocument/2006/relationships/image" Target="../media/image753.png"/><Relationship Id="rId9" Type="http://schemas.openxmlformats.org/officeDocument/2006/relationships/customXml" Target="../ink/ink730.xml"/><Relationship Id="rId14" Type="http://schemas.openxmlformats.org/officeDocument/2006/relationships/image" Target="../media/image758.png"/><Relationship Id="rId22" Type="http://schemas.openxmlformats.org/officeDocument/2006/relationships/image" Target="../media/image762.png"/><Relationship Id="rId27" Type="http://schemas.openxmlformats.org/officeDocument/2006/relationships/customXml" Target="../ink/ink739.xm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96.xml"/><Relationship Id="rId299" Type="http://schemas.openxmlformats.org/officeDocument/2006/relationships/customXml" Target="../ink/ink887.xml"/><Relationship Id="rId21" Type="http://schemas.openxmlformats.org/officeDocument/2006/relationships/customXml" Target="../ink/ink748.xml"/><Relationship Id="rId63" Type="http://schemas.openxmlformats.org/officeDocument/2006/relationships/customXml" Target="../ink/ink769.xml"/><Relationship Id="rId159" Type="http://schemas.openxmlformats.org/officeDocument/2006/relationships/customXml" Target="../ink/ink817.xml"/><Relationship Id="rId324" Type="http://schemas.openxmlformats.org/officeDocument/2006/relationships/image" Target="../media/image926.png"/><Relationship Id="rId170" Type="http://schemas.openxmlformats.org/officeDocument/2006/relationships/image" Target="../media/image849.png"/><Relationship Id="rId226" Type="http://schemas.openxmlformats.org/officeDocument/2006/relationships/image" Target="../media/image877.png"/><Relationship Id="rId268" Type="http://schemas.openxmlformats.org/officeDocument/2006/relationships/image" Target="../media/image898.png"/><Relationship Id="rId32" Type="http://schemas.openxmlformats.org/officeDocument/2006/relationships/image" Target="../media/image780.png"/><Relationship Id="rId74" Type="http://schemas.openxmlformats.org/officeDocument/2006/relationships/image" Target="../media/image801.png"/><Relationship Id="rId128" Type="http://schemas.openxmlformats.org/officeDocument/2006/relationships/image" Target="../media/image828.png"/><Relationship Id="rId335" Type="http://schemas.openxmlformats.org/officeDocument/2006/relationships/customXml" Target="../ink/ink905.xml"/><Relationship Id="rId5" Type="http://schemas.openxmlformats.org/officeDocument/2006/relationships/customXml" Target="../ink/ink740.xml"/><Relationship Id="rId181" Type="http://schemas.openxmlformats.org/officeDocument/2006/relationships/customXml" Target="../ink/ink828.xml"/><Relationship Id="rId237" Type="http://schemas.openxmlformats.org/officeDocument/2006/relationships/customXml" Target="../ink/ink856.xml"/><Relationship Id="rId279" Type="http://schemas.openxmlformats.org/officeDocument/2006/relationships/customXml" Target="../ink/ink877.xml"/><Relationship Id="rId43" Type="http://schemas.openxmlformats.org/officeDocument/2006/relationships/customXml" Target="../ink/ink759.xml"/><Relationship Id="rId139" Type="http://schemas.openxmlformats.org/officeDocument/2006/relationships/customXml" Target="../ink/ink807.xml"/><Relationship Id="rId290" Type="http://schemas.openxmlformats.org/officeDocument/2006/relationships/image" Target="../media/image909.png"/><Relationship Id="rId304" Type="http://schemas.openxmlformats.org/officeDocument/2006/relationships/image" Target="../media/image916.png"/><Relationship Id="rId346" Type="http://schemas.openxmlformats.org/officeDocument/2006/relationships/image" Target="../media/image937.png"/><Relationship Id="rId85" Type="http://schemas.openxmlformats.org/officeDocument/2006/relationships/customXml" Target="../ink/ink780.xml"/><Relationship Id="rId150" Type="http://schemas.openxmlformats.org/officeDocument/2006/relationships/image" Target="../media/image839.png"/><Relationship Id="rId192" Type="http://schemas.openxmlformats.org/officeDocument/2006/relationships/image" Target="../media/image860.png"/><Relationship Id="rId206" Type="http://schemas.openxmlformats.org/officeDocument/2006/relationships/image" Target="../media/image867.png"/><Relationship Id="rId248" Type="http://schemas.openxmlformats.org/officeDocument/2006/relationships/image" Target="../media/image888.png"/><Relationship Id="rId12" Type="http://schemas.openxmlformats.org/officeDocument/2006/relationships/image" Target="../media/image770.png"/><Relationship Id="rId108" Type="http://schemas.openxmlformats.org/officeDocument/2006/relationships/image" Target="../media/image818.png"/><Relationship Id="rId315" Type="http://schemas.openxmlformats.org/officeDocument/2006/relationships/customXml" Target="../ink/ink895.xml"/><Relationship Id="rId54" Type="http://schemas.openxmlformats.org/officeDocument/2006/relationships/image" Target="../media/image791.png"/><Relationship Id="rId96" Type="http://schemas.openxmlformats.org/officeDocument/2006/relationships/image" Target="../media/image812.png"/><Relationship Id="rId161" Type="http://schemas.openxmlformats.org/officeDocument/2006/relationships/customXml" Target="../ink/ink818.xml"/><Relationship Id="rId217" Type="http://schemas.openxmlformats.org/officeDocument/2006/relationships/customXml" Target="../ink/ink846.xml"/><Relationship Id="rId259" Type="http://schemas.openxmlformats.org/officeDocument/2006/relationships/customXml" Target="../ink/ink867.xml"/><Relationship Id="rId23" Type="http://schemas.openxmlformats.org/officeDocument/2006/relationships/customXml" Target="../ink/ink749.xml"/><Relationship Id="rId119" Type="http://schemas.openxmlformats.org/officeDocument/2006/relationships/customXml" Target="../ink/ink797.xml"/><Relationship Id="rId270" Type="http://schemas.openxmlformats.org/officeDocument/2006/relationships/image" Target="../media/image899.png"/><Relationship Id="rId326" Type="http://schemas.openxmlformats.org/officeDocument/2006/relationships/image" Target="../media/image927.png"/><Relationship Id="rId65" Type="http://schemas.openxmlformats.org/officeDocument/2006/relationships/customXml" Target="../ink/ink770.xml"/><Relationship Id="rId130" Type="http://schemas.openxmlformats.org/officeDocument/2006/relationships/image" Target="../media/image829.png"/><Relationship Id="rId172" Type="http://schemas.openxmlformats.org/officeDocument/2006/relationships/image" Target="../media/image850.png"/><Relationship Id="rId228" Type="http://schemas.openxmlformats.org/officeDocument/2006/relationships/image" Target="../media/image878.png"/><Relationship Id="rId281" Type="http://schemas.openxmlformats.org/officeDocument/2006/relationships/customXml" Target="../ink/ink878.xml"/><Relationship Id="rId337" Type="http://schemas.openxmlformats.org/officeDocument/2006/relationships/customXml" Target="../ink/ink906.xml"/><Relationship Id="rId34" Type="http://schemas.openxmlformats.org/officeDocument/2006/relationships/image" Target="../media/image781.png"/><Relationship Id="rId76" Type="http://schemas.openxmlformats.org/officeDocument/2006/relationships/image" Target="../media/image802.png"/><Relationship Id="rId141" Type="http://schemas.openxmlformats.org/officeDocument/2006/relationships/customXml" Target="../ink/ink808.xml"/><Relationship Id="rId7" Type="http://schemas.openxmlformats.org/officeDocument/2006/relationships/customXml" Target="../ink/ink741.xml"/><Relationship Id="rId183" Type="http://schemas.openxmlformats.org/officeDocument/2006/relationships/customXml" Target="../ink/ink829.xml"/><Relationship Id="rId239" Type="http://schemas.openxmlformats.org/officeDocument/2006/relationships/customXml" Target="../ink/ink857.xml"/><Relationship Id="rId250" Type="http://schemas.openxmlformats.org/officeDocument/2006/relationships/image" Target="../media/image889.png"/><Relationship Id="rId292" Type="http://schemas.openxmlformats.org/officeDocument/2006/relationships/image" Target="../media/image910.png"/><Relationship Id="rId306" Type="http://schemas.openxmlformats.org/officeDocument/2006/relationships/image" Target="../media/image917.png"/><Relationship Id="rId45" Type="http://schemas.openxmlformats.org/officeDocument/2006/relationships/customXml" Target="../ink/ink760.xml"/><Relationship Id="rId87" Type="http://schemas.openxmlformats.org/officeDocument/2006/relationships/customXml" Target="../ink/ink781.xml"/><Relationship Id="rId110" Type="http://schemas.openxmlformats.org/officeDocument/2006/relationships/image" Target="../media/image819.png"/><Relationship Id="rId152" Type="http://schemas.openxmlformats.org/officeDocument/2006/relationships/image" Target="../media/image840.png"/><Relationship Id="rId194" Type="http://schemas.openxmlformats.org/officeDocument/2006/relationships/image" Target="../media/image861.png"/><Relationship Id="rId208" Type="http://schemas.openxmlformats.org/officeDocument/2006/relationships/image" Target="../media/image868.png"/><Relationship Id="rId261" Type="http://schemas.openxmlformats.org/officeDocument/2006/relationships/customXml" Target="../ink/ink868.xml"/><Relationship Id="rId14" Type="http://schemas.openxmlformats.org/officeDocument/2006/relationships/image" Target="../media/image771.png"/><Relationship Id="rId35" Type="http://schemas.openxmlformats.org/officeDocument/2006/relationships/customXml" Target="../ink/ink755.xml"/><Relationship Id="rId56" Type="http://schemas.openxmlformats.org/officeDocument/2006/relationships/image" Target="../media/image792.png"/><Relationship Id="rId77" Type="http://schemas.openxmlformats.org/officeDocument/2006/relationships/customXml" Target="../ink/ink776.xml"/><Relationship Id="rId100" Type="http://schemas.openxmlformats.org/officeDocument/2006/relationships/image" Target="../media/image814.png"/><Relationship Id="rId282" Type="http://schemas.openxmlformats.org/officeDocument/2006/relationships/image" Target="../media/image905.png"/><Relationship Id="rId317" Type="http://schemas.openxmlformats.org/officeDocument/2006/relationships/customXml" Target="../ink/ink896.xml"/><Relationship Id="rId338" Type="http://schemas.openxmlformats.org/officeDocument/2006/relationships/image" Target="../media/image933.png"/><Relationship Id="rId8" Type="http://schemas.openxmlformats.org/officeDocument/2006/relationships/image" Target="../media/image768.png"/><Relationship Id="rId98" Type="http://schemas.openxmlformats.org/officeDocument/2006/relationships/image" Target="../media/image813.png"/><Relationship Id="rId121" Type="http://schemas.openxmlformats.org/officeDocument/2006/relationships/customXml" Target="../ink/ink798.xml"/><Relationship Id="rId142" Type="http://schemas.openxmlformats.org/officeDocument/2006/relationships/image" Target="../media/image835.png"/><Relationship Id="rId163" Type="http://schemas.openxmlformats.org/officeDocument/2006/relationships/customXml" Target="../ink/ink819.xml"/><Relationship Id="rId184" Type="http://schemas.openxmlformats.org/officeDocument/2006/relationships/image" Target="../media/image856.png"/><Relationship Id="rId219" Type="http://schemas.openxmlformats.org/officeDocument/2006/relationships/customXml" Target="../ink/ink847.xml"/><Relationship Id="rId230" Type="http://schemas.openxmlformats.org/officeDocument/2006/relationships/image" Target="../media/image879.png"/><Relationship Id="rId251" Type="http://schemas.openxmlformats.org/officeDocument/2006/relationships/customXml" Target="../ink/ink863.xml"/><Relationship Id="rId25" Type="http://schemas.openxmlformats.org/officeDocument/2006/relationships/customXml" Target="../ink/ink750.xml"/><Relationship Id="rId46" Type="http://schemas.openxmlformats.org/officeDocument/2006/relationships/image" Target="../media/image787.png"/><Relationship Id="rId67" Type="http://schemas.openxmlformats.org/officeDocument/2006/relationships/customXml" Target="../ink/ink771.xml"/><Relationship Id="rId272" Type="http://schemas.openxmlformats.org/officeDocument/2006/relationships/image" Target="../media/image900.png"/><Relationship Id="rId293" Type="http://schemas.openxmlformats.org/officeDocument/2006/relationships/customXml" Target="../ink/ink884.xml"/><Relationship Id="rId307" Type="http://schemas.openxmlformats.org/officeDocument/2006/relationships/customXml" Target="../ink/ink891.xml"/><Relationship Id="rId328" Type="http://schemas.openxmlformats.org/officeDocument/2006/relationships/image" Target="../media/image928.png"/><Relationship Id="rId88" Type="http://schemas.openxmlformats.org/officeDocument/2006/relationships/image" Target="../media/image808.png"/><Relationship Id="rId111" Type="http://schemas.openxmlformats.org/officeDocument/2006/relationships/customXml" Target="../ink/ink793.xml"/><Relationship Id="rId132" Type="http://schemas.openxmlformats.org/officeDocument/2006/relationships/image" Target="../media/image830.png"/><Relationship Id="rId153" Type="http://schemas.openxmlformats.org/officeDocument/2006/relationships/customXml" Target="../ink/ink814.xml"/><Relationship Id="rId174" Type="http://schemas.openxmlformats.org/officeDocument/2006/relationships/image" Target="../media/image851.png"/><Relationship Id="rId195" Type="http://schemas.openxmlformats.org/officeDocument/2006/relationships/customXml" Target="../ink/ink835.xml"/><Relationship Id="rId209" Type="http://schemas.openxmlformats.org/officeDocument/2006/relationships/customXml" Target="../ink/ink842.xml"/><Relationship Id="rId220" Type="http://schemas.openxmlformats.org/officeDocument/2006/relationships/image" Target="../media/image874.png"/><Relationship Id="rId241" Type="http://schemas.openxmlformats.org/officeDocument/2006/relationships/customXml" Target="../ink/ink858.xml"/><Relationship Id="rId15" Type="http://schemas.openxmlformats.org/officeDocument/2006/relationships/customXml" Target="../ink/ink745.xml"/><Relationship Id="rId36" Type="http://schemas.openxmlformats.org/officeDocument/2006/relationships/image" Target="../media/image782.png"/><Relationship Id="rId57" Type="http://schemas.openxmlformats.org/officeDocument/2006/relationships/customXml" Target="../ink/ink766.xml"/><Relationship Id="rId262" Type="http://schemas.openxmlformats.org/officeDocument/2006/relationships/image" Target="../media/image895.png"/><Relationship Id="rId283" Type="http://schemas.openxmlformats.org/officeDocument/2006/relationships/customXml" Target="../ink/ink879.xml"/><Relationship Id="rId318" Type="http://schemas.openxmlformats.org/officeDocument/2006/relationships/image" Target="../media/image923.png"/><Relationship Id="rId339" Type="http://schemas.openxmlformats.org/officeDocument/2006/relationships/customXml" Target="../ink/ink907.xml"/><Relationship Id="rId78" Type="http://schemas.openxmlformats.org/officeDocument/2006/relationships/image" Target="../media/image803.png"/><Relationship Id="rId99" Type="http://schemas.openxmlformats.org/officeDocument/2006/relationships/customXml" Target="../ink/ink787.xml"/><Relationship Id="rId101" Type="http://schemas.openxmlformats.org/officeDocument/2006/relationships/customXml" Target="../ink/ink788.xml"/><Relationship Id="rId122" Type="http://schemas.openxmlformats.org/officeDocument/2006/relationships/image" Target="../media/image825.png"/><Relationship Id="rId143" Type="http://schemas.openxmlformats.org/officeDocument/2006/relationships/customXml" Target="../ink/ink809.xml"/><Relationship Id="rId164" Type="http://schemas.openxmlformats.org/officeDocument/2006/relationships/image" Target="../media/image846.png"/><Relationship Id="rId185" Type="http://schemas.openxmlformats.org/officeDocument/2006/relationships/customXml" Target="../ink/ink830.xml"/><Relationship Id="rId9" Type="http://schemas.openxmlformats.org/officeDocument/2006/relationships/customXml" Target="../ink/ink742.xml"/><Relationship Id="rId210" Type="http://schemas.openxmlformats.org/officeDocument/2006/relationships/image" Target="../media/image869.png"/><Relationship Id="rId26" Type="http://schemas.openxmlformats.org/officeDocument/2006/relationships/image" Target="../media/image777.png"/><Relationship Id="rId231" Type="http://schemas.openxmlformats.org/officeDocument/2006/relationships/customXml" Target="../ink/ink853.xml"/><Relationship Id="rId252" Type="http://schemas.openxmlformats.org/officeDocument/2006/relationships/image" Target="../media/image890.png"/><Relationship Id="rId273" Type="http://schemas.openxmlformats.org/officeDocument/2006/relationships/customXml" Target="../ink/ink874.xml"/><Relationship Id="rId294" Type="http://schemas.openxmlformats.org/officeDocument/2006/relationships/image" Target="../media/image911.png"/><Relationship Id="rId308" Type="http://schemas.openxmlformats.org/officeDocument/2006/relationships/image" Target="../media/image918.png"/><Relationship Id="rId329" Type="http://schemas.openxmlformats.org/officeDocument/2006/relationships/customXml" Target="../ink/ink902.xml"/><Relationship Id="rId47" Type="http://schemas.openxmlformats.org/officeDocument/2006/relationships/customXml" Target="../ink/ink761.xml"/><Relationship Id="rId68" Type="http://schemas.openxmlformats.org/officeDocument/2006/relationships/image" Target="../media/image798.png"/><Relationship Id="rId89" Type="http://schemas.openxmlformats.org/officeDocument/2006/relationships/customXml" Target="../ink/ink782.xml"/><Relationship Id="rId112" Type="http://schemas.openxmlformats.org/officeDocument/2006/relationships/image" Target="../media/image820.png"/><Relationship Id="rId133" Type="http://schemas.openxmlformats.org/officeDocument/2006/relationships/customXml" Target="../ink/ink804.xml"/><Relationship Id="rId154" Type="http://schemas.openxmlformats.org/officeDocument/2006/relationships/image" Target="../media/image841.png"/><Relationship Id="rId175" Type="http://schemas.openxmlformats.org/officeDocument/2006/relationships/customXml" Target="../ink/ink825.xml"/><Relationship Id="rId340" Type="http://schemas.openxmlformats.org/officeDocument/2006/relationships/image" Target="../media/image934.png"/><Relationship Id="rId196" Type="http://schemas.openxmlformats.org/officeDocument/2006/relationships/image" Target="../media/image862.png"/><Relationship Id="rId200" Type="http://schemas.openxmlformats.org/officeDocument/2006/relationships/image" Target="../media/image864.png"/><Relationship Id="rId16" Type="http://schemas.openxmlformats.org/officeDocument/2006/relationships/image" Target="../media/image772.png"/><Relationship Id="rId221" Type="http://schemas.openxmlformats.org/officeDocument/2006/relationships/customXml" Target="../ink/ink848.xml"/><Relationship Id="rId242" Type="http://schemas.openxmlformats.org/officeDocument/2006/relationships/image" Target="../media/image885.png"/><Relationship Id="rId263" Type="http://schemas.openxmlformats.org/officeDocument/2006/relationships/customXml" Target="../ink/ink869.xml"/><Relationship Id="rId284" Type="http://schemas.openxmlformats.org/officeDocument/2006/relationships/image" Target="../media/image906.png"/><Relationship Id="rId319" Type="http://schemas.openxmlformats.org/officeDocument/2006/relationships/customXml" Target="../ink/ink897.xml"/><Relationship Id="rId37" Type="http://schemas.openxmlformats.org/officeDocument/2006/relationships/customXml" Target="../ink/ink756.xml"/><Relationship Id="rId58" Type="http://schemas.openxmlformats.org/officeDocument/2006/relationships/image" Target="../media/image793.png"/><Relationship Id="rId79" Type="http://schemas.openxmlformats.org/officeDocument/2006/relationships/customXml" Target="../ink/ink777.xml"/><Relationship Id="rId102" Type="http://schemas.openxmlformats.org/officeDocument/2006/relationships/image" Target="../media/image815.png"/><Relationship Id="rId123" Type="http://schemas.openxmlformats.org/officeDocument/2006/relationships/customXml" Target="../ink/ink799.xml"/><Relationship Id="rId144" Type="http://schemas.openxmlformats.org/officeDocument/2006/relationships/image" Target="../media/image836.png"/><Relationship Id="rId330" Type="http://schemas.openxmlformats.org/officeDocument/2006/relationships/image" Target="../media/image929.png"/><Relationship Id="rId90" Type="http://schemas.openxmlformats.org/officeDocument/2006/relationships/image" Target="../media/image809.png"/><Relationship Id="rId165" Type="http://schemas.openxmlformats.org/officeDocument/2006/relationships/customXml" Target="../ink/ink820.xml"/><Relationship Id="rId186" Type="http://schemas.openxmlformats.org/officeDocument/2006/relationships/image" Target="../media/image857.png"/><Relationship Id="rId211" Type="http://schemas.openxmlformats.org/officeDocument/2006/relationships/customXml" Target="../ink/ink843.xml"/><Relationship Id="rId232" Type="http://schemas.openxmlformats.org/officeDocument/2006/relationships/image" Target="../media/image880.png"/><Relationship Id="rId253" Type="http://schemas.openxmlformats.org/officeDocument/2006/relationships/customXml" Target="../ink/ink864.xml"/><Relationship Id="rId274" Type="http://schemas.openxmlformats.org/officeDocument/2006/relationships/image" Target="../media/image901.png"/><Relationship Id="rId295" Type="http://schemas.openxmlformats.org/officeDocument/2006/relationships/customXml" Target="../ink/ink885.xml"/><Relationship Id="rId309" Type="http://schemas.openxmlformats.org/officeDocument/2006/relationships/customXml" Target="../ink/ink892.xml"/><Relationship Id="rId27" Type="http://schemas.openxmlformats.org/officeDocument/2006/relationships/customXml" Target="../ink/ink751.xml"/><Relationship Id="rId48" Type="http://schemas.openxmlformats.org/officeDocument/2006/relationships/image" Target="../media/image788.png"/><Relationship Id="rId69" Type="http://schemas.openxmlformats.org/officeDocument/2006/relationships/customXml" Target="../ink/ink772.xml"/><Relationship Id="rId113" Type="http://schemas.openxmlformats.org/officeDocument/2006/relationships/customXml" Target="../ink/ink794.xml"/><Relationship Id="rId134" Type="http://schemas.openxmlformats.org/officeDocument/2006/relationships/image" Target="../media/image831.png"/><Relationship Id="rId320" Type="http://schemas.openxmlformats.org/officeDocument/2006/relationships/image" Target="../media/image924.png"/><Relationship Id="rId80" Type="http://schemas.openxmlformats.org/officeDocument/2006/relationships/image" Target="../media/image804.png"/><Relationship Id="rId155" Type="http://schemas.openxmlformats.org/officeDocument/2006/relationships/customXml" Target="../ink/ink815.xml"/><Relationship Id="rId176" Type="http://schemas.openxmlformats.org/officeDocument/2006/relationships/image" Target="../media/image852.png"/><Relationship Id="rId197" Type="http://schemas.openxmlformats.org/officeDocument/2006/relationships/customXml" Target="../ink/ink836.xml"/><Relationship Id="rId341" Type="http://schemas.openxmlformats.org/officeDocument/2006/relationships/customXml" Target="../ink/ink908.xml"/><Relationship Id="rId201" Type="http://schemas.openxmlformats.org/officeDocument/2006/relationships/customXml" Target="../ink/ink838.xml"/><Relationship Id="rId222" Type="http://schemas.openxmlformats.org/officeDocument/2006/relationships/image" Target="../media/image875.png"/><Relationship Id="rId243" Type="http://schemas.openxmlformats.org/officeDocument/2006/relationships/customXml" Target="../ink/ink859.xml"/><Relationship Id="rId264" Type="http://schemas.openxmlformats.org/officeDocument/2006/relationships/image" Target="../media/image896.png"/><Relationship Id="rId285" Type="http://schemas.openxmlformats.org/officeDocument/2006/relationships/customXml" Target="../ink/ink880.xml"/><Relationship Id="rId17" Type="http://schemas.openxmlformats.org/officeDocument/2006/relationships/customXml" Target="../ink/ink746.xml"/><Relationship Id="rId38" Type="http://schemas.openxmlformats.org/officeDocument/2006/relationships/image" Target="../media/image783.png"/><Relationship Id="rId59" Type="http://schemas.openxmlformats.org/officeDocument/2006/relationships/customXml" Target="../ink/ink767.xml"/><Relationship Id="rId103" Type="http://schemas.openxmlformats.org/officeDocument/2006/relationships/customXml" Target="../ink/ink789.xml"/><Relationship Id="rId124" Type="http://schemas.openxmlformats.org/officeDocument/2006/relationships/image" Target="../media/image826.png"/><Relationship Id="rId310" Type="http://schemas.openxmlformats.org/officeDocument/2006/relationships/image" Target="../media/image919.png"/><Relationship Id="rId70" Type="http://schemas.openxmlformats.org/officeDocument/2006/relationships/image" Target="../media/image799.png"/><Relationship Id="rId91" Type="http://schemas.openxmlformats.org/officeDocument/2006/relationships/customXml" Target="../ink/ink783.xml"/><Relationship Id="rId145" Type="http://schemas.openxmlformats.org/officeDocument/2006/relationships/customXml" Target="../ink/ink810.xml"/><Relationship Id="rId166" Type="http://schemas.openxmlformats.org/officeDocument/2006/relationships/image" Target="../media/image847.png"/><Relationship Id="rId187" Type="http://schemas.openxmlformats.org/officeDocument/2006/relationships/customXml" Target="../ink/ink831.xml"/><Relationship Id="rId331" Type="http://schemas.openxmlformats.org/officeDocument/2006/relationships/customXml" Target="../ink/ink903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870.png"/><Relationship Id="rId233" Type="http://schemas.openxmlformats.org/officeDocument/2006/relationships/customXml" Target="../ink/ink854.xml"/><Relationship Id="rId254" Type="http://schemas.openxmlformats.org/officeDocument/2006/relationships/image" Target="../media/image891.png"/><Relationship Id="rId28" Type="http://schemas.openxmlformats.org/officeDocument/2006/relationships/image" Target="../media/image778.png"/><Relationship Id="rId49" Type="http://schemas.openxmlformats.org/officeDocument/2006/relationships/customXml" Target="../ink/ink762.xml"/><Relationship Id="rId114" Type="http://schemas.openxmlformats.org/officeDocument/2006/relationships/image" Target="../media/image821.png"/><Relationship Id="rId275" Type="http://schemas.openxmlformats.org/officeDocument/2006/relationships/customXml" Target="../ink/ink875.xml"/><Relationship Id="rId296" Type="http://schemas.openxmlformats.org/officeDocument/2006/relationships/image" Target="../media/image912.png"/><Relationship Id="rId300" Type="http://schemas.openxmlformats.org/officeDocument/2006/relationships/image" Target="../media/image914.png"/><Relationship Id="rId60" Type="http://schemas.openxmlformats.org/officeDocument/2006/relationships/image" Target="../media/image794.png"/><Relationship Id="rId81" Type="http://schemas.openxmlformats.org/officeDocument/2006/relationships/customXml" Target="../ink/ink778.xml"/><Relationship Id="rId135" Type="http://schemas.openxmlformats.org/officeDocument/2006/relationships/customXml" Target="../ink/ink805.xml"/><Relationship Id="rId156" Type="http://schemas.openxmlformats.org/officeDocument/2006/relationships/image" Target="../media/image842.png"/><Relationship Id="rId177" Type="http://schemas.openxmlformats.org/officeDocument/2006/relationships/customXml" Target="../ink/ink826.xml"/><Relationship Id="rId198" Type="http://schemas.openxmlformats.org/officeDocument/2006/relationships/image" Target="../media/image863.png"/><Relationship Id="rId321" Type="http://schemas.openxmlformats.org/officeDocument/2006/relationships/customXml" Target="../ink/ink898.xml"/><Relationship Id="rId342" Type="http://schemas.openxmlformats.org/officeDocument/2006/relationships/image" Target="../media/image935.png"/><Relationship Id="rId202" Type="http://schemas.openxmlformats.org/officeDocument/2006/relationships/image" Target="../media/image865.png"/><Relationship Id="rId223" Type="http://schemas.openxmlformats.org/officeDocument/2006/relationships/customXml" Target="../ink/ink849.xml"/><Relationship Id="rId244" Type="http://schemas.openxmlformats.org/officeDocument/2006/relationships/image" Target="../media/image886.png"/><Relationship Id="rId18" Type="http://schemas.openxmlformats.org/officeDocument/2006/relationships/image" Target="../media/image773.png"/><Relationship Id="rId39" Type="http://schemas.openxmlformats.org/officeDocument/2006/relationships/customXml" Target="../ink/ink757.xml"/><Relationship Id="rId265" Type="http://schemas.openxmlformats.org/officeDocument/2006/relationships/customXml" Target="../ink/ink870.xml"/><Relationship Id="rId286" Type="http://schemas.openxmlformats.org/officeDocument/2006/relationships/image" Target="../media/image907.png"/><Relationship Id="rId50" Type="http://schemas.openxmlformats.org/officeDocument/2006/relationships/image" Target="../media/image789.png"/><Relationship Id="rId104" Type="http://schemas.openxmlformats.org/officeDocument/2006/relationships/image" Target="../media/image816.png"/><Relationship Id="rId125" Type="http://schemas.openxmlformats.org/officeDocument/2006/relationships/customXml" Target="../ink/ink800.xml"/><Relationship Id="rId146" Type="http://schemas.openxmlformats.org/officeDocument/2006/relationships/image" Target="../media/image837.png"/><Relationship Id="rId167" Type="http://schemas.openxmlformats.org/officeDocument/2006/relationships/customXml" Target="../ink/ink821.xml"/><Relationship Id="rId188" Type="http://schemas.openxmlformats.org/officeDocument/2006/relationships/image" Target="../media/image858.png"/><Relationship Id="rId311" Type="http://schemas.openxmlformats.org/officeDocument/2006/relationships/customXml" Target="../ink/ink893.xml"/><Relationship Id="rId332" Type="http://schemas.openxmlformats.org/officeDocument/2006/relationships/image" Target="../media/image930.png"/><Relationship Id="rId71" Type="http://schemas.openxmlformats.org/officeDocument/2006/relationships/customXml" Target="../ink/ink773.xml"/><Relationship Id="rId92" Type="http://schemas.openxmlformats.org/officeDocument/2006/relationships/image" Target="../media/image810.png"/><Relationship Id="rId213" Type="http://schemas.openxmlformats.org/officeDocument/2006/relationships/customXml" Target="../ink/ink844.xml"/><Relationship Id="rId234" Type="http://schemas.openxmlformats.org/officeDocument/2006/relationships/image" Target="../media/image881.png"/><Relationship Id="rId2" Type="http://schemas.openxmlformats.org/officeDocument/2006/relationships/image" Target="../media/image4.jpeg"/><Relationship Id="rId29" Type="http://schemas.openxmlformats.org/officeDocument/2006/relationships/customXml" Target="../ink/ink752.xml"/><Relationship Id="rId255" Type="http://schemas.openxmlformats.org/officeDocument/2006/relationships/customXml" Target="../ink/ink865.xml"/><Relationship Id="rId276" Type="http://schemas.openxmlformats.org/officeDocument/2006/relationships/image" Target="../media/image902.png"/><Relationship Id="rId297" Type="http://schemas.openxmlformats.org/officeDocument/2006/relationships/customXml" Target="../ink/ink886.xml"/><Relationship Id="rId40" Type="http://schemas.openxmlformats.org/officeDocument/2006/relationships/image" Target="../media/image784.png"/><Relationship Id="rId115" Type="http://schemas.openxmlformats.org/officeDocument/2006/relationships/customXml" Target="../ink/ink795.xml"/><Relationship Id="rId136" Type="http://schemas.openxmlformats.org/officeDocument/2006/relationships/image" Target="../media/image832.png"/><Relationship Id="rId157" Type="http://schemas.openxmlformats.org/officeDocument/2006/relationships/customXml" Target="../ink/ink816.xml"/><Relationship Id="rId178" Type="http://schemas.openxmlformats.org/officeDocument/2006/relationships/image" Target="../media/image853.png"/><Relationship Id="rId301" Type="http://schemas.openxmlformats.org/officeDocument/2006/relationships/customXml" Target="../ink/ink888.xml"/><Relationship Id="rId322" Type="http://schemas.openxmlformats.org/officeDocument/2006/relationships/image" Target="../media/image925.png"/><Relationship Id="rId343" Type="http://schemas.openxmlformats.org/officeDocument/2006/relationships/customXml" Target="../ink/ink909.xml"/><Relationship Id="rId61" Type="http://schemas.openxmlformats.org/officeDocument/2006/relationships/customXml" Target="../ink/ink768.xml"/><Relationship Id="rId82" Type="http://schemas.openxmlformats.org/officeDocument/2006/relationships/image" Target="../media/image805.png"/><Relationship Id="rId199" Type="http://schemas.openxmlformats.org/officeDocument/2006/relationships/customXml" Target="../ink/ink837.xml"/><Relationship Id="rId203" Type="http://schemas.openxmlformats.org/officeDocument/2006/relationships/customXml" Target="../ink/ink839.xml"/><Relationship Id="rId19" Type="http://schemas.openxmlformats.org/officeDocument/2006/relationships/customXml" Target="../ink/ink747.xml"/><Relationship Id="rId224" Type="http://schemas.openxmlformats.org/officeDocument/2006/relationships/image" Target="../media/image876.png"/><Relationship Id="rId245" Type="http://schemas.openxmlformats.org/officeDocument/2006/relationships/customXml" Target="../ink/ink860.xml"/><Relationship Id="rId266" Type="http://schemas.openxmlformats.org/officeDocument/2006/relationships/image" Target="../media/image897.png"/><Relationship Id="rId287" Type="http://schemas.openxmlformats.org/officeDocument/2006/relationships/customXml" Target="../ink/ink881.xml"/><Relationship Id="rId30" Type="http://schemas.openxmlformats.org/officeDocument/2006/relationships/image" Target="../media/image779.png"/><Relationship Id="rId105" Type="http://schemas.openxmlformats.org/officeDocument/2006/relationships/customXml" Target="../ink/ink790.xml"/><Relationship Id="rId126" Type="http://schemas.openxmlformats.org/officeDocument/2006/relationships/image" Target="../media/image827.png"/><Relationship Id="rId147" Type="http://schemas.openxmlformats.org/officeDocument/2006/relationships/customXml" Target="../ink/ink811.xml"/><Relationship Id="rId168" Type="http://schemas.openxmlformats.org/officeDocument/2006/relationships/image" Target="../media/image848.png"/><Relationship Id="rId312" Type="http://schemas.openxmlformats.org/officeDocument/2006/relationships/image" Target="../media/image920.png"/><Relationship Id="rId333" Type="http://schemas.openxmlformats.org/officeDocument/2006/relationships/customXml" Target="../ink/ink904.xml"/><Relationship Id="rId51" Type="http://schemas.openxmlformats.org/officeDocument/2006/relationships/customXml" Target="../ink/ink763.xml"/><Relationship Id="rId72" Type="http://schemas.openxmlformats.org/officeDocument/2006/relationships/image" Target="../media/image800.png"/><Relationship Id="rId93" Type="http://schemas.openxmlformats.org/officeDocument/2006/relationships/customXml" Target="../ink/ink784.xml"/><Relationship Id="rId189" Type="http://schemas.openxmlformats.org/officeDocument/2006/relationships/customXml" Target="../ink/ink832.xml"/><Relationship Id="rId3" Type="http://schemas.openxmlformats.org/officeDocument/2006/relationships/image" Target="../media/image1.png"/><Relationship Id="rId214" Type="http://schemas.openxmlformats.org/officeDocument/2006/relationships/image" Target="../media/image871.png"/><Relationship Id="rId235" Type="http://schemas.openxmlformats.org/officeDocument/2006/relationships/customXml" Target="../ink/ink855.xml"/><Relationship Id="rId256" Type="http://schemas.openxmlformats.org/officeDocument/2006/relationships/image" Target="../media/image892.png"/><Relationship Id="rId277" Type="http://schemas.openxmlformats.org/officeDocument/2006/relationships/customXml" Target="../ink/ink876.xml"/><Relationship Id="rId298" Type="http://schemas.openxmlformats.org/officeDocument/2006/relationships/image" Target="../media/image913.png"/><Relationship Id="rId116" Type="http://schemas.openxmlformats.org/officeDocument/2006/relationships/image" Target="../media/image822.png"/><Relationship Id="rId137" Type="http://schemas.openxmlformats.org/officeDocument/2006/relationships/customXml" Target="../ink/ink806.xml"/><Relationship Id="rId158" Type="http://schemas.openxmlformats.org/officeDocument/2006/relationships/image" Target="../media/image843.png"/><Relationship Id="rId302" Type="http://schemas.openxmlformats.org/officeDocument/2006/relationships/image" Target="../media/image915.png"/><Relationship Id="rId323" Type="http://schemas.openxmlformats.org/officeDocument/2006/relationships/customXml" Target="../ink/ink899.xml"/><Relationship Id="rId344" Type="http://schemas.openxmlformats.org/officeDocument/2006/relationships/image" Target="../media/image936.png"/><Relationship Id="rId20" Type="http://schemas.openxmlformats.org/officeDocument/2006/relationships/image" Target="../media/image774.png"/><Relationship Id="rId41" Type="http://schemas.openxmlformats.org/officeDocument/2006/relationships/customXml" Target="../ink/ink758.xml"/><Relationship Id="rId62" Type="http://schemas.openxmlformats.org/officeDocument/2006/relationships/image" Target="../media/image795.png"/><Relationship Id="rId83" Type="http://schemas.openxmlformats.org/officeDocument/2006/relationships/customXml" Target="../ink/ink779.xml"/><Relationship Id="rId179" Type="http://schemas.openxmlformats.org/officeDocument/2006/relationships/customXml" Target="../ink/ink827.xml"/><Relationship Id="rId190" Type="http://schemas.openxmlformats.org/officeDocument/2006/relationships/image" Target="../media/image859.png"/><Relationship Id="rId204" Type="http://schemas.openxmlformats.org/officeDocument/2006/relationships/image" Target="../media/image866.png"/><Relationship Id="rId225" Type="http://schemas.openxmlformats.org/officeDocument/2006/relationships/customXml" Target="../ink/ink850.xml"/><Relationship Id="rId246" Type="http://schemas.openxmlformats.org/officeDocument/2006/relationships/image" Target="../media/image887.png"/><Relationship Id="rId267" Type="http://schemas.openxmlformats.org/officeDocument/2006/relationships/customXml" Target="../ink/ink871.xml"/><Relationship Id="rId288" Type="http://schemas.openxmlformats.org/officeDocument/2006/relationships/image" Target="../media/image908.png"/><Relationship Id="rId106" Type="http://schemas.openxmlformats.org/officeDocument/2006/relationships/image" Target="../media/image817.png"/><Relationship Id="rId127" Type="http://schemas.openxmlformats.org/officeDocument/2006/relationships/customXml" Target="../ink/ink801.xml"/><Relationship Id="rId313" Type="http://schemas.openxmlformats.org/officeDocument/2006/relationships/customXml" Target="../ink/ink894.xml"/><Relationship Id="rId10" Type="http://schemas.openxmlformats.org/officeDocument/2006/relationships/image" Target="../media/image769.png"/><Relationship Id="rId31" Type="http://schemas.openxmlformats.org/officeDocument/2006/relationships/customXml" Target="../ink/ink753.xml"/><Relationship Id="rId52" Type="http://schemas.openxmlformats.org/officeDocument/2006/relationships/image" Target="../media/image790.png"/><Relationship Id="rId73" Type="http://schemas.openxmlformats.org/officeDocument/2006/relationships/customXml" Target="../ink/ink774.xml"/><Relationship Id="rId94" Type="http://schemas.openxmlformats.org/officeDocument/2006/relationships/image" Target="../media/image811.png"/><Relationship Id="rId148" Type="http://schemas.openxmlformats.org/officeDocument/2006/relationships/image" Target="../media/image838.png"/><Relationship Id="rId169" Type="http://schemas.openxmlformats.org/officeDocument/2006/relationships/customXml" Target="../ink/ink822.xml"/><Relationship Id="rId334" Type="http://schemas.openxmlformats.org/officeDocument/2006/relationships/image" Target="../media/image931.png"/><Relationship Id="rId4" Type="http://schemas.openxmlformats.org/officeDocument/2006/relationships/image" Target="../media/image766.png"/><Relationship Id="rId180" Type="http://schemas.openxmlformats.org/officeDocument/2006/relationships/image" Target="../media/image854.png"/><Relationship Id="rId215" Type="http://schemas.openxmlformats.org/officeDocument/2006/relationships/customXml" Target="../ink/ink845.xml"/><Relationship Id="rId236" Type="http://schemas.openxmlformats.org/officeDocument/2006/relationships/image" Target="../media/image882.png"/><Relationship Id="rId257" Type="http://schemas.openxmlformats.org/officeDocument/2006/relationships/customXml" Target="../ink/ink866.xml"/><Relationship Id="rId278" Type="http://schemas.openxmlformats.org/officeDocument/2006/relationships/image" Target="../media/image903.png"/><Relationship Id="rId303" Type="http://schemas.openxmlformats.org/officeDocument/2006/relationships/customXml" Target="../ink/ink889.xml"/><Relationship Id="rId42" Type="http://schemas.openxmlformats.org/officeDocument/2006/relationships/image" Target="../media/image785.png"/><Relationship Id="rId84" Type="http://schemas.openxmlformats.org/officeDocument/2006/relationships/image" Target="../media/image806.png"/><Relationship Id="rId138" Type="http://schemas.openxmlformats.org/officeDocument/2006/relationships/image" Target="../media/image833.png"/><Relationship Id="rId345" Type="http://schemas.openxmlformats.org/officeDocument/2006/relationships/customXml" Target="../ink/ink910.xml"/><Relationship Id="rId191" Type="http://schemas.openxmlformats.org/officeDocument/2006/relationships/customXml" Target="../ink/ink833.xml"/><Relationship Id="rId205" Type="http://schemas.openxmlformats.org/officeDocument/2006/relationships/customXml" Target="../ink/ink840.xml"/><Relationship Id="rId247" Type="http://schemas.openxmlformats.org/officeDocument/2006/relationships/customXml" Target="../ink/ink861.xml"/><Relationship Id="rId107" Type="http://schemas.openxmlformats.org/officeDocument/2006/relationships/customXml" Target="../ink/ink791.xml"/><Relationship Id="rId289" Type="http://schemas.openxmlformats.org/officeDocument/2006/relationships/customXml" Target="../ink/ink882.xml"/><Relationship Id="rId11" Type="http://schemas.openxmlformats.org/officeDocument/2006/relationships/customXml" Target="../ink/ink743.xml"/><Relationship Id="rId53" Type="http://schemas.openxmlformats.org/officeDocument/2006/relationships/customXml" Target="../ink/ink764.xml"/><Relationship Id="rId149" Type="http://schemas.openxmlformats.org/officeDocument/2006/relationships/customXml" Target="../ink/ink812.xml"/><Relationship Id="rId314" Type="http://schemas.openxmlformats.org/officeDocument/2006/relationships/image" Target="../media/image921.png"/><Relationship Id="rId95" Type="http://schemas.openxmlformats.org/officeDocument/2006/relationships/customXml" Target="../ink/ink785.xml"/><Relationship Id="rId160" Type="http://schemas.openxmlformats.org/officeDocument/2006/relationships/image" Target="../media/image844.png"/><Relationship Id="rId216" Type="http://schemas.openxmlformats.org/officeDocument/2006/relationships/image" Target="../media/image872.png"/><Relationship Id="rId258" Type="http://schemas.openxmlformats.org/officeDocument/2006/relationships/image" Target="../media/image893.png"/><Relationship Id="rId22" Type="http://schemas.openxmlformats.org/officeDocument/2006/relationships/image" Target="../media/image775.png"/><Relationship Id="rId64" Type="http://schemas.openxmlformats.org/officeDocument/2006/relationships/image" Target="../media/image796.png"/><Relationship Id="rId118" Type="http://schemas.openxmlformats.org/officeDocument/2006/relationships/image" Target="../media/image823.png"/><Relationship Id="rId325" Type="http://schemas.openxmlformats.org/officeDocument/2006/relationships/customXml" Target="../ink/ink900.xml"/><Relationship Id="rId171" Type="http://schemas.openxmlformats.org/officeDocument/2006/relationships/customXml" Target="../ink/ink823.xml"/><Relationship Id="rId227" Type="http://schemas.openxmlformats.org/officeDocument/2006/relationships/customXml" Target="../ink/ink851.xml"/><Relationship Id="rId269" Type="http://schemas.openxmlformats.org/officeDocument/2006/relationships/customXml" Target="../ink/ink872.xml"/><Relationship Id="rId33" Type="http://schemas.openxmlformats.org/officeDocument/2006/relationships/customXml" Target="../ink/ink754.xml"/><Relationship Id="rId129" Type="http://schemas.openxmlformats.org/officeDocument/2006/relationships/customXml" Target="../ink/ink802.xml"/><Relationship Id="rId280" Type="http://schemas.openxmlformats.org/officeDocument/2006/relationships/image" Target="../media/image904.png"/><Relationship Id="rId336" Type="http://schemas.openxmlformats.org/officeDocument/2006/relationships/image" Target="../media/image932.png"/><Relationship Id="rId75" Type="http://schemas.openxmlformats.org/officeDocument/2006/relationships/customXml" Target="../ink/ink775.xml"/><Relationship Id="rId140" Type="http://schemas.openxmlformats.org/officeDocument/2006/relationships/image" Target="../media/image834.png"/><Relationship Id="rId182" Type="http://schemas.openxmlformats.org/officeDocument/2006/relationships/image" Target="../media/image855.png"/><Relationship Id="rId6" Type="http://schemas.openxmlformats.org/officeDocument/2006/relationships/image" Target="../media/image767.png"/><Relationship Id="rId238" Type="http://schemas.openxmlformats.org/officeDocument/2006/relationships/image" Target="../media/image883.png"/><Relationship Id="rId291" Type="http://schemas.openxmlformats.org/officeDocument/2006/relationships/customXml" Target="../ink/ink883.xml"/><Relationship Id="rId305" Type="http://schemas.openxmlformats.org/officeDocument/2006/relationships/customXml" Target="../ink/ink890.xml"/><Relationship Id="rId44" Type="http://schemas.openxmlformats.org/officeDocument/2006/relationships/image" Target="../media/image786.png"/><Relationship Id="rId86" Type="http://schemas.openxmlformats.org/officeDocument/2006/relationships/image" Target="../media/image807.png"/><Relationship Id="rId151" Type="http://schemas.openxmlformats.org/officeDocument/2006/relationships/customXml" Target="../ink/ink813.xml"/><Relationship Id="rId193" Type="http://schemas.openxmlformats.org/officeDocument/2006/relationships/customXml" Target="../ink/ink834.xml"/><Relationship Id="rId207" Type="http://schemas.openxmlformats.org/officeDocument/2006/relationships/customXml" Target="../ink/ink841.xml"/><Relationship Id="rId249" Type="http://schemas.openxmlformats.org/officeDocument/2006/relationships/customXml" Target="../ink/ink862.xml"/><Relationship Id="rId13" Type="http://schemas.openxmlformats.org/officeDocument/2006/relationships/customXml" Target="../ink/ink744.xml"/><Relationship Id="rId109" Type="http://schemas.openxmlformats.org/officeDocument/2006/relationships/customXml" Target="../ink/ink792.xml"/><Relationship Id="rId260" Type="http://schemas.openxmlformats.org/officeDocument/2006/relationships/image" Target="../media/image894.png"/><Relationship Id="rId316" Type="http://schemas.openxmlformats.org/officeDocument/2006/relationships/image" Target="../media/image922.png"/><Relationship Id="rId55" Type="http://schemas.openxmlformats.org/officeDocument/2006/relationships/customXml" Target="../ink/ink765.xml"/><Relationship Id="rId97" Type="http://schemas.openxmlformats.org/officeDocument/2006/relationships/customXml" Target="../ink/ink786.xml"/><Relationship Id="rId120" Type="http://schemas.openxmlformats.org/officeDocument/2006/relationships/image" Target="../media/image824.png"/><Relationship Id="rId162" Type="http://schemas.openxmlformats.org/officeDocument/2006/relationships/image" Target="../media/image845.png"/><Relationship Id="rId218" Type="http://schemas.openxmlformats.org/officeDocument/2006/relationships/image" Target="../media/image873.png"/><Relationship Id="rId271" Type="http://schemas.openxmlformats.org/officeDocument/2006/relationships/customXml" Target="../ink/ink873.xml"/><Relationship Id="rId24" Type="http://schemas.openxmlformats.org/officeDocument/2006/relationships/image" Target="../media/image776.png"/><Relationship Id="rId66" Type="http://schemas.openxmlformats.org/officeDocument/2006/relationships/image" Target="../media/image797.png"/><Relationship Id="rId131" Type="http://schemas.openxmlformats.org/officeDocument/2006/relationships/customXml" Target="../ink/ink803.xml"/><Relationship Id="rId327" Type="http://schemas.openxmlformats.org/officeDocument/2006/relationships/customXml" Target="../ink/ink901.xml"/><Relationship Id="rId173" Type="http://schemas.openxmlformats.org/officeDocument/2006/relationships/customXml" Target="../ink/ink824.xml"/><Relationship Id="rId229" Type="http://schemas.openxmlformats.org/officeDocument/2006/relationships/customXml" Target="../ink/ink852.xml"/><Relationship Id="rId240" Type="http://schemas.openxmlformats.org/officeDocument/2006/relationships/image" Target="../media/image8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38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67.xml"/><Relationship Id="rId21" Type="http://schemas.openxmlformats.org/officeDocument/2006/relationships/customXml" Target="../ink/ink919.xml"/><Relationship Id="rId63" Type="http://schemas.openxmlformats.org/officeDocument/2006/relationships/customXml" Target="../ink/ink940.xml"/><Relationship Id="rId159" Type="http://schemas.openxmlformats.org/officeDocument/2006/relationships/customXml" Target="../ink/ink988.xml"/><Relationship Id="rId170" Type="http://schemas.openxmlformats.org/officeDocument/2006/relationships/image" Target="../media/image1022.png"/><Relationship Id="rId226" Type="http://schemas.openxmlformats.org/officeDocument/2006/relationships/image" Target="../media/image1050.png"/><Relationship Id="rId107" Type="http://schemas.openxmlformats.org/officeDocument/2006/relationships/customXml" Target="../ink/ink962.xml"/><Relationship Id="rId11" Type="http://schemas.openxmlformats.org/officeDocument/2006/relationships/customXml" Target="../ink/ink914.xml"/><Relationship Id="rId32" Type="http://schemas.openxmlformats.org/officeDocument/2006/relationships/image" Target="../media/image953.png"/><Relationship Id="rId53" Type="http://schemas.openxmlformats.org/officeDocument/2006/relationships/customXml" Target="../ink/ink935.xml"/><Relationship Id="rId74" Type="http://schemas.openxmlformats.org/officeDocument/2006/relationships/image" Target="../media/image974.png"/><Relationship Id="rId128" Type="http://schemas.openxmlformats.org/officeDocument/2006/relationships/image" Target="../media/image1001.png"/><Relationship Id="rId149" Type="http://schemas.openxmlformats.org/officeDocument/2006/relationships/customXml" Target="../ink/ink983.xml"/><Relationship Id="rId5" Type="http://schemas.openxmlformats.org/officeDocument/2006/relationships/customXml" Target="../ink/ink911.xml"/><Relationship Id="rId95" Type="http://schemas.openxmlformats.org/officeDocument/2006/relationships/customXml" Target="../ink/ink956.xml"/><Relationship Id="rId160" Type="http://schemas.openxmlformats.org/officeDocument/2006/relationships/image" Target="../media/image1017.png"/><Relationship Id="rId181" Type="http://schemas.openxmlformats.org/officeDocument/2006/relationships/customXml" Target="../ink/ink999.xml"/><Relationship Id="rId216" Type="http://schemas.openxmlformats.org/officeDocument/2006/relationships/image" Target="../media/image1045.png"/><Relationship Id="rId237" Type="http://schemas.openxmlformats.org/officeDocument/2006/relationships/customXml" Target="../ink/ink1027.xml"/><Relationship Id="rId258" Type="http://schemas.openxmlformats.org/officeDocument/2006/relationships/image" Target="../media/image1066.png"/><Relationship Id="rId22" Type="http://schemas.openxmlformats.org/officeDocument/2006/relationships/image" Target="../media/image948.png"/><Relationship Id="rId43" Type="http://schemas.openxmlformats.org/officeDocument/2006/relationships/customXml" Target="../ink/ink930.xml"/><Relationship Id="rId64" Type="http://schemas.openxmlformats.org/officeDocument/2006/relationships/image" Target="../media/image969.png"/><Relationship Id="rId118" Type="http://schemas.openxmlformats.org/officeDocument/2006/relationships/image" Target="../media/image996.png"/><Relationship Id="rId139" Type="http://schemas.openxmlformats.org/officeDocument/2006/relationships/customXml" Target="../ink/ink978.xml"/><Relationship Id="rId85" Type="http://schemas.openxmlformats.org/officeDocument/2006/relationships/customXml" Target="../ink/ink951.xml"/><Relationship Id="rId150" Type="http://schemas.openxmlformats.org/officeDocument/2006/relationships/image" Target="../media/image1012.png"/><Relationship Id="rId171" Type="http://schemas.openxmlformats.org/officeDocument/2006/relationships/customXml" Target="../ink/ink994.xml"/><Relationship Id="rId192" Type="http://schemas.openxmlformats.org/officeDocument/2006/relationships/image" Target="../media/image1033.png"/><Relationship Id="rId206" Type="http://schemas.openxmlformats.org/officeDocument/2006/relationships/image" Target="../media/image1040.png"/><Relationship Id="rId227" Type="http://schemas.openxmlformats.org/officeDocument/2006/relationships/customXml" Target="../ink/ink1022.xml"/><Relationship Id="rId248" Type="http://schemas.openxmlformats.org/officeDocument/2006/relationships/image" Target="../media/image1061.png"/><Relationship Id="rId12" Type="http://schemas.openxmlformats.org/officeDocument/2006/relationships/image" Target="../media/image943.png"/><Relationship Id="rId33" Type="http://schemas.openxmlformats.org/officeDocument/2006/relationships/customXml" Target="../ink/ink925.xml"/><Relationship Id="rId108" Type="http://schemas.openxmlformats.org/officeDocument/2006/relationships/image" Target="../media/image991.png"/><Relationship Id="rId129" Type="http://schemas.openxmlformats.org/officeDocument/2006/relationships/customXml" Target="../ink/ink973.xml"/><Relationship Id="rId54" Type="http://schemas.openxmlformats.org/officeDocument/2006/relationships/image" Target="../media/image964.png"/><Relationship Id="rId75" Type="http://schemas.openxmlformats.org/officeDocument/2006/relationships/customXml" Target="../ink/ink946.xml"/><Relationship Id="rId96" Type="http://schemas.openxmlformats.org/officeDocument/2006/relationships/image" Target="../media/image985.png"/><Relationship Id="rId140" Type="http://schemas.openxmlformats.org/officeDocument/2006/relationships/image" Target="../media/image1007.png"/><Relationship Id="rId161" Type="http://schemas.openxmlformats.org/officeDocument/2006/relationships/customXml" Target="../ink/ink989.xml"/><Relationship Id="rId182" Type="http://schemas.openxmlformats.org/officeDocument/2006/relationships/image" Target="../media/image1028.png"/><Relationship Id="rId217" Type="http://schemas.openxmlformats.org/officeDocument/2006/relationships/customXml" Target="../ink/ink1017.xml"/><Relationship Id="rId6" Type="http://schemas.openxmlformats.org/officeDocument/2006/relationships/image" Target="../media/image940.png"/><Relationship Id="rId238" Type="http://schemas.openxmlformats.org/officeDocument/2006/relationships/image" Target="../media/image1056.png"/><Relationship Id="rId259" Type="http://schemas.openxmlformats.org/officeDocument/2006/relationships/customXml" Target="../ink/ink1038.xml"/><Relationship Id="rId23" Type="http://schemas.openxmlformats.org/officeDocument/2006/relationships/customXml" Target="../ink/ink920.xml"/><Relationship Id="rId119" Type="http://schemas.openxmlformats.org/officeDocument/2006/relationships/customXml" Target="../ink/ink968.xml"/><Relationship Id="rId44" Type="http://schemas.openxmlformats.org/officeDocument/2006/relationships/image" Target="../media/image959.png"/><Relationship Id="rId65" Type="http://schemas.openxmlformats.org/officeDocument/2006/relationships/customXml" Target="../ink/ink941.xml"/><Relationship Id="rId86" Type="http://schemas.openxmlformats.org/officeDocument/2006/relationships/image" Target="../media/image980.png"/><Relationship Id="rId130" Type="http://schemas.openxmlformats.org/officeDocument/2006/relationships/image" Target="../media/image1002.png"/><Relationship Id="rId151" Type="http://schemas.openxmlformats.org/officeDocument/2006/relationships/customXml" Target="../ink/ink984.xml"/><Relationship Id="rId172" Type="http://schemas.openxmlformats.org/officeDocument/2006/relationships/image" Target="../media/image1023.png"/><Relationship Id="rId193" Type="http://schemas.openxmlformats.org/officeDocument/2006/relationships/customXml" Target="../ink/ink1005.xml"/><Relationship Id="rId207" Type="http://schemas.openxmlformats.org/officeDocument/2006/relationships/customXml" Target="../ink/ink1012.xml"/><Relationship Id="rId228" Type="http://schemas.openxmlformats.org/officeDocument/2006/relationships/image" Target="../media/image1051.png"/><Relationship Id="rId249" Type="http://schemas.openxmlformats.org/officeDocument/2006/relationships/customXml" Target="../ink/ink1033.xml"/><Relationship Id="rId13" Type="http://schemas.openxmlformats.org/officeDocument/2006/relationships/customXml" Target="../ink/ink915.xml"/><Relationship Id="rId109" Type="http://schemas.openxmlformats.org/officeDocument/2006/relationships/customXml" Target="../ink/ink963.xml"/><Relationship Id="rId260" Type="http://schemas.openxmlformats.org/officeDocument/2006/relationships/image" Target="../media/image1067.png"/><Relationship Id="rId34" Type="http://schemas.openxmlformats.org/officeDocument/2006/relationships/image" Target="../media/image954.png"/><Relationship Id="rId55" Type="http://schemas.openxmlformats.org/officeDocument/2006/relationships/customXml" Target="../ink/ink936.xml"/><Relationship Id="rId76" Type="http://schemas.openxmlformats.org/officeDocument/2006/relationships/image" Target="../media/image975.png"/><Relationship Id="rId97" Type="http://schemas.openxmlformats.org/officeDocument/2006/relationships/customXml" Target="../ink/ink957.xml"/><Relationship Id="rId120" Type="http://schemas.openxmlformats.org/officeDocument/2006/relationships/image" Target="../media/image997.png"/><Relationship Id="rId141" Type="http://schemas.openxmlformats.org/officeDocument/2006/relationships/customXml" Target="../ink/ink979.xml"/><Relationship Id="rId7" Type="http://schemas.openxmlformats.org/officeDocument/2006/relationships/customXml" Target="../ink/ink912.xml"/><Relationship Id="rId162" Type="http://schemas.openxmlformats.org/officeDocument/2006/relationships/image" Target="../media/image1018.png"/><Relationship Id="rId183" Type="http://schemas.openxmlformats.org/officeDocument/2006/relationships/customXml" Target="../ink/ink1000.xml"/><Relationship Id="rId218" Type="http://schemas.openxmlformats.org/officeDocument/2006/relationships/image" Target="../media/image1046.png"/><Relationship Id="rId239" Type="http://schemas.openxmlformats.org/officeDocument/2006/relationships/customXml" Target="../ink/ink1028.xml"/><Relationship Id="rId250" Type="http://schemas.openxmlformats.org/officeDocument/2006/relationships/image" Target="../media/image1062.png"/><Relationship Id="rId24" Type="http://schemas.openxmlformats.org/officeDocument/2006/relationships/image" Target="../media/image949.png"/><Relationship Id="rId45" Type="http://schemas.openxmlformats.org/officeDocument/2006/relationships/customXml" Target="../ink/ink931.xml"/><Relationship Id="rId66" Type="http://schemas.openxmlformats.org/officeDocument/2006/relationships/image" Target="../media/image970.png"/><Relationship Id="rId87" Type="http://schemas.openxmlformats.org/officeDocument/2006/relationships/customXml" Target="../ink/ink952.xml"/><Relationship Id="rId110" Type="http://schemas.openxmlformats.org/officeDocument/2006/relationships/image" Target="../media/image992.png"/><Relationship Id="rId131" Type="http://schemas.openxmlformats.org/officeDocument/2006/relationships/customXml" Target="../ink/ink974.xml"/><Relationship Id="rId152" Type="http://schemas.openxmlformats.org/officeDocument/2006/relationships/image" Target="../media/image1013.png"/><Relationship Id="rId173" Type="http://schemas.openxmlformats.org/officeDocument/2006/relationships/customXml" Target="../ink/ink995.xml"/><Relationship Id="rId194" Type="http://schemas.openxmlformats.org/officeDocument/2006/relationships/image" Target="../media/image1034.png"/><Relationship Id="rId208" Type="http://schemas.openxmlformats.org/officeDocument/2006/relationships/image" Target="../media/image1041.png"/><Relationship Id="rId229" Type="http://schemas.openxmlformats.org/officeDocument/2006/relationships/customXml" Target="../ink/ink1023.xml"/><Relationship Id="rId240" Type="http://schemas.openxmlformats.org/officeDocument/2006/relationships/image" Target="../media/image1057.png"/><Relationship Id="rId261" Type="http://schemas.openxmlformats.org/officeDocument/2006/relationships/customXml" Target="../ink/ink1039.xml"/><Relationship Id="rId14" Type="http://schemas.openxmlformats.org/officeDocument/2006/relationships/image" Target="../media/image944.png"/><Relationship Id="rId35" Type="http://schemas.openxmlformats.org/officeDocument/2006/relationships/customXml" Target="../ink/ink926.xml"/><Relationship Id="rId56" Type="http://schemas.openxmlformats.org/officeDocument/2006/relationships/image" Target="../media/image965.png"/><Relationship Id="rId77" Type="http://schemas.openxmlformats.org/officeDocument/2006/relationships/customXml" Target="../ink/ink947.xml"/><Relationship Id="rId100" Type="http://schemas.openxmlformats.org/officeDocument/2006/relationships/image" Target="../media/image987.png"/><Relationship Id="rId8" Type="http://schemas.openxmlformats.org/officeDocument/2006/relationships/image" Target="../media/image941.png"/><Relationship Id="rId98" Type="http://schemas.openxmlformats.org/officeDocument/2006/relationships/image" Target="../media/image986.png"/><Relationship Id="rId121" Type="http://schemas.openxmlformats.org/officeDocument/2006/relationships/customXml" Target="../ink/ink969.xml"/><Relationship Id="rId142" Type="http://schemas.openxmlformats.org/officeDocument/2006/relationships/image" Target="../media/image1008.png"/><Relationship Id="rId163" Type="http://schemas.openxmlformats.org/officeDocument/2006/relationships/customXml" Target="../ink/ink990.xml"/><Relationship Id="rId184" Type="http://schemas.openxmlformats.org/officeDocument/2006/relationships/image" Target="../media/image1029.png"/><Relationship Id="rId219" Type="http://schemas.openxmlformats.org/officeDocument/2006/relationships/customXml" Target="../ink/ink1018.xml"/><Relationship Id="rId230" Type="http://schemas.openxmlformats.org/officeDocument/2006/relationships/image" Target="../media/image1052.png"/><Relationship Id="rId251" Type="http://schemas.openxmlformats.org/officeDocument/2006/relationships/customXml" Target="../ink/ink1034.xml"/><Relationship Id="rId25" Type="http://schemas.openxmlformats.org/officeDocument/2006/relationships/customXml" Target="../ink/ink921.xml"/><Relationship Id="rId46" Type="http://schemas.openxmlformats.org/officeDocument/2006/relationships/image" Target="../media/image960.png"/><Relationship Id="rId67" Type="http://schemas.openxmlformats.org/officeDocument/2006/relationships/customXml" Target="../ink/ink942.xml"/><Relationship Id="rId88" Type="http://schemas.openxmlformats.org/officeDocument/2006/relationships/image" Target="../media/image981.png"/><Relationship Id="rId111" Type="http://schemas.openxmlformats.org/officeDocument/2006/relationships/customXml" Target="../ink/ink964.xml"/><Relationship Id="rId132" Type="http://schemas.openxmlformats.org/officeDocument/2006/relationships/image" Target="../media/image1003.png"/><Relationship Id="rId153" Type="http://schemas.openxmlformats.org/officeDocument/2006/relationships/customXml" Target="../ink/ink985.xml"/><Relationship Id="rId174" Type="http://schemas.openxmlformats.org/officeDocument/2006/relationships/image" Target="../media/image1024.png"/><Relationship Id="rId195" Type="http://schemas.openxmlformats.org/officeDocument/2006/relationships/customXml" Target="../ink/ink1006.xml"/><Relationship Id="rId209" Type="http://schemas.openxmlformats.org/officeDocument/2006/relationships/customXml" Target="../ink/ink1013.xml"/><Relationship Id="rId220" Type="http://schemas.openxmlformats.org/officeDocument/2006/relationships/image" Target="../media/image1047.png"/><Relationship Id="rId241" Type="http://schemas.openxmlformats.org/officeDocument/2006/relationships/customXml" Target="../ink/ink1029.xml"/><Relationship Id="rId15" Type="http://schemas.openxmlformats.org/officeDocument/2006/relationships/customXml" Target="../ink/ink916.xml"/><Relationship Id="rId36" Type="http://schemas.openxmlformats.org/officeDocument/2006/relationships/image" Target="../media/image955.png"/><Relationship Id="rId57" Type="http://schemas.openxmlformats.org/officeDocument/2006/relationships/customXml" Target="../ink/ink937.xml"/><Relationship Id="rId262" Type="http://schemas.openxmlformats.org/officeDocument/2006/relationships/image" Target="../media/image1068.png"/><Relationship Id="rId78" Type="http://schemas.openxmlformats.org/officeDocument/2006/relationships/image" Target="../media/image976.png"/><Relationship Id="rId99" Type="http://schemas.openxmlformats.org/officeDocument/2006/relationships/customXml" Target="../ink/ink958.xml"/><Relationship Id="rId101" Type="http://schemas.openxmlformats.org/officeDocument/2006/relationships/customXml" Target="../ink/ink959.xml"/><Relationship Id="rId122" Type="http://schemas.openxmlformats.org/officeDocument/2006/relationships/image" Target="../media/image998.png"/><Relationship Id="rId143" Type="http://schemas.openxmlformats.org/officeDocument/2006/relationships/customXml" Target="../ink/ink980.xml"/><Relationship Id="rId164" Type="http://schemas.openxmlformats.org/officeDocument/2006/relationships/image" Target="../media/image1019.png"/><Relationship Id="rId185" Type="http://schemas.openxmlformats.org/officeDocument/2006/relationships/customXml" Target="../ink/ink1001.xml"/><Relationship Id="rId9" Type="http://schemas.openxmlformats.org/officeDocument/2006/relationships/customXml" Target="../ink/ink913.xml"/><Relationship Id="rId210" Type="http://schemas.openxmlformats.org/officeDocument/2006/relationships/image" Target="../media/image1042.png"/><Relationship Id="rId26" Type="http://schemas.openxmlformats.org/officeDocument/2006/relationships/image" Target="../media/image950.png"/><Relationship Id="rId231" Type="http://schemas.openxmlformats.org/officeDocument/2006/relationships/customXml" Target="../ink/ink1024.xml"/><Relationship Id="rId252" Type="http://schemas.openxmlformats.org/officeDocument/2006/relationships/image" Target="../media/image1063.png"/><Relationship Id="rId47" Type="http://schemas.openxmlformats.org/officeDocument/2006/relationships/customXml" Target="../ink/ink932.xml"/><Relationship Id="rId68" Type="http://schemas.openxmlformats.org/officeDocument/2006/relationships/image" Target="../media/image971.png"/><Relationship Id="rId89" Type="http://schemas.openxmlformats.org/officeDocument/2006/relationships/customXml" Target="../ink/ink953.xml"/><Relationship Id="rId112" Type="http://schemas.openxmlformats.org/officeDocument/2006/relationships/image" Target="../media/image993.png"/><Relationship Id="rId133" Type="http://schemas.openxmlformats.org/officeDocument/2006/relationships/customXml" Target="../ink/ink975.xml"/><Relationship Id="rId154" Type="http://schemas.openxmlformats.org/officeDocument/2006/relationships/image" Target="../media/image1014.png"/><Relationship Id="rId175" Type="http://schemas.openxmlformats.org/officeDocument/2006/relationships/customXml" Target="../ink/ink996.xml"/><Relationship Id="rId196" Type="http://schemas.openxmlformats.org/officeDocument/2006/relationships/image" Target="../media/image1035.png"/><Relationship Id="rId200" Type="http://schemas.openxmlformats.org/officeDocument/2006/relationships/image" Target="../media/image1037.png"/><Relationship Id="rId16" Type="http://schemas.openxmlformats.org/officeDocument/2006/relationships/image" Target="../media/image945.png"/><Relationship Id="rId221" Type="http://schemas.openxmlformats.org/officeDocument/2006/relationships/customXml" Target="../ink/ink1019.xml"/><Relationship Id="rId242" Type="http://schemas.openxmlformats.org/officeDocument/2006/relationships/image" Target="../media/image1058.png"/><Relationship Id="rId263" Type="http://schemas.openxmlformats.org/officeDocument/2006/relationships/customXml" Target="../ink/ink1040.xml"/><Relationship Id="rId37" Type="http://schemas.openxmlformats.org/officeDocument/2006/relationships/customXml" Target="../ink/ink927.xml"/><Relationship Id="rId58" Type="http://schemas.openxmlformats.org/officeDocument/2006/relationships/image" Target="../media/image966.png"/><Relationship Id="rId79" Type="http://schemas.openxmlformats.org/officeDocument/2006/relationships/customXml" Target="../ink/ink948.xml"/><Relationship Id="rId102" Type="http://schemas.openxmlformats.org/officeDocument/2006/relationships/image" Target="../media/image988.png"/><Relationship Id="rId123" Type="http://schemas.openxmlformats.org/officeDocument/2006/relationships/customXml" Target="../ink/ink970.xml"/><Relationship Id="rId144" Type="http://schemas.openxmlformats.org/officeDocument/2006/relationships/image" Target="../media/image1009.png"/><Relationship Id="rId90" Type="http://schemas.openxmlformats.org/officeDocument/2006/relationships/image" Target="../media/image982.png"/><Relationship Id="rId165" Type="http://schemas.openxmlformats.org/officeDocument/2006/relationships/customXml" Target="../ink/ink991.xml"/><Relationship Id="rId186" Type="http://schemas.openxmlformats.org/officeDocument/2006/relationships/image" Target="../media/image1030.png"/><Relationship Id="rId211" Type="http://schemas.openxmlformats.org/officeDocument/2006/relationships/customXml" Target="../ink/ink1014.xml"/><Relationship Id="rId232" Type="http://schemas.openxmlformats.org/officeDocument/2006/relationships/image" Target="../media/image1053.png"/><Relationship Id="rId253" Type="http://schemas.openxmlformats.org/officeDocument/2006/relationships/customXml" Target="../ink/ink1035.xml"/><Relationship Id="rId27" Type="http://schemas.openxmlformats.org/officeDocument/2006/relationships/customXml" Target="../ink/ink922.xml"/><Relationship Id="rId48" Type="http://schemas.openxmlformats.org/officeDocument/2006/relationships/image" Target="../media/image961.png"/><Relationship Id="rId69" Type="http://schemas.openxmlformats.org/officeDocument/2006/relationships/customXml" Target="../ink/ink943.xml"/><Relationship Id="rId113" Type="http://schemas.openxmlformats.org/officeDocument/2006/relationships/customXml" Target="../ink/ink965.xml"/><Relationship Id="rId134" Type="http://schemas.openxmlformats.org/officeDocument/2006/relationships/image" Target="../media/image1004.png"/><Relationship Id="rId80" Type="http://schemas.openxmlformats.org/officeDocument/2006/relationships/image" Target="../media/image977.png"/><Relationship Id="rId155" Type="http://schemas.openxmlformats.org/officeDocument/2006/relationships/customXml" Target="../ink/ink986.xml"/><Relationship Id="rId176" Type="http://schemas.openxmlformats.org/officeDocument/2006/relationships/image" Target="../media/image1025.png"/><Relationship Id="rId197" Type="http://schemas.openxmlformats.org/officeDocument/2006/relationships/customXml" Target="../ink/ink1007.xml"/><Relationship Id="rId201" Type="http://schemas.openxmlformats.org/officeDocument/2006/relationships/customXml" Target="../ink/ink1009.xml"/><Relationship Id="rId222" Type="http://schemas.openxmlformats.org/officeDocument/2006/relationships/image" Target="../media/image1048.png"/><Relationship Id="rId243" Type="http://schemas.openxmlformats.org/officeDocument/2006/relationships/customXml" Target="../ink/ink1030.xml"/><Relationship Id="rId264" Type="http://schemas.openxmlformats.org/officeDocument/2006/relationships/image" Target="../media/image1069.png"/><Relationship Id="rId17" Type="http://schemas.openxmlformats.org/officeDocument/2006/relationships/customXml" Target="../ink/ink917.xml"/><Relationship Id="rId38" Type="http://schemas.openxmlformats.org/officeDocument/2006/relationships/image" Target="../media/image956.png"/><Relationship Id="rId59" Type="http://schemas.openxmlformats.org/officeDocument/2006/relationships/customXml" Target="../ink/ink938.xml"/><Relationship Id="rId103" Type="http://schemas.openxmlformats.org/officeDocument/2006/relationships/customXml" Target="../ink/ink960.xml"/><Relationship Id="rId124" Type="http://schemas.openxmlformats.org/officeDocument/2006/relationships/image" Target="../media/image999.png"/><Relationship Id="rId70" Type="http://schemas.openxmlformats.org/officeDocument/2006/relationships/image" Target="../media/image972.png"/><Relationship Id="rId91" Type="http://schemas.openxmlformats.org/officeDocument/2006/relationships/customXml" Target="../ink/ink954.xml"/><Relationship Id="rId145" Type="http://schemas.openxmlformats.org/officeDocument/2006/relationships/customXml" Target="../ink/ink981.xml"/><Relationship Id="rId166" Type="http://schemas.openxmlformats.org/officeDocument/2006/relationships/image" Target="../media/image1020.png"/><Relationship Id="rId187" Type="http://schemas.openxmlformats.org/officeDocument/2006/relationships/customXml" Target="../ink/ink1002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043.png"/><Relationship Id="rId233" Type="http://schemas.openxmlformats.org/officeDocument/2006/relationships/customXml" Target="../ink/ink1025.xml"/><Relationship Id="rId254" Type="http://schemas.openxmlformats.org/officeDocument/2006/relationships/image" Target="../media/image1064.png"/><Relationship Id="rId28" Type="http://schemas.openxmlformats.org/officeDocument/2006/relationships/image" Target="../media/image951.png"/><Relationship Id="rId49" Type="http://schemas.openxmlformats.org/officeDocument/2006/relationships/customXml" Target="../ink/ink933.xml"/><Relationship Id="rId114" Type="http://schemas.openxmlformats.org/officeDocument/2006/relationships/image" Target="../media/image994.png"/><Relationship Id="rId60" Type="http://schemas.openxmlformats.org/officeDocument/2006/relationships/image" Target="../media/image967.png"/><Relationship Id="rId81" Type="http://schemas.openxmlformats.org/officeDocument/2006/relationships/customXml" Target="../ink/ink949.xml"/><Relationship Id="rId135" Type="http://schemas.openxmlformats.org/officeDocument/2006/relationships/customXml" Target="../ink/ink976.xml"/><Relationship Id="rId156" Type="http://schemas.openxmlformats.org/officeDocument/2006/relationships/image" Target="../media/image1015.png"/><Relationship Id="rId177" Type="http://schemas.openxmlformats.org/officeDocument/2006/relationships/customXml" Target="../ink/ink997.xml"/><Relationship Id="rId198" Type="http://schemas.openxmlformats.org/officeDocument/2006/relationships/image" Target="../media/image1036.png"/><Relationship Id="rId202" Type="http://schemas.openxmlformats.org/officeDocument/2006/relationships/image" Target="../media/image1038.png"/><Relationship Id="rId223" Type="http://schemas.openxmlformats.org/officeDocument/2006/relationships/customXml" Target="../ink/ink1020.xml"/><Relationship Id="rId244" Type="http://schemas.openxmlformats.org/officeDocument/2006/relationships/image" Target="../media/image1059.png"/><Relationship Id="rId18" Type="http://schemas.openxmlformats.org/officeDocument/2006/relationships/image" Target="../media/image946.png"/><Relationship Id="rId39" Type="http://schemas.openxmlformats.org/officeDocument/2006/relationships/customXml" Target="../ink/ink928.xml"/><Relationship Id="rId265" Type="http://schemas.openxmlformats.org/officeDocument/2006/relationships/customXml" Target="../ink/ink1041.xml"/><Relationship Id="rId50" Type="http://schemas.openxmlformats.org/officeDocument/2006/relationships/image" Target="../media/image962.png"/><Relationship Id="rId104" Type="http://schemas.openxmlformats.org/officeDocument/2006/relationships/image" Target="../media/image989.png"/><Relationship Id="rId125" Type="http://schemas.openxmlformats.org/officeDocument/2006/relationships/customXml" Target="../ink/ink971.xml"/><Relationship Id="rId146" Type="http://schemas.openxmlformats.org/officeDocument/2006/relationships/image" Target="../media/image1010.png"/><Relationship Id="rId167" Type="http://schemas.openxmlformats.org/officeDocument/2006/relationships/customXml" Target="../ink/ink992.xml"/><Relationship Id="rId188" Type="http://schemas.openxmlformats.org/officeDocument/2006/relationships/image" Target="../media/image1031.png"/><Relationship Id="rId71" Type="http://schemas.openxmlformats.org/officeDocument/2006/relationships/customXml" Target="../ink/ink944.xml"/><Relationship Id="rId92" Type="http://schemas.openxmlformats.org/officeDocument/2006/relationships/image" Target="../media/image983.png"/><Relationship Id="rId213" Type="http://schemas.openxmlformats.org/officeDocument/2006/relationships/customXml" Target="../ink/ink1015.xml"/><Relationship Id="rId234" Type="http://schemas.openxmlformats.org/officeDocument/2006/relationships/image" Target="../media/image1054.png"/><Relationship Id="rId2" Type="http://schemas.openxmlformats.org/officeDocument/2006/relationships/image" Target="../media/image4.jpeg"/><Relationship Id="rId29" Type="http://schemas.openxmlformats.org/officeDocument/2006/relationships/customXml" Target="../ink/ink923.xml"/><Relationship Id="rId255" Type="http://schemas.openxmlformats.org/officeDocument/2006/relationships/customXml" Target="../ink/ink1036.xml"/><Relationship Id="rId40" Type="http://schemas.openxmlformats.org/officeDocument/2006/relationships/image" Target="../media/image957.png"/><Relationship Id="rId115" Type="http://schemas.openxmlformats.org/officeDocument/2006/relationships/customXml" Target="../ink/ink966.xml"/><Relationship Id="rId136" Type="http://schemas.openxmlformats.org/officeDocument/2006/relationships/image" Target="../media/image1005.png"/><Relationship Id="rId157" Type="http://schemas.openxmlformats.org/officeDocument/2006/relationships/customXml" Target="../ink/ink987.xml"/><Relationship Id="rId178" Type="http://schemas.openxmlformats.org/officeDocument/2006/relationships/image" Target="../media/image1026.png"/><Relationship Id="rId61" Type="http://schemas.openxmlformats.org/officeDocument/2006/relationships/customXml" Target="../ink/ink939.xml"/><Relationship Id="rId82" Type="http://schemas.openxmlformats.org/officeDocument/2006/relationships/image" Target="../media/image978.png"/><Relationship Id="rId199" Type="http://schemas.openxmlformats.org/officeDocument/2006/relationships/customXml" Target="../ink/ink1008.xml"/><Relationship Id="rId203" Type="http://schemas.openxmlformats.org/officeDocument/2006/relationships/customXml" Target="../ink/ink1010.xml"/><Relationship Id="rId19" Type="http://schemas.openxmlformats.org/officeDocument/2006/relationships/customXml" Target="../ink/ink918.xml"/><Relationship Id="rId224" Type="http://schemas.openxmlformats.org/officeDocument/2006/relationships/image" Target="../media/image1049.png"/><Relationship Id="rId245" Type="http://schemas.openxmlformats.org/officeDocument/2006/relationships/customXml" Target="../ink/ink1031.xml"/><Relationship Id="rId266" Type="http://schemas.openxmlformats.org/officeDocument/2006/relationships/image" Target="../media/image1070.png"/><Relationship Id="rId30" Type="http://schemas.openxmlformats.org/officeDocument/2006/relationships/image" Target="../media/image952.png"/><Relationship Id="rId105" Type="http://schemas.openxmlformats.org/officeDocument/2006/relationships/customXml" Target="../ink/ink961.xml"/><Relationship Id="rId126" Type="http://schemas.openxmlformats.org/officeDocument/2006/relationships/image" Target="../media/image1000.png"/><Relationship Id="rId147" Type="http://schemas.openxmlformats.org/officeDocument/2006/relationships/customXml" Target="../ink/ink982.xml"/><Relationship Id="rId168" Type="http://schemas.openxmlformats.org/officeDocument/2006/relationships/image" Target="../media/image1021.png"/><Relationship Id="rId51" Type="http://schemas.openxmlformats.org/officeDocument/2006/relationships/customXml" Target="../ink/ink934.xml"/><Relationship Id="rId72" Type="http://schemas.openxmlformats.org/officeDocument/2006/relationships/image" Target="../media/image973.png"/><Relationship Id="rId93" Type="http://schemas.openxmlformats.org/officeDocument/2006/relationships/customXml" Target="../ink/ink955.xml"/><Relationship Id="rId189" Type="http://schemas.openxmlformats.org/officeDocument/2006/relationships/customXml" Target="../ink/ink1003.xml"/><Relationship Id="rId3" Type="http://schemas.openxmlformats.org/officeDocument/2006/relationships/image" Target="../media/image1.png"/><Relationship Id="rId214" Type="http://schemas.openxmlformats.org/officeDocument/2006/relationships/image" Target="../media/image1044.png"/><Relationship Id="rId235" Type="http://schemas.openxmlformats.org/officeDocument/2006/relationships/customXml" Target="../ink/ink1026.xml"/><Relationship Id="rId256" Type="http://schemas.openxmlformats.org/officeDocument/2006/relationships/image" Target="../media/image1065.png"/><Relationship Id="rId116" Type="http://schemas.openxmlformats.org/officeDocument/2006/relationships/image" Target="../media/image995.png"/><Relationship Id="rId137" Type="http://schemas.openxmlformats.org/officeDocument/2006/relationships/customXml" Target="../ink/ink977.xml"/><Relationship Id="rId158" Type="http://schemas.openxmlformats.org/officeDocument/2006/relationships/image" Target="../media/image1016.png"/><Relationship Id="rId20" Type="http://schemas.openxmlformats.org/officeDocument/2006/relationships/image" Target="../media/image947.png"/><Relationship Id="rId41" Type="http://schemas.openxmlformats.org/officeDocument/2006/relationships/customXml" Target="../ink/ink929.xml"/><Relationship Id="rId62" Type="http://schemas.openxmlformats.org/officeDocument/2006/relationships/image" Target="../media/image968.png"/><Relationship Id="rId83" Type="http://schemas.openxmlformats.org/officeDocument/2006/relationships/customXml" Target="../ink/ink950.xml"/><Relationship Id="rId179" Type="http://schemas.openxmlformats.org/officeDocument/2006/relationships/customXml" Target="../ink/ink998.xml"/><Relationship Id="rId190" Type="http://schemas.openxmlformats.org/officeDocument/2006/relationships/image" Target="../media/image1032.png"/><Relationship Id="rId204" Type="http://schemas.openxmlformats.org/officeDocument/2006/relationships/image" Target="../media/image1039.png"/><Relationship Id="rId225" Type="http://schemas.openxmlformats.org/officeDocument/2006/relationships/customXml" Target="../ink/ink1021.xml"/><Relationship Id="rId246" Type="http://schemas.openxmlformats.org/officeDocument/2006/relationships/image" Target="../media/image1060.png"/><Relationship Id="rId106" Type="http://schemas.openxmlformats.org/officeDocument/2006/relationships/image" Target="../media/image990.png"/><Relationship Id="rId127" Type="http://schemas.openxmlformats.org/officeDocument/2006/relationships/customXml" Target="../ink/ink972.xml"/><Relationship Id="rId10" Type="http://schemas.openxmlformats.org/officeDocument/2006/relationships/image" Target="../media/image942.png"/><Relationship Id="rId31" Type="http://schemas.openxmlformats.org/officeDocument/2006/relationships/customXml" Target="../ink/ink924.xml"/><Relationship Id="rId52" Type="http://schemas.openxmlformats.org/officeDocument/2006/relationships/image" Target="../media/image963.png"/><Relationship Id="rId73" Type="http://schemas.openxmlformats.org/officeDocument/2006/relationships/customXml" Target="../ink/ink945.xml"/><Relationship Id="rId94" Type="http://schemas.openxmlformats.org/officeDocument/2006/relationships/image" Target="../media/image984.png"/><Relationship Id="rId148" Type="http://schemas.openxmlformats.org/officeDocument/2006/relationships/image" Target="../media/image1011.png"/><Relationship Id="rId169" Type="http://schemas.openxmlformats.org/officeDocument/2006/relationships/customXml" Target="../ink/ink993.xml"/><Relationship Id="rId4" Type="http://schemas.openxmlformats.org/officeDocument/2006/relationships/image" Target="../media/image939.png"/><Relationship Id="rId180" Type="http://schemas.openxmlformats.org/officeDocument/2006/relationships/image" Target="../media/image1027.png"/><Relationship Id="rId215" Type="http://schemas.openxmlformats.org/officeDocument/2006/relationships/customXml" Target="../ink/ink1016.xml"/><Relationship Id="rId236" Type="http://schemas.openxmlformats.org/officeDocument/2006/relationships/image" Target="../media/image1055.png"/><Relationship Id="rId257" Type="http://schemas.openxmlformats.org/officeDocument/2006/relationships/customXml" Target="../ink/ink1037.xml"/><Relationship Id="rId42" Type="http://schemas.openxmlformats.org/officeDocument/2006/relationships/image" Target="../media/image958.png"/><Relationship Id="rId84" Type="http://schemas.openxmlformats.org/officeDocument/2006/relationships/image" Target="../media/image979.png"/><Relationship Id="rId138" Type="http://schemas.openxmlformats.org/officeDocument/2006/relationships/image" Target="../media/image1006.png"/><Relationship Id="rId191" Type="http://schemas.openxmlformats.org/officeDocument/2006/relationships/customXml" Target="../ink/ink1004.xml"/><Relationship Id="rId205" Type="http://schemas.openxmlformats.org/officeDocument/2006/relationships/customXml" Target="../ink/ink1011.xml"/><Relationship Id="rId247" Type="http://schemas.openxmlformats.org/officeDocument/2006/relationships/customXml" Target="../ink/ink1032.xm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98.xml"/><Relationship Id="rId21" Type="http://schemas.openxmlformats.org/officeDocument/2006/relationships/customXml" Target="../ink/ink1050.xml"/><Relationship Id="rId42" Type="http://schemas.openxmlformats.org/officeDocument/2006/relationships/image" Target="../media/image1090.png"/><Relationship Id="rId63" Type="http://schemas.openxmlformats.org/officeDocument/2006/relationships/customXml" Target="../ink/ink1071.xml"/><Relationship Id="rId84" Type="http://schemas.openxmlformats.org/officeDocument/2006/relationships/image" Target="../media/image1111.png"/><Relationship Id="rId138" Type="http://schemas.openxmlformats.org/officeDocument/2006/relationships/image" Target="../media/image1138.png"/><Relationship Id="rId159" Type="http://schemas.openxmlformats.org/officeDocument/2006/relationships/customXml" Target="../ink/ink1119.xml"/><Relationship Id="rId170" Type="http://schemas.openxmlformats.org/officeDocument/2006/relationships/image" Target="../media/image1154.png"/><Relationship Id="rId191" Type="http://schemas.openxmlformats.org/officeDocument/2006/relationships/customXml" Target="../ink/ink1135.xml"/><Relationship Id="rId205" Type="http://schemas.openxmlformats.org/officeDocument/2006/relationships/customXml" Target="../ink/ink1142.xml"/><Relationship Id="rId107" Type="http://schemas.openxmlformats.org/officeDocument/2006/relationships/customXml" Target="../ink/ink1093.xml"/><Relationship Id="rId11" Type="http://schemas.openxmlformats.org/officeDocument/2006/relationships/customXml" Target="../ink/ink1045.xml"/><Relationship Id="rId32" Type="http://schemas.openxmlformats.org/officeDocument/2006/relationships/image" Target="../media/image1085.png"/><Relationship Id="rId53" Type="http://schemas.openxmlformats.org/officeDocument/2006/relationships/customXml" Target="../ink/ink1066.xml"/><Relationship Id="rId74" Type="http://schemas.openxmlformats.org/officeDocument/2006/relationships/image" Target="../media/image1106.png"/><Relationship Id="rId128" Type="http://schemas.openxmlformats.org/officeDocument/2006/relationships/image" Target="../media/image1133.png"/><Relationship Id="rId149" Type="http://schemas.openxmlformats.org/officeDocument/2006/relationships/customXml" Target="../ink/ink1114.xml"/><Relationship Id="rId5" Type="http://schemas.openxmlformats.org/officeDocument/2006/relationships/customXml" Target="../ink/ink1042.xml"/><Relationship Id="rId95" Type="http://schemas.openxmlformats.org/officeDocument/2006/relationships/customXml" Target="../ink/ink1087.xml"/><Relationship Id="rId160" Type="http://schemas.openxmlformats.org/officeDocument/2006/relationships/image" Target="../media/image1149.png"/><Relationship Id="rId181" Type="http://schemas.openxmlformats.org/officeDocument/2006/relationships/customXml" Target="../ink/ink1130.xml"/><Relationship Id="rId22" Type="http://schemas.openxmlformats.org/officeDocument/2006/relationships/image" Target="../media/image1080.png"/><Relationship Id="rId43" Type="http://schemas.openxmlformats.org/officeDocument/2006/relationships/customXml" Target="../ink/ink1061.xml"/><Relationship Id="rId64" Type="http://schemas.openxmlformats.org/officeDocument/2006/relationships/image" Target="../media/image1101.png"/><Relationship Id="rId118" Type="http://schemas.openxmlformats.org/officeDocument/2006/relationships/image" Target="../media/image1128.png"/><Relationship Id="rId139" Type="http://schemas.openxmlformats.org/officeDocument/2006/relationships/customXml" Target="../ink/ink1109.xml"/><Relationship Id="rId85" Type="http://schemas.openxmlformats.org/officeDocument/2006/relationships/customXml" Target="../ink/ink1082.xml"/><Relationship Id="rId150" Type="http://schemas.openxmlformats.org/officeDocument/2006/relationships/image" Target="../media/image1144.png"/><Relationship Id="rId171" Type="http://schemas.openxmlformats.org/officeDocument/2006/relationships/customXml" Target="../ink/ink1125.xml"/><Relationship Id="rId192" Type="http://schemas.openxmlformats.org/officeDocument/2006/relationships/image" Target="../media/image1165.png"/><Relationship Id="rId206" Type="http://schemas.openxmlformats.org/officeDocument/2006/relationships/image" Target="../media/image1172.png"/><Relationship Id="rId12" Type="http://schemas.openxmlformats.org/officeDocument/2006/relationships/image" Target="../media/image1075.png"/><Relationship Id="rId33" Type="http://schemas.openxmlformats.org/officeDocument/2006/relationships/customXml" Target="../ink/ink1056.xml"/><Relationship Id="rId108" Type="http://schemas.openxmlformats.org/officeDocument/2006/relationships/image" Target="../media/image1123.png"/><Relationship Id="rId129" Type="http://schemas.openxmlformats.org/officeDocument/2006/relationships/customXml" Target="../ink/ink1104.xml"/><Relationship Id="rId54" Type="http://schemas.openxmlformats.org/officeDocument/2006/relationships/image" Target="../media/image1096.png"/><Relationship Id="rId75" Type="http://schemas.openxmlformats.org/officeDocument/2006/relationships/customXml" Target="../ink/ink1077.xml"/><Relationship Id="rId96" Type="http://schemas.openxmlformats.org/officeDocument/2006/relationships/image" Target="../media/image1117.png"/><Relationship Id="rId140" Type="http://schemas.openxmlformats.org/officeDocument/2006/relationships/image" Target="../media/image1139.png"/><Relationship Id="rId161" Type="http://schemas.openxmlformats.org/officeDocument/2006/relationships/customXml" Target="../ink/ink1120.xml"/><Relationship Id="rId182" Type="http://schemas.openxmlformats.org/officeDocument/2006/relationships/image" Target="../media/image1160.png"/><Relationship Id="rId6" Type="http://schemas.openxmlformats.org/officeDocument/2006/relationships/image" Target="../media/image1072.png"/><Relationship Id="rId23" Type="http://schemas.openxmlformats.org/officeDocument/2006/relationships/customXml" Target="../ink/ink1051.xml"/><Relationship Id="rId119" Type="http://schemas.openxmlformats.org/officeDocument/2006/relationships/customXml" Target="../ink/ink1099.xml"/><Relationship Id="rId44" Type="http://schemas.openxmlformats.org/officeDocument/2006/relationships/image" Target="../media/image1091.png"/><Relationship Id="rId65" Type="http://schemas.openxmlformats.org/officeDocument/2006/relationships/customXml" Target="../ink/ink1072.xml"/><Relationship Id="rId86" Type="http://schemas.openxmlformats.org/officeDocument/2006/relationships/image" Target="../media/image1112.png"/><Relationship Id="rId130" Type="http://schemas.openxmlformats.org/officeDocument/2006/relationships/image" Target="../media/image1134.png"/><Relationship Id="rId151" Type="http://schemas.openxmlformats.org/officeDocument/2006/relationships/customXml" Target="../ink/ink1115.xml"/><Relationship Id="rId172" Type="http://schemas.openxmlformats.org/officeDocument/2006/relationships/image" Target="../media/image1155.png"/><Relationship Id="rId193" Type="http://schemas.openxmlformats.org/officeDocument/2006/relationships/customXml" Target="../ink/ink1136.xml"/><Relationship Id="rId207" Type="http://schemas.openxmlformats.org/officeDocument/2006/relationships/customXml" Target="../ink/ink1143.xml"/><Relationship Id="rId13" Type="http://schemas.openxmlformats.org/officeDocument/2006/relationships/customXml" Target="../ink/ink1046.xml"/><Relationship Id="rId109" Type="http://schemas.openxmlformats.org/officeDocument/2006/relationships/customXml" Target="../ink/ink1094.xml"/><Relationship Id="rId34" Type="http://schemas.openxmlformats.org/officeDocument/2006/relationships/image" Target="../media/image1086.png"/><Relationship Id="rId55" Type="http://schemas.openxmlformats.org/officeDocument/2006/relationships/customXml" Target="../ink/ink1067.xml"/><Relationship Id="rId76" Type="http://schemas.openxmlformats.org/officeDocument/2006/relationships/image" Target="../media/image1107.png"/><Relationship Id="rId97" Type="http://schemas.openxmlformats.org/officeDocument/2006/relationships/customXml" Target="../ink/ink1088.xml"/><Relationship Id="rId120" Type="http://schemas.openxmlformats.org/officeDocument/2006/relationships/image" Target="../media/image1129.png"/><Relationship Id="rId141" Type="http://schemas.openxmlformats.org/officeDocument/2006/relationships/customXml" Target="../ink/ink1110.xml"/><Relationship Id="rId7" Type="http://schemas.openxmlformats.org/officeDocument/2006/relationships/customXml" Target="../ink/ink1043.xml"/><Relationship Id="rId162" Type="http://schemas.openxmlformats.org/officeDocument/2006/relationships/image" Target="../media/image1150.png"/><Relationship Id="rId183" Type="http://schemas.openxmlformats.org/officeDocument/2006/relationships/customXml" Target="../ink/ink1131.xml"/><Relationship Id="rId24" Type="http://schemas.openxmlformats.org/officeDocument/2006/relationships/image" Target="../media/image1081.png"/><Relationship Id="rId45" Type="http://schemas.openxmlformats.org/officeDocument/2006/relationships/customXml" Target="../ink/ink1062.xml"/><Relationship Id="rId66" Type="http://schemas.openxmlformats.org/officeDocument/2006/relationships/image" Target="../media/image1102.png"/><Relationship Id="rId87" Type="http://schemas.openxmlformats.org/officeDocument/2006/relationships/customXml" Target="../ink/ink1083.xml"/><Relationship Id="rId110" Type="http://schemas.openxmlformats.org/officeDocument/2006/relationships/image" Target="../media/image1124.png"/><Relationship Id="rId131" Type="http://schemas.openxmlformats.org/officeDocument/2006/relationships/customXml" Target="../ink/ink1105.xml"/><Relationship Id="rId61" Type="http://schemas.openxmlformats.org/officeDocument/2006/relationships/customXml" Target="../ink/ink1070.xml"/><Relationship Id="rId82" Type="http://schemas.openxmlformats.org/officeDocument/2006/relationships/image" Target="../media/image1110.png"/><Relationship Id="rId152" Type="http://schemas.openxmlformats.org/officeDocument/2006/relationships/image" Target="../media/image1145.png"/><Relationship Id="rId173" Type="http://schemas.openxmlformats.org/officeDocument/2006/relationships/customXml" Target="../ink/ink1126.xml"/><Relationship Id="rId194" Type="http://schemas.openxmlformats.org/officeDocument/2006/relationships/image" Target="../media/image1166.png"/><Relationship Id="rId199" Type="http://schemas.openxmlformats.org/officeDocument/2006/relationships/customXml" Target="../ink/ink1139.xml"/><Relationship Id="rId203" Type="http://schemas.openxmlformats.org/officeDocument/2006/relationships/customXml" Target="../ink/ink1141.xml"/><Relationship Id="rId208" Type="http://schemas.openxmlformats.org/officeDocument/2006/relationships/image" Target="../media/image1173.png"/><Relationship Id="rId19" Type="http://schemas.openxmlformats.org/officeDocument/2006/relationships/customXml" Target="../ink/ink1049.xml"/><Relationship Id="rId14" Type="http://schemas.openxmlformats.org/officeDocument/2006/relationships/image" Target="../media/image1076.png"/><Relationship Id="rId30" Type="http://schemas.openxmlformats.org/officeDocument/2006/relationships/image" Target="../media/image1084.png"/><Relationship Id="rId35" Type="http://schemas.openxmlformats.org/officeDocument/2006/relationships/customXml" Target="../ink/ink1057.xml"/><Relationship Id="rId56" Type="http://schemas.openxmlformats.org/officeDocument/2006/relationships/image" Target="../media/image1097.png"/><Relationship Id="rId77" Type="http://schemas.openxmlformats.org/officeDocument/2006/relationships/customXml" Target="../ink/ink1078.xml"/><Relationship Id="rId100" Type="http://schemas.openxmlformats.org/officeDocument/2006/relationships/image" Target="../media/image1119.png"/><Relationship Id="rId105" Type="http://schemas.openxmlformats.org/officeDocument/2006/relationships/customXml" Target="../ink/ink1092.xml"/><Relationship Id="rId126" Type="http://schemas.openxmlformats.org/officeDocument/2006/relationships/image" Target="../media/image1132.png"/><Relationship Id="rId147" Type="http://schemas.openxmlformats.org/officeDocument/2006/relationships/customXml" Target="../ink/ink1113.xml"/><Relationship Id="rId168" Type="http://schemas.openxmlformats.org/officeDocument/2006/relationships/image" Target="../media/image1153.png"/><Relationship Id="rId8" Type="http://schemas.openxmlformats.org/officeDocument/2006/relationships/image" Target="../media/image1073.png"/><Relationship Id="rId51" Type="http://schemas.openxmlformats.org/officeDocument/2006/relationships/customXml" Target="../ink/ink1065.xml"/><Relationship Id="rId72" Type="http://schemas.openxmlformats.org/officeDocument/2006/relationships/image" Target="../media/image1105.png"/><Relationship Id="rId93" Type="http://schemas.openxmlformats.org/officeDocument/2006/relationships/customXml" Target="../ink/ink1086.xml"/><Relationship Id="rId98" Type="http://schemas.openxmlformats.org/officeDocument/2006/relationships/image" Target="../media/image1118.png"/><Relationship Id="rId121" Type="http://schemas.openxmlformats.org/officeDocument/2006/relationships/customXml" Target="../ink/ink1100.xml"/><Relationship Id="rId142" Type="http://schemas.openxmlformats.org/officeDocument/2006/relationships/image" Target="../media/image1140.png"/><Relationship Id="rId163" Type="http://schemas.openxmlformats.org/officeDocument/2006/relationships/customXml" Target="../ink/ink1121.xml"/><Relationship Id="rId184" Type="http://schemas.openxmlformats.org/officeDocument/2006/relationships/image" Target="../media/image1161.png"/><Relationship Id="rId189" Type="http://schemas.openxmlformats.org/officeDocument/2006/relationships/customXml" Target="../ink/ink1134.xml"/><Relationship Id="rId3" Type="http://schemas.openxmlformats.org/officeDocument/2006/relationships/image" Target="../media/image1.png"/><Relationship Id="rId25" Type="http://schemas.openxmlformats.org/officeDocument/2006/relationships/customXml" Target="../ink/ink1052.xml"/><Relationship Id="rId46" Type="http://schemas.openxmlformats.org/officeDocument/2006/relationships/image" Target="../media/image1092.png"/><Relationship Id="rId67" Type="http://schemas.openxmlformats.org/officeDocument/2006/relationships/customXml" Target="../ink/ink1073.xml"/><Relationship Id="rId116" Type="http://schemas.openxmlformats.org/officeDocument/2006/relationships/image" Target="../media/image1127.png"/><Relationship Id="rId137" Type="http://schemas.openxmlformats.org/officeDocument/2006/relationships/customXml" Target="../ink/ink1108.xml"/><Relationship Id="rId158" Type="http://schemas.openxmlformats.org/officeDocument/2006/relationships/image" Target="../media/image1148.png"/><Relationship Id="rId20" Type="http://schemas.openxmlformats.org/officeDocument/2006/relationships/image" Target="../media/image1079.png"/><Relationship Id="rId41" Type="http://schemas.openxmlformats.org/officeDocument/2006/relationships/customXml" Target="../ink/ink1060.xml"/><Relationship Id="rId62" Type="http://schemas.openxmlformats.org/officeDocument/2006/relationships/image" Target="../media/image1100.png"/><Relationship Id="rId83" Type="http://schemas.openxmlformats.org/officeDocument/2006/relationships/customXml" Target="../ink/ink1081.xml"/><Relationship Id="rId88" Type="http://schemas.openxmlformats.org/officeDocument/2006/relationships/image" Target="../media/image1113.png"/><Relationship Id="rId111" Type="http://schemas.openxmlformats.org/officeDocument/2006/relationships/customXml" Target="../ink/ink1095.xml"/><Relationship Id="rId132" Type="http://schemas.openxmlformats.org/officeDocument/2006/relationships/image" Target="../media/image1135.png"/><Relationship Id="rId153" Type="http://schemas.openxmlformats.org/officeDocument/2006/relationships/customXml" Target="../ink/ink1116.xml"/><Relationship Id="rId174" Type="http://schemas.openxmlformats.org/officeDocument/2006/relationships/image" Target="../media/image1156.png"/><Relationship Id="rId179" Type="http://schemas.openxmlformats.org/officeDocument/2006/relationships/customXml" Target="../ink/ink1129.xml"/><Relationship Id="rId195" Type="http://schemas.openxmlformats.org/officeDocument/2006/relationships/customXml" Target="../ink/ink1137.xml"/><Relationship Id="rId209" Type="http://schemas.openxmlformats.org/officeDocument/2006/relationships/customXml" Target="../ink/ink1144.xml"/><Relationship Id="rId190" Type="http://schemas.openxmlformats.org/officeDocument/2006/relationships/image" Target="../media/image1164.png"/><Relationship Id="rId204" Type="http://schemas.openxmlformats.org/officeDocument/2006/relationships/image" Target="../media/image1171.png"/><Relationship Id="rId15" Type="http://schemas.openxmlformats.org/officeDocument/2006/relationships/customXml" Target="../ink/ink1047.xml"/><Relationship Id="rId36" Type="http://schemas.openxmlformats.org/officeDocument/2006/relationships/image" Target="../media/image1087.png"/><Relationship Id="rId57" Type="http://schemas.openxmlformats.org/officeDocument/2006/relationships/customXml" Target="../ink/ink1068.xml"/><Relationship Id="rId106" Type="http://schemas.openxmlformats.org/officeDocument/2006/relationships/image" Target="../media/image1122.png"/><Relationship Id="rId127" Type="http://schemas.openxmlformats.org/officeDocument/2006/relationships/customXml" Target="../ink/ink1103.xml"/><Relationship Id="rId10" Type="http://schemas.openxmlformats.org/officeDocument/2006/relationships/image" Target="../media/image1074.png"/><Relationship Id="rId31" Type="http://schemas.openxmlformats.org/officeDocument/2006/relationships/customXml" Target="../ink/ink1055.xml"/><Relationship Id="rId52" Type="http://schemas.openxmlformats.org/officeDocument/2006/relationships/image" Target="../media/image1095.png"/><Relationship Id="rId73" Type="http://schemas.openxmlformats.org/officeDocument/2006/relationships/customXml" Target="../ink/ink1076.xml"/><Relationship Id="rId78" Type="http://schemas.openxmlformats.org/officeDocument/2006/relationships/image" Target="../media/image1108.png"/><Relationship Id="rId94" Type="http://schemas.openxmlformats.org/officeDocument/2006/relationships/image" Target="../media/image1116.png"/><Relationship Id="rId99" Type="http://schemas.openxmlformats.org/officeDocument/2006/relationships/customXml" Target="../ink/ink1089.xml"/><Relationship Id="rId101" Type="http://schemas.openxmlformats.org/officeDocument/2006/relationships/customXml" Target="../ink/ink1090.xml"/><Relationship Id="rId122" Type="http://schemas.openxmlformats.org/officeDocument/2006/relationships/image" Target="../media/image1130.png"/><Relationship Id="rId143" Type="http://schemas.openxmlformats.org/officeDocument/2006/relationships/customXml" Target="../ink/ink1111.xml"/><Relationship Id="rId148" Type="http://schemas.openxmlformats.org/officeDocument/2006/relationships/image" Target="../media/image1143.png"/><Relationship Id="rId164" Type="http://schemas.openxmlformats.org/officeDocument/2006/relationships/image" Target="../media/image1151.png"/><Relationship Id="rId169" Type="http://schemas.openxmlformats.org/officeDocument/2006/relationships/customXml" Target="../ink/ink1124.xml"/><Relationship Id="rId185" Type="http://schemas.openxmlformats.org/officeDocument/2006/relationships/customXml" Target="../ink/ink1132.xml"/><Relationship Id="rId4" Type="http://schemas.openxmlformats.org/officeDocument/2006/relationships/image" Target="../media/image1071.png"/><Relationship Id="rId9" Type="http://schemas.openxmlformats.org/officeDocument/2006/relationships/customXml" Target="../ink/ink1044.xml"/><Relationship Id="rId180" Type="http://schemas.openxmlformats.org/officeDocument/2006/relationships/image" Target="../media/image1159.png"/><Relationship Id="rId210" Type="http://schemas.openxmlformats.org/officeDocument/2006/relationships/image" Target="../media/image1174.png"/><Relationship Id="rId26" Type="http://schemas.openxmlformats.org/officeDocument/2006/relationships/image" Target="../media/image1082.png"/><Relationship Id="rId47" Type="http://schemas.openxmlformats.org/officeDocument/2006/relationships/customXml" Target="../ink/ink1063.xml"/><Relationship Id="rId68" Type="http://schemas.openxmlformats.org/officeDocument/2006/relationships/image" Target="../media/image1103.png"/><Relationship Id="rId89" Type="http://schemas.openxmlformats.org/officeDocument/2006/relationships/customXml" Target="../ink/ink1084.xml"/><Relationship Id="rId112" Type="http://schemas.openxmlformats.org/officeDocument/2006/relationships/image" Target="../media/image1125.png"/><Relationship Id="rId133" Type="http://schemas.openxmlformats.org/officeDocument/2006/relationships/customXml" Target="../ink/ink1106.xml"/><Relationship Id="rId154" Type="http://schemas.openxmlformats.org/officeDocument/2006/relationships/image" Target="../media/image1146.png"/><Relationship Id="rId175" Type="http://schemas.openxmlformats.org/officeDocument/2006/relationships/customXml" Target="../ink/ink1127.xml"/><Relationship Id="rId196" Type="http://schemas.openxmlformats.org/officeDocument/2006/relationships/image" Target="../media/image1167.png"/><Relationship Id="rId200" Type="http://schemas.openxmlformats.org/officeDocument/2006/relationships/image" Target="../media/image1169.png"/><Relationship Id="rId16" Type="http://schemas.openxmlformats.org/officeDocument/2006/relationships/image" Target="../media/image1077.png"/><Relationship Id="rId37" Type="http://schemas.openxmlformats.org/officeDocument/2006/relationships/customXml" Target="../ink/ink1058.xml"/><Relationship Id="rId58" Type="http://schemas.openxmlformats.org/officeDocument/2006/relationships/image" Target="../media/image1098.png"/><Relationship Id="rId79" Type="http://schemas.openxmlformats.org/officeDocument/2006/relationships/customXml" Target="../ink/ink1079.xml"/><Relationship Id="rId102" Type="http://schemas.openxmlformats.org/officeDocument/2006/relationships/image" Target="../media/image1120.png"/><Relationship Id="rId123" Type="http://schemas.openxmlformats.org/officeDocument/2006/relationships/customXml" Target="../ink/ink1101.xml"/><Relationship Id="rId144" Type="http://schemas.openxmlformats.org/officeDocument/2006/relationships/image" Target="../media/image1141.png"/><Relationship Id="rId90" Type="http://schemas.openxmlformats.org/officeDocument/2006/relationships/image" Target="../media/image1114.png"/><Relationship Id="rId165" Type="http://schemas.openxmlformats.org/officeDocument/2006/relationships/customXml" Target="../ink/ink1122.xml"/><Relationship Id="rId186" Type="http://schemas.openxmlformats.org/officeDocument/2006/relationships/image" Target="../media/image1162.png"/><Relationship Id="rId27" Type="http://schemas.openxmlformats.org/officeDocument/2006/relationships/customXml" Target="../ink/ink1053.xml"/><Relationship Id="rId48" Type="http://schemas.openxmlformats.org/officeDocument/2006/relationships/image" Target="../media/image1093.png"/><Relationship Id="rId69" Type="http://schemas.openxmlformats.org/officeDocument/2006/relationships/customXml" Target="../ink/ink1074.xml"/><Relationship Id="rId113" Type="http://schemas.openxmlformats.org/officeDocument/2006/relationships/customXml" Target="../ink/ink1096.xml"/><Relationship Id="rId134" Type="http://schemas.openxmlformats.org/officeDocument/2006/relationships/image" Target="../media/image1136.png"/><Relationship Id="rId80" Type="http://schemas.openxmlformats.org/officeDocument/2006/relationships/image" Target="../media/image1109.png"/><Relationship Id="rId155" Type="http://schemas.openxmlformats.org/officeDocument/2006/relationships/customXml" Target="../ink/ink1117.xml"/><Relationship Id="rId176" Type="http://schemas.openxmlformats.org/officeDocument/2006/relationships/image" Target="../media/image1157.png"/><Relationship Id="rId197" Type="http://schemas.openxmlformats.org/officeDocument/2006/relationships/customXml" Target="../ink/ink1138.xml"/><Relationship Id="rId201" Type="http://schemas.openxmlformats.org/officeDocument/2006/relationships/customXml" Target="../ink/ink1140.xml"/><Relationship Id="rId17" Type="http://schemas.openxmlformats.org/officeDocument/2006/relationships/customXml" Target="../ink/ink1048.xml"/><Relationship Id="rId38" Type="http://schemas.openxmlformats.org/officeDocument/2006/relationships/image" Target="../media/image1088.png"/><Relationship Id="rId59" Type="http://schemas.openxmlformats.org/officeDocument/2006/relationships/customXml" Target="../ink/ink1069.xml"/><Relationship Id="rId103" Type="http://schemas.openxmlformats.org/officeDocument/2006/relationships/customXml" Target="../ink/ink1091.xml"/><Relationship Id="rId124" Type="http://schemas.openxmlformats.org/officeDocument/2006/relationships/image" Target="../media/image1131.png"/><Relationship Id="rId70" Type="http://schemas.openxmlformats.org/officeDocument/2006/relationships/image" Target="../media/image1104.png"/><Relationship Id="rId91" Type="http://schemas.openxmlformats.org/officeDocument/2006/relationships/customXml" Target="../ink/ink1085.xml"/><Relationship Id="rId145" Type="http://schemas.openxmlformats.org/officeDocument/2006/relationships/customXml" Target="../ink/ink1112.xml"/><Relationship Id="rId166" Type="http://schemas.openxmlformats.org/officeDocument/2006/relationships/image" Target="../media/image1152.png"/><Relationship Id="rId187" Type="http://schemas.openxmlformats.org/officeDocument/2006/relationships/customXml" Target="../ink/ink1133.xml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1083.png"/><Relationship Id="rId49" Type="http://schemas.openxmlformats.org/officeDocument/2006/relationships/customXml" Target="../ink/ink1064.xml"/><Relationship Id="rId114" Type="http://schemas.openxmlformats.org/officeDocument/2006/relationships/image" Target="../media/image1126.png"/><Relationship Id="rId60" Type="http://schemas.openxmlformats.org/officeDocument/2006/relationships/image" Target="../media/image1099.png"/><Relationship Id="rId81" Type="http://schemas.openxmlformats.org/officeDocument/2006/relationships/customXml" Target="../ink/ink1080.xml"/><Relationship Id="rId135" Type="http://schemas.openxmlformats.org/officeDocument/2006/relationships/customXml" Target="../ink/ink1107.xml"/><Relationship Id="rId156" Type="http://schemas.openxmlformats.org/officeDocument/2006/relationships/image" Target="../media/image1147.png"/><Relationship Id="rId177" Type="http://schemas.openxmlformats.org/officeDocument/2006/relationships/customXml" Target="../ink/ink1128.xml"/><Relationship Id="rId198" Type="http://schemas.openxmlformats.org/officeDocument/2006/relationships/image" Target="../media/image1168.png"/><Relationship Id="rId202" Type="http://schemas.openxmlformats.org/officeDocument/2006/relationships/image" Target="../media/image1170.png"/><Relationship Id="rId18" Type="http://schemas.openxmlformats.org/officeDocument/2006/relationships/image" Target="../media/image1078.png"/><Relationship Id="rId39" Type="http://schemas.openxmlformats.org/officeDocument/2006/relationships/customXml" Target="../ink/ink1059.xml"/><Relationship Id="rId50" Type="http://schemas.openxmlformats.org/officeDocument/2006/relationships/image" Target="../media/image1094.png"/><Relationship Id="rId104" Type="http://schemas.openxmlformats.org/officeDocument/2006/relationships/image" Target="../media/image1121.png"/><Relationship Id="rId125" Type="http://schemas.openxmlformats.org/officeDocument/2006/relationships/customXml" Target="../ink/ink1102.xml"/><Relationship Id="rId146" Type="http://schemas.openxmlformats.org/officeDocument/2006/relationships/image" Target="../media/image1142.png"/><Relationship Id="rId167" Type="http://schemas.openxmlformats.org/officeDocument/2006/relationships/customXml" Target="../ink/ink1123.xml"/><Relationship Id="rId188" Type="http://schemas.openxmlformats.org/officeDocument/2006/relationships/image" Target="../media/image1163.png"/><Relationship Id="rId71" Type="http://schemas.openxmlformats.org/officeDocument/2006/relationships/customXml" Target="../ink/ink1075.xml"/><Relationship Id="rId92" Type="http://schemas.openxmlformats.org/officeDocument/2006/relationships/image" Target="../media/image1115.png"/><Relationship Id="rId2" Type="http://schemas.openxmlformats.org/officeDocument/2006/relationships/image" Target="../media/image4.jpeg"/><Relationship Id="rId29" Type="http://schemas.openxmlformats.org/officeDocument/2006/relationships/customXml" Target="../ink/ink1054.xml"/><Relationship Id="rId40" Type="http://schemas.openxmlformats.org/officeDocument/2006/relationships/image" Target="../media/image1089.png"/><Relationship Id="rId115" Type="http://schemas.openxmlformats.org/officeDocument/2006/relationships/customXml" Target="../ink/ink1097.xml"/><Relationship Id="rId136" Type="http://schemas.openxmlformats.org/officeDocument/2006/relationships/image" Target="../media/image1137.png"/><Relationship Id="rId157" Type="http://schemas.openxmlformats.org/officeDocument/2006/relationships/customXml" Target="../ink/ink1118.xml"/><Relationship Id="rId178" Type="http://schemas.openxmlformats.org/officeDocument/2006/relationships/image" Target="../media/image1158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49.xml"/><Relationship Id="rId18" Type="http://schemas.openxmlformats.org/officeDocument/2006/relationships/image" Target="../media/image1182.png"/><Relationship Id="rId26" Type="http://schemas.openxmlformats.org/officeDocument/2006/relationships/image" Target="../media/image1186.png"/><Relationship Id="rId21" Type="http://schemas.openxmlformats.org/officeDocument/2006/relationships/customXml" Target="../ink/ink1153.xml"/><Relationship Id="rId34" Type="http://schemas.openxmlformats.org/officeDocument/2006/relationships/image" Target="../media/image1190.png"/><Relationship Id="rId7" Type="http://schemas.openxmlformats.org/officeDocument/2006/relationships/customXml" Target="../ink/ink1146.xml"/><Relationship Id="rId12" Type="http://schemas.openxmlformats.org/officeDocument/2006/relationships/image" Target="../media/image1179.png"/><Relationship Id="rId17" Type="http://schemas.openxmlformats.org/officeDocument/2006/relationships/customXml" Target="../ink/ink1151.xml"/><Relationship Id="rId25" Type="http://schemas.openxmlformats.org/officeDocument/2006/relationships/customXml" Target="../ink/ink1155.xml"/><Relationship Id="rId33" Type="http://schemas.openxmlformats.org/officeDocument/2006/relationships/customXml" Target="../ink/ink1159.xml"/><Relationship Id="rId38" Type="http://schemas.openxmlformats.org/officeDocument/2006/relationships/image" Target="../media/image1192.png"/><Relationship Id="rId2" Type="http://schemas.openxmlformats.org/officeDocument/2006/relationships/image" Target="../media/image4.jpeg"/><Relationship Id="rId16" Type="http://schemas.openxmlformats.org/officeDocument/2006/relationships/image" Target="../media/image1181.png"/><Relationship Id="rId20" Type="http://schemas.openxmlformats.org/officeDocument/2006/relationships/image" Target="../media/image1183.png"/><Relationship Id="rId29" Type="http://schemas.openxmlformats.org/officeDocument/2006/relationships/customXml" Target="../ink/ink115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76.png"/><Relationship Id="rId11" Type="http://schemas.openxmlformats.org/officeDocument/2006/relationships/customXml" Target="../ink/ink1148.xml"/><Relationship Id="rId24" Type="http://schemas.openxmlformats.org/officeDocument/2006/relationships/image" Target="../media/image1185.png"/><Relationship Id="rId32" Type="http://schemas.openxmlformats.org/officeDocument/2006/relationships/image" Target="../media/image1189.png"/><Relationship Id="rId37" Type="http://schemas.openxmlformats.org/officeDocument/2006/relationships/customXml" Target="../ink/ink1161.xml"/><Relationship Id="rId5" Type="http://schemas.openxmlformats.org/officeDocument/2006/relationships/customXml" Target="../ink/ink1145.xml"/><Relationship Id="rId15" Type="http://schemas.openxmlformats.org/officeDocument/2006/relationships/customXml" Target="../ink/ink1150.xml"/><Relationship Id="rId23" Type="http://schemas.openxmlformats.org/officeDocument/2006/relationships/customXml" Target="../ink/ink1154.xml"/><Relationship Id="rId28" Type="http://schemas.openxmlformats.org/officeDocument/2006/relationships/image" Target="../media/image1187.png"/><Relationship Id="rId36" Type="http://schemas.openxmlformats.org/officeDocument/2006/relationships/image" Target="../media/image1191.png"/><Relationship Id="rId10" Type="http://schemas.openxmlformats.org/officeDocument/2006/relationships/image" Target="../media/image1178.png"/><Relationship Id="rId19" Type="http://schemas.openxmlformats.org/officeDocument/2006/relationships/customXml" Target="../ink/ink1152.xml"/><Relationship Id="rId31" Type="http://schemas.openxmlformats.org/officeDocument/2006/relationships/customXml" Target="../ink/ink1158.xml"/><Relationship Id="rId4" Type="http://schemas.openxmlformats.org/officeDocument/2006/relationships/image" Target="../media/image1175.png"/><Relationship Id="rId9" Type="http://schemas.openxmlformats.org/officeDocument/2006/relationships/customXml" Target="../ink/ink1147.xml"/><Relationship Id="rId14" Type="http://schemas.openxmlformats.org/officeDocument/2006/relationships/image" Target="../media/image1180.png"/><Relationship Id="rId22" Type="http://schemas.openxmlformats.org/officeDocument/2006/relationships/image" Target="../media/image1184.png"/><Relationship Id="rId27" Type="http://schemas.openxmlformats.org/officeDocument/2006/relationships/customXml" Target="../ink/ink1156.xml"/><Relationship Id="rId30" Type="http://schemas.openxmlformats.org/officeDocument/2006/relationships/image" Target="../media/image1188.png"/><Relationship Id="rId35" Type="http://schemas.openxmlformats.org/officeDocument/2006/relationships/customXml" Target="../ink/ink1160.xml"/><Relationship Id="rId8" Type="http://schemas.openxmlformats.org/officeDocument/2006/relationships/image" Target="../media/image1177.png"/><Relationship Id="rId3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5.png"/><Relationship Id="rId13" Type="http://schemas.openxmlformats.org/officeDocument/2006/relationships/customXml" Target="../ink/ink1166.xml"/><Relationship Id="rId18" Type="http://schemas.openxmlformats.org/officeDocument/2006/relationships/image" Target="../media/image1200.png"/><Relationship Id="rId3" Type="http://schemas.openxmlformats.org/officeDocument/2006/relationships/image" Target="../media/image1.png"/><Relationship Id="rId7" Type="http://schemas.openxmlformats.org/officeDocument/2006/relationships/customXml" Target="../ink/ink1163.xml"/><Relationship Id="rId12" Type="http://schemas.openxmlformats.org/officeDocument/2006/relationships/image" Target="../media/image1197.png"/><Relationship Id="rId17" Type="http://schemas.openxmlformats.org/officeDocument/2006/relationships/customXml" Target="../ink/ink1168.xml"/><Relationship Id="rId2" Type="http://schemas.openxmlformats.org/officeDocument/2006/relationships/image" Target="../media/image4.jpeg"/><Relationship Id="rId16" Type="http://schemas.openxmlformats.org/officeDocument/2006/relationships/image" Target="../media/image119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94.png"/><Relationship Id="rId11" Type="http://schemas.openxmlformats.org/officeDocument/2006/relationships/customXml" Target="../ink/ink1165.xml"/><Relationship Id="rId5" Type="http://schemas.openxmlformats.org/officeDocument/2006/relationships/customXml" Target="../ink/ink1162.xml"/><Relationship Id="rId15" Type="http://schemas.openxmlformats.org/officeDocument/2006/relationships/customXml" Target="../ink/ink1167.xml"/><Relationship Id="rId10" Type="http://schemas.openxmlformats.org/officeDocument/2006/relationships/image" Target="../media/image1196.png"/><Relationship Id="rId4" Type="http://schemas.openxmlformats.org/officeDocument/2006/relationships/image" Target="../media/image1193.png"/><Relationship Id="rId9" Type="http://schemas.openxmlformats.org/officeDocument/2006/relationships/customXml" Target="../ink/ink1164.xml"/><Relationship Id="rId14" Type="http://schemas.openxmlformats.org/officeDocument/2006/relationships/image" Target="../media/image1198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73.xml"/><Relationship Id="rId18" Type="http://schemas.openxmlformats.org/officeDocument/2006/relationships/image" Target="../media/image1208.png"/><Relationship Id="rId26" Type="http://schemas.openxmlformats.org/officeDocument/2006/relationships/image" Target="../media/image1212.png"/><Relationship Id="rId39" Type="http://schemas.openxmlformats.org/officeDocument/2006/relationships/customXml" Target="../ink/ink1186.xml"/><Relationship Id="rId21" Type="http://schemas.openxmlformats.org/officeDocument/2006/relationships/customXml" Target="../ink/ink1177.xml"/><Relationship Id="rId34" Type="http://schemas.openxmlformats.org/officeDocument/2006/relationships/image" Target="../media/image1216.png"/><Relationship Id="rId42" Type="http://schemas.openxmlformats.org/officeDocument/2006/relationships/image" Target="../media/image1220.png"/><Relationship Id="rId7" Type="http://schemas.openxmlformats.org/officeDocument/2006/relationships/customXml" Target="../ink/ink1170.xml"/><Relationship Id="rId2" Type="http://schemas.openxmlformats.org/officeDocument/2006/relationships/image" Target="../media/image4.jpeg"/><Relationship Id="rId16" Type="http://schemas.openxmlformats.org/officeDocument/2006/relationships/image" Target="../media/image1207.png"/><Relationship Id="rId20" Type="http://schemas.openxmlformats.org/officeDocument/2006/relationships/image" Target="../media/image1209.png"/><Relationship Id="rId29" Type="http://schemas.openxmlformats.org/officeDocument/2006/relationships/customXml" Target="../ink/ink1181.xml"/><Relationship Id="rId41" Type="http://schemas.openxmlformats.org/officeDocument/2006/relationships/customXml" Target="../ink/ink118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02.png"/><Relationship Id="rId11" Type="http://schemas.openxmlformats.org/officeDocument/2006/relationships/customXml" Target="../ink/ink1172.xml"/><Relationship Id="rId24" Type="http://schemas.openxmlformats.org/officeDocument/2006/relationships/image" Target="../media/image1211.png"/><Relationship Id="rId32" Type="http://schemas.openxmlformats.org/officeDocument/2006/relationships/image" Target="../media/image1215.png"/><Relationship Id="rId37" Type="http://schemas.openxmlformats.org/officeDocument/2006/relationships/customXml" Target="../ink/ink1185.xml"/><Relationship Id="rId40" Type="http://schemas.openxmlformats.org/officeDocument/2006/relationships/image" Target="../media/image1219.png"/><Relationship Id="rId5" Type="http://schemas.openxmlformats.org/officeDocument/2006/relationships/customXml" Target="../ink/ink1169.xml"/><Relationship Id="rId15" Type="http://schemas.openxmlformats.org/officeDocument/2006/relationships/customXml" Target="../ink/ink1174.xml"/><Relationship Id="rId23" Type="http://schemas.openxmlformats.org/officeDocument/2006/relationships/customXml" Target="../ink/ink1178.xml"/><Relationship Id="rId28" Type="http://schemas.openxmlformats.org/officeDocument/2006/relationships/image" Target="../media/image1213.png"/><Relationship Id="rId36" Type="http://schemas.openxmlformats.org/officeDocument/2006/relationships/image" Target="../media/image1217.png"/><Relationship Id="rId10" Type="http://schemas.openxmlformats.org/officeDocument/2006/relationships/image" Target="../media/image1204.png"/><Relationship Id="rId19" Type="http://schemas.openxmlformats.org/officeDocument/2006/relationships/customXml" Target="../ink/ink1176.xml"/><Relationship Id="rId31" Type="http://schemas.openxmlformats.org/officeDocument/2006/relationships/customXml" Target="../ink/ink1182.xml"/><Relationship Id="rId44" Type="http://schemas.openxmlformats.org/officeDocument/2006/relationships/image" Target="../media/image1221.png"/><Relationship Id="rId4" Type="http://schemas.openxmlformats.org/officeDocument/2006/relationships/image" Target="../media/image1201.png"/><Relationship Id="rId9" Type="http://schemas.openxmlformats.org/officeDocument/2006/relationships/customXml" Target="../ink/ink1171.xml"/><Relationship Id="rId14" Type="http://schemas.openxmlformats.org/officeDocument/2006/relationships/image" Target="../media/image1206.png"/><Relationship Id="rId22" Type="http://schemas.openxmlformats.org/officeDocument/2006/relationships/image" Target="../media/image1210.png"/><Relationship Id="rId27" Type="http://schemas.openxmlformats.org/officeDocument/2006/relationships/customXml" Target="../ink/ink1180.xml"/><Relationship Id="rId30" Type="http://schemas.openxmlformats.org/officeDocument/2006/relationships/image" Target="../media/image1214.png"/><Relationship Id="rId35" Type="http://schemas.openxmlformats.org/officeDocument/2006/relationships/customXml" Target="../ink/ink1184.xml"/><Relationship Id="rId43" Type="http://schemas.openxmlformats.org/officeDocument/2006/relationships/customXml" Target="../ink/ink1188.xml"/><Relationship Id="rId8" Type="http://schemas.openxmlformats.org/officeDocument/2006/relationships/image" Target="../media/image1203.png"/><Relationship Id="rId3" Type="http://schemas.openxmlformats.org/officeDocument/2006/relationships/image" Target="../media/image1.png"/><Relationship Id="rId12" Type="http://schemas.openxmlformats.org/officeDocument/2006/relationships/image" Target="../media/image1205.png"/><Relationship Id="rId17" Type="http://schemas.openxmlformats.org/officeDocument/2006/relationships/customXml" Target="../ink/ink1175.xml"/><Relationship Id="rId25" Type="http://schemas.openxmlformats.org/officeDocument/2006/relationships/customXml" Target="../ink/ink1179.xml"/><Relationship Id="rId33" Type="http://schemas.openxmlformats.org/officeDocument/2006/relationships/customXml" Target="../ink/ink1183.xml"/><Relationship Id="rId38" Type="http://schemas.openxmlformats.org/officeDocument/2006/relationships/image" Target="../media/image1218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93.xml"/><Relationship Id="rId18" Type="http://schemas.openxmlformats.org/officeDocument/2006/relationships/image" Target="../media/image1229.png"/><Relationship Id="rId26" Type="http://schemas.openxmlformats.org/officeDocument/2006/relationships/image" Target="../media/image1233.png"/><Relationship Id="rId39" Type="http://schemas.openxmlformats.org/officeDocument/2006/relationships/customXml" Target="../ink/ink1206.xml"/><Relationship Id="rId21" Type="http://schemas.openxmlformats.org/officeDocument/2006/relationships/customXml" Target="../ink/ink1197.xml"/><Relationship Id="rId34" Type="http://schemas.openxmlformats.org/officeDocument/2006/relationships/image" Target="../media/image1237.png"/><Relationship Id="rId42" Type="http://schemas.openxmlformats.org/officeDocument/2006/relationships/image" Target="../media/image1241.png"/><Relationship Id="rId47" Type="http://schemas.openxmlformats.org/officeDocument/2006/relationships/customXml" Target="../ink/ink1210.xml"/><Relationship Id="rId50" Type="http://schemas.openxmlformats.org/officeDocument/2006/relationships/image" Target="../media/image1245.png"/><Relationship Id="rId7" Type="http://schemas.openxmlformats.org/officeDocument/2006/relationships/customXml" Target="../ink/ink1190.xml"/><Relationship Id="rId2" Type="http://schemas.openxmlformats.org/officeDocument/2006/relationships/image" Target="../media/image4.jpeg"/><Relationship Id="rId16" Type="http://schemas.openxmlformats.org/officeDocument/2006/relationships/image" Target="../media/image1228.png"/><Relationship Id="rId29" Type="http://schemas.openxmlformats.org/officeDocument/2006/relationships/customXml" Target="../ink/ink1201.xml"/><Relationship Id="rId11" Type="http://schemas.openxmlformats.org/officeDocument/2006/relationships/customXml" Target="../ink/ink1192.xml"/><Relationship Id="rId24" Type="http://schemas.openxmlformats.org/officeDocument/2006/relationships/image" Target="../media/image1232.png"/><Relationship Id="rId32" Type="http://schemas.openxmlformats.org/officeDocument/2006/relationships/image" Target="../media/image1236.png"/><Relationship Id="rId37" Type="http://schemas.openxmlformats.org/officeDocument/2006/relationships/customXml" Target="../ink/ink1205.xml"/><Relationship Id="rId40" Type="http://schemas.openxmlformats.org/officeDocument/2006/relationships/image" Target="../media/image1240.png"/><Relationship Id="rId45" Type="http://schemas.openxmlformats.org/officeDocument/2006/relationships/customXml" Target="../ink/ink1209.xml"/><Relationship Id="rId53" Type="http://schemas.openxmlformats.org/officeDocument/2006/relationships/customXml" Target="../ink/ink1213.xml"/><Relationship Id="rId5" Type="http://schemas.openxmlformats.org/officeDocument/2006/relationships/customXml" Target="../ink/ink1189.xml"/><Relationship Id="rId10" Type="http://schemas.openxmlformats.org/officeDocument/2006/relationships/image" Target="../media/image1225.png"/><Relationship Id="rId19" Type="http://schemas.openxmlformats.org/officeDocument/2006/relationships/customXml" Target="../ink/ink1196.xml"/><Relationship Id="rId31" Type="http://schemas.openxmlformats.org/officeDocument/2006/relationships/customXml" Target="../ink/ink1202.xml"/><Relationship Id="rId44" Type="http://schemas.openxmlformats.org/officeDocument/2006/relationships/image" Target="../media/image1242.png"/><Relationship Id="rId52" Type="http://schemas.openxmlformats.org/officeDocument/2006/relationships/image" Target="../media/image1246.png"/><Relationship Id="rId4" Type="http://schemas.openxmlformats.org/officeDocument/2006/relationships/image" Target="../media/image1222.png"/><Relationship Id="rId9" Type="http://schemas.openxmlformats.org/officeDocument/2006/relationships/customXml" Target="../ink/ink1191.xml"/><Relationship Id="rId14" Type="http://schemas.openxmlformats.org/officeDocument/2006/relationships/image" Target="../media/image1227.png"/><Relationship Id="rId22" Type="http://schemas.openxmlformats.org/officeDocument/2006/relationships/image" Target="../media/image1231.png"/><Relationship Id="rId27" Type="http://schemas.openxmlformats.org/officeDocument/2006/relationships/customXml" Target="../ink/ink1200.xml"/><Relationship Id="rId30" Type="http://schemas.openxmlformats.org/officeDocument/2006/relationships/image" Target="../media/image1235.png"/><Relationship Id="rId35" Type="http://schemas.openxmlformats.org/officeDocument/2006/relationships/customXml" Target="../ink/ink1204.xml"/><Relationship Id="rId43" Type="http://schemas.openxmlformats.org/officeDocument/2006/relationships/customXml" Target="../ink/ink1208.xml"/><Relationship Id="rId48" Type="http://schemas.openxmlformats.org/officeDocument/2006/relationships/image" Target="../media/image1244.png"/><Relationship Id="rId8" Type="http://schemas.openxmlformats.org/officeDocument/2006/relationships/image" Target="../media/image1224.png"/><Relationship Id="rId51" Type="http://schemas.openxmlformats.org/officeDocument/2006/relationships/customXml" Target="../ink/ink1212.xml"/><Relationship Id="rId3" Type="http://schemas.openxmlformats.org/officeDocument/2006/relationships/image" Target="../media/image1.png"/><Relationship Id="rId12" Type="http://schemas.openxmlformats.org/officeDocument/2006/relationships/image" Target="../media/image1226.png"/><Relationship Id="rId17" Type="http://schemas.openxmlformats.org/officeDocument/2006/relationships/customXml" Target="../ink/ink1195.xml"/><Relationship Id="rId25" Type="http://schemas.openxmlformats.org/officeDocument/2006/relationships/customXml" Target="../ink/ink1199.xml"/><Relationship Id="rId33" Type="http://schemas.openxmlformats.org/officeDocument/2006/relationships/customXml" Target="../ink/ink1203.xml"/><Relationship Id="rId38" Type="http://schemas.openxmlformats.org/officeDocument/2006/relationships/image" Target="../media/image1239.png"/><Relationship Id="rId46" Type="http://schemas.openxmlformats.org/officeDocument/2006/relationships/image" Target="../media/image1243.png"/><Relationship Id="rId20" Type="http://schemas.openxmlformats.org/officeDocument/2006/relationships/image" Target="../media/image1230.png"/><Relationship Id="rId41" Type="http://schemas.openxmlformats.org/officeDocument/2006/relationships/customXml" Target="../ink/ink1207.xml"/><Relationship Id="rId54" Type="http://schemas.openxmlformats.org/officeDocument/2006/relationships/image" Target="../media/image124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23.png"/><Relationship Id="rId15" Type="http://schemas.openxmlformats.org/officeDocument/2006/relationships/customXml" Target="../ink/ink1194.xml"/><Relationship Id="rId23" Type="http://schemas.openxmlformats.org/officeDocument/2006/relationships/customXml" Target="../ink/ink1198.xml"/><Relationship Id="rId28" Type="http://schemas.openxmlformats.org/officeDocument/2006/relationships/image" Target="../media/image1234.png"/><Relationship Id="rId36" Type="http://schemas.openxmlformats.org/officeDocument/2006/relationships/image" Target="../media/image1238.png"/><Relationship Id="rId49" Type="http://schemas.openxmlformats.org/officeDocument/2006/relationships/customXml" Target="../ink/ink1211.xml"/></Relationships>
</file>

<file path=ppt/slides/_rels/slide3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25.xml"/><Relationship Id="rId21" Type="http://schemas.openxmlformats.org/officeDocument/2006/relationships/image" Target="../media/image1256.png"/><Relationship Id="rId42" Type="http://schemas.openxmlformats.org/officeDocument/2006/relationships/customXml" Target="../ink/ink1233.xml"/><Relationship Id="rId47" Type="http://schemas.openxmlformats.org/officeDocument/2006/relationships/image" Target="../media/image1269.png"/><Relationship Id="rId63" Type="http://schemas.openxmlformats.org/officeDocument/2006/relationships/image" Target="../media/image1277.png"/><Relationship Id="rId68" Type="http://schemas.openxmlformats.org/officeDocument/2006/relationships/customXml" Target="../ink/ink1246.xml"/><Relationship Id="rId84" Type="http://schemas.openxmlformats.org/officeDocument/2006/relationships/customXml" Target="../ink/ink1254.xml"/><Relationship Id="rId16" Type="http://schemas.openxmlformats.org/officeDocument/2006/relationships/customXml" Target="../ink/ink1220.xml"/><Relationship Id="rId11" Type="http://schemas.openxmlformats.org/officeDocument/2006/relationships/image" Target="../media/image1251.png"/><Relationship Id="rId32" Type="http://schemas.openxmlformats.org/officeDocument/2006/relationships/customXml" Target="../ink/ink1228.xml"/><Relationship Id="rId37" Type="http://schemas.openxmlformats.org/officeDocument/2006/relationships/image" Target="../media/image1264.png"/><Relationship Id="rId53" Type="http://schemas.openxmlformats.org/officeDocument/2006/relationships/image" Target="../media/image1272.png"/><Relationship Id="rId58" Type="http://schemas.openxmlformats.org/officeDocument/2006/relationships/customXml" Target="../ink/ink1241.xml"/><Relationship Id="rId74" Type="http://schemas.openxmlformats.org/officeDocument/2006/relationships/customXml" Target="../ink/ink1249.xml"/><Relationship Id="rId79" Type="http://schemas.openxmlformats.org/officeDocument/2006/relationships/image" Target="../media/image1285.png"/><Relationship Id="rId5" Type="http://schemas.openxmlformats.org/officeDocument/2006/relationships/image" Target="../media/image1248.png"/><Relationship Id="rId19" Type="http://schemas.openxmlformats.org/officeDocument/2006/relationships/image" Target="../media/image1255.png"/><Relationship Id="rId14" Type="http://schemas.openxmlformats.org/officeDocument/2006/relationships/customXml" Target="../ink/ink1219.xml"/><Relationship Id="rId22" Type="http://schemas.openxmlformats.org/officeDocument/2006/relationships/customXml" Target="../ink/ink1223.xml"/><Relationship Id="rId27" Type="http://schemas.openxmlformats.org/officeDocument/2006/relationships/image" Target="../media/image1259.png"/><Relationship Id="rId30" Type="http://schemas.openxmlformats.org/officeDocument/2006/relationships/customXml" Target="../ink/ink1227.xml"/><Relationship Id="rId35" Type="http://schemas.openxmlformats.org/officeDocument/2006/relationships/image" Target="../media/image1263.png"/><Relationship Id="rId43" Type="http://schemas.openxmlformats.org/officeDocument/2006/relationships/image" Target="../media/image1267.png"/><Relationship Id="rId48" Type="http://schemas.openxmlformats.org/officeDocument/2006/relationships/customXml" Target="../ink/ink1236.xml"/><Relationship Id="rId56" Type="http://schemas.openxmlformats.org/officeDocument/2006/relationships/customXml" Target="../ink/ink1240.xml"/><Relationship Id="rId64" Type="http://schemas.openxmlformats.org/officeDocument/2006/relationships/customXml" Target="../ink/ink1244.xml"/><Relationship Id="rId69" Type="http://schemas.openxmlformats.org/officeDocument/2006/relationships/image" Target="../media/image1280.png"/><Relationship Id="rId77" Type="http://schemas.openxmlformats.org/officeDocument/2006/relationships/image" Target="../media/image1284.png"/><Relationship Id="rId8" Type="http://schemas.openxmlformats.org/officeDocument/2006/relationships/customXml" Target="../ink/ink1216.xml"/><Relationship Id="rId51" Type="http://schemas.openxmlformats.org/officeDocument/2006/relationships/image" Target="../media/image1271.png"/><Relationship Id="rId72" Type="http://schemas.openxmlformats.org/officeDocument/2006/relationships/customXml" Target="../ink/ink1248.xml"/><Relationship Id="rId80" Type="http://schemas.openxmlformats.org/officeDocument/2006/relationships/customXml" Target="../ink/ink1252.xml"/><Relationship Id="rId85" Type="http://schemas.openxmlformats.org/officeDocument/2006/relationships/image" Target="../media/image1288.png"/><Relationship Id="rId3" Type="http://schemas.openxmlformats.org/officeDocument/2006/relationships/image" Target="../media/image1.png"/><Relationship Id="rId12" Type="http://schemas.openxmlformats.org/officeDocument/2006/relationships/customXml" Target="../ink/ink1218.xml"/><Relationship Id="rId17" Type="http://schemas.openxmlformats.org/officeDocument/2006/relationships/image" Target="../media/image1254.png"/><Relationship Id="rId25" Type="http://schemas.openxmlformats.org/officeDocument/2006/relationships/image" Target="../media/image1258.png"/><Relationship Id="rId33" Type="http://schemas.openxmlformats.org/officeDocument/2006/relationships/image" Target="../media/image1262.png"/><Relationship Id="rId38" Type="http://schemas.openxmlformats.org/officeDocument/2006/relationships/customXml" Target="../ink/ink1231.xml"/><Relationship Id="rId46" Type="http://schemas.openxmlformats.org/officeDocument/2006/relationships/customXml" Target="../ink/ink1235.xml"/><Relationship Id="rId59" Type="http://schemas.openxmlformats.org/officeDocument/2006/relationships/image" Target="../media/image1275.png"/><Relationship Id="rId67" Type="http://schemas.openxmlformats.org/officeDocument/2006/relationships/image" Target="../media/image1279.png"/><Relationship Id="rId20" Type="http://schemas.openxmlformats.org/officeDocument/2006/relationships/customXml" Target="../ink/ink1222.xml"/><Relationship Id="rId41" Type="http://schemas.openxmlformats.org/officeDocument/2006/relationships/image" Target="../media/image1266.png"/><Relationship Id="rId54" Type="http://schemas.openxmlformats.org/officeDocument/2006/relationships/customXml" Target="../ink/ink1239.xml"/><Relationship Id="rId62" Type="http://schemas.openxmlformats.org/officeDocument/2006/relationships/customXml" Target="../ink/ink1243.xml"/><Relationship Id="rId70" Type="http://schemas.openxmlformats.org/officeDocument/2006/relationships/customXml" Target="../ink/ink1247.xml"/><Relationship Id="rId75" Type="http://schemas.openxmlformats.org/officeDocument/2006/relationships/image" Target="../media/image1283.png"/><Relationship Id="rId83" Type="http://schemas.openxmlformats.org/officeDocument/2006/relationships/image" Target="../media/image1287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215.xml"/><Relationship Id="rId15" Type="http://schemas.openxmlformats.org/officeDocument/2006/relationships/image" Target="../media/image1253.png"/><Relationship Id="rId23" Type="http://schemas.openxmlformats.org/officeDocument/2006/relationships/image" Target="../media/image1257.png"/><Relationship Id="rId28" Type="http://schemas.openxmlformats.org/officeDocument/2006/relationships/customXml" Target="../ink/ink1226.xml"/><Relationship Id="rId36" Type="http://schemas.openxmlformats.org/officeDocument/2006/relationships/customXml" Target="../ink/ink1230.xml"/><Relationship Id="rId49" Type="http://schemas.openxmlformats.org/officeDocument/2006/relationships/image" Target="../media/image1270.png"/><Relationship Id="rId57" Type="http://schemas.openxmlformats.org/officeDocument/2006/relationships/image" Target="../media/image1274.png"/><Relationship Id="rId10" Type="http://schemas.openxmlformats.org/officeDocument/2006/relationships/customXml" Target="../ink/ink1217.xml"/><Relationship Id="rId31" Type="http://schemas.openxmlformats.org/officeDocument/2006/relationships/image" Target="../media/image1261.png"/><Relationship Id="rId44" Type="http://schemas.openxmlformats.org/officeDocument/2006/relationships/customXml" Target="../ink/ink1234.xml"/><Relationship Id="rId52" Type="http://schemas.openxmlformats.org/officeDocument/2006/relationships/customXml" Target="../ink/ink1238.xml"/><Relationship Id="rId60" Type="http://schemas.openxmlformats.org/officeDocument/2006/relationships/customXml" Target="../ink/ink1242.xml"/><Relationship Id="rId65" Type="http://schemas.openxmlformats.org/officeDocument/2006/relationships/image" Target="../media/image1278.png"/><Relationship Id="rId73" Type="http://schemas.openxmlformats.org/officeDocument/2006/relationships/image" Target="../media/image1282.png"/><Relationship Id="rId78" Type="http://schemas.openxmlformats.org/officeDocument/2006/relationships/customXml" Target="../ink/ink1251.xml"/><Relationship Id="rId81" Type="http://schemas.openxmlformats.org/officeDocument/2006/relationships/image" Target="../media/image1286.png"/><Relationship Id="rId4" Type="http://schemas.openxmlformats.org/officeDocument/2006/relationships/customXml" Target="../ink/ink1214.xml"/><Relationship Id="rId9" Type="http://schemas.openxmlformats.org/officeDocument/2006/relationships/image" Target="../media/image1250.png"/><Relationship Id="rId13" Type="http://schemas.openxmlformats.org/officeDocument/2006/relationships/image" Target="../media/image1252.png"/><Relationship Id="rId18" Type="http://schemas.openxmlformats.org/officeDocument/2006/relationships/customXml" Target="../ink/ink1221.xml"/><Relationship Id="rId39" Type="http://schemas.openxmlformats.org/officeDocument/2006/relationships/image" Target="../media/image1265.png"/><Relationship Id="rId34" Type="http://schemas.openxmlformats.org/officeDocument/2006/relationships/customXml" Target="../ink/ink1229.xml"/><Relationship Id="rId50" Type="http://schemas.openxmlformats.org/officeDocument/2006/relationships/customXml" Target="../ink/ink1237.xml"/><Relationship Id="rId55" Type="http://schemas.openxmlformats.org/officeDocument/2006/relationships/image" Target="../media/image1273.png"/><Relationship Id="rId76" Type="http://schemas.openxmlformats.org/officeDocument/2006/relationships/customXml" Target="../ink/ink1250.xml"/><Relationship Id="rId7" Type="http://schemas.openxmlformats.org/officeDocument/2006/relationships/image" Target="../media/image1249.png"/><Relationship Id="rId71" Type="http://schemas.openxmlformats.org/officeDocument/2006/relationships/image" Target="../media/image1281.png"/><Relationship Id="rId2" Type="http://schemas.openxmlformats.org/officeDocument/2006/relationships/image" Target="../media/image4.jpeg"/><Relationship Id="rId29" Type="http://schemas.openxmlformats.org/officeDocument/2006/relationships/image" Target="../media/image1260.png"/><Relationship Id="rId24" Type="http://schemas.openxmlformats.org/officeDocument/2006/relationships/customXml" Target="../ink/ink1224.xml"/><Relationship Id="rId40" Type="http://schemas.openxmlformats.org/officeDocument/2006/relationships/customXml" Target="../ink/ink1232.xml"/><Relationship Id="rId45" Type="http://schemas.openxmlformats.org/officeDocument/2006/relationships/image" Target="../media/image1268.png"/><Relationship Id="rId66" Type="http://schemas.openxmlformats.org/officeDocument/2006/relationships/customXml" Target="../ink/ink1245.xml"/><Relationship Id="rId61" Type="http://schemas.openxmlformats.org/officeDocument/2006/relationships/image" Target="../media/image1276.png"/><Relationship Id="rId82" Type="http://schemas.openxmlformats.org/officeDocument/2006/relationships/customXml" Target="../ink/ink125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1.png"/><Relationship Id="rId3" Type="http://schemas.openxmlformats.org/officeDocument/2006/relationships/image" Target="../media/image1.png"/><Relationship Id="rId7" Type="http://schemas.openxmlformats.org/officeDocument/2006/relationships/customXml" Target="../ink/ink125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90.png"/><Relationship Id="rId5" Type="http://schemas.openxmlformats.org/officeDocument/2006/relationships/customXml" Target="../ink/ink1255.xml"/><Relationship Id="rId10" Type="http://schemas.openxmlformats.org/officeDocument/2006/relationships/image" Target="../media/image1292.png"/><Relationship Id="rId4" Type="http://schemas.openxmlformats.org/officeDocument/2006/relationships/image" Target="../media/image1289.png"/><Relationship Id="rId9" Type="http://schemas.openxmlformats.org/officeDocument/2006/relationships/customXml" Target="../ink/ink1257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62.xml"/><Relationship Id="rId18" Type="http://schemas.openxmlformats.org/officeDocument/2006/relationships/image" Target="../media/image1300.png"/><Relationship Id="rId26" Type="http://schemas.openxmlformats.org/officeDocument/2006/relationships/image" Target="../media/image1304.png"/><Relationship Id="rId39" Type="http://schemas.openxmlformats.org/officeDocument/2006/relationships/customXml" Target="../ink/ink1275.xml"/><Relationship Id="rId21" Type="http://schemas.openxmlformats.org/officeDocument/2006/relationships/customXml" Target="../ink/ink1266.xml"/><Relationship Id="rId34" Type="http://schemas.openxmlformats.org/officeDocument/2006/relationships/image" Target="../media/image1308.png"/><Relationship Id="rId42" Type="http://schemas.openxmlformats.org/officeDocument/2006/relationships/image" Target="../media/image1312.png"/><Relationship Id="rId7" Type="http://schemas.openxmlformats.org/officeDocument/2006/relationships/customXml" Target="../ink/ink1259.xml"/><Relationship Id="rId2" Type="http://schemas.openxmlformats.org/officeDocument/2006/relationships/image" Target="../media/image4.jpeg"/><Relationship Id="rId16" Type="http://schemas.openxmlformats.org/officeDocument/2006/relationships/image" Target="../media/image1299.png"/><Relationship Id="rId29" Type="http://schemas.openxmlformats.org/officeDocument/2006/relationships/customXml" Target="../ink/ink127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94.png"/><Relationship Id="rId11" Type="http://schemas.openxmlformats.org/officeDocument/2006/relationships/customXml" Target="../ink/ink1261.xml"/><Relationship Id="rId24" Type="http://schemas.openxmlformats.org/officeDocument/2006/relationships/image" Target="../media/image1303.png"/><Relationship Id="rId32" Type="http://schemas.openxmlformats.org/officeDocument/2006/relationships/image" Target="../media/image1307.png"/><Relationship Id="rId37" Type="http://schemas.openxmlformats.org/officeDocument/2006/relationships/customXml" Target="../ink/ink1274.xml"/><Relationship Id="rId40" Type="http://schemas.openxmlformats.org/officeDocument/2006/relationships/image" Target="../media/image1311.png"/><Relationship Id="rId45" Type="http://schemas.openxmlformats.org/officeDocument/2006/relationships/customXml" Target="../ink/ink1278.xml"/><Relationship Id="rId5" Type="http://schemas.openxmlformats.org/officeDocument/2006/relationships/customXml" Target="../ink/ink1258.xml"/><Relationship Id="rId15" Type="http://schemas.openxmlformats.org/officeDocument/2006/relationships/customXml" Target="../ink/ink1263.xml"/><Relationship Id="rId23" Type="http://schemas.openxmlformats.org/officeDocument/2006/relationships/customXml" Target="../ink/ink1267.xml"/><Relationship Id="rId28" Type="http://schemas.openxmlformats.org/officeDocument/2006/relationships/image" Target="../media/image1305.png"/><Relationship Id="rId36" Type="http://schemas.openxmlformats.org/officeDocument/2006/relationships/image" Target="../media/image1309.png"/><Relationship Id="rId10" Type="http://schemas.openxmlformats.org/officeDocument/2006/relationships/image" Target="../media/image1296.png"/><Relationship Id="rId19" Type="http://schemas.openxmlformats.org/officeDocument/2006/relationships/customXml" Target="../ink/ink1265.xml"/><Relationship Id="rId31" Type="http://schemas.openxmlformats.org/officeDocument/2006/relationships/customXml" Target="../ink/ink1271.xml"/><Relationship Id="rId44" Type="http://schemas.openxmlformats.org/officeDocument/2006/relationships/image" Target="../media/image1313.png"/><Relationship Id="rId4" Type="http://schemas.openxmlformats.org/officeDocument/2006/relationships/image" Target="../media/image1293.png"/><Relationship Id="rId9" Type="http://schemas.openxmlformats.org/officeDocument/2006/relationships/customXml" Target="../ink/ink1260.xml"/><Relationship Id="rId14" Type="http://schemas.openxmlformats.org/officeDocument/2006/relationships/image" Target="../media/image1298.png"/><Relationship Id="rId22" Type="http://schemas.openxmlformats.org/officeDocument/2006/relationships/image" Target="../media/image1302.png"/><Relationship Id="rId27" Type="http://schemas.openxmlformats.org/officeDocument/2006/relationships/customXml" Target="../ink/ink1269.xml"/><Relationship Id="rId30" Type="http://schemas.openxmlformats.org/officeDocument/2006/relationships/image" Target="../media/image1306.png"/><Relationship Id="rId35" Type="http://schemas.openxmlformats.org/officeDocument/2006/relationships/customXml" Target="../ink/ink1273.xml"/><Relationship Id="rId43" Type="http://schemas.openxmlformats.org/officeDocument/2006/relationships/customXml" Target="../ink/ink1277.xml"/><Relationship Id="rId8" Type="http://schemas.openxmlformats.org/officeDocument/2006/relationships/image" Target="../media/image1295.png"/><Relationship Id="rId3" Type="http://schemas.openxmlformats.org/officeDocument/2006/relationships/image" Target="../media/image1.png"/><Relationship Id="rId12" Type="http://schemas.openxmlformats.org/officeDocument/2006/relationships/image" Target="../media/image1297.png"/><Relationship Id="rId17" Type="http://schemas.openxmlformats.org/officeDocument/2006/relationships/customXml" Target="../ink/ink1264.xml"/><Relationship Id="rId25" Type="http://schemas.openxmlformats.org/officeDocument/2006/relationships/customXml" Target="../ink/ink1268.xml"/><Relationship Id="rId33" Type="http://schemas.openxmlformats.org/officeDocument/2006/relationships/customXml" Target="../ink/ink1272.xml"/><Relationship Id="rId38" Type="http://schemas.openxmlformats.org/officeDocument/2006/relationships/image" Target="../media/image1310.png"/><Relationship Id="rId46" Type="http://schemas.openxmlformats.org/officeDocument/2006/relationships/image" Target="../media/image1314.png"/><Relationship Id="rId20" Type="http://schemas.openxmlformats.org/officeDocument/2006/relationships/image" Target="../media/image1301.png"/><Relationship Id="rId41" Type="http://schemas.openxmlformats.org/officeDocument/2006/relationships/customXml" Target="../ink/ink127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7.png"/><Relationship Id="rId13" Type="http://schemas.openxmlformats.org/officeDocument/2006/relationships/customXml" Target="../ink/ink1283.xml"/><Relationship Id="rId18" Type="http://schemas.openxmlformats.org/officeDocument/2006/relationships/image" Target="../media/image1322.png"/><Relationship Id="rId3" Type="http://schemas.openxmlformats.org/officeDocument/2006/relationships/image" Target="../media/image1.png"/><Relationship Id="rId21" Type="http://schemas.openxmlformats.org/officeDocument/2006/relationships/customXml" Target="../ink/ink1287.xml"/><Relationship Id="rId7" Type="http://schemas.openxmlformats.org/officeDocument/2006/relationships/customXml" Target="../ink/ink1280.xml"/><Relationship Id="rId12" Type="http://schemas.openxmlformats.org/officeDocument/2006/relationships/image" Target="../media/image1319.png"/><Relationship Id="rId17" Type="http://schemas.openxmlformats.org/officeDocument/2006/relationships/customXml" Target="../ink/ink1285.xml"/><Relationship Id="rId2" Type="http://schemas.openxmlformats.org/officeDocument/2006/relationships/image" Target="../media/image4.jpeg"/><Relationship Id="rId16" Type="http://schemas.openxmlformats.org/officeDocument/2006/relationships/image" Target="../media/image1321.png"/><Relationship Id="rId20" Type="http://schemas.openxmlformats.org/officeDocument/2006/relationships/image" Target="../media/image13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16.png"/><Relationship Id="rId11" Type="http://schemas.openxmlformats.org/officeDocument/2006/relationships/customXml" Target="../ink/ink1282.xml"/><Relationship Id="rId5" Type="http://schemas.openxmlformats.org/officeDocument/2006/relationships/customXml" Target="../ink/ink1279.xml"/><Relationship Id="rId15" Type="http://schemas.openxmlformats.org/officeDocument/2006/relationships/customXml" Target="../ink/ink1284.xml"/><Relationship Id="rId10" Type="http://schemas.openxmlformats.org/officeDocument/2006/relationships/image" Target="../media/image1318.png"/><Relationship Id="rId19" Type="http://schemas.openxmlformats.org/officeDocument/2006/relationships/customXml" Target="../ink/ink1286.xml"/><Relationship Id="rId4" Type="http://schemas.openxmlformats.org/officeDocument/2006/relationships/image" Target="../media/image1315.png"/><Relationship Id="rId9" Type="http://schemas.openxmlformats.org/officeDocument/2006/relationships/customXml" Target="../ink/ink1281.xml"/><Relationship Id="rId14" Type="http://schemas.openxmlformats.org/officeDocument/2006/relationships/image" Target="../media/image1320.png"/><Relationship Id="rId22" Type="http://schemas.openxmlformats.org/officeDocument/2006/relationships/image" Target="../media/image1324.png"/></Relationships>
</file>

<file path=ppt/slides/_rels/slide4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36.png"/><Relationship Id="rId21" Type="http://schemas.openxmlformats.org/officeDocument/2006/relationships/customXml" Target="../ink/ink1296.xml"/><Relationship Id="rId34" Type="http://schemas.openxmlformats.org/officeDocument/2006/relationships/image" Target="../media/image1340.png"/><Relationship Id="rId42" Type="http://schemas.openxmlformats.org/officeDocument/2006/relationships/image" Target="../media/image1344.png"/><Relationship Id="rId47" Type="http://schemas.openxmlformats.org/officeDocument/2006/relationships/customXml" Target="../ink/ink1309.xml"/><Relationship Id="rId50" Type="http://schemas.openxmlformats.org/officeDocument/2006/relationships/image" Target="../media/image1348.png"/><Relationship Id="rId55" Type="http://schemas.openxmlformats.org/officeDocument/2006/relationships/customXml" Target="../ink/ink1313.xml"/><Relationship Id="rId63" Type="http://schemas.openxmlformats.org/officeDocument/2006/relationships/customXml" Target="../ink/ink1317.xml"/><Relationship Id="rId7" Type="http://schemas.openxmlformats.org/officeDocument/2006/relationships/customXml" Target="../ink/ink1289.xml"/><Relationship Id="rId2" Type="http://schemas.openxmlformats.org/officeDocument/2006/relationships/image" Target="../media/image4.jpeg"/><Relationship Id="rId16" Type="http://schemas.openxmlformats.org/officeDocument/2006/relationships/image" Target="../media/image1331.png"/><Relationship Id="rId29" Type="http://schemas.openxmlformats.org/officeDocument/2006/relationships/customXml" Target="../ink/ink1300.xml"/><Relationship Id="rId11" Type="http://schemas.openxmlformats.org/officeDocument/2006/relationships/customXml" Target="../ink/ink1291.xml"/><Relationship Id="rId24" Type="http://schemas.openxmlformats.org/officeDocument/2006/relationships/image" Target="../media/image1335.png"/><Relationship Id="rId32" Type="http://schemas.openxmlformats.org/officeDocument/2006/relationships/image" Target="../media/image1339.png"/><Relationship Id="rId37" Type="http://schemas.openxmlformats.org/officeDocument/2006/relationships/customXml" Target="../ink/ink1304.xml"/><Relationship Id="rId40" Type="http://schemas.openxmlformats.org/officeDocument/2006/relationships/image" Target="../media/image1343.png"/><Relationship Id="rId45" Type="http://schemas.openxmlformats.org/officeDocument/2006/relationships/customXml" Target="../ink/ink1308.xml"/><Relationship Id="rId53" Type="http://schemas.openxmlformats.org/officeDocument/2006/relationships/customXml" Target="../ink/ink1312.xml"/><Relationship Id="rId58" Type="http://schemas.openxmlformats.org/officeDocument/2006/relationships/image" Target="../media/image1352.png"/><Relationship Id="rId66" Type="http://schemas.openxmlformats.org/officeDocument/2006/relationships/image" Target="../media/image1356.png"/><Relationship Id="rId5" Type="http://schemas.openxmlformats.org/officeDocument/2006/relationships/customXml" Target="../ink/ink1288.xml"/><Relationship Id="rId61" Type="http://schemas.openxmlformats.org/officeDocument/2006/relationships/customXml" Target="../ink/ink1316.xml"/><Relationship Id="rId19" Type="http://schemas.openxmlformats.org/officeDocument/2006/relationships/customXml" Target="../ink/ink1295.xml"/><Relationship Id="rId14" Type="http://schemas.openxmlformats.org/officeDocument/2006/relationships/image" Target="../media/image1330.png"/><Relationship Id="rId22" Type="http://schemas.openxmlformats.org/officeDocument/2006/relationships/image" Target="../media/image1334.png"/><Relationship Id="rId27" Type="http://schemas.openxmlformats.org/officeDocument/2006/relationships/customXml" Target="../ink/ink1299.xml"/><Relationship Id="rId30" Type="http://schemas.openxmlformats.org/officeDocument/2006/relationships/image" Target="../media/image1338.png"/><Relationship Id="rId35" Type="http://schemas.openxmlformats.org/officeDocument/2006/relationships/customXml" Target="../ink/ink1303.xml"/><Relationship Id="rId43" Type="http://schemas.openxmlformats.org/officeDocument/2006/relationships/customXml" Target="../ink/ink1307.xml"/><Relationship Id="rId48" Type="http://schemas.openxmlformats.org/officeDocument/2006/relationships/image" Target="../media/image1347.png"/><Relationship Id="rId56" Type="http://schemas.openxmlformats.org/officeDocument/2006/relationships/image" Target="../media/image1351.png"/><Relationship Id="rId64" Type="http://schemas.openxmlformats.org/officeDocument/2006/relationships/image" Target="../media/image1355.png"/><Relationship Id="rId8" Type="http://schemas.openxmlformats.org/officeDocument/2006/relationships/image" Target="../media/image1327.png"/><Relationship Id="rId51" Type="http://schemas.openxmlformats.org/officeDocument/2006/relationships/customXml" Target="../ink/ink1311.xml"/><Relationship Id="rId3" Type="http://schemas.openxmlformats.org/officeDocument/2006/relationships/image" Target="../media/image1.png"/><Relationship Id="rId12" Type="http://schemas.openxmlformats.org/officeDocument/2006/relationships/image" Target="../media/image1329.png"/><Relationship Id="rId17" Type="http://schemas.openxmlformats.org/officeDocument/2006/relationships/customXml" Target="../ink/ink1294.xml"/><Relationship Id="rId25" Type="http://schemas.openxmlformats.org/officeDocument/2006/relationships/customXml" Target="../ink/ink1298.xml"/><Relationship Id="rId33" Type="http://schemas.openxmlformats.org/officeDocument/2006/relationships/customXml" Target="../ink/ink1302.xml"/><Relationship Id="rId38" Type="http://schemas.openxmlformats.org/officeDocument/2006/relationships/image" Target="../media/image1342.png"/><Relationship Id="rId46" Type="http://schemas.openxmlformats.org/officeDocument/2006/relationships/image" Target="../media/image1346.png"/><Relationship Id="rId59" Type="http://schemas.openxmlformats.org/officeDocument/2006/relationships/customXml" Target="../ink/ink1315.xml"/><Relationship Id="rId20" Type="http://schemas.openxmlformats.org/officeDocument/2006/relationships/image" Target="../media/image1333.png"/><Relationship Id="rId41" Type="http://schemas.openxmlformats.org/officeDocument/2006/relationships/customXml" Target="../ink/ink1306.xml"/><Relationship Id="rId54" Type="http://schemas.openxmlformats.org/officeDocument/2006/relationships/image" Target="../media/image1350.png"/><Relationship Id="rId62" Type="http://schemas.openxmlformats.org/officeDocument/2006/relationships/image" Target="../media/image135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26.png"/><Relationship Id="rId15" Type="http://schemas.openxmlformats.org/officeDocument/2006/relationships/customXml" Target="../ink/ink1293.xml"/><Relationship Id="rId23" Type="http://schemas.openxmlformats.org/officeDocument/2006/relationships/customXml" Target="../ink/ink1297.xml"/><Relationship Id="rId28" Type="http://schemas.openxmlformats.org/officeDocument/2006/relationships/image" Target="../media/image1337.png"/><Relationship Id="rId36" Type="http://schemas.openxmlformats.org/officeDocument/2006/relationships/image" Target="../media/image1341.png"/><Relationship Id="rId49" Type="http://schemas.openxmlformats.org/officeDocument/2006/relationships/customXml" Target="../ink/ink1310.xml"/><Relationship Id="rId57" Type="http://schemas.openxmlformats.org/officeDocument/2006/relationships/customXml" Target="../ink/ink1314.xml"/><Relationship Id="rId10" Type="http://schemas.openxmlformats.org/officeDocument/2006/relationships/image" Target="../media/image1328.png"/><Relationship Id="rId31" Type="http://schemas.openxmlformats.org/officeDocument/2006/relationships/customXml" Target="../ink/ink1301.xml"/><Relationship Id="rId44" Type="http://schemas.openxmlformats.org/officeDocument/2006/relationships/image" Target="../media/image1345.png"/><Relationship Id="rId52" Type="http://schemas.openxmlformats.org/officeDocument/2006/relationships/image" Target="../media/image1349.png"/><Relationship Id="rId60" Type="http://schemas.openxmlformats.org/officeDocument/2006/relationships/image" Target="../media/image1353.png"/><Relationship Id="rId65" Type="http://schemas.openxmlformats.org/officeDocument/2006/relationships/customXml" Target="../ink/ink1318.xml"/><Relationship Id="rId4" Type="http://schemas.openxmlformats.org/officeDocument/2006/relationships/image" Target="../media/image1325.png"/><Relationship Id="rId9" Type="http://schemas.openxmlformats.org/officeDocument/2006/relationships/customXml" Target="../ink/ink1290.xml"/><Relationship Id="rId13" Type="http://schemas.openxmlformats.org/officeDocument/2006/relationships/customXml" Target="../ink/ink1292.xml"/><Relationship Id="rId18" Type="http://schemas.openxmlformats.org/officeDocument/2006/relationships/image" Target="../media/image1332.png"/><Relationship Id="rId39" Type="http://schemas.openxmlformats.org/officeDocument/2006/relationships/customXml" Target="../ink/ink1305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23.xml"/><Relationship Id="rId18" Type="http://schemas.openxmlformats.org/officeDocument/2006/relationships/image" Target="../media/image1364.png"/><Relationship Id="rId26" Type="http://schemas.openxmlformats.org/officeDocument/2006/relationships/image" Target="../media/image1368.png"/><Relationship Id="rId3" Type="http://schemas.openxmlformats.org/officeDocument/2006/relationships/image" Target="../media/image1.png"/><Relationship Id="rId21" Type="http://schemas.openxmlformats.org/officeDocument/2006/relationships/customXml" Target="../ink/ink1327.xml"/><Relationship Id="rId34" Type="http://schemas.openxmlformats.org/officeDocument/2006/relationships/image" Target="../media/image1372.png"/><Relationship Id="rId7" Type="http://schemas.openxmlformats.org/officeDocument/2006/relationships/customXml" Target="../ink/ink1320.xml"/><Relationship Id="rId12" Type="http://schemas.openxmlformats.org/officeDocument/2006/relationships/image" Target="../media/image1361.png"/><Relationship Id="rId17" Type="http://schemas.openxmlformats.org/officeDocument/2006/relationships/customXml" Target="../ink/ink1325.xml"/><Relationship Id="rId25" Type="http://schemas.openxmlformats.org/officeDocument/2006/relationships/customXml" Target="../ink/ink1329.xml"/><Relationship Id="rId33" Type="http://schemas.openxmlformats.org/officeDocument/2006/relationships/customXml" Target="../ink/ink1333.xml"/><Relationship Id="rId2" Type="http://schemas.openxmlformats.org/officeDocument/2006/relationships/image" Target="../media/image4.jpeg"/><Relationship Id="rId16" Type="http://schemas.openxmlformats.org/officeDocument/2006/relationships/image" Target="../media/image1363.png"/><Relationship Id="rId20" Type="http://schemas.openxmlformats.org/officeDocument/2006/relationships/image" Target="../media/image1365.png"/><Relationship Id="rId29" Type="http://schemas.openxmlformats.org/officeDocument/2006/relationships/customXml" Target="../ink/ink133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58.png"/><Relationship Id="rId11" Type="http://schemas.openxmlformats.org/officeDocument/2006/relationships/customXml" Target="../ink/ink1322.xml"/><Relationship Id="rId24" Type="http://schemas.openxmlformats.org/officeDocument/2006/relationships/image" Target="../media/image1367.png"/><Relationship Id="rId32" Type="http://schemas.openxmlformats.org/officeDocument/2006/relationships/image" Target="../media/image1371.png"/><Relationship Id="rId5" Type="http://schemas.openxmlformats.org/officeDocument/2006/relationships/customXml" Target="../ink/ink1319.xml"/><Relationship Id="rId15" Type="http://schemas.openxmlformats.org/officeDocument/2006/relationships/customXml" Target="../ink/ink1324.xml"/><Relationship Id="rId23" Type="http://schemas.openxmlformats.org/officeDocument/2006/relationships/customXml" Target="../ink/ink1328.xml"/><Relationship Id="rId28" Type="http://schemas.openxmlformats.org/officeDocument/2006/relationships/image" Target="../media/image1369.png"/><Relationship Id="rId10" Type="http://schemas.openxmlformats.org/officeDocument/2006/relationships/image" Target="../media/image1360.png"/><Relationship Id="rId19" Type="http://schemas.openxmlformats.org/officeDocument/2006/relationships/customXml" Target="../ink/ink1326.xml"/><Relationship Id="rId31" Type="http://schemas.openxmlformats.org/officeDocument/2006/relationships/customXml" Target="../ink/ink1332.xml"/><Relationship Id="rId4" Type="http://schemas.openxmlformats.org/officeDocument/2006/relationships/image" Target="../media/image1357.png"/><Relationship Id="rId9" Type="http://schemas.openxmlformats.org/officeDocument/2006/relationships/customXml" Target="../ink/ink1321.xml"/><Relationship Id="rId14" Type="http://schemas.openxmlformats.org/officeDocument/2006/relationships/image" Target="../media/image1362.png"/><Relationship Id="rId22" Type="http://schemas.openxmlformats.org/officeDocument/2006/relationships/image" Target="../media/image1366.png"/><Relationship Id="rId27" Type="http://schemas.openxmlformats.org/officeDocument/2006/relationships/customXml" Target="../ink/ink1330.xml"/><Relationship Id="rId30" Type="http://schemas.openxmlformats.org/officeDocument/2006/relationships/image" Target="../media/image1370.png"/><Relationship Id="rId8" Type="http://schemas.openxmlformats.org/officeDocument/2006/relationships/image" Target="../media/image1359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38.xml"/><Relationship Id="rId18" Type="http://schemas.openxmlformats.org/officeDocument/2006/relationships/image" Target="../media/image1380.png"/><Relationship Id="rId26" Type="http://schemas.openxmlformats.org/officeDocument/2006/relationships/image" Target="../media/image1384.png"/><Relationship Id="rId39" Type="http://schemas.openxmlformats.org/officeDocument/2006/relationships/customXml" Target="../ink/ink1351.xml"/><Relationship Id="rId21" Type="http://schemas.openxmlformats.org/officeDocument/2006/relationships/customXml" Target="../ink/ink1342.xml"/><Relationship Id="rId34" Type="http://schemas.openxmlformats.org/officeDocument/2006/relationships/image" Target="../media/image1388.png"/><Relationship Id="rId42" Type="http://schemas.openxmlformats.org/officeDocument/2006/relationships/image" Target="../media/image1392.png"/><Relationship Id="rId47" Type="http://schemas.openxmlformats.org/officeDocument/2006/relationships/customXml" Target="../ink/ink1355.xml"/><Relationship Id="rId7" Type="http://schemas.openxmlformats.org/officeDocument/2006/relationships/customXml" Target="../ink/ink1335.xml"/><Relationship Id="rId2" Type="http://schemas.openxmlformats.org/officeDocument/2006/relationships/image" Target="../media/image4.jpeg"/><Relationship Id="rId16" Type="http://schemas.openxmlformats.org/officeDocument/2006/relationships/image" Target="../media/image1379.png"/><Relationship Id="rId29" Type="http://schemas.openxmlformats.org/officeDocument/2006/relationships/customXml" Target="../ink/ink134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74.png"/><Relationship Id="rId11" Type="http://schemas.openxmlformats.org/officeDocument/2006/relationships/customXml" Target="../ink/ink1337.xml"/><Relationship Id="rId24" Type="http://schemas.openxmlformats.org/officeDocument/2006/relationships/image" Target="../media/image1383.png"/><Relationship Id="rId32" Type="http://schemas.openxmlformats.org/officeDocument/2006/relationships/image" Target="../media/image1387.png"/><Relationship Id="rId37" Type="http://schemas.openxmlformats.org/officeDocument/2006/relationships/customXml" Target="../ink/ink1350.xml"/><Relationship Id="rId40" Type="http://schemas.openxmlformats.org/officeDocument/2006/relationships/image" Target="../media/image1391.png"/><Relationship Id="rId45" Type="http://schemas.openxmlformats.org/officeDocument/2006/relationships/customXml" Target="../ink/ink1354.xml"/><Relationship Id="rId5" Type="http://schemas.openxmlformats.org/officeDocument/2006/relationships/customXml" Target="../ink/ink1334.xml"/><Relationship Id="rId15" Type="http://schemas.openxmlformats.org/officeDocument/2006/relationships/customXml" Target="../ink/ink1339.xml"/><Relationship Id="rId23" Type="http://schemas.openxmlformats.org/officeDocument/2006/relationships/customXml" Target="../ink/ink1343.xml"/><Relationship Id="rId28" Type="http://schemas.openxmlformats.org/officeDocument/2006/relationships/image" Target="../media/image1385.png"/><Relationship Id="rId36" Type="http://schemas.openxmlformats.org/officeDocument/2006/relationships/image" Target="../media/image1389.png"/><Relationship Id="rId10" Type="http://schemas.openxmlformats.org/officeDocument/2006/relationships/image" Target="../media/image1376.png"/><Relationship Id="rId19" Type="http://schemas.openxmlformats.org/officeDocument/2006/relationships/customXml" Target="../ink/ink1341.xml"/><Relationship Id="rId31" Type="http://schemas.openxmlformats.org/officeDocument/2006/relationships/customXml" Target="../ink/ink1347.xml"/><Relationship Id="rId44" Type="http://schemas.openxmlformats.org/officeDocument/2006/relationships/image" Target="../media/image1393.png"/><Relationship Id="rId4" Type="http://schemas.openxmlformats.org/officeDocument/2006/relationships/image" Target="../media/image1373.png"/><Relationship Id="rId9" Type="http://schemas.openxmlformats.org/officeDocument/2006/relationships/customXml" Target="../ink/ink1336.xml"/><Relationship Id="rId14" Type="http://schemas.openxmlformats.org/officeDocument/2006/relationships/image" Target="../media/image1378.png"/><Relationship Id="rId22" Type="http://schemas.openxmlformats.org/officeDocument/2006/relationships/image" Target="../media/image1382.png"/><Relationship Id="rId27" Type="http://schemas.openxmlformats.org/officeDocument/2006/relationships/customXml" Target="../ink/ink1345.xml"/><Relationship Id="rId30" Type="http://schemas.openxmlformats.org/officeDocument/2006/relationships/image" Target="../media/image1386.png"/><Relationship Id="rId35" Type="http://schemas.openxmlformats.org/officeDocument/2006/relationships/customXml" Target="../ink/ink1349.xml"/><Relationship Id="rId43" Type="http://schemas.openxmlformats.org/officeDocument/2006/relationships/customXml" Target="../ink/ink1353.xml"/><Relationship Id="rId48" Type="http://schemas.openxmlformats.org/officeDocument/2006/relationships/image" Target="../media/image1395.png"/><Relationship Id="rId8" Type="http://schemas.openxmlformats.org/officeDocument/2006/relationships/image" Target="../media/image1375.png"/><Relationship Id="rId3" Type="http://schemas.openxmlformats.org/officeDocument/2006/relationships/image" Target="../media/image1.png"/><Relationship Id="rId12" Type="http://schemas.openxmlformats.org/officeDocument/2006/relationships/image" Target="../media/image1377.png"/><Relationship Id="rId17" Type="http://schemas.openxmlformats.org/officeDocument/2006/relationships/customXml" Target="../ink/ink1340.xml"/><Relationship Id="rId25" Type="http://schemas.openxmlformats.org/officeDocument/2006/relationships/customXml" Target="../ink/ink1344.xml"/><Relationship Id="rId33" Type="http://schemas.openxmlformats.org/officeDocument/2006/relationships/customXml" Target="../ink/ink1348.xml"/><Relationship Id="rId38" Type="http://schemas.openxmlformats.org/officeDocument/2006/relationships/image" Target="../media/image1390.png"/><Relationship Id="rId46" Type="http://schemas.openxmlformats.org/officeDocument/2006/relationships/image" Target="../media/image1394.png"/><Relationship Id="rId20" Type="http://schemas.openxmlformats.org/officeDocument/2006/relationships/image" Target="../media/image1381.png"/><Relationship Id="rId41" Type="http://schemas.openxmlformats.org/officeDocument/2006/relationships/customXml" Target="../ink/ink1352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60.xml"/><Relationship Id="rId18" Type="http://schemas.openxmlformats.org/officeDocument/2006/relationships/image" Target="../media/image1403.png"/><Relationship Id="rId26" Type="http://schemas.openxmlformats.org/officeDocument/2006/relationships/image" Target="../media/image1407.png"/><Relationship Id="rId3" Type="http://schemas.openxmlformats.org/officeDocument/2006/relationships/image" Target="../media/image1.png"/><Relationship Id="rId21" Type="http://schemas.openxmlformats.org/officeDocument/2006/relationships/customXml" Target="../ink/ink1364.xml"/><Relationship Id="rId34" Type="http://schemas.openxmlformats.org/officeDocument/2006/relationships/image" Target="../media/image1411.png"/><Relationship Id="rId7" Type="http://schemas.openxmlformats.org/officeDocument/2006/relationships/customXml" Target="../ink/ink1357.xml"/><Relationship Id="rId12" Type="http://schemas.openxmlformats.org/officeDocument/2006/relationships/image" Target="../media/image1400.png"/><Relationship Id="rId17" Type="http://schemas.openxmlformats.org/officeDocument/2006/relationships/customXml" Target="../ink/ink1362.xml"/><Relationship Id="rId25" Type="http://schemas.openxmlformats.org/officeDocument/2006/relationships/customXml" Target="../ink/ink1366.xml"/><Relationship Id="rId33" Type="http://schemas.openxmlformats.org/officeDocument/2006/relationships/customXml" Target="../ink/ink1370.xml"/><Relationship Id="rId2" Type="http://schemas.openxmlformats.org/officeDocument/2006/relationships/image" Target="../media/image4.jpeg"/><Relationship Id="rId16" Type="http://schemas.openxmlformats.org/officeDocument/2006/relationships/image" Target="../media/image1402.png"/><Relationship Id="rId20" Type="http://schemas.openxmlformats.org/officeDocument/2006/relationships/image" Target="../media/image1404.png"/><Relationship Id="rId29" Type="http://schemas.openxmlformats.org/officeDocument/2006/relationships/customXml" Target="../ink/ink136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97.png"/><Relationship Id="rId11" Type="http://schemas.openxmlformats.org/officeDocument/2006/relationships/customXml" Target="../ink/ink1359.xml"/><Relationship Id="rId24" Type="http://schemas.openxmlformats.org/officeDocument/2006/relationships/image" Target="../media/image1406.png"/><Relationship Id="rId32" Type="http://schemas.openxmlformats.org/officeDocument/2006/relationships/image" Target="../media/image1410.png"/><Relationship Id="rId5" Type="http://schemas.openxmlformats.org/officeDocument/2006/relationships/customXml" Target="../ink/ink1356.xml"/><Relationship Id="rId15" Type="http://schemas.openxmlformats.org/officeDocument/2006/relationships/customXml" Target="../ink/ink1361.xml"/><Relationship Id="rId23" Type="http://schemas.openxmlformats.org/officeDocument/2006/relationships/customXml" Target="../ink/ink1365.xml"/><Relationship Id="rId28" Type="http://schemas.openxmlformats.org/officeDocument/2006/relationships/image" Target="../media/image1408.png"/><Relationship Id="rId10" Type="http://schemas.openxmlformats.org/officeDocument/2006/relationships/image" Target="../media/image1399.png"/><Relationship Id="rId19" Type="http://schemas.openxmlformats.org/officeDocument/2006/relationships/customXml" Target="../ink/ink1363.xml"/><Relationship Id="rId31" Type="http://schemas.openxmlformats.org/officeDocument/2006/relationships/customXml" Target="../ink/ink1369.xml"/><Relationship Id="rId4" Type="http://schemas.openxmlformats.org/officeDocument/2006/relationships/image" Target="../media/image1396.png"/><Relationship Id="rId9" Type="http://schemas.openxmlformats.org/officeDocument/2006/relationships/customXml" Target="../ink/ink1358.xml"/><Relationship Id="rId14" Type="http://schemas.openxmlformats.org/officeDocument/2006/relationships/image" Target="../media/image1401.png"/><Relationship Id="rId22" Type="http://schemas.openxmlformats.org/officeDocument/2006/relationships/image" Target="../media/image1405.png"/><Relationship Id="rId27" Type="http://schemas.openxmlformats.org/officeDocument/2006/relationships/customXml" Target="../ink/ink1367.xml"/><Relationship Id="rId30" Type="http://schemas.openxmlformats.org/officeDocument/2006/relationships/image" Target="../media/image1409.png"/><Relationship Id="rId8" Type="http://schemas.openxmlformats.org/officeDocument/2006/relationships/image" Target="../media/image139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12.png"/></Relationships>
</file>

<file path=ppt/slides/_rels/slide4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27.xml"/><Relationship Id="rId21" Type="http://schemas.openxmlformats.org/officeDocument/2006/relationships/customXml" Target="../ink/ink1379.xml"/><Relationship Id="rId42" Type="http://schemas.openxmlformats.org/officeDocument/2006/relationships/image" Target="../media/image1431.png"/><Relationship Id="rId63" Type="http://schemas.openxmlformats.org/officeDocument/2006/relationships/customXml" Target="../ink/ink1400.xml"/><Relationship Id="rId84" Type="http://schemas.openxmlformats.org/officeDocument/2006/relationships/image" Target="../media/image1452.png"/><Relationship Id="rId138" Type="http://schemas.openxmlformats.org/officeDocument/2006/relationships/image" Target="../media/image1479.png"/><Relationship Id="rId159" Type="http://schemas.openxmlformats.org/officeDocument/2006/relationships/customXml" Target="../ink/ink1448.xml"/><Relationship Id="rId170" Type="http://schemas.openxmlformats.org/officeDocument/2006/relationships/image" Target="../media/image1494.png"/><Relationship Id="rId191" Type="http://schemas.openxmlformats.org/officeDocument/2006/relationships/customXml" Target="../ink/ink1464.xml"/><Relationship Id="rId107" Type="http://schemas.openxmlformats.org/officeDocument/2006/relationships/customXml" Target="../ink/ink1422.xml"/><Relationship Id="rId11" Type="http://schemas.openxmlformats.org/officeDocument/2006/relationships/customXml" Target="../ink/ink1374.xml"/><Relationship Id="rId32" Type="http://schemas.openxmlformats.org/officeDocument/2006/relationships/image" Target="../media/image1426.png"/><Relationship Id="rId53" Type="http://schemas.openxmlformats.org/officeDocument/2006/relationships/customXml" Target="../ink/ink1395.xml"/><Relationship Id="rId74" Type="http://schemas.openxmlformats.org/officeDocument/2006/relationships/image" Target="../media/image1447.png"/><Relationship Id="rId128" Type="http://schemas.openxmlformats.org/officeDocument/2006/relationships/image" Target="../media/image1474.png"/><Relationship Id="rId149" Type="http://schemas.openxmlformats.org/officeDocument/2006/relationships/customXml" Target="../ink/ink1443.xml"/><Relationship Id="rId5" Type="http://schemas.openxmlformats.org/officeDocument/2006/relationships/customXml" Target="../ink/ink1371.xml"/><Relationship Id="rId95" Type="http://schemas.openxmlformats.org/officeDocument/2006/relationships/customXml" Target="../ink/ink1416.xml"/><Relationship Id="rId160" Type="http://schemas.openxmlformats.org/officeDocument/2006/relationships/image" Target="../media/image1490.png"/><Relationship Id="rId181" Type="http://schemas.openxmlformats.org/officeDocument/2006/relationships/customXml" Target="../ink/ink1459.xml"/><Relationship Id="rId22" Type="http://schemas.openxmlformats.org/officeDocument/2006/relationships/image" Target="../media/image1421.png"/><Relationship Id="rId43" Type="http://schemas.openxmlformats.org/officeDocument/2006/relationships/customXml" Target="../ink/ink1390.xml"/><Relationship Id="rId64" Type="http://schemas.openxmlformats.org/officeDocument/2006/relationships/image" Target="../media/image1442.png"/><Relationship Id="rId118" Type="http://schemas.openxmlformats.org/officeDocument/2006/relationships/image" Target="../media/image1469.png"/><Relationship Id="rId139" Type="http://schemas.openxmlformats.org/officeDocument/2006/relationships/customXml" Target="../ink/ink1438.xml"/><Relationship Id="rId85" Type="http://schemas.openxmlformats.org/officeDocument/2006/relationships/customXml" Target="../ink/ink1411.xml"/><Relationship Id="rId150" Type="http://schemas.openxmlformats.org/officeDocument/2006/relationships/image" Target="../media/image1485.png"/><Relationship Id="rId171" Type="http://schemas.openxmlformats.org/officeDocument/2006/relationships/customXml" Target="../ink/ink1454.xml"/><Relationship Id="rId192" Type="http://schemas.openxmlformats.org/officeDocument/2006/relationships/image" Target="../media/image1505.png"/><Relationship Id="rId12" Type="http://schemas.openxmlformats.org/officeDocument/2006/relationships/image" Target="../media/image1416.png"/><Relationship Id="rId33" Type="http://schemas.openxmlformats.org/officeDocument/2006/relationships/customXml" Target="../ink/ink1385.xml"/><Relationship Id="rId108" Type="http://schemas.openxmlformats.org/officeDocument/2006/relationships/image" Target="../media/image1464.png"/><Relationship Id="rId129" Type="http://schemas.openxmlformats.org/officeDocument/2006/relationships/customXml" Target="../ink/ink1433.xml"/><Relationship Id="rId54" Type="http://schemas.openxmlformats.org/officeDocument/2006/relationships/image" Target="../media/image1437.png"/><Relationship Id="rId75" Type="http://schemas.openxmlformats.org/officeDocument/2006/relationships/customXml" Target="../ink/ink1406.xml"/><Relationship Id="rId96" Type="http://schemas.openxmlformats.org/officeDocument/2006/relationships/image" Target="../media/image1458.png"/><Relationship Id="rId140" Type="http://schemas.openxmlformats.org/officeDocument/2006/relationships/image" Target="../media/image1480.png"/><Relationship Id="rId161" Type="http://schemas.openxmlformats.org/officeDocument/2006/relationships/customXml" Target="../ink/ink1449.xml"/><Relationship Id="rId182" Type="http://schemas.openxmlformats.org/officeDocument/2006/relationships/image" Target="../media/image1500.png"/><Relationship Id="rId6" Type="http://schemas.openxmlformats.org/officeDocument/2006/relationships/image" Target="../media/image1414.png"/><Relationship Id="rId23" Type="http://schemas.openxmlformats.org/officeDocument/2006/relationships/customXml" Target="../ink/ink1380.xml"/><Relationship Id="rId119" Type="http://schemas.openxmlformats.org/officeDocument/2006/relationships/customXml" Target="../ink/ink1428.xml"/><Relationship Id="rId44" Type="http://schemas.openxmlformats.org/officeDocument/2006/relationships/image" Target="../media/image1432.png"/><Relationship Id="rId65" Type="http://schemas.openxmlformats.org/officeDocument/2006/relationships/customXml" Target="../ink/ink1401.xml"/><Relationship Id="rId86" Type="http://schemas.openxmlformats.org/officeDocument/2006/relationships/image" Target="../media/image1453.png"/><Relationship Id="rId130" Type="http://schemas.openxmlformats.org/officeDocument/2006/relationships/image" Target="../media/image1475.png"/><Relationship Id="rId151" Type="http://schemas.openxmlformats.org/officeDocument/2006/relationships/customXml" Target="../ink/ink1444.xml"/><Relationship Id="rId172" Type="http://schemas.openxmlformats.org/officeDocument/2006/relationships/image" Target="../media/image1495.png"/><Relationship Id="rId193" Type="http://schemas.openxmlformats.org/officeDocument/2006/relationships/customXml" Target="../ink/ink1465.xml"/><Relationship Id="rId13" Type="http://schemas.openxmlformats.org/officeDocument/2006/relationships/customXml" Target="../ink/ink1375.xml"/><Relationship Id="rId109" Type="http://schemas.openxmlformats.org/officeDocument/2006/relationships/customXml" Target="../ink/ink1423.xml"/><Relationship Id="rId34" Type="http://schemas.openxmlformats.org/officeDocument/2006/relationships/image" Target="../media/image1427.png"/><Relationship Id="rId50" Type="http://schemas.openxmlformats.org/officeDocument/2006/relationships/image" Target="../media/image1435.png"/><Relationship Id="rId55" Type="http://schemas.openxmlformats.org/officeDocument/2006/relationships/customXml" Target="../ink/ink1396.xml"/><Relationship Id="rId76" Type="http://schemas.openxmlformats.org/officeDocument/2006/relationships/image" Target="../media/image1448.png"/><Relationship Id="rId97" Type="http://schemas.openxmlformats.org/officeDocument/2006/relationships/customXml" Target="../ink/ink1417.xml"/><Relationship Id="rId104" Type="http://schemas.openxmlformats.org/officeDocument/2006/relationships/image" Target="../media/image1462.png"/><Relationship Id="rId120" Type="http://schemas.openxmlformats.org/officeDocument/2006/relationships/image" Target="../media/image1470.png"/><Relationship Id="rId125" Type="http://schemas.openxmlformats.org/officeDocument/2006/relationships/customXml" Target="../ink/ink1431.xml"/><Relationship Id="rId141" Type="http://schemas.openxmlformats.org/officeDocument/2006/relationships/customXml" Target="../ink/ink1439.xml"/><Relationship Id="rId146" Type="http://schemas.openxmlformats.org/officeDocument/2006/relationships/image" Target="../media/image1483.png"/><Relationship Id="rId167" Type="http://schemas.openxmlformats.org/officeDocument/2006/relationships/customXml" Target="../ink/ink1452.xml"/><Relationship Id="rId188" Type="http://schemas.openxmlformats.org/officeDocument/2006/relationships/image" Target="../media/image1503.png"/><Relationship Id="rId7" Type="http://schemas.openxmlformats.org/officeDocument/2006/relationships/customXml" Target="../ink/ink1372.xml"/><Relationship Id="rId71" Type="http://schemas.openxmlformats.org/officeDocument/2006/relationships/customXml" Target="../ink/ink1404.xml"/><Relationship Id="rId92" Type="http://schemas.openxmlformats.org/officeDocument/2006/relationships/image" Target="../media/image1456.png"/><Relationship Id="rId162" Type="http://schemas.openxmlformats.org/officeDocument/2006/relationships/image" Target="../media/image1491.png"/><Relationship Id="rId183" Type="http://schemas.openxmlformats.org/officeDocument/2006/relationships/customXml" Target="../ink/ink1460.xml"/><Relationship Id="rId2" Type="http://schemas.openxmlformats.org/officeDocument/2006/relationships/image" Target="../media/image4.jpeg"/><Relationship Id="rId29" Type="http://schemas.openxmlformats.org/officeDocument/2006/relationships/customXml" Target="../ink/ink1383.xml"/><Relationship Id="rId24" Type="http://schemas.openxmlformats.org/officeDocument/2006/relationships/image" Target="../media/image1422.png"/><Relationship Id="rId40" Type="http://schemas.openxmlformats.org/officeDocument/2006/relationships/image" Target="../media/image1430.png"/><Relationship Id="rId45" Type="http://schemas.openxmlformats.org/officeDocument/2006/relationships/customXml" Target="../ink/ink1391.xml"/><Relationship Id="rId66" Type="http://schemas.openxmlformats.org/officeDocument/2006/relationships/image" Target="../media/image1443.png"/><Relationship Id="rId87" Type="http://schemas.openxmlformats.org/officeDocument/2006/relationships/customXml" Target="../ink/ink1412.xml"/><Relationship Id="rId110" Type="http://schemas.openxmlformats.org/officeDocument/2006/relationships/image" Target="../media/image1465.png"/><Relationship Id="rId115" Type="http://schemas.openxmlformats.org/officeDocument/2006/relationships/customXml" Target="../ink/ink1426.xml"/><Relationship Id="rId131" Type="http://schemas.openxmlformats.org/officeDocument/2006/relationships/customXml" Target="../ink/ink1434.xml"/><Relationship Id="rId136" Type="http://schemas.openxmlformats.org/officeDocument/2006/relationships/image" Target="../media/image1478.png"/><Relationship Id="rId157" Type="http://schemas.openxmlformats.org/officeDocument/2006/relationships/customXml" Target="../ink/ink1447.xml"/><Relationship Id="rId178" Type="http://schemas.openxmlformats.org/officeDocument/2006/relationships/image" Target="../media/image1498.png"/><Relationship Id="rId61" Type="http://schemas.openxmlformats.org/officeDocument/2006/relationships/customXml" Target="../ink/ink1399.xml"/><Relationship Id="rId82" Type="http://schemas.openxmlformats.org/officeDocument/2006/relationships/image" Target="../media/image1451.png"/><Relationship Id="rId152" Type="http://schemas.openxmlformats.org/officeDocument/2006/relationships/image" Target="../media/image1486.png"/><Relationship Id="rId173" Type="http://schemas.openxmlformats.org/officeDocument/2006/relationships/customXml" Target="../ink/ink1455.xml"/><Relationship Id="rId194" Type="http://schemas.openxmlformats.org/officeDocument/2006/relationships/image" Target="../media/image1506.png"/><Relationship Id="rId19" Type="http://schemas.openxmlformats.org/officeDocument/2006/relationships/customXml" Target="../ink/ink1378.xml"/><Relationship Id="rId14" Type="http://schemas.openxmlformats.org/officeDocument/2006/relationships/image" Target="../media/image1417.png"/><Relationship Id="rId30" Type="http://schemas.openxmlformats.org/officeDocument/2006/relationships/image" Target="../media/image1425.png"/><Relationship Id="rId35" Type="http://schemas.openxmlformats.org/officeDocument/2006/relationships/customXml" Target="../ink/ink1386.xml"/><Relationship Id="rId56" Type="http://schemas.openxmlformats.org/officeDocument/2006/relationships/image" Target="../media/image1438.png"/><Relationship Id="rId77" Type="http://schemas.openxmlformats.org/officeDocument/2006/relationships/customXml" Target="../ink/ink1407.xml"/><Relationship Id="rId100" Type="http://schemas.openxmlformats.org/officeDocument/2006/relationships/image" Target="../media/image1460.png"/><Relationship Id="rId105" Type="http://schemas.openxmlformats.org/officeDocument/2006/relationships/customXml" Target="../ink/ink1421.xml"/><Relationship Id="rId126" Type="http://schemas.openxmlformats.org/officeDocument/2006/relationships/image" Target="../media/image1473.png"/><Relationship Id="rId147" Type="http://schemas.openxmlformats.org/officeDocument/2006/relationships/customXml" Target="../ink/ink1442.xml"/><Relationship Id="rId168" Type="http://schemas.openxmlformats.org/officeDocument/2006/relationships/image" Target="../media/image932.png"/><Relationship Id="rId8" Type="http://schemas.openxmlformats.org/officeDocument/2006/relationships/image" Target="../media/image1415.png"/><Relationship Id="rId51" Type="http://schemas.openxmlformats.org/officeDocument/2006/relationships/customXml" Target="../ink/ink1394.xml"/><Relationship Id="rId72" Type="http://schemas.openxmlformats.org/officeDocument/2006/relationships/image" Target="../media/image1446.png"/><Relationship Id="rId93" Type="http://schemas.openxmlformats.org/officeDocument/2006/relationships/customXml" Target="../ink/ink1415.xml"/><Relationship Id="rId98" Type="http://schemas.openxmlformats.org/officeDocument/2006/relationships/image" Target="../media/image1459.png"/><Relationship Id="rId121" Type="http://schemas.openxmlformats.org/officeDocument/2006/relationships/customXml" Target="../ink/ink1429.xml"/><Relationship Id="rId142" Type="http://schemas.openxmlformats.org/officeDocument/2006/relationships/image" Target="../media/image1481.png"/><Relationship Id="rId163" Type="http://schemas.openxmlformats.org/officeDocument/2006/relationships/customXml" Target="../ink/ink1450.xml"/><Relationship Id="rId184" Type="http://schemas.openxmlformats.org/officeDocument/2006/relationships/image" Target="../media/image1501.png"/><Relationship Id="rId189" Type="http://schemas.openxmlformats.org/officeDocument/2006/relationships/customXml" Target="../ink/ink1463.xml"/><Relationship Id="rId3" Type="http://schemas.openxmlformats.org/officeDocument/2006/relationships/image" Target="../media/image1.png"/><Relationship Id="rId25" Type="http://schemas.openxmlformats.org/officeDocument/2006/relationships/customXml" Target="../ink/ink1381.xml"/><Relationship Id="rId46" Type="http://schemas.openxmlformats.org/officeDocument/2006/relationships/image" Target="../media/image1433.png"/><Relationship Id="rId67" Type="http://schemas.openxmlformats.org/officeDocument/2006/relationships/customXml" Target="../ink/ink1402.xml"/><Relationship Id="rId116" Type="http://schemas.openxmlformats.org/officeDocument/2006/relationships/image" Target="../media/image1468.png"/><Relationship Id="rId137" Type="http://schemas.openxmlformats.org/officeDocument/2006/relationships/customXml" Target="../ink/ink1437.xml"/><Relationship Id="rId158" Type="http://schemas.openxmlformats.org/officeDocument/2006/relationships/image" Target="../media/image1489.png"/><Relationship Id="rId20" Type="http://schemas.openxmlformats.org/officeDocument/2006/relationships/image" Target="../media/image1420.png"/><Relationship Id="rId41" Type="http://schemas.openxmlformats.org/officeDocument/2006/relationships/customXml" Target="../ink/ink1389.xml"/><Relationship Id="rId62" Type="http://schemas.openxmlformats.org/officeDocument/2006/relationships/image" Target="../media/image1441.png"/><Relationship Id="rId83" Type="http://schemas.openxmlformats.org/officeDocument/2006/relationships/customXml" Target="../ink/ink1410.xml"/><Relationship Id="rId88" Type="http://schemas.openxmlformats.org/officeDocument/2006/relationships/image" Target="../media/image1454.png"/><Relationship Id="rId111" Type="http://schemas.openxmlformats.org/officeDocument/2006/relationships/customXml" Target="../ink/ink1424.xml"/><Relationship Id="rId132" Type="http://schemas.openxmlformats.org/officeDocument/2006/relationships/image" Target="../media/image1476.png"/><Relationship Id="rId153" Type="http://schemas.openxmlformats.org/officeDocument/2006/relationships/customXml" Target="../ink/ink1445.xml"/><Relationship Id="rId174" Type="http://schemas.openxmlformats.org/officeDocument/2006/relationships/image" Target="../media/image1496.png"/><Relationship Id="rId179" Type="http://schemas.openxmlformats.org/officeDocument/2006/relationships/customXml" Target="../ink/ink1458.xml"/><Relationship Id="rId195" Type="http://schemas.openxmlformats.org/officeDocument/2006/relationships/customXml" Target="../ink/ink1466.xml"/><Relationship Id="rId190" Type="http://schemas.openxmlformats.org/officeDocument/2006/relationships/image" Target="../media/image1504.png"/><Relationship Id="rId15" Type="http://schemas.openxmlformats.org/officeDocument/2006/relationships/customXml" Target="../ink/ink1376.xml"/><Relationship Id="rId36" Type="http://schemas.openxmlformats.org/officeDocument/2006/relationships/image" Target="../media/image1428.png"/><Relationship Id="rId57" Type="http://schemas.openxmlformats.org/officeDocument/2006/relationships/customXml" Target="../ink/ink1397.xml"/><Relationship Id="rId106" Type="http://schemas.openxmlformats.org/officeDocument/2006/relationships/image" Target="../media/image1463.png"/><Relationship Id="rId127" Type="http://schemas.openxmlformats.org/officeDocument/2006/relationships/customXml" Target="../ink/ink1432.xml"/><Relationship Id="rId10" Type="http://schemas.openxmlformats.org/officeDocument/2006/relationships/image" Target="../media/image747.png"/><Relationship Id="rId31" Type="http://schemas.openxmlformats.org/officeDocument/2006/relationships/customXml" Target="../ink/ink1384.xml"/><Relationship Id="rId52" Type="http://schemas.openxmlformats.org/officeDocument/2006/relationships/image" Target="../media/image1436.png"/><Relationship Id="rId73" Type="http://schemas.openxmlformats.org/officeDocument/2006/relationships/customXml" Target="../ink/ink1405.xml"/><Relationship Id="rId78" Type="http://schemas.openxmlformats.org/officeDocument/2006/relationships/image" Target="../media/image1449.png"/><Relationship Id="rId94" Type="http://schemas.openxmlformats.org/officeDocument/2006/relationships/image" Target="../media/image1457.png"/><Relationship Id="rId99" Type="http://schemas.openxmlformats.org/officeDocument/2006/relationships/customXml" Target="../ink/ink1418.xml"/><Relationship Id="rId101" Type="http://schemas.openxmlformats.org/officeDocument/2006/relationships/customXml" Target="../ink/ink1419.xml"/><Relationship Id="rId122" Type="http://schemas.openxmlformats.org/officeDocument/2006/relationships/image" Target="../media/image1471.png"/><Relationship Id="rId143" Type="http://schemas.openxmlformats.org/officeDocument/2006/relationships/customXml" Target="../ink/ink1440.xml"/><Relationship Id="rId148" Type="http://schemas.openxmlformats.org/officeDocument/2006/relationships/image" Target="../media/image1484.png"/><Relationship Id="rId164" Type="http://schemas.openxmlformats.org/officeDocument/2006/relationships/image" Target="../media/image1492.png"/><Relationship Id="rId169" Type="http://schemas.openxmlformats.org/officeDocument/2006/relationships/customXml" Target="../ink/ink1453.xml"/><Relationship Id="rId185" Type="http://schemas.openxmlformats.org/officeDocument/2006/relationships/customXml" Target="../ink/ink1461.xml"/><Relationship Id="rId4" Type="http://schemas.openxmlformats.org/officeDocument/2006/relationships/image" Target="../media/image1413.png"/><Relationship Id="rId9" Type="http://schemas.openxmlformats.org/officeDocument/2006/relationships/customXml" Target="../ink/ink1373.xml"/><Relationship Id="rId180" Type="http://schemas.openxmlformats.org/officeDocument/2006/relationships/image" Target="../media/image1499.png"/><Relationship Id="rId26" Type="http://schemas.openxmlformats.org/officeDocument/2006/relationships/image" Target="../media/image1423.png"/><Relationship Id="rId47" Type="http://schemas.openxmlformats.org/officeDocument/2006/relationships/customXml" Target="../ink/ink1392.xml"/><Relationship Id="rId68" Type="http://schemas.openxmlformats.org/officeDocument/2006/relationships/image" Target="../media/image1444.png"/><Relationship Id="rId89" Type="http://schemas.openxmlformats.org/officeDocument/2006/relationships/customXml" Target="../ink/ink1413.xml"/><Relationship Id="rId112" Type="http://schemas.openxmlformats.org/officeDocument/2006/relationships/image" Target="../media/image1466.png"/><Relationship Id="rId133" Type="http://schemas.openxmlformats.org/officeDocument/2006/relationships/customXml" Target="../ink/ink1435.xml"/><Relationship Id="rId154" Type="http://schemas.openxmlformats.org/officeDocument/2006/relationships/image" Target="../media/image1487.png"/><Relationship Id="rId175" Type="http://schemas.openxmlformats.org/officeDocument/2006/relationships/customXml" Target="../ink/ink1456.xml"/><Relationship Id="rId196" Type="http://schemas.openxmlformats.org/officeDocument/2006/relationships/image" Target="../media/image1507.png"/><Relationship Id="rId16" Type="http://schemas.openxmlformats.org/officeDocument/2006/relationships/image" Target="../media/image1418.png"/><Relationship Id="rId37" Type="http://schemas.openxmlformats.org/officeDocument/2006/relationships/customXml" Target="../ink/ink1387.xml"/><Relationship Id="rId58" Type="http://schemas.openxmlformats.org/officeDocument/2006/relationships/image" Target="../media/image1439.png"/><Relationship Id="rId79" Type="http://schemas.openxmlformats.org/officeDocument/2006/relationships/customXml" Target="../ink/ink1408.xml"/><Relationship Id="rId102" Type="http://schemas.openxmlformats.org/officeDocument/2006/relationships/image" Target="../media/image1461.png"/><Relationship Id="rId123" Type="http://schemas.openxmlformats.org/officeDocument/2006/relationships/customXml" Target="../ink/ink1430.xml"/><Relationship Id="rId144" Type="http://schemas.openxmlformats.org/officeDocument/2006/relationships/image" Target="../media/image1482.png"/><Relationship Id="rId90" Type="http://schemas.openxmlformats.org/officeDocument/2006/relationships/image" Target="../media/image1455.png"/><Relationship Id="rId165" Type="http://schemas.openxmlformats.org/officeDocument/2006/relationships/customXml" Target="../ink/ink1451.xml"/><Relationship Id="rId186" Type="http://schemas.openxmlformats.org/officeDocument/2006/relationships/image" Target="../media/image1502.png"/><Relationship Id="rId27" Type="http://schemas.openxmlformats.org/officeDocument/2006/relationships/customXml" Target="../ink/ink1382.xml"/><Relationship Id="rId48" Type="http://schemas.openxmlformats.org/officeDocument/2006/relationships/image" Target="../media/image1434.png"/><Relationship Id="rId69" Type="http://schemas.openxmlformats.org/officeDocument/2006/relationships/customXml" Target="../ink/ink1403.xml"/><Relationship Id="rId113" Type="http://schemas.openxmlformats.org/officeDocument/2006/relationships/customXml" Target="../ink/ink1425.xml"/><Relationship Id="rId134" Type="http://schemas.openxmlformats.org/officeDocument/2006/relationships/image" Target="../media/image1477.png"/><Relationship Id="rId80" Type="http://schemas.openxmlformats.org/officeDocument/2006/relationships/image" Target="../media/image1450.png"/><Relationship Id="rId155" Type="http://schemas.openxmlformats.org/officeDocument/2006/relationships/customXml" Target="../ink/ink1446.xml"/><Relationship Id="rId176" Type="http://schemas.openxmlformats.org/officeDocument/2006/relationships/image" Target="../media/image1497.png"/><Relationship Id="rId17" Type="http://schemas.openxmlformats.org/officeDocument/2006/relationships/customXml" Target="../ink/ink1377.xml"/><Relationship Id="rId38" Type="http://schemas.openxmlformats.org/officeDocument/2006/relationships/image" Target="../media/image1429.png"/><Relationship Id="rId59" Type="http://schemas.openxmlformats.org/officeDocument/2006/relationships/customXml" Target="../ink/ink1398.xml"/><Relationship Id="rId103" Type="http://schemas.openxmlformats.org/officeDocument/2006/relationships/customXml" Target="../ink/ink1420.xml"/><Relationship Id="rId124" Type="http://schemas.openxmlformats.org/officeDocument/2006/relationships/image" Target="../media/image1472.png"/><Relationship Id="rId70" Type="http://schemas.openxmlformats.org/officeDocument/2006/relationships/image" Target="../media/image1445.png"/><Relationship Id="rId91" Type="http://schemas.openxmlformats.org/officeDocument/2006/relationships/customXml" Target="../ink/ink1414.xml"/><Relationship Id="rId145" Type="http://schemas.openxmlformats.org/officeDocument/2006/relationships/customXml" Target="../ink/ink1441.xml"/><Relationship Id="rId166" Type="http://schemas.openxmlformats.org/officeDocument/2006/relationships/image" Target="../media/image1493.png"/><Relationship Id="rId187" Type="http://schemas.openxmlformats.org/officeDocument/2006/relationships/customXml" Target="../ink/ink1462.xml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1424.png"/><Relationship Id="rId49" Type="http://schemas.openxmlformats.org/officeDocument/2006/relationships/customXml" Target="../ink/ink1393.xml"/><Relationship Id="rId114" Type="http://schemas.openxmlformats.org/officeDocument/2006/relationships/image" Target="../media/image1467.png"/><Relationship Id="rId60" Type="http://schemas.openxmlformats.org/officeDocument/2006/relationships/image" Target="../media/image1440.png"/><Relationship Id="rId81" Type="http://schemas.openxmlformats.org/officeDocument/2006/relationships/customXml" Target="../ink/ink1409.xml"/><Relationship Id="rId135" Type="http://schemas.openxmlformats.org/officeDocument/2006/relationships/customXml" Target="../ink/ink1436.xml"/><Relationship Id="rId156" Type="http://schemas.openxmlformats.org/officeDocument/2006/relationships/image" Target="../media/image1488.png"/><Relationship Id="rId177" Type="http://schemas.openxmlformats.org/officeDocument/2006/relationships/customXml" Target="../ink/ink1457.xml"/><Relationship Id="rId18" Type="http://schemas.openxmlformats.org/officeDocument/2006/relationships/image" Target="../media/image1419.png"/><Relationship Id="rId39" Type="http://schemas.openxmlformats.org/officeDocument/2006/relationships/customXml" Target="../ink/ink138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0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10.png"/><Relationship Id="rId4" Type="http://schemas.openxmlformats.org/officeDocument/2006/relationships/image" Target="../media/image150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12.png"/><Relationship Id="rId4" Type="http://schemas.openxmlformats.org/officeDocument/2006/relationships/image" Target="../media/image151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5.png"/><Relationship Id="rId3" Type="http://schemas.openxmlformats.org/officeDocument/2006/relationships/image" Target="../media/image1.png"/><Relationship Id="rId7" Type="http://schemas.openxmlformats.org/officeDocument/2006/relationships/customXml" Target="../ink/ink146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14.png"/><Relationship Id="rId5" Type="http://schemas.openxmlformats.org/officeDocument/2006/relationships/customXml" Target="../ink/ink1467.xml"/><Relationship Id="rId4" Type="http://schemas.openxmlformats.org/officeDocument/2006/relationships/image" Target="../media/image15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1318"/>
            <a:ext cx="12307997" cy="670913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/>
              <a:t>L</a:t>
            </a:r>
            <a:r>
              <a:rPr lang="it-IT" dirty="0" err="1"/>
              <a:t>ivello</a:t>
            </a:r>
            <a:r>
              <a:rPr lang="it-IT" dirty="0"/>
              <a:t> 0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9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0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2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2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3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3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59" name="TextBox 7"/>
          <p:cNvSpPr txBox="1"/>
          <p:nvPr/>
        </p:nvSpPr>
        <p:spPr>
          <a:xfrm>
            <a:off x="5202493" y="539333"/>
            <a:ext cx="1787015" cy="938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1</a:t>
            </a:r>
          </a:p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Vocali</a:t>
            </a:r>
          </a:p>
        </p:txBody>
      </p:sp>
      <p:sp>
        <p:nvSpPr>
          <p:cNvPr id="660" name="TextBox 1"/>
          <p:cNvSpPr txBox="1"/>
          <p:nvPr/>
        </p:nvSpPr>
        <p:spPr>
          <a:xfrm>
            <a:off x="3507877" y="1667172"/>
            <a:ext cx="5144881" cy="1387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coreano ci sono, principalmente</a:t>
            </a:r>
          </a:p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10 vocali semplici e 11 vocali complesse</a:t>
            </a:r>
          </a:p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Andiamo a vedere le 10 vocali semplici!</a:t>
            </a:r>
          </a:p>
        </p:txBody>
      </p:sp>
      <p:pic>
        <p:nvPicPr>
          <p:cNvPr id="661" name="Screenshot 2024-10-14 alle 22.01.25.png" descr="Screenshot 2024-10-14 alle 22.01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345" y="3240591"/>
            <a:ext cx="6835310" cy="312515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5D8029A-C41B-8117-E45F-6CB55E96B022}"/>
                  </a:ext>
                </a:extLst>
              </p14:cNvPr>
              <p14:cNvContentPartPr/>
              <p14:nvPr/>
            </p14:nvContentPartPr>
            <p14:xfrm>
              <a:off x="4861809" y="2662993"/>
              <a:ext cx="786240" cy="65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5D8029A-C41B-8117-E45F-6CB55E96B0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54249" y="2655433"/>
                <a:ext cx="80136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7FAD69F-405E-EBAC-3E46-5DA057D72932}"/>
                  </a:ext>
                </a:extLst>
              </p14:cNvPr>
              <p14:cNvContentPartPr/>
              <p14:nvPr/>
            </p14:nvContentPartPr>
            <p14:xfrm>
              <a:off x="7365969" y="2657233"/>
              <a:ext cx="1158840" cy="8028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7FAD69F-405E-EBAC-3E46-5DA057D7293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58409" y="2649673"/>
                <a:ext cx="1173960" cy="95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7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8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5" name="Screenshot 2024-10-14 alle 21.49.26.png" descr="Screenshot 2024-10-14 alle 21.49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27" y="1244122"/>
            <a:ext cx="10213146" cy="41184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88" name="Screenshot 2024-10-14 alle 21.50.06.png" descr="Screenshot 2024-10-14 alle 21.50.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807" y="925714"/>
            <a:ext cx="9050386" cy="475528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8DEEE66-92BD-88C2-D28B-3F70A46F4966}"/>
                  </a:ext>
                </a:extLst>
              </p14:cNvPr>
              <p14:cNvContentPartPr/>
              <p14:nvPr/>
            </p14:nvContentPartPr>
            <p14:xfrm>
              <a:off x="2211129" y="1885033"/>
              <a:ext cx="97920" cy="11325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8DEEE66-92BD-88C2-D28B-3F70A46F496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03569" y="1877473"/>
                <a:ext cx="112680" cy="11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B375B993-F217-6F8D-7992-7FCD8DDD8694}"/>
                  </a:ext>
                </a:extLst>
              </p14:cNvPr>
              <p14:cNvContentPartPr/>
              <p14:nvPr/>
            </p14:nvContentPartPr>
            <p14:xfrm>
              <a:off x="2314089" y="2411353"/>
              <a:ext cx="338400" cy="540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B375B993-F217-6F8D-7992-7FCD8DDD869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06529" y="2403793"/>
                <a:ext cx="353520" cy="69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51" name="Screenshot 2024-10-14 alle 22.02.53.png" descr="Screenshot 2024-10-14 alle 22.02.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48" y="961252"/>
            <a:ext cx="10478339" cy="46842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5792C9F3-BDC4-677B-39B9-BC6842E49198}"/>
              </a:ext>
            </a:extLst>
          </p:cNvPr>
          <p:cNvGrpSpPr/>
          <p:nvPr/>
        </p:nvGrpSpPr>
        <p:grpSpPr>
          <a:xfrm>
            <a:off x="838089" y="2650393"/>
            <a:ext cx="1161720" cy="419760"/>
            <a:chOff x="838089" y="2650393"/>
            <a:chExt cx="1161720" cy="41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88A10C2-5A46-05B7-A1D0-9024AF2B6F29}"/>
                    </a:ext>
                  </a:extLst>
                </p14:cNvPr>
                <p14:cNvContentPartPr/>
                <p14:nvPr/>
              </p14:nvContentPartPr>
              <p14:xfrm>
                <a:off x="838089" y="2953153"/>
                <a:ext cx="1161720" cy="1170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88A10C2-5A46-05B7-A1D0-9024AF2B6F2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30529" y="2945593"/>
                  <a:ext cx="11768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9B87116-D2A8-0316-7D0A-0691B948C06E}"/>
                    </a:ext>
                  </a:extLst>
                </p14:cNvPr>
                <p14:cNvContentPartPr/>
                <p14:nvPr/>
              </p14:nvContentPartPr>
              <p14:xfrm>
                <a:off x="1401849" y="2650393"/>
                <a:ext cx="65160" cy="324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9B87116-D2A8-0316-7D0A-0691B948C06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94289" y="2642833"/>
                  <a:ext cx="80280" cy="339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7" name="Screenshot 2024-10-14 alle 22.05.25.png" descr="Screenshot 2024-10-14 alle 22.05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679" y="575293"/>
            <a:ext cx="10281278" cy="545613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E8067C13-6AD0-A3AD-C94D-670E4D9E661D}"/>
                  </a:ext>
                </a:extLst>
              </p14:cNvPr>
              <p14:cNvContentPartPr/>
              <p14:nvPr/>
            </p14:nvContentPartPr>
            <p14:xfrm>
              <a:off x="779409" y="415153"/>
              <a:ext cx="46440" cy="99972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E8067C13-6AD0-A3AD-C94D-670E4D9E66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1849" y="407593"/>
                <a:ext cx="61200" cy="101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36E296A3-37BB-3931-84EC-6CE1AE1109DA}"/>
              </a:ext>
            </a:extLst>
          </p:cNvPr>
          <p:cNvGrpSpPr/>
          <p:nvPr/>
        </p:nvGrpSpPr>
        <p:grpSpPr>
          <a:xfrm>
            <a:off x="1904409" y="406873"/>
            <a:ext cx="445680" cy="1436760"/>
            <a:chOff x="1904409" y="406873"/>
            <a:chExt cx="445680" cy="143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1C3EBF8-5993-8819-72E2-A94CD90907A5}"/>
                    </a:ext>
                  </a:extLst>
                </p14:cNvPr>
                <p14:cNvContentPartPr/>
                <p14:nvPr/>
              </p14:nvContentPartPr>
              <p14:xfrm>
                <a:off x="1933569" y="406873"/>
                <a:ext cx="28440" cy="9014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1C3EBF8-5993-8819-72E2-A94CD90907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26009" y="399313"/>
                  <a:ext cx="43560" cy="9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292362A-4785-B7E7-A3CE-78BA911C6CBD}"/>
                    </a:ext>
                  </a:extLst>
                </p14:cNvPr>
                <p14:cNvContentPartPr/>
                <p14:nvPr/>
              </p14:nvContentPartPr>
              <p14:xfrm>
                <a:off x="1968129" y="761113"/>
                <a:ext cx="381960" cy="54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292362A-4785-B7E7-A3CE-78BA911C6CB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60569" y="753553"/>
                  <a:ext cx="3970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F0CFE3D-8308-AD0D-3FD6-060501C23991}"/>
                    </a:ext>
                  </a:extLst>
                </p14:cNvPr>
                <p14:cNvContentPartPr/>
                <p14:nvPr/>
              </p14:nvContentPartPr>
              <p14:xfrm>
                <a:off x="1904409" y="1478593"/>
                <a:ext cx="195120" cy="3650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F0CFE3D-8308-AD0D-3FD6-060501C2399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96849" y="1471033"/>
                  <a:ext cx="21024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DF4EF80-3568-CDE4-10AB-4799C49EC100}"/>
                    </a:ext>
                  </a:extLst>
                </p14:cNvPr>
                <p14:cNvContentPartPr/>
                <p14:nvPr/>
              </p14:nvContentPartPr>
              <p14:xfrm>
                <a:off x="1981449" y="1662553"/>
                <a:ext cx="195120" cy="11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DF4EF80-3568-CDE4-10AB-4799C49EC10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74249" y="1654993"/>
                  <a:ext cx="21024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DB45B3E8-C981-0EA7-A05B-98AFE9569594}"/>
              </a:ext>
            </a:extLst>
          </p:cNvPr>
          <p:cNvGrpSpPr/>
          <p:nvPr/>
        </p:nvGrpSpPr>
        <p:grpSpPr>
          <a:xfrm>
            <a:off x="3826449" y="292753"/>
            <a:ext cx="403200" cy="1051560"/>
            <a:chOff x="3826449" y="292753"/>
            <a:chExt cx="403200" cy="105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F1670BEB-518E-2F9B-C90E-34A07D1C8FA4}"/>
                    </a:ext>
                  </a:extLst>
                </p14:cNvPr>
                <p14:cNvContentPartPr/>
                <p14:nvPr/>
              </p14:nvContentPartPr>
              <p14:xfrm>
                <a:off x="4113009" y="292753"/>
                <a:ext cx="116640" cy="10515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F1670BEB-518E-2F9B-C90E-34A07D1C8FA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05449" y="285193"/>
                  <a:ext cx="131760" cy="10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3FE0288-F3B1-33DB-FB5C-16DF614C3006}"/>
                    </a:ext>
                  </a:extLst>
                </p14:cNvPr>
                <p14:cNvContentPartPr/>
                <p14:nvPr/>
              </p14:nvContentPartPr>
              <p14:xfrm>
                <a:off x="3826449" y="708553"/>
                <a:ext cx="351720" cy="550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3FE0288-F3B1-33DB-FB5C-16DF614C300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18889" y="700993"/>
                  <a:ext cx="366840" cy="7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333AB2E6-1893-6A44-687C-68178780FC9D}"/>
                  </a:ext>
                </a:extLst>
              </p14:cNvPr>
              <p14:cNvContentPartPr/>
              <p14:nvPr/>
            </p14:nvContentPartPr>
            <p14:xfrm>
              <a:off x="8236809" y="4648393"/>
              <a:ext cx="2132640" cy="4392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333AB2E6-1893-6A44-687C-68178780FC9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229249" y="4640833"/>
                <a:ext cx="2147760" cy="5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D54E11D9-4DAF-9FA4-3A1C-C17ADB74B5E3}"/>
              </a:ext>
            </a:extLst>
          </p:cNvPr>
          <p:cNvGrpSpPr/>
          <p:nvPr/>
        </p:nvGrpSpPr>
        <p:grpSpPr>
          <a:xfrm>
            <a:off x="1260729" y="2992753"/>
            <a:ext cx="327240" cy="582840"/>
            <a:chOff x="1260729" y="2992753"/>
            <a:chExt cx="327240" cy="58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1981C58-0C6F-51F2-ED36-A515FF57D46B}"/>
                    </a:ext>
                  </a:extLst>
                </p14:cNvPr>
                <p14:cNvContentPartPr/>
                <p14:nvPr/>
              </p14:nvContentPartPr>
              <p14:xfrm>
                <a:off x="1260729" y="2992753"/>
                <a:ext cx="259920" cy="5511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1981C58-0C6F-51F2-ED36-A515FF57D46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53169" y="2985193"/>
                  <a:ext cx="275040" cy="56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1EB504C-5A63-ED86-A8D1-23B736613A3D}"/>
                    </a:ext>
                  </a:extLst>
                </p14:cNvPr>
                <p14:cNvContentPartPr/>
                <p14:nvPr/>
              </p14:nvContentPartPr>
              <p14:xfrm>
                <a:off x="1424169" y="3239713"/>
                <a:ext cx="163800" cy="335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1EB504C-5A63-ED86-A8D1-23B736613A3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16609" y="3232153"/>
                  <a:ext cx="178920" cy="35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5CB1348F-EC9E-72BF-FC2E-09535A001E18}"/>
              </a:ext>
            </a:extLst>
          </p:cNvPr>
          <p:cNvGrpSpPr/>
          <p:nvPr/>
        </p:nvGrpSpPr>
        <p:grpSpPr>
          <a:xfrm>
            <a:off x="1653489" y="3046753"/>
            <a:ext cx="170640" cy="615960"/>
            <a:chOff x="1653489" y="3046753"/>
            <a:chExt cx="170640" cy="61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55F48DE-46FE-6CB6-9DC3-7096FBF60927}"/>
                    </a:ext>
                  </a:extLst>
                </p14:cNvPr>
                <p14:cNvContentPartPr/>
                <p14:nvPr/>
              </p14:nvContentPartPr>
              <p14:xfrm>
                <a:off x="1653489" y="3269953"/>
                <a:ext cx="129240" cy="201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55F48DE-46FE-6CB6-9DC3-7096FBF6092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645929" y="3262393"/>
                  <a:ext cx="144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039BB11-15DF-C956-1ECE-BC999737C324}"/>
                    </a:ext>
                  </a:extLst>
                </p14:cNvPr>
                <p14:cNvContentPartPr/>
                <p14:nvPr/>
              </p14:nvContentPartPr>
              <p14:xfrm>
                <a:off x="1764369" y="3046753"/>
                <a:ext cx="59760" cy="6159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039BB11-15DF-C956-1ECE-BC999737C32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756809" y="3039193"/>
                  <a:ext cx="74880" cy="63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14D382E3-1CFD-73BF-F480-AF035CE709CC}"/>
              </a:ext>
            </a:extLst>
          </p:cNvPr>
          <p:cNvGrpSpPr/>
          <p:nvPr/>
        </p:nvGrpSpPr>
        <p:grpSpPr>
          <a:xfrm>
            <a:off x="2121489" y="3005353"/>
            <a:ext cx="449280" cy="672480"/>
            <a:chOff x="2121489" y="3005353"/>
            <a:chExt cx="449280" cy="67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271DE91-5E73-C285-2591-46EC898B9E5C}"/>
                    </a:ext>
                  </a:extLst>
                </p14:cNvPr>
                <p14:cNvContentPartPr/>
                <p14:nvPr/>
              </p14:nvContentPartPr>
              <p14:xfrm>
                <a:off x="2250369" y="3005353"/>
                <a:ext cx="188280" cy="1900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271DE91-5E73-C285-2591-46EC898B9E5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242809" y="2997793"/>
                  <a:ext cx="20340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9CEA33D-5500-5390-50FD-2E35F5A30D91}"/>
                    </a:ext>
                  </a:extLst>
                </p14:cNvPr>
                <p14:cNvContentPartPr/>
                <p14:nvPr/>
              </p14:nvContentPartPr>
              <p14:xfrm>
                <a:off x="2121489" y="3249073"/>
                <a:ext cx="449280" cy="54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9CEA33D-5500-5390-50FD-2E35F5A30D9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113929" y="3241513"/>
                  <a:ext cx="4644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E60EDD3-A3AE-4931-F329-874F57A23059}"/>
                    </a:ext>
                  </a:extLst>
                </p14:cNvPr>
                <p14:cNvContentPartPr/>
                <p14:nvPr/>
              </p14:nvContentPartPr>
              <p14:xfrm>
                <a:off x="2368809" y="3331513"/>
                <a:ext cx="1440" cy="936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E60EDD3-A3AE-4931-F329-874F57A2305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361249" y="3323953"/>
                  <a:ext cx="165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713B2A6-7B7C-3714-DC07-29C9E3D7CF46}"/>
                    </a:ext>
                  </a:extLst>
                </p14:cNvPr>
                <p14:cNvContentPartPr/>
                <p14:nvPr/>
              </p14:nvContentPartPr>
              <p14:xfrm>
                <a:off x="2205369" y="3445633"/>
                <a:ext cx="308160" cy="2322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713B2A6-7B7C-3714-DC07-29C9E3D7CF4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197809" y="3438073"/>
                  <a:ext cx="323280" cy="24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C09C73FC-7112-404D-6A49-4380EA3701F4}"/>
              </a:ext>
            </a:extLst>
          </p:cNvPr>
          <p:cNvGrpSpPr/>
          <p:nvPr/>
        </p:nvGrpSpPr>
        <p:grpSpPr>
          <a:xfrm>
            <a:off x="942849" y="3791593"/>
            <a:ext cx="810720" cy="391680"/>
            <a:chOff x="942849" y="3791593"/>
            <a:chExt cx="810720" cy="39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A1AB1A6-5175-7196-AD56-5822A1EDA71A}"/>
                    </a:ext>
                  </a:extLst>
                </p14:cNvPr>
                <p14:cNvContentPartPr/>
                <p14:nvPr/>
              </p14:nvContentPartPr>
              <p14:xfrm>
                <a:off x="942849" y="3791593"/>
                <a:ext cx="320400" cy="372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A1AB1A6-5175-7196-AD56-5822A1EDA71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35289" y="3784033"/>
                  <a:ext cx="33552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68E284D-5553-AC76-8552-1ED446952D5D}"/>
                    </a:ext>
                  </a:extLst>
                </p14:cNvPr>
                <p14:cNvContentPartPr/>
                <p14:nvPr/>
              </p14:nvContentPartPr>
              <p14:xfrm>
                <a:off x="1279809" y="3862873"/>
                <a:ext cx="139320" cy="300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68E284D-5553-AC76-8552-1ED446952D5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272249" y="3855313"/>
                  <a:ext cx="15408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4367DF9-CA1C-5474-9709-2B3F7B94C8AC}"/>
                    </a:ext>
                  </a:extLst>
                </p14:cNvPr>
                <p14:cNvContentPartPr/>
                <p14:nvPr/>
              </p14:nvContentPartPr>
              <p14:xfrm>
                <a:off x="1320129" y="3984913"/>
                <a:ext cx="134640" cy="11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4367DF9-CA1C-5474-9709-2B3F7B94C8A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12569" y="3977713"/>
                  <a:ext cx="1497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342F560-F010-DC6D-D506-D12FDC5B04BC}"/>
                    </a:ext>
                  </a:extLst>
                </p14:cNvPr>
                <p14:cNvContentPartPr/>
                <p14:nvPr/>
              </p14:nvContentPartPr>
              <p14:xfrm>
                <a:off x="1387089" y="3850993"/>
                <a:ext cx="134640" cy="13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342F560-F010-DC6D-D506-D12FDC5B04B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379889" y="3843433"/>
                  <a:ext cx="149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A4198DD-4507-2E1A-C089-DE84829FF6A1}"/>
                    </a:ext>
                  </a:extLst>
                </p14:cNvPr>
                <p14:cNvContentPartPr/>
                <p14:nvPr/>
              </p14:nvContentPartPr>
              <p14:xfrm>
                <a:off x="1544049" y="3859273"/>
                <a:ext cx="209520" cy="324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A4198DD-4507-2E1A-C089-DE84829FF6A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536489" y="3851713"/>
                  <a:ext cx="224640" cy="33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BBA5AED8-0115-C5F1-FD2A-F29FF9CD53ED}"/>
              </a:ext>
            </a:extLst>
          </p:cNvPr>
          <p:cNvGrpSpPr/>
          <p:nvPr/>
        </p:nvGrpSpPr>
        <p:grpSpPr>
          <a:xfrm>
            <a:off x="2296089" y="3876913"/>
            <a:ext cx="479520" cy="271800"/>
            <a:chOff x="2296089" y="3876913"/>
            <a:chExt cx="47952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80ECDDB-12DB-BB46-724E-3DA556C0CC59}"/>
                    </a:ext>
                  </a:extLst>
                </p14:cNvPr>
                <p14:cNvContentPartPr/>
                <p14:nvPr/>
              </p14:nvContentPartPr>
              <p14:xfrm>
                <a:off x="2296089" y="3876913"/>
                <a:ext cx="180720" cy="254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80ECDDB-12DB-BB46-724E-3DA556C0CC5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288529" y="3869353"/>
                  <a:ext cx="1954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202552D-5A13-3AB9-01BD-64B5A2AC06AA}"/>
                    </a:ext>
                  </a:extLst>
                </p14:cNvPr>
                <p14:cNvContentPartPr/>
                <p14:nvPr/>
              </p14:nvContentPartPr>
              <p14:xfrm>
                <a:off x="2571489" y="3884833"/>
                <a:ext cx="204120" cy="263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202552D-5A13-3AB9-01BD-64B5A2AC06A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563929" y="3877273"/>
                  <a:ext cx="219240" cy="27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5707DFF3-492C-2EC0-765A-202D2199DB5B}"/>
              </a:ext>
            </a:extLst>
          </p:cNvPr>
          <p:cNvGrpSpPr/>
          <p:nvPr/>
        </p:nvGrpSpPr>
        <p:grpSpPr>
          <a:xfrm>
            <a:off x="4119129" y="3538873"/>
            <a:ext cx="1203120" cy="391680"/>
            <a:chOff x="4119129" y="3538873"/>
            <a:chExt cx="1203120" cy="39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AF7DE21-AABD-EBEC-3944-BBFA41B985DE}"/>
                    </a:ext>
                  </a:extLst>
                </p14:cNvPr>
                <p14:cNvContentPartPr/>
                <p14:nvPr/>
              </p14:nvContentPartPr>
              <p14:xfrm>
                <a:off x="4119129" y="3538873"/>
                <a:ext cx="177840" cy="366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AF7DE21-AABD-EBEC-3944-BBFA41B985D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111569" y="3531313"/>
                  <a:ext cx="19296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0103487-8179-F558-E5B0-78B6A47A54AF}"/>
                    </a:ext>
                  </a:extLst>
                </p14:cNvPr>
                <p14:cNvContentPartPr/>
                <p14:nvPr/>
              </p14:nvContentPartPr>
              <p14:xfrm>
                <a:off x="4335849" y="3578473"/>
                <a:ext cx="162720" cy="352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0103487-8179-F558-E5B0-78B6A47A54A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328289" y="3570913"/>
                  <a:ext cx="17784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911FFC4-14BB-0A79-24EA-E9CECF3B2E0E}"/>
                    </a:ext>
                  </a:extLst>
                </p14:cNvPr>
                <p14:cNvContentPartPr/>
                <p14:nvPr/>
              </p14:nvContentPartPr>
              <p14:xfrm>
                <a:off x="4449969" y="3766033"/>
                <a:ext cx="49680" cy="37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911FFC4-14BB-0A79-24EA-E9CECF3B2E0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442409" y="3758473"/>
                  <a:ext cx="648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8B89860-322A-8057-B63F-965BC34B9888}"/>
                    </a:ext>
                  </a:extLst>
                </p14:cNvPr>
                <p14:cNvContentPartPr/>
                <p14:nvPr/>
              </p14:nvContentPartPr>
              <p14:xfrm>
                <a:off x="4511529" y="3556873"/>
                <a:ext cx="92160" cy="93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8B89860-322A-8057-B63F-965BC34B988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503969" y="3549313"/>
                  <a:ext cx="1072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42089C9-4CD8-7995-5B70-F4B43346AE3F}"/>
                    </a:ext>
                  </a:extLst>
                </p14:cNvPr>
                <p14:cNvContentPartPr/>
                <p14:nvPr/>
              </p14:nvContentPartPr>
              <p14:xfrm>
                <a:off x="4609809" y="3582073"/>
                <a:ext cx="232200" cy="275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42089C9-4CD8-7995-5B70-F4B43346AE3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02249" y="3574513"/>
                  <a:ext cx="24732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070991CD-B591-3585-7BF4-53C0D2932809}"/>
                    </a:ext>
                  </a:extLst>
                </p14:cNvPr>
                <p14:cNvContentPartPr/>
                <p14:nvPr/>
              </p14:nvContentPartPr>
              <p14:xfrm>
                <a:off x="4923369" y="3640393"/>
                <a:ext cx="180720" cy="2350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070991CD-B591-3585-7BF4-53C0D293280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915809" y="3632833"/>
                  <a:ext cx="19548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01472B6-C9BF-EB45-23B5-7E74A4F8D0A1}"/>
                    </a:ext>
                  </a:extLst>
                </p14:cNvPr>
                <p14:cNvContentPartPr/>
                <p14:nvPr/>
              </p14:nvContentPartPr>
              <p14:xfrm>
                <a:off x="5156289" y="3667033"/>
                <a:ext cx="165960" cy="2019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01472B6-C9BF-EB45-23B5-7E74A4F8D0A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148729" y="3659473"/>
                  <a:ext cx="181080" cy="21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E37844BE-0CF3-4C7B-21B2-8319C53A8738}"/>
              </a:ext>
            </a:extLst>
          </p:cNvPr>
          <p:cNvGrpSpPr/>
          <p:nvPr/>
        </p:nvGrpSpPr>
        <p:grpSpPr>
          <a:xfrm>
            <a:off x="5910849" y="3610153"/>
            <a:ext cx="284400" cy="179640"/>
            <a:chOff x="5910849" y="3610153"/>
            <a:chExt cx="284400" cy="17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BFDD04E-A0A3-C56D-BB20-5028516C64CC}"/>
                    </a:ext>
                  </a:extLst>
                </p14:cNvPr>
                <p14:cNvContentPartPr/>
                <p14:nvPr/>
              </p14:nvContentPartPr>
              <p14:xfrm>
                <a:off x="5910849" y="3679993"/>
                <a:ext cx="200880" cy="284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BFDD04E-A0A3-C56D-BB20-5028516C64C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903289" y="3672433"/>
                  <a:ext cx="2156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E74F0754-AEBD-9A18-05E5-EF0EF07996E0}"/>
                    </a:ext>
                  </a:extLst>
                </p14:cNvPr>
                <p14:cNvContentPartPr/>
                <p14:nvPr/>
              </p14:nvContentPartPr>
              <p14:xfrm>
                <a:off x="6122169" y="3610153"/>
                <a:ext cx="73080" cy="1796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E74F0754-AEBD-9A18-05E5-EF0EF07996E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114609" y="3602593"/>
                  <a:ext cx="88200" cy="19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0" name="Gruppo 909">
            <a:extLst>
              <a:ext uri="{FF2B5EF4-FFF2-40B4-BE49-F238E27FC236}">
                <a16:creationId xmlns:a16="http://schemas.microsoft.com/office/drawing/2014/main" id="{75E7C95B-607C-E1C9-C00A-5E3A38506204}"/>
              </a:ext>
            </a:extLst>
          </p:cNvPr>
          <p:cNvGrpSpPr/>
          <p:nvPr/>
        </p:nvGrpSpPr>
        <p:grpSpPr>
          <a:xfrm>
            <a:off x="7012089" y="3283993"/>
            <a:ext cx="640800" cy="365040"/>
            <a:chOff x="7012089" y="3283993"/>
            <a:chExt cx="640800" cy="36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FCA6229-F5DC-5C4A-887A-3FB627549248}"/>
                    </a:ext>
                  </a:extLst>
                </p14:cNvPr>
                <p14:cNvContentPartPr/>
                <p14:nvPr/>
              </p14:nvContentPartPr>
              <p14:xfrm>
                <a:off x="7012089" y="3283993"/>
                <a:ext cx="27360" cy="362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FCA6229-F5DC-5C4A-887A-3FB62754924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004529" y="3276433"/>
                  <a:ext cx="4212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D7B2EAE-FCCD-DE1F-ED1F-4FFC87D0FE4C}"/>
                    </a:ext>
                  </a:extLst>
                </p14:cNvPr>
                <p14:cNvContentPartPr/>
                <p14:nvPr/>
              </p14:nvContentPartPr>
              <p14:xfrm>
                <a:off x="7177689" y="3351313"/>
                <a:ext cx="194040" cy="45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D7B2EAE-FCCD-DE1F-ED1F-4FFC87D0FE4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170129" y="3343753"/>
                  <a:ext cx="2091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F0B9AE82-0D5A-87C9-50FE-534D24AA76EF}"/>
                    </a:ext>
                  </a:extLst>
                </p14:cNvPr>
                <p14:cNvContentPartPr/>
                <p14:nvPr/>
              </p14:nvContentPartPr>
              <p14:xfrm>
                <a:off x="7317729" y="3361753"/>
                <a:ext cx="41760" cy="151920"/>
              </p14:xfrm>
            </p:contentPart>
          </mc:Choice>
          <mc:Fallback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F0B9AE82-0D5A-87C9-50FE-534D24AA76E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310169" y="3354193"/>
                  <a:ext cx="568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ECDB77EF-530B-ABD5-4538-560BA615EEF5}"/>
                    </a:ext>
                  </a:extLst>
                </p14:cNvPr>
                <p14:cNvContentPartPr/>
                <p14:nvPr/>
              </p14:nvContentPartPr>
              <p14:xfrm>
                <a:off x="7403049" y="3327553"/>
                <a:ext cx="217440" cy="321480"/>
              </p14:xfrm>
            </p:contentPart>
          </mc:Choice>
          <mc:Fallback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ECDB77EF-530B-ABD5-4538-560BA615EEF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395489" y="3319993"/>
                  <a:ext cx="23256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98" name="Input penna 897">
                  <a:extLst>
                    <a:ext uri="{FF2B5EF4-FFF2-40B4-BE49-F238E27FC236}">
                      <a16:creationId xmlns:a16="http://schemas.microsoft.com/office/drawing/2014/main" id="{DD3E347C-A36C-3BF1-3819-F2C727CAF560}"/>
                    </a:ext>
                  </a:extLst>
                </p14:cNvPr>
                <p14:cNvContentPartPr/>
                <p14:nvPr/>
              </p14:nvContentPartPr>
              <p14:xfrm>
                <a:off x="7458849" y="3496033"/>
                <a:ext cx="194040" cy="77400"/>
              </p14:xfrm>
            </p:contentPart>
          </mc:Choice>
          <mc:Fallback>
            <p:pic>
              <p:nvPicPr>
                <p:cNvPr id="898" name="Input penna 897">
                  <a:extLst>
                    <a:ext uri="{FF2B5EF4-FFF2-40B4-BE49-F238E27FC236}">
                      <a16:creationId xmlns:a16="http://schemas.microsoft.com/office/drawing/2014/main" id="{DD3E347C-A36C-3BF1-3819-F2C727CAF56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451289" y="3488473"/>
                  <a:ext cx="209160" cy="9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899" name="Input penna 898">
                <a:extLst>
                  <a:ext uri="{FF2B5EF4-FFF2-40B4-BE49-F238E27FC236}">
                    <a16:creationId xmlns:a16="http://schemas.microsoft.com/office/drawing/2014/main" id="{53EDCF17-300C-52EC-57A9-239F1C2F2851}"/>
                  </a:ext>
                </a:extLst>
              </p14:cNvPr>
              <p14:cNvContentPartPr/>
              <p14:nvPr/>
            </p14:nvContentPartPr>
            <p14:xfrm>
              <a:off x="7933329" y="3360673"/>
              <a:ext cx="133560" cy="21240"/>
            </p14:xfrm>
          </p:contentPart>
        </mc:Choice>
        <mc:Fallback>
          <p:pic>
            <p:nvPicPr>
              <p:cNvPr id="899" name="Input penna 898">
                <a:extLst>
                  <a:ext uri="{FF2B5EF4-FFF2-40B4-BE49-F238E27FC236}">
                    <a16:creationId xmlns:a16="http://schemas.microsoft.com/office/drawing/2014/main" id="{53EDCF17-300C-52EC-57A9-239F1C2F2851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7925769" y="3353113"/>
                <a:ext cx="14868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900" name="Input penna 899">
                <a:extLst>
                  <a:ext uri="{FF2B5EF4-FFF2-40B4-BE49-F238E27FC236}">
                    <a16:creationId xmlns:a16="http://schemas.microsoft.com/office/drawing/2014/main" id="{82C731EB-7514-1160-9C96-71558B1A20C0}"/>
                  </a:ext>
                </a:extLst>
              </p14:cNvPr>
              <p14:cNvContentPartPr/>
              <p14:nvPr/>
            </p14:nvContentPartPr>
            <p14:xfrm>
              <a:off x="7939089" y="3484153"/>
              <a:ext cx="163800" cy="23760"/>
            </p14:xfrm>
          </p:contentPart>
        </mc:Choice>
        <mc:Fallback>
          <p:pic>
            <p:nvPicPr>
              <p:cNvPr id="900" name="Input penna 899">
                <a:extLst>
                  <a:ext uri="{FF2B5EF4-FFF2-40B4-BE49-F238E27FC236}">
                    <a16:creationId xmlns:a16="http://schemas.microsoft.com/office/drawing/2014/main" id="{82C731EB-7514-1160-9C96-71558B1A20C0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7931529" y="3476593"/>
                <a:ext cx="17892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08" name="Gruppo 907">
            <a:extLst>
              <a:ext uri="{FF2B5EF4-FFF2-40B4-BE49-F238E27FC236}">
                <a16:creationId xmlns:a16="http://schemas.microsoft.com/office/drawing/2014/main" id="{CF8FA6AD-8748-99AD-B3A7-25B2B7804B62}"/>
              </a:ext>
            </a:extLst>
          </p:cNvPr>
          <p:cNvGrpSpPr/>
          <p:nvPr/>
        </p:nvGrpSpPr>
        <p:grpSpPr>
          <a:xfrm>
            <a:off x="8511849" y="3267433"/>
            <a:ext cx="1027080" cy="327600"/>
            <a:chOff x="8511849" y="3267433"/>
            <a:chExt cx="1027080" cy="32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42BA56B2-DF0E-8F18-BFBF-323CB43624BB}"/>
                    </a:ext>
                  </a:extLst>
                </p14:cNvPr>
                <p14:cNvContentPartPr/>
                <p14:nvPr/>
              </p14:nvContentPartPr>
              <p14:xfrm>
                <a:off x="8511849" y="3285073"/>
                <a:ext cx="201960" cy="270000"/>
              </p14:xfrm>
            </p:contentPart>
          </mc:Choice>
          <mc:Fallback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42BA56B2-DF0E-8F18-BFBF-323CB43624B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504289" y="3277513"/>
                  <a:ext cx="21708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FA249B7F-77AF-A4B5-8E15-6121A42D92FA}"/>
                    </a:ext>
                  </a:extLst>
                </p14:cNvPr>
                <p14:cNvContentPartPr/>
                <p14:nvPr/>
              </p14:nvContentPartPr>
              <p14:xfrm>
                <a:off x="8736129" y="3289753"/>
                <a:ext cx="238680" cy="300960"/>
              </p14:xfrm>
            </p:contentPart>
          </mc:Choice>
          <mc:Fallback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FA249B7F-77AF-A4B5-8E15-6121A42D92F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728569" y="3282193"/>
                  <a:ext cx="25380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03" name="Input penna 902">
                  <a:extLst>
                    <a:ext uri="{FF2B5EF4-FFF2-40B4-BE49-F238E27FC236}">
                      <a16:creationId xmlns:a16="http://schemas.microsoft.com/office/drawing/2014/main" id="{75257C8E-4A16-4443-BD45-15D1924F8A7E}"/>
                    </a:ext>
                  </a:extLst>
                </p14:cNvPr>
                <p14:cNvContentPartPr/>
                <p14:nvPr/>
              </p14:nvContentPartPr>
              <p14:xfrm>
                <a:off x="8875809" y="3430513"/>
                <a:ext cx="64080" cy="46800"/>
              </p14:xfrm>
            </p:contentPart>
          </mc:Choice>
          <mc:Fallback>
            <p:pic>
              <p:nvPicPr>
                <p:cNvPr id="903" name="Input penna 902">
                  <a:extLst>
                    <a:ext uri="{FF2B5EF4-FFF2-40B4-BE49-F238E27FC236}">
                      <a16:creationId xmlns:a16="http://schemas.microsoft.com/office/drawing/2014/main" id="{75257C8E-4A16-4443-BD45-15D1924F8A7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868609" y="3422953"/>
                  <a:ext cx="792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04" name="Input penna 903">
                  <a:extLst>
                    <a:ext uri="{FF2B5EF4-FFF2-40B4-BE49-F238E27FC236}">
                      <a16:creationId xmlns:a16="http://schemas.microsoft.com/office/drawing/2014/main" id="{A8CC07A3-B604-7F19-EB94-CF5D4C858A5F}"/>
                    </a:ext>
                  </a:extLst>
                </p14:cNvPr>
                <p14:cNvContentPartPr/>
                <p14:nvPr/>
              </p14:nvContentPartPr>
              <p14:xfrm>
                <a:off x="8867169" y="3267433"/>
                <a:ext cx="154800" cy="39960"/>
              </p14:xfrm>
            </p:contentPart>
          </mc:Choice>
          <mc:Fallback>
            <p:pic>
              <p:nvPicPr>
                <p:cNvPr id="904" name="Input penna 903">
                  <a:extLst>
                    <a:ext uri="{FF2B5EF4-FFF2-40B4-BE49-F238E27FC236}">
                      <a16:creationId xmlns:a16="http://schemas.microsoft.com/office/drawing/2014/main" id="{A8CC07A3-B604-7F19-EB94-CF5D4C858A5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859609" y="3260233"/>
                  <a:ext cx="1699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16BB35FC-908B-0F46-DE3A-420BC558A23F}"/>
                    </a:ext>
                  </a:extLst>
                </p14:cNvPr>
                <p14:cNvContentPartPr/>
                <p14:nvPr/>
              </p14:nvContentPartPr>
              <p14:xfrm>
                <a:off x="9061569" y="3317473"/>
                <a:ext cx="219960" cy="190080"/>
              </p14:xfrm>
            </p:contentPart>
          </mc:Choice>
          <mc:Fallback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16BB35FC-908B-0F46-DE3A-420BC558A23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054009" y="3310273"/>
                  <a:ext cx="2350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06" name="Input penna 905">
                  <a:extLst>
                    <a:ext uri="{FF2B5EF4-FFF2-40B4-BE49-F238E27FC236}">
                      <a16:creationId xmlns:a16="http://schemas.microsoft.com/office/drawing/2014/main" id="{1FFB616C-EA9F-8412-51E7-C3F8681D6C2E}"/>
                    </a:ext>
                  </a:extLst>
                </p14:cNvPr>
                <p14:cNvContentPartPr/>
                <p14:nvPr/>
              </p14:nvContentPartPr>
              <p14:xfrm>
                <a:off x="9342729" y="3351313"/>
                <a:ext cx="196200" cy="243720"/>
              </p14:xfrm>
            </p:contentPart>
          </mc:Choice>
          <mc:Fallback>
            <p:pic>
              <p:nvPicPr>
                <p:cNvPr id="906" name="Input penna 905">
                  <a:extLst>
                    <a:ext uri="{FF2B5EF4-FFF2-40B4-BE49-F238E27FC236}">
                      <a16:creationId xmlns:a16="http://schemas.microsoft.com/office/drawing/2014/main" id="{1FFB616C-EA9F-8412-51E7-C3F8681D6C2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335169" y="3343753"/>
                  <a:ext cx="211320" cy="25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7" name="Gruppo 986">
            <a:extLst>
              <a:ext uri="{FF2B5EF4-FFF2-40B4-BE49-F238E27FC236}">
                <a16:creationId xmlns:a16="http://schemas.microsoft.com/office/drawing/2014/main" id="{5CA9A1F1-3414-C161-DB50-AAA95691A9C7}"/>
              </a:ext>
            </a:extLst>
          </p:cNvPr>
          <p:cNvGrpSpPr/>
          <p:nvPr/>
        </p:nvGrpSpPr>
        <p:grpSpPr>
          <a:xfrm>
            <a:off x="10821609" y="3223153"/>
            <a:ext cx="1020960" cy="359280"/>
            <a:chOff x="10821609" y="3223153"/>
            <a:chExt cx="1020960" cy="35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92F93CD9-3F2E-801F-89FF-C09019F9A625}"/>
                    </a:ext>
                  </a:extLst>
                </p14:cNvPr>
                <p14:cNvContentPartPr/>
                <p14:nvPr/>
              </p14:nvContentPartPr>
              <p14:xfrm>
                <a:off x="10821609" y="3223153"/>
                <a:ext cx="31680" cy="286920"/>
              </p14:xfrm>
            </p:contentPart>
          </mc:Choice>
          <mc:Fallback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92F93CD9-3F2E-801F-89FF-C09019F9A62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814049" y="3215953"/>
                  <a:ext cx="4680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12" name="Input penna 911">
                  <a:extLst>
                    <a:ext uri="{FF2B5EF4-FFF2-40B4-BE49-F238E27FC236}">
                      <a16:creationId xmlns:a16="http://schemas.microsoft.com/office/drawing/2014/main" id="{C23447A6-0C83-88CA-D982-16CAB2FD37E5}"/>
                    </a:ext>
                  </a:extLst>
                </p14:cNvPr>
                <p14:cNvContentPartPr/>
                <p14:nvPr/>
              </p14:nvContentPartPr>
              <p14:xfrm>
                <a:off x="10836009" y="3424753"/>
                <a:ext cx="93240" cy="62280"/>
              </p14:xfrm>
            </p:contentPart>
          </mc:Choice>
          <mc:Fallback>
            <p:pic>
              <p:nvPicPr>
                <p:cNvPr id="912" name="Input penna 911">
                  <a:extLst>
                    <a:ext uri="{FF2B5EF4-FFF2-40B4-BE49-F238E27FC236}">
                      <a16:creationId xmlns:a16="http://schemas.microsoft.com/office/drawing/2014/main" id="{C23447A6-0C83-88CA-D982-16CAB2FD37E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828449" y="3417193"/>
                  <a:ext cx="1083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13" name="Input penna 912">
                  <a:extLst>
                    <a:ext uri="{FF2B5EF4-FFF2-40B4-BE49-F238E27FC236}">
                      <a16:creationId xmlns:a16="http://schemas.microsoft.com/office/drawing/2014/main" id="{C7FDFC37-C3A1-90FE-754F-95A627D03537}"/>
                    </a:ext>
                  </a:extLst>
                </p14:cNvPr>
                <p14:cNvContentPartPr/>
                <p14:nvPr/>
              </p14:nvContentPartPr>
              <p14:xfrm>
                <a:off x="10834929" y="3344473"/>
                <a:ext cx="173880" cy="22320"/>
              </p14:xfrm>
            </p:contentPart>
          </mc:Choice>
          <mc:Fallback>
            <p:pic>
              <p:nvPicPr>
                <p:cNvPr id="913" name="Input penna 912">
                  <a:extLst>
                    <a:ext uri="{FF2B5EF4-FFF2-40B4-BE49-F238E27FC236}">
                      <a16:creationId xmlns:a16="http://schemas.microsoft.com/office/drawing/2014/main" id="{C7FDFC37-C3A1-90FE-754F-95A627D0353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827369" y="3336913"/>
                  <a:ext cx="1890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A0070013-89E3-F57F-C260-E2D40AE17578}"/>
                    </a:ext>
                  </a:extLst>
                </p14:cNvPr>
                <p14:cNvContentPartPr/>
                <p14:nvPr/>
              </p14:nvContentPartPr>
              <p14:xfrm>
                <a:off x="11010609" y="3282913"/>
                <a:ext cx="160560" cy="185040"/>
              </p14:xfrm>
            </p:contentPart>
          </mc:Choice>
          <mc:Fallback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A0070013-89E3-F57F-C260-E2D40AE1757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003049" y="3275353"/>
                  <a:ext cx="1756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15" name="Input penna 914">
                  <a:extLst>
                    <a:ext uri="{FF2B5EF4-FFF2-40B4-BE49-F238E27FC236}">
                      <a16:creationId xmlns:a16="http://schemas.microsoft.com/office/drawing/2014/main" id="{2071A005-3D09-3F79-FB8B-CDE7393CA1D7}"/>
                    </a:ext>
                  </a:extLst>
                </p14:cNvPr>
                <p14:cNvContentPartPr/>
                <p14:nvPr/>
              </p14:nvContentPartPr>
              <p14:xfrm>
                <a:off x="11199969" y="3247633"/>
                <a:ext cx="149040" cy="221760"/>
              </p14:xfrm>
            </p:contentPart>
          </mc:Choice>
          <mc:Fallback>
            <p:pic>
              <p:nvPicPr>
                <p:cNvPr id="915" name="Input penna 914">
                  <a:extLst>
                    <a:ext uri="{FF2B5EF4-FFF2-40B4-BE49-F238E27FC236}">
                      <a16:creationId xmlns:a16="http://schemas.microsoft.com/office/drawing/2014/main" id="{2071A005-3D09-3F79-FB8B-CDE7393CA1D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192409" y="3240073"/>
                  <a:ext cx="1641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78" name="Input penna 977">
                  <a:extLst>
                    <a:ext uri="{FF2B5EF4-FFF2-40B4-BE49-F238E27FC236}">
                      <a16:creationId xmlns:a16="http://schemas.microsoft.com/office/drawing/2014/main" id="{CCD70A01-B884-5B3F-A332-E4AF18BAAB99}"/>
                    </a:ext>
                  </a:extLst>
                </p14:cNvPr>
                <p14:cNvContentPartPr/>
                <p14:nvPr/>
              </p14:nvContentPartPr>
              <p14:xfrm>
                <a:off x="11429289" y="3258073"/>
                <a:ext cx="73080" cy="22680"/>
              </p14:xfrm>
            </p:contentPart>
          </mc:Choice>
          <mc:Fallback>
            <p:pic>
              <p:nvPicPr>
                <p:cNvPr id="978" name="Input penna 977">
                  <a:extLst>
                    <a:ext uri="{FF2B5EF4-FFF2-40B4-BE49-F238E27FC236}">
                      <a16:creationId xmlns:a16="http://schemas.microsoft.com/office/drawing/2014/main" id="{CCD70A01-B884-5B3F-A332-E4AF18BAAB9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421729" y="3250513"/>
                  <a:ext cx="882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79" name="Input penna 978">
                  <a:extLst>
                    <a:ext uri="{FF2B5EF4-FFF2-40B4-BE49-F238E27FC236}">
                      <a16:creationId xmlns:a16="http://schemas.microsoft.com/office/drawing/2014/main" id="{A2DD56D0-3E46-7382-1DB2-F9D3DAFF2379}"/>
                    </a:ext>
                  </a:extLst>
                </p14:cNvPr>
                <p14:cNvContentPartPr/>
                <p14:nvPr/>
              </p14:nvContentPartPr>
              <p14:xfrm>
                <a:off x="11402289" y="3382993"/>
                <a:ext cx="121320" cy="14400"/>
              </p14:xfrm>
            </p:contentPart>
          </mc:Choice>
          <mc:Fallback>
            <p:pic>
              <p:nvPicPr>
                <p:cNvPr id="979" name="Input penna 978">
                  <a:extLst>
                    <a:ext uri="{FF2B5EF4-FFF2-40B4-BE49-F238E27FC236}">
                      <a16:creationId xmlns:a16="http://schemas.microsoft.com/office/drawing/2014/main" id="{A2DD56D0-3E46-7382-1DB2-F9D3DAFF237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395089" y="3375433"/>
                  <a:ext cx="136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83" name="Input penna 982">
                  <a:extLst>
                    <a:ext uri="{FF2B5EF4-FFF2-40B4-BE49-F238E27FC236}">
                      <a16:creationId xmlns:a16="http://schemas.microsoft.com/office/drawing/2014/main" id="{DA1D3B57-5ADE-DFD8-D5FA-464FE99EB630}"/>
                    </a:ext>
                  </a:extLst>
                </p14:cNvPr>
                <p14:cNvContentPartPr/>
                <p14:nvPr/>
              </p14:nvContentPartPr>
              <p14:xfrm>
                <a:off x="11643489" y="3264193"/>
                <a:ext cx="78480" cy="360"/>
              </p14:xfrm>
            </p:contentPart>
          </mc:Choice>
          <mc:Fallback>
            <p:pic>
              <p:nvPicPr>
                <p:cNvPr id="983" name="Input penna 982">
                  <a:extLst>
                    <a:ext uri="{FF2B5EF4-FFF2-40B4-BE49-F238E27FC236}">
                      <a16:creationId xmlns:a16="http://schemas.microsoft.com/office/drawing/2014/main" id="{DA1D3B57-5ADE-DFD8-D5FA-464FE99EB63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635929" y="3256633"/>
                  <a:ext cx="9360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84" name="Input penna 983">
                  <a:extLst>
                    <a:ext uri="{FF2B5EF4-FFF2-40B4-BE49-F238E27FC236}">
                      <a16:creationId xmlns:a16="http://schemas.microsoft.com/office/drawing/2014/main" id="{A50247E2-AAA1-A68F-A1C4-D970D352DF0E}"/>
                    </a:ext>
                  </a:extLst>
                </p14:cNvPr>
                <p14:cNvContentPartPr/>
                <p14:nvPr/>
              </p14:nvContentPartPr>
              <p14:xfrm>
                <a:off x="11802969" y="3245473"/>
                <a:ext cx="37440" cy="6120"/>
              </p14:xfrm>
            </p:contentPart>
          </mc:Choice>
          <mc:Fallback>
            <p:pic>
              <p:nvPicPr>
                <p:cNvPr id="984" name="Input penna 983">
                  <a:extLst>
                    <a:ext uri="{FF2B5EF4-FFF2-40B4-BE49-F238E27FC236}">
                      <a16:creationId xmlns:a16="http://schemas.microsoft.com/office/drawing/2014/main" id="{A50247E2-AAA1-A68F-A1C4-D970D352DF0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795409" y="3237913"/>
                  <a:ext cx="525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985" name="Input penna 984">
                  <a:extLst>
                    <a:ext uri="{FF2B5EF4-FFF2-40B4-BE49-F238E27FC236}">
                      <a16:creationId xmlns:a16="http://schemas.microsoft.com/office/drawing/2014/main" id="{C9C129E9-DCAE-C819-B3EA-EEBA93C77C2D}"/>
                    </a:ext>
                  </a:extLst>
                </p14:cNvPr>
                <p14:cNvContentPartPr/>
                <p14:nvPr/>
              </p14:nvContentPartPr>
              <p14:xfrm>
                <a:off x="11603889" y="3412153"/>
                <a:ext cx="238680" cy="170280"/>
              </p14:xfrm>
            </p:contentPart>
          </mc:Choice>
          <mc:Fallback>
            <p:pic>
              <p:nvPicPr>
                <p:cNvPr id="985" name="Input penna 984">
                  <a:extLst>
                    <a:ext uri="{FF2B5EF4-FFF2-40B4-BE49-F238E27FC236}">
                      <a16:creationId xmlns:a16="http://schemas.microsoft.com/office/drawing/2014/main" id="{C9C129E9-DCAE-C819-B3EA-EEBA93C77C2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1596329" y="3404593"/>
                  <a:ext cx="253800" cy="18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988" name="Input penna 987">
                <a:extLst>
                  <a:ext uri="{FF2B5EF4-FFF2-40B4-BE49-F238E27FC236}">
                    <a16:creationId xmlns:a16="http://schemas.microsoft.com/office/drawing/2014/main" id="{F9DC9887-D107-8264-06D6-9D06AD4359FF}"/>
                  </a:ext>
                </a:extLst>
              </p14:cNvPr>
              <p14:cNvContentPartPr/>
              <p14:nvPr/>
            </p14:nvContentPartPr>
            <p14:xfrm>
              <a:off x="4433049" y="3662353"/>
              <a:ext cx="380520" cy="177480"/>
            </p14:xfrm>
          </p:contentPart>
        </mc:Choice>
        <mc:Fallback>
          <p:pic>
            <p:nvPicPr>
              <p:cNvPr id="988" name="Input penna 987">
                <a:extLst>
                  <a:ext uri="{FF2B5EF4-FFF2-40B4-BE49-F238E27FC236}">
                    <a16:creationId xmlns:a16="http://schemas.microsoft.com/office/drawing/2014/main" id="{F9DC9887-D107-8264-06D6-9D06AD4359FF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4379409" y="3554713"/>
                <a:ext cx="488160" cy="39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92" name="Gruppo 991">
            <a:extLst>
              <a:ext uri="{FF2B5EF4-FFF2-40B4-BE49-F238E27FC236}">
                <a16:creationId xmlns:a16="http://schemas.microsoft.com/office/drawing/2014/main" id="{645482B7-1A11-74AE-9169-914F93557FCB}"/>
              </a:ext>
            </a:extLst>
          </p:cNvPr>
          <p:cNvGrpSpPr/>
          <p:nvPr/>
        </p:nvGrpSpPr>
        <p:grpSpPr>
          <a:xfrm>
            <a:off x="3504969" y="204193"/>
            <a:ext cx="459720" cy="262440"/>
            <a:chOff x="3504969" y="204193"/>
            <a:chExt cx="459720" cy="26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989" name="Input penna 988">
                  <a:extLst>
                    <a:ext uri="{FF2B5EF4-FFF2-40B4-BE49-F238E27FC236}">
                      <a16:creationId xmlns:a16="http://schemas.microsoft.com/office/drawing/2014/main" id="{15CC79BD-322D-83A9-4A5D-9A9055AE8459}"/>
                    </a:ext>
                  </a:extLst>
                </p14:cNvPr>
                <p14:cNvContentPartPr/>
                <p14:nvPr/>
              </p14:nvContentPartPr>
              <p14:xfrm>
                <a:off x="3598209" y="360433"/>
                <a:ext cx="366480" cy="5040"/>
              </p14:xfrm>
            </p:contentPart>
          </mc:Choice>
          <mc:Fallback>
            <p:pic>
              <p:nvPicPr>
                <p:cNvPr id="989" name="Input penna 988">
                  <a:extLst>
                    <a:ext uri="{FF2B5EF4-FFF2-40B4-BE49-F238E27FC236}">
                      <a16:creationId xmlns:a16="http://schemas.microsoft.com/office/drawing/2014/main" id="{15CC79BD-322D-83A9-4A5D-9A9055AE845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590649" y="352873"/>
                  <a:ext cx="3816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990" name="Input penna 989">
                  <a:extLst>
                    <a:ext uri="{FF2B5EF4-FFF2-40B4-BE49-F238E27FC236}">
                      <a16:creationId xmlns:a16="http://schemas.microsoft.com/office/drawing/2014/main" id="{DC33125E-5155-767D-C0FC-A5E20610BCAF}"/>
                    </a:ext>
                  </a:extLst>
                </p14:cNvPr>
                <p14:cNvContentPartPr/>
                <p14:nvPr/>
              </p14:nvContentPartPr>
              <p14:xfrm>
                <a:off x="3504969" y="204193"/>
                <a:ext cx="155880" cy="262440"/>
              </p14:xfrm>
            </p:contentPart>
          </mc:Choice>
          <mc:Fallback>
            <p:pic>
              <p:nvPicPr>
                <p:cNvPr id="990" name="Input penna 989">
                  <a:extLst>
                    <a:ext uri="{FF2B5EF4-FFF2-40B4-BE49-F238E27FC236}">
                      <a16:creationId xmlns:a16="http://schemas.microsoft.com/office/drawing/2014/main" id="{DC33125E-5155-767D-C0FC-A5E20610BCA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497769" y="196633"/>
                  <a:ext cx="171000" cy="277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14" name="Screenshot 2024-10-14 alle 22.03.13.png" descr="Screenshot 2024-10-14 alle 22.03.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919" y="1011708"/>
            <a:ext cx="10440798" cy="458330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534CA2A-59CF-858D-5E6C-CC482F7D8293}"/>
                  </a:ext>
                </a:extLst>
              </p14:cNvPr>
              <p14:cNvContentPartPr/>
              <p14:nvPr/>
            </p14:nvContentPartPr>
            <p14:xfrm>
              <a:off x="731169" y="2295073"/>
              <a:ext cx="1134360" cy="100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534CA2A-59CF-858D-5E6C-CC482F7D82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3609" y="2287513"/>
                <a:ext cx="114948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9877AFD3-4AF5-778B-D8A1-EB0C403B441E}"/>
                  </a:ext>
                </a:extLst>
              </p14:cNvPr>
              <p14:cNvContentPartPr/>
              <p14:nvPr/>
            </p14:nvContentPartPr>
            <p14:xfrm>
              <a:off x="1245249" y="2399833"/>
              <a:ext cx="24840" cy="4244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9877AFD3-4AF5-778B-D8A1-EB0C403B44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37689" y="2392273"/>
                <a:ext cx="39960" cy="439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16918C83-F5AF-1090-FB19-378F920147E2}"/>
              </a:ext>
            </a:extLst>
          </p:cNvPr>
          <p:cNvGrpSpPr/>
          <p:nvPr/>
        </p:nvGrpSpPr>
        <p:grpSpPr>
          <a:xfrm>
            <a:off x="2238129" y="3069433"/>
            <a:ext cx="509760" cy="723600"/>
            <a:chOff x="2238129" y="3069433"/>
            <a:chExt cx="509760" cy="72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5736962-8BB2-3F6B-1C56-9498C0980B9B}"/>
                    </a:ext>
                  </a:extLst>
                </p14:cNvPr>
                <p14:cNvContentPartPr/>
                <p14:nvPr/>
              </p14:nvContentPartPr>
              <p14:xfrm>
                <a:off x="2238129" y="3069433"/>
                <a:ext cx="509760" cy="331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5736962-8BB2-3F6B-1C56-9498C0980B9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230569" y="3061873"/>
                  <a:ext cx="5248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51F15C1-94E5-4E20-5A23-FF4ED41EC0E7}"/>
                    </a:ext>
                  </a:extLst>
                </p14:cNvPr>
                <p14:cNvContentPartPr/>
                <p14:nvPr/>
              </p14:nvContentPartPr>
              <p14:xfrm>
                <a:off x="2469609" y="3099673"/>
                <a:ext cx="52920" cy="693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51F15C1-94E5-4E20-5A23-FF4ED41EC0E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62049" y="3092473"/>
                  <a:ext cx="68040" cy="70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E267CEB2-A057-6AC3-BBDC-40C7EC20BB2A}"/>
              </a:ext>
            </a:extLst>
          </p:cNvPr>
          <p:cNvGrpSpPr/>
          <p:nvPr/>
        </p:nvGrpSpPr>
        <p:grpSpPr>
          <a:xfrm>
            <a:off x="4894209" y="1087273"/>
            <a:ext cx="1052280" cy="612720"/>
            <a:chOff x="4894209" y="1087273"/>
            <a:chExt cx="1052280" cy="61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5B2E8F5-A9D4-8012-4922-EBA31390E52C}"/>
                    </a:ext>
                  </a:extLst>
                </p14:cNvPr>
                <p14:cNvContentPartPr/>
                <p14:nvPr/>
              </p14:nvContentPartPr>
              <p14:xfrm>
                <a:off x="4894209" y="1087273"/>
                <a:ext cx="1052280" cy="504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5B2E8F5-A9D4-8012-4922-EBA31390E52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86649" y="1079713"/>
                  <a:ext cx="10670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C5A65B1-71DA-D6AE-A4B7-16C4A2876726}"/>
                    </a:ext>
                  </a:extLst>
                </p14:cNvPr>
                <p14:cNvContentPartPr/>
                <p14:nvPr/>
              </p14:nvContentPartPr>
              <p14:xfrm>
                <a:off x="5403609" y="1149913"/>
                <a:ext cx="42840" cy="5500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C5A65B1-71DA-D6AE-A4B7-16C4A287672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96049" y="1142353"/>
                  <a:ext cx="57960" cy="56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8F54E056-A6B6-9F49-4B80-FEDF5880722E}"/>
              </a:ext>
            </a:extLst>
          </p:cNvPr>
          <p:cNvGrpSpPr/>
          <p:nvPr/>
        </p:nvGrpSpPr>
        <p:grpSpPr>
          <a:xfrm>
            <a:off x="2873889" y="3307033"/>
            <a:ext cx="403200" cy="477000"/>
            <a:chOff x="2873889" y="3307033"/>
            <a:chExt cx="403200" cy="47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2DE8E49-4902-565B-EB23-3482C28EA356}"/>
                    </a:ext>
                  </a:extLst>
                </p14:cNvPr>
                <p14:cNvContentPartPr/>
                <p14:nvPr/>
              </p14:nvContentPartPr>
              <p14:xfrm>
                <a:off x="2873889" y="3332953"/>
                <a:ext cx="317880" cy="4510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2DE8E49-4902-565B-EB23-3482C28EA35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866329" y="3325393"/>
                  <a:ext cx="33300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9C3E5AE-CEF2-A0FA-9E4E-DCA43D143FA8}"/>
                    </a:ext>
                  </a:extLst>
                </p14:cNvPr>
                <p14:cNvContentPartPr/>
                <p14:nvPr/>
              </p14:nvContentPartPr>
              <p14:xfrm>
                <a:off x="2879289" y="3307033"/>
                <a:ext cx="397800" cy="4687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9C3E5AE-CEF2-A0FA-9E4E-DCA43D143FA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871729" y="3299833"/>
                  <a:ext cx="412920" cy="48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CD375C19-C3B6-C5DA-CE5F-F3CF097329F2}"/>
                  </a:ext>
                </a:extLst>
              </p14:cNvPr>
              <p14:cNvContentPartPr/>
              <p14:nvPr/>
            </p14:nvContentPartPr>
            <p14:xfrm>
              <a:off x="6290649" y="957673"/>
              <a:ext cx="574200" cy="58104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CD375C19-C3B6-C5DA-CE5F-F3CF097329F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283089" y="950113"/>
                <a:ext cx="589320" cy="596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8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9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8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0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1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1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1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3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40" name="Screenshot 2024-10-14 alle 22.05.46.png" descr="Screenshot 2024-10-14 alle 22.05.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652" y="425282"/>
            <a:ext cx="9192696" cy="60074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4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5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7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5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7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8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0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8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03" name="Screenshot 2024-10-14 alle 22.06.56.png" descr="Screenshot 2024-10-14 alle 22.06.5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035" y="521889"/>
            <a:ext cx="9151930" cy="556293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70743352-B226-D285-9DB7-73260C05A00B}"/>
                  </a:ext>
                </a:extLst>
              </p14:cNvPr>
              <p14:cNvContentPartPr/>
              <p14:nvPr/>
            </p14:nvContentPartPr>
            <p14:xfrm>
              <a:off x="421569" y="388153"/>
              <a:ext cx="193680" cy="35568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70743352-B226-D285-9DB7-73260C05A0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4009" y="380593"/>
                <a:ext cx="208440" cy="37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ADFC5448-DB76-6AF8-A501-017057EA607A}"/>
              </a:ext>
            </a:extLst>
          </p:cNvPr>
          <p:cNvGrpSpPr/>
          <p:nvPr/>
        </p:nvGrpSpPr>
        <p:grpSpPr>
          <a:xfrm>
            <a:off x="1114209" y="266113"/>
            <a:ext cx="1031040" cy="502560"/>
            <a:chOff x="1114209" y="266113"/>
            <a:chExt cx="1031040" cy="50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FF6D226-EED6-C375-8B25-054412B585FF}"/>
                    </a:ext>
                  </a:extLst>
                </p14:cNvPr>
                <p14:cNvContentPartPr/>
                <p14:nvPr/>
              </p14:nvContentPartPr>
              <p14:xfrm>
                <a:off x="1114209" y="369793"/>
                <a:ext cx="209520" cy="398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FF6D226-EED6-C375-8B25-054412B585F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06649" y="362233"/>
                  <a:ext cx="22464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42B0142-5615-9030-7E7A-3ED854C66044}"/>
                    </a:ext>
                  </a:extLst>
                </p14:cNvPr>
                <p14:cNvContentPartPr/>
                <p14:nvPr/>
              </p14:nvContentPartPr>
              <p14:xfrm>
                <a:off x="1374849" y="448633"/>
                <a:ext cx="163800" cy="1807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42B0142-5615-9030-7E7A-3ED854C6604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67289" y="441433"/>
                  <a:ext cx="1789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ADFBE3F-294A-F181-8623-99295ED51C66}"/>
                    </a:ext>
                  </a:extLst>
                </p14:cNvPr>
                <p14:cNvContentPartPr/>
                <p14:nvPr/>
              </p14:nvContentPartPr>
              <p14:xfrm>
                <a:off x="1541529" y="461593"/>
                <a:ext cx="91080" cy="129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ADFBE3F-294A-F181-8623-99295ED51C6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34329" y="454033"/>
                  <a:ext cx="1062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405DC42-9210-416D-29D8-94DD0B256CD4}"/>
                    </a:ext>
                  </a:extLst>
                </p14:cNvPr>
                <p14:cNvContentPartPr/>
                <p14:nvPr/>
              </p14:nvContentPartPr>
              <p14:xfrm>
                <a:off x="1699569" y="456913"/>
                <a:ext cx="75240" cy="100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405DC42-9210-416D-29D8-94DD0B256CD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692009" y="449353"/>
                  <a:ext cx="903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9254A66-B484-0A01-6A3B-74FCC8971B21}"/>
                    </a:ext>
                  </a:extLst>
                </p14:cNvPr>
                <p14:cNvContentPartPr/>
                <p14:nvPr/>
              </p14:nvContentPartPr>
              <p14:xfrm>
                <a:off x="1846089" y="266113"/>
                <a:ext cx="179280" cy="316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9254A66-B484-0A01-6A3B-74FCC8971B2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838529" y="258553"/>
                  <a:ext cx="19440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97BDDC8-7472-93FF-9720-20BDD0EC70C7}"/>
                    </a:ext>
                  </a:extLst>
                </p14:cNvPr>
                <p14:cNvContentPartPr/>
                <p14:nvPr/>
              </p14:nvContentPartPr>
              <p14:xfrm>
                <a:off x="2081169" y="453313"/>
                <a:ext cx="64080" cy="135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97BDDC8-7472-93FF-9720-20BDD0EC70C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73609" y="445753"/>
                  <a:ext cx="79200" cy="15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D9BF8A98-614F-83AC-053C-223E98D6CC2B}"/>
                  </a:ext>
                </a:extLst>
              </p14:cNvPr>
              <p14:cNvContentPartPr/>
              <p14:nvPr/>
            </p14:nvContentPartPr>
            <p14:xfrm>
              <a:off x="2939769" y="268273"/>
              <a:ext cx="51840" cy="37188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D9BF8A98-614F-83AC-053C-223E98D6CC2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932209" y="260713"/>
                <a:ext cx="66960" cy="3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AD6C4CA1-D578-906B-9885-FE023B1A39DB}"/>
                  </a:ext>
                </a:extLst>
              </p14:cNvPr>
              <p14:cNvContentPartPr/>
              <p14:nvPr/>
            </p14:nvContentPartPr>
            <p14:xfrm>
              <a:off x="2971089" y="439633"/>
              <a:ext cx="101160" cy="3060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AD6C4CA1-D578-906B-9885-FE023B1A39D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963529" y="432073"/>
                <a:ext cx="11628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727191C0-3849-4141-A303-0D8346BAA801}"/>
                  </a:ext>
                </a:extLst>
              </p14:cNvPr>
              <p14:cNvContentPartPr/>
              <p14:nvPr/>
            </p14:nvContentPartPr>
            <p14:xfrm>
              <a:off x="3142449" y="403273"/>
              <a:ext cx="109080" cy="20304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727191C0-3849-4141-A303-0D8346BAA80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134889" y="395713"/>
                <a:ext cx="12420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304CC8FE-6BBA-BAA7-0CAE-B0EA36E1273D}"/>
                  </a:ext>
                </a:extLst>
              </p14:cNvPr>
              <p14:cNvContentPartPr/>
              <p14:nvPr/>
            </p14:nvContentPartPr>
            <p14:xfrm>
              <a:off x="3309129" y="491833"/>
              <a:ext cx="115560" cy="11808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304CC8FE-6BBA-BAA7-0CAE-B0EA36E1273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301569" y="484273"/>
                <a:ext cx="13068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2EDE6F08-23D5-996A-0347-E3DA01CC6F87}"/>
                  </a:ext>
                </a:extLst>
              </p14:cNvPr>
              <p14:cNvContentPartPr/>
              <p14:nvPr/>
            </p14:nvContentPartPr>
            <p14:xfrm>
              <a:off x="3477249" y="460513"/>
              <a:ext cx="95400" cy="14940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2EDE6F08-23D5-996A-0347-E3DA01CC6F8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469689" y="452953"/>
                <a:ext cx="11052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691F201C-0E16-760B-E3EF-C492FAD3A7DF}"/>
                  </a:ext>
                </a:extLst>
              </p14:cNvPr>
              <p14:cNvContentPartPr/>
              <p14:nvPr/>
            </p14:nvContentPartPr>
            <p14:xfrm>
              <a:off x="3621609" y="473113"/>
              <a:ext cx="30600" cy="18684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691F201C-0E16-760B-E3EF-C492FAD3A7D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614049" y="465553"/>
                <a:ext cx="4572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BC64FDE1-32FB-C62A-1EF0-E902DC5EECC4}"/>
                  </a:ext>
                </a:extLst>
              </p14:cNvPr>
              <p14:cNvContentPartPr/>
              <p14:nvPr/>
            </p14:nvContentPartPr>
            <p14:xfrm>
              <a:off x="4392729" y="272593"/>
              <a:ext cx="462600" cy="42228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BC64FDE1-32FB-C62A-1EF0-E902DC5EECC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385169" y="265033"/>
                <a:ext cx="477720" cy="43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5A2B5255-EC34-6DF1-365A-1992CF1601AA}"/>
              </a:ext>
            </a:extLst>
          </p:cNvPr>
          <p:cNvGrpSpPr/>
          <p:nvPr/>
        </p:nvGrpSpPr>
        <p:grpSpPr>
          <a:xfrm>
            <a:off x="5505489" y="283393"/>
            <a:ext cx="1138320" cy="441720"/>
            <a:chOff x="5505489" y="283393"/>
            <a:chExt cx="1138320" cy="44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8D98B46-6934-3F9C-28E6-B1ED8FA9DD82}"/>
                    </a:ext>
                  </a:extLst>
                </p14:cNvPr>
                <p14:cNvContentPartPr/>
                <p14:nvPr/>
              </p14:nvContentPartPr>
              <p14:xfrm>
                <a:off x="5505489" y="283393"/>
                <a:ext cx="54000" cy="4417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8D98B46-6934-3F9C-28E6-B1ED8FA9DD8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497929" y="275833"/>
                  <a:ext cx="6912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94B4AD9-092A-C569-0BE1-34537B752394}"/>
                    </a:ext>
                  </a:extLst>
                </p14:cNvPr>
                <p14:cNvContentPartPr/>
                <p14:nvPr/>
              </p14:nvContentPartPr>
              <p14:xfrm>
                <a:off x="5647689" y="469873"/>
                <a:ext cx="65160" cy="2322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94B4AD9-092A-C569-0BE1-34537B75239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40129" y="462313"/>
                  <a:ext cx="8028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DBBDB38-DDA0-3E4D-7A53-382E668FAAF7}"/>
                    </a:ext>
                  </a:extLst>
                </p14:cNvPr>
                <p14:cNvContentPartPr/>
                <p14:nvPr/>
              </p14:nvContentPartPr>
              <p14:xfrm>
                <a:off x="5802129" y="533953"/>
                <a:ext cx="137880" cy="1321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DBBDB38-DDA0-3E4D-7A53-382E668FAAF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794569" y="526393"/>
                  <a:ext cx="1530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13630BA-B004-BC6D-64C6-A341C46B720C}"/>
                    </a:ext>
                  </a:extLst>
                </p14:cNvPr>
                <p14:cNvContentPartPr/>
                <p14:nvPr/>
              </p14:nvContentPartPr>
              <p14:xfrm>
                <a:off x="5994729" y="486433"/>
                <a:ext cx="133560" cy="1674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13630BA-B004-BC6D-64C6-A341C46B720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987169" y="479233"/>
                  <a:ext cx="1486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63E2391-13CC-8A17-993F-504B39CF095C}"/>
                    </a:ext>
                  </a:extLst>
                </p14:cNvPr>
                <p14:cNvContentPartPr/>
                <p14:nvPr/>
              </p14:nvContentPartPr>
              <p14:xfrm>
                <a:off x="6126129" y="559513"/>
                <a:ext cx="127080" cy="1000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63E2391-13CC-8A17-993F-504B39CF095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118569" y="551953"/>
                  <a:ext cx="1422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E37AFCA-EED0-8850-7F02-170E1A8809DE}"/>
                    </a:ext>
                  </a:extLst>
                </p14:cNvPr>
                <p14:cNvContentPartPr/>
                <p14:nvPr/>
              </p14:nvContentPartPr>
              <p14:xfrm>
                <a:off x="6328089" y="355393"/>
                <a:ext cx="46080" cy="283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E37AFCA-EED0-8850-7F02-170E1A8809D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20529" y="347833"/>
                  <a:ext cx="6120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F69B24A-9CD5-524B-B5FB-EB7B378FA4A1}"/>
                    </a:ext>
                  </a:extLst>
                </p14:cNvPr>
                <p14:cNvContentPartPr/>
                <p14:nvPr/>
              </p14:nvContentPartPr>
              <p14:xfrm>
                <a:off x="6328089" y="523513"/>
                <a:ext cx="87840" cy="22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F69B24A-9CD5-524B-B5FB-EB7B378FA4A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320529" y="515953"/>
                  <a:ext cx="1026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7397325-5263-D685-52A2-E95506E985C7}"/>
                    </a:ext>
                  </a:extLst>
                </p14:cNvPr>
                <p14:cNvContentPartPr/>
                <p14:nvPr/>
              </p14:nvContentPartPr>
              <p14:xfrm>
                <a:off x="6414489" y="354313"/>
                <a:ext cx="57600" cy="2869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7397325-5263-D685-52A2-E95506E985C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406929" y="347113"/>
                  <a:ext cx="723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E9C3EEE-D739-C4BD-4943-616DE25A60BA}"/>
                    </a:ext>
                  </a:extLst>
                </p14:cNvPr>
                <p14:cNvContentPartPr/>
                <p14:nvPr/>
              </p14:nvContentPartPr>
              <p14:xfrm>
                <a:off x="6400809" y="581473"/>
                <a:ext cx="360" cy="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E9C3EEE-D739-C4BD-4943-616DE25A60B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393609" y="57391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F3DE976-3D60-6E7E-0DF6-827BB1FB32C3}"/>
                    </a:ext>
                  </a:extLst>
                </p14:cNvPr>
                <p14:cNvContentPartPr/>
                <p14:nvPr/>
              </p14:nvContentPartPr>
              <p14:xfrm>
                <a:off x="6495489" y="488233"/>
                <a:ext cx="148320" cy="204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F3DE976-3D60-6E7E-0DF6-827BB1FB32C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487929" y="481033"/>
                  <a:ext cx="163440" cy="21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BA278223-8CBA-216D-B471-701C0940870B}"/>
                  </a:ext>
                </a:extLst>
              </p14:cNvPr>
              <p14:cNvContentPartPr/>
              <p14:nvPr/>
            </p14:nvContentPartPr>
            <p14:xfrm>
              <a:off x="4291929" y="52633"/>
              <a:ext cx="876240" cy="93600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BA278223-8CBA-216D-B471-701C0940870B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284369" y="45073"/>
                <a:ext cx="891360" cy="95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uppo 47">
            <a:extLst>
              <a:ext uri="{FF2B5EF4-FFF2-40B4-BE49-F238E27FC236}">
                <a16:creationId xmlns:a16="http://schemas.microsoft.com/office/drawing/2014/main" id="{CC544B9F-7C3E-60E9-9A71-81CB1E22331A}"/>
              </a:ext>
            </a:extLst>
          </p:cNvPr>
          <p:cNvGrpSpPr/>
          <p:nvPr/>
        </p:nvGrpSpPr>
        <p:grpSpPr>
          <a:xfrm>
            <a:off x="7291089" y="-24767"/>
            <a:ext cx="1600560" cy="968400"/>
            <a:chOff x="7291089" y="-24767"/>
            <a:chExt cx="1600560" cy="96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F4A5344-8823-1C6F-BF25-6D692FA5ED26}"/>
                    </a:ext>
                  </a:extLst>
                </p14:cNvPr>
                <p14:cNvContentPartPr/>
                <p14:nvPr/>
              </p14:nvContentPartPr>
              <p14:xfrm>
                <a:off x="7291089" y="500113"/>
                <a:ext cx="206280" cy="11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F4A5344-8823-1C6F-BF25-6D692FA5ED2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283529" y="492553"/>
                  <a:ext cx="2214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CFBA787-3BD8-C170-A74F-76AFB2D48721}"/>
                    </a:ext>
                  </a:extLst>
                </p14:cNvPr>
                <p14:cNvContentPartPr/>
                <p14:nvPr/>
              </p14:nvContentPartPr>
              <p14:xfrm>
                <a:off x="7509249" y="413713"/>
                <a:ext cx="155880" cy="181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CFBA787-3BD8-C170-A74F-76AFB2D4872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01689" y="406513"/>
                  <a:ext cx="1710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BDDD7BB-0CAA-6E06-A09D-B1FE51518062}"/>
                    </a:ext>
                  </a:extLst>
                </p14:cNvPr>
                <p14:cNvContentPartPr/>
                <p14:nvPr/>
              </p14:nvContentPartPr>
              <p14:xfrm>
                <a:off x="8127009" y="277633"/>
                <a:ext cx="210960" cy="168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BDDD7BB-0CAA-6E06-A09D-B1FE5151806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119449" y="270073"/>
                  <a:ext cx="2257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A565939-2B5A-8B92-2595-1FAAFAFF9B3F}"/>
                    </a:ext>
                  </a:extLst>
                </p14:cNvPr>
                <p14:cNvContentPartPr/>
                <p14:nvPr/>
              </p14:nvContentPartPr>
              <p14:xfrm>
                <a:off x="8213769" y="230833"/>
                <a:ext cx="289800" cy="5576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A565939-2B5A-8B92-2595-1FAAFAFF9B3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206209" y="223633"/>
                  <a:ext cx="304920" cy="57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712FDF1-BC10-516C-B428-90FF75348C7E}"/>
                    </a:ext>
                  </a:extLst>
                </p14:cNvPr>
                <p14:cNvContentPartPr/>
                <p14:nvPr/>
              </p14:nvContentPartPr>
              <p14:xfrm>
                <a:off x="7822809" y="-24767"/>
                <a:ext cx="1068840" cy="9684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712FDF1-BC10-516C-B428-90FF75348C7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15249" y="-32327"/>
                  <a:ext cx="1083960" cy="9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9299C772-C6A8-526A-9C34-545657DBE914}"/>
              </a:ext>
            </a:extLst>
          </p:cNvPr>
          <p:cNvGrpSpPr/>
          <p:nvPr/>
        </p:nvGrpSpPr>
        <p:grpSpPr>
          <a:xfrm>
            <a:off x="557649" y="1329193"/>
            <a:ext cx="309240" cy="1034280"/>
            <a:chOff x="557649" y="1329193"/>
            <a:chExt cx="309240" cy="103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6791525-8F05-83A4-25D5-A53A58EDA449}"/>
                    </a:ext>
                  </a:extLst>
                </p14:cNvPr>
                <p14:cNvContentPartPr/>
                <p14:nvPr/>
              </p14:nvContentPartPr>
              <p14:xfrm>
                <a:off x="557649" y="1329193"/>
                <a:ext cx="117360" cy="10342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6791525-8F05-83A4-25D5-A53A58EDA44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50089" y="1321993"/>
                  <a:ext cx="132480" cy="10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56F290A0-91AF-2FC2-D90E-87FFEA0A9D16}"/>
                    </a:ext>
                  </a:extLst>
                </p14:cNvPr>
                <p14:cNvContentPartPr/>
                <p14:nvPr/>
              </p14:nvContentPartPr>
              <p14:xfrm>
                <a:off x="599049" y="1876753"/>
                <a:ext cx="267840" cy="424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56F290A0-91AF-2FC2-D90E-87FFEA0A9D1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91489" y="1869193"/>
                  <a:ext cx="282960" cy="5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6937D0B4-AA21-1776-344B-DC2B1EAE4EBA}"/>
                  </a:ext>
                </a:extLst>
              </p14:cNvPr>
              <p14:cNvContentPartPr/>
              <p14:nvPr/>
            </p14:nvContentPartPr>
            <p14:xfrm>
              <a:off x="1374849" y="1671913"/>
              <a:ext cx="160560" cy="612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6937D0B4-AA21-1776-344B-DC2B1EAE4EBA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367289" y="1664353"/>
                <a:ext cx="17568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F6FDFC30-B6E3-D0D8-7C54-FED7F063AA9F}"/>
                  </a:ext>
                </a:extLst>
              </p14:cNvPr>
              <p14:cNvContentPartPr/>
              <p14:nvPr/>
            </p14:nvContentPartPr>
            <p14:xfrm>
              <a:off x="1350369" y="1891873"/>
              <a:ext cx="169200" cy="2844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F6FDFC30-B6E3-D0D8-7C54-FED7F063AA9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342809" y="1884313"/>
                <a:ext cx="18432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3" name="Gruppo 1032">
            <a:extLst>
              <a:ext uri="{FF2B5EF4-FFF2-40B4-BE49-F238E27FC236}">
                <a16:creationId xmlns:a16="http://schemas.microsoft.com/office/drawing/2014/main" id="{8C6228C0-9480-9D91-0AED-CEE9AF7E38C0}"/>
              </a:ext>
            </a:extLst>
          </p:cNvPr>
          <p:cNvGrpSpPr/>
          <p:nvPr/>
        </p:nvGrpSpPr>
        <p:grpSpPr>
          <a:xfrm>
            <a:off x="1832769" y="1245313"/>
            <a:ext cx="377640" cy="1111320"/>
            <a:chOff x="1832769" y="1245313"/>
            <a:chExt cx="377640" cy="11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499613D0-5630-4169-9F09-6364D84B71F4}"/>
                    </a:ext>
                  </a:extLst>
                </p14:cNvPr>
                <p14:cNvContentPartPr/>
                <p14:nvPr/>
              </p14:nvContentPartPr>
              <p14:xfrm>
                <a:off x="1832769" y="1245313"/>
                <a:ext cx="164520" cy="11113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499613D0-5630-4169-9F09-6364D84B71F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825209" y="1237753"/>
                  <a:ext cx="179640" cy="11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10C412C-3AA9-96D3-A2EA-5A4322332C2B}"/>
                    </a:ext>
                  </a:extLst>
                </p14:cNvPr>
                <p14:cNvContentPartPr/>
                <p14:nvPr/>
              </p14:nvContentPartPr>
              <p14:xfrm>
                <a:off x="1947969" y="1598473"/>
                <a:ext cx="198360" cy="435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10C412C-3AA9-96D3-A2EA-5A4322332C2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940409" y="1590913"/>
                  <a:ext cx="2134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7362F6C5-4DB2-6382-E8AB-74846319D1D6}"/>
                    </a:ext>
                  </a:extLst>
                </p14:cNvPr>
                <p14:cNvContentPartPr/>
                <p14:nvPr/>
              </p14:nvContentPartPr>
              <p14:xfrm>
                <a:off x="1906569" y="1790713"/>
                <a:ext cx="303840" cy="270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7362F6C5-4DB2-6382-E8AB-74846319D1D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899009" y="1783153"/>
                  <a:ext cx="318960" cy="4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1" name="Gruppo 1030">
            <a:extLst>
              <a:ext uri="{FF2B5EF4-FFF2-40B4-BE49-F238E27FC236}">
                <a16:creationId xmlns:a16="http://schemas.microsoft.com/office/drawing/2014/main" id="{4F487D35-C93F-2A89-74A4-57867F74C7E1}"/>
              </a:ext>
            </a:extLst>
          </p:cNvPr>
          <p:cNvGrpSpPr/>
          <p:nvPr/>
        </p:nvGrpSpPr>
        <p:grpSpPr>
          <a:xfrm>
            <a:off x="358569" y="2679913"/>
            <a:ext cx="346320" cy="386640"/>
            <a:chOff x="358569" y="2679913"/>
            <a:chExt cx="346320" cy="38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A61F22D-3019-041E-23DE-D986B131BF44}"/>
                    </a:ext>
                  </a:extLst>
                </p14:cNvPr>
                <p14:cNvContentPartPr/>
                <p14:nvPr/>
              </p14:nvContentPartPr>
              <p14:xfrm>
                <a:off x="358569" y="2679913"/>
                <a:ext cx="225360" cy="3866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A61F22D-3019-041E-23DE-D986B131BF4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51009" y="2672353"/>
                  <a:ext cx="24048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AF49238-F347-690B-8807-8130750CAD35}"/>
                    </a:ext>
                  </a:extLst>
                </p14:cNvPr>
                <p14:cNvContentPartPr/>
                <p14:nvPr/>
              </p14:nvContentPartPr>
              <p14:xfrm>
                <a:off x="464769" y="2855233"/>
                <a:ext cx="240120" cy="457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AF49238-F347-690B-8807-8130750CAD3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57209" y="2847673"/>
                  <a:ext cx="254880" cy="6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9" name="Gruppo 1028">
            <a:extLst>
              <a:ext uri="{FF2B5EF4-FFF2-40B4-BE49-F238E27FC236}">
                <a16:creationId xmlns:a16="http://schemas.microsoft.com/office/drawing/2014/main" id="{0E38D4B4-93A9-9F19-F990-4FD11F64DDFE}"/>
              </a:ext>
            </a:extLst>
          </p:cNvPr>
          <p:cNvGrpSpPr/>
          <p:nvPr/>
        </p:nvGrpSpPr>
        <p:grpSpPr>
          <a:xfrm>
            <a:off x="1228329" y="2659393"/>
            <a:ext cx="174960" cy="178560"/>
            <a:chOff x="1228329" y="2659393"/>
            <a:chExt cx="17496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D793244-914B-3765-1FAA-F07B652B4A67}"/>
                    </a:ext>
                  </a:extLst>
                </p14:cNvPr>
                <p14:cNvContentPartPr/>
                <p14:nvPr/>
              </p14:nvContentPartPr>
              <p14:xfrm>
                <a:off x="1228329" y="2659393"/>
                <a:ext cx="143640" cy="20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D793244-914B-3765-1FAA-F07B652B4A6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220769" y="2652193"/>
                  <a:ext cx="1587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35E8774-8E80-8AEB-4B52-EB98BABD0F69}"/>
                    </a:ext>
                  </a:extLst>
                </p14:cNvPr>
                <p14:cNvContentPartPr/>
                <p14:nvPr/>
              </p14:nvContentPartPr>
              <p14:xfrm>
                <a:off x="1236249" y="2787553"/>
                <a:ext cx="167040" cy="50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35E8774-8E80-8AEB-4B52-EB98BABD0F6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228689" y="2779993"/>
                  <a:ext cx="18216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7" name="Gruppo 1026">
            <a:extLst>
              <a:ext uri="{FF2B5EF4-FFF2-40B4-BE49-F238E27FC236}">
                <a16:creationId xmlns:a16="http://schemas.microsoft.com/office/drawing/2014/main" id="{353D6240-1DDA-E1EB-5C4C-58D25CAF1A7F}"/>
              </a:ext>
            </a:extLst>
          </p:cNvPr>
          <p:cNvGrpSpPr/>
          <p:nvPr/>
        </p:nvGrpSpPr>
        <p:grpSpPr>
          <a:xfrm>
            <a:off x="1694889" y="2563993"/>
            <a:ext cx="618480" cy="320760"/>
            <a:chOff x="1694889" y="2563993"/>
            <a:chExt cx="618480" cy="32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BDEBB07-7E96-FC1F-C924-7EA77AA505C9}"/>
                    </a:ext>
                  </a:extLst>
                </p14:cNvPr>
                <p14:cNvContentPartPr/>
                <p14:nvPr/>
              </p14:nvContentPartPr>
              <p14:xfrm>
                <a:off x="1694889" y="2593153"/>
                <a:ext cx="194040" cy="122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BDEBB07-7E96-FC1F-C924-7EA77AA505C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687689" y="2585593"/>
                  <a:ext cx="2091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0F00763-5785-2C28-5C4B-253C72796D59}"/>
                    </a:ext>
                  </a:extLst>
                </p14:cNvPr>
                <p14:cNvContentPartPr/>
                <p14:nvPr/>
              </p14:nvContentPartPr>
              <p14:xfrm>
                <a:off x="1809369" y="2574433"/>
                <a:ext cx="186120" cy="310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0F00763-5785-2C28-5C4B-253C72796D5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801809" y="2566873"/>
                  <a:ext cx="20124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24" name="Input penna 1023">
                  <a:extLst>
                    <a:ext uri="{FF2B5EF4-FFF2-40B4-BE49-F238E27FC236}">
                      <a16:creationId xmlns:a16="http://schemas.microsoft.com/office/drawing/2014/main" id="{BC2AF6C3-7357-843E-FB30-58F43079CBFC}"/>
                    </a:ext>
                  </a:extLst>
                </p14:cNvPr>
                <p14:cNvContentPartPr/>
                <p14:nvPr/>
              </p14:nvContentPartPr>
              <p14:xfrm>
                <a:off x="2038689" y="2563993"/>
                <a:ext cx="253440" cy="319320"/>
              </p14:xfrm>
            </p:contentPart>
          </mc:Choice>
          <mc:Fallback>
            <p:pic>
              <p:nvPicPr>
                <p:cNvPr id="1024" name="Input penna 1023">
                  <a:extLst>
                    <a:ext uri="{FF2B5EF4-FFF2-40B4-BE49-F238E27FC236}">
                      <a16:creationId xmlns:a16="http://schemas.microsoft.com/office/drawing/2014/main" id="{BC2AF6C3-7357-843E-FB30-58F43079CBF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031129" y="2556433"/>
                  <a:ext cx="26856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25" name="Input penna 1024">
                  <a:extLst>
                    <a:ext uri="{FF2B5EF4-FFF2-40B4-BE49-F238E27FC236}">
                      <a16:creationId xmlns:a16="http://schemas.microsoft.com/office/drawing/2014/main" id="{A26EEB8B-9AC5-CE66-A9F2-1657EB4119E1}"/>
                    </a:ext>
                  </a:extLst>
                </p14:cNvPr>
                <p14:cNvContentPartPr/>
                <p14:nvPr/>
              </p14:nvContentPartPr>
              <p14:xfrm>
                <a:off x="2074689" y="2714473"/>
                <a:ext cx="238680" cy="55080"/>
              </p14:xfrm>
            </p:contentPart>
          </mc:Choice>
          <mc:Fallback>
            <p:pic>
              <p:nvPicPr>
                <p:cNvPr id="1025" name="Input penna 1024">
                  <a:extLst>
                    <a:ext uri="{FF2B5EF4-FFF2-40B4-BE49-F238E27FC236}">
                      <a16:creationId xmlns:a16="http://schemas.microsoft.com/office/drawing/2014/main" id="{A26EEB8B-9AC5-CE66-A9F2-1657EB4119E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067129" y="2706913"/>
                  <a:ext cx="253800" cy="70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0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2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0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2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3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2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3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3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3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6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5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66" name="Screenshot 2024-10-14 alle 22.07.17.png" descr="Screenshot 2024-10-14 alle 22.07.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08" y="720941"/>
            <a:ext cx="10605784" cy="511936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9D07960-0BAA-070F-1E58-80A808D97E23}"/>
                  </a:ext>
                </a:extLst>
              </p14:cNvPr>
              <p14:cNvContentPartPr/>
              <p14:nvPr/>
            </p14:nvContentPartPr>
            <p14:xfrm>
              <a:off x="3380769" y="1293193"/>
              <a:ext cx="144720" cy="278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9D07960-0BAA-070F-1E58-80A808D97E2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73209" y="1285633"/>
                <a:ext cx="15984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B9FA7B73-BDCF-D4F4-3426-A2995446B8D3}"/>
                  </a:ext>
                </a:extLst>
              </p14:cNvPr>
              <p14:cNvContentPartPr/>
              <p14:nvPr/>
            </p14:nvContentPartPr>
            <p14:xfrm>
              <a:off x="3951729" y="1307593"/>
              <a:ext cx="199440" cy="18288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B9FA7B73-BDCF-D4F4-3426-A2995446B8D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44169" y="1300033"/>
                <a:ext cx="21456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A91440CD-A859-D6E9-2AAD-7F61F12E81C1}"/>
                  </a:ext>
                </a:extLst>
              </p14:cNvPr>
              <p14:cNvContentPartPr/>
              <p14:nvPr/>
            </p14:nvContentPartPr>
            <p14:xfrm>
              <a:off x="1053161" y="2032779"/>
              <a:ext cx="1072080" cy="8460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A91440CD-A859-D6E9-2AAD-7F61F12E81C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45601" y="2025219"/>
                <a:ext cx="10872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23E50A7E-B8AD-938C-8009-B1A0349290BF}"/>
                  </a:ext>
                </a:extLst>
              </p14:cNvPr>
              <p14:cNvContentPartPr/>
              <p14:nvPr/>
            </p14:nvContentPartPr>
            <p14:xfrm>
              <a:off x="1387961" y="1854939"/>
              <a:ext cx="23760" cy="20412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23E50A7E-B8AD-938C-8009-B1A0349290B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80401" y="1847739"/>
                <a:ext cx="38880" cy="2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9DE5A019-07E5-D18D-3725-1C44EB527E14}"/>
                  </a:ext>
                </a:extLst>
              </p14:cNvPr>
              <p14:cNvContentPartPr/>
              <p14:nvPr/>
            </p14:nvContentPartPr>
            <p14:xfrm>
              <a:off x="1796561" y="1823259"/>
              <a:ext cx="11880" cy="21492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9DE5A019-07E5-D18D-3725-1C44EB527E1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89361" y="1815699"/>
                <a:ext cx="2700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A1DEC0EB-459E-9261-71CF-B1A736426C95}"/>
                  </a:ext>
                </a:extLst>
              </p14:cNvPr>
              <p14:cNvContentPartPr/>
              <p14:nvPr/>
            </p14:nvContentPartPr>
            <p14:xfrm>
              <a:off x="6721691" y="631950"/>
              <a:ext cx="271440" cy="37908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A1DEC0EB-459E-9261-71CF-B1A736426C9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714131" y="624390"/>
                <a:ext cx="286560" cy="39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13C23437-5248-E7EA-CF1B-8D9DFF779109}"/>
                  </a:ext>
                </a:extLst>
              </p14:cNvPr>
              <p14:cNvContentPartPr/>
              <p14:nvPr/>
            </p14:nvContentPartPr>
            <p14:xfrm>
              <a:off x="7017971" y="462030"/>
              <a:ext cx="131400" cy="48672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13C23437-5248-E7EA-CF1B-8D9DFF77910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010771" y="454470"/>
                <a:ext cx="146160" cy="5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8063EE1A-EA28-A124-15AF-4D46466D5F4D}"/>
                  </a:ext>
                </a:extLst>
              </p14:cNvPr>
              <p14:cNvContentPartPr/>
              <p14:nvPr/>
            </p14:nvContentPartPr>
            <p14:xfrm>
              <a:off x="7238651" y="710790"/>
              <a:ext cx="82080" cy="19044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8063EE1A-EA28-A124-15AF-4D46466D5F4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231091" y="703230"/>
                <a:ext cx="9684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62DFF65D-1D54-214F-7DD7-5E318362B9B9}"/>
                  </a:ext>
                </a:extLst>
              </p14:cNvPr>
              <p14:cNvContentPartPr/>
              <p14:nvPr/>
            </p14:nvContentPartPr>
            <p14:xfrm>
              <a:off x="7401731" y="706110"/>
              <a:ext cx="141480" cy="17604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62DFF65D-1D54-214F-7DD7-5E318362B9B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394171" y="698550"/>
                <a:ext cx="15660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CF808DCA-4E05-6748-BD9C-79DF8687D1D3}"/>
                  </a:ext>
                </a:extLst>
              </p14:cNvPr>
              <p14:cNvContentPartPr/>
              <p14:nvPr/>
            </p14:nvContentPartPr>
            <p14:xfrm>
              <a:off x="7542851" y="673710"/>
              <a:ext cx="198000" cy="24048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CF808DCA-4E05-6748-BD9C-79DF8687D1D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535291" y="666150"/>
                <a:ext cx="21312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FE299B75-B828-4379-7742-BA6C0B628AD3}"/>
                  </a:ext>
                </a:extLst>
              </p14:cNvPr>
              <p14:cNvContentPartPr/>
              <p14:nvPr/>
            </p14:nvContentPartPr>
            <p14:xfrm>
              <a:off x="7773971" y="712950"/>
              <a:ext cx="249480" cy="20844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FE299B75-B828-4379-7742-BA6C0B628AD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766411" y="705750"/>
                <a:ext cx="264600" cy="223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6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9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8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9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2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1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29" name="Screenshot 2024-10-14 alle 22.08.25.png" descr="Screenshot 2024-10-14 alle 22.08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4" y="730675"/>
            <a:ext cx="10290732" cy="51453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8CF27324-E140-4B10-8148-13E640B26C5C}"/>
              </a:ext>
            </a:extLst>
          </p:cNvPr>
          <p:cNvGrpSpPr/>
          <p:nvPr/>
        </p:nvGrpSpPr>
        <p:grpSpPr>
          <a:xfrm>
            <a:off x="6652931" y="532590"/>
            <a:ext cx="1575000" cy="520920"/>
            <a:chOff x="6652931" y="532590"/>
            <a:chExt cx="1575000" cy="52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3716D30-3D81-3482-90B6-758B72D8FDC7}"/>
                    </a:ext>
                  </a:extLst>
                </p14:cNvPr>
                <p14:cNvContentPartPr/>
                <p14:nvPr/>
              </p14:nvContentPartPr>
              <p14:xfrm>
                <a:off x="6652931" y="733470"/>
                <a:ext cx="223200" cy="174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3716D30-3D81-3482-90B6-758B72D8FDC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645371" y="725910"/>
                  <a:ext cx="2383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83D0E07-B62D-95EA-65C8-EED48D418A52}"/>
                    </a:ext>
                  </a:extLst>
                </p14:cNvPr>
                <p14:cNvContentPartPr/>
                <p14:nvPr/>
              </p14:nvContentPartPr>
              <p14:xfrm>
                <a:off x="6958211" y="684510"/>
                <a:ext cx="180720" cy="369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83D0E07-B62D-95EA-65C8-EED48D418A5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51011" y="676950"/>
                  <a:ext cx="19584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B0AE600-9A55-10FB-CA55-F94282328727}"/>
                    </a:ext>
                  </a:extLst>
                </p14:cNvPr>
                <p14:cNvContentPartPr/>
                <p14:nvPr/>
              </p14:nvContentPartPr>
              <p14:xfrm>
                <a:off x="7198331" y="725550"/>
                <a:ext cx="211680" cy="1958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B0AE600-9A55-10FB-CA55-F9428232872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190771" y="717990"/>
                  <a:ext cx="2268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84598AF-C70C-FA17-16B7-5483531DEEA6}"/>
                    </a:ext>
                  </a:extLst>
                </p14:cNvPr>
                <p14:cNvContentPartPr/>
                <p14:nvPr/>
              </p14:nvContentPartPr>
              <p14:xfrm>
                <a:off x="7462571" y="748950"/>
                <a:ext cx="161280" cy="1893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84598AF-C70C-FA17-16B7-5483531DEEA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55011" y="741390"/>
                  <a:ext cx="1760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75DBEEC-9542-8424-0867-4B7520911F32}"/>
                    </a:ext>
                  </a:extLst>
                </p14:cNvPr>
                <p14:cNvContentPartPr/>
                <p14:nvPr/>
              </p14:nvContentPartPr>
              <p14:xfrm>
                <a:off x="7733651" y="532590"/>
                <a:ext cx="22320" cy="3337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75DBEEC-9542-8424-0867-4B7520911F3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26091" y="525030"/>
                  <a:ext cx="3708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EE8DF4D-0BF2-9D07-C000-257C5CB60D13}"/>
                    </a:ext>
                  </a:extLst>
                </p14:cNvPr>
                <p14:cNvContentPartPr/>
                <p14:nvPr/>
              </p14:nvContentPartPr>
              <p14:xfrm>
                <a:off x="7759931" y="702150"/>
                <a:ext cx="95760" cy="23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EE8DF4D-0BF2-9D07-C000-257C5CB60D1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52371" y="694590"/>
                  <a:ext cx="1108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5D9DD99-ECB4-8097-1155-1C6CA42B0405}"/>
                    </a:ext>
                  </a:extLst>
                </p14:cNvPr>
                <p14:cNvContentPartPr/>
                <p14:nvPr/>
              </p14:nvContentPartPr>
              <p14:xfrm>
                <a:off x="7900331" y="703590"/>
                <a:ext cx="327600" cy="1569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5D9DD99-ECB4-8097-1155-1C6CA42B040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892771" y="696030"/>
                  <a:ext cx="342720" cy="172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C731117A-C53F-0494-BF76-2BC646A6082F}"/>
                  </a:ext>
                </a:extLst>
              </p14:cNvPr>
              <p14:cNvContentPartPr/>
              <p14:nvPr/>
            </p14:nvContentPartPr>
            <p14:xfrm>
              <a:off x="5304011" y="2688630"/>
              <a:ext cx="707400" cy="7452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C731117A-C53F-0494-BF76-2BC646A6082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296451" y="2681070"/>
                <a:ext cx="72252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5F67D980-A3D3-63B2-4775-374788A94460}"/>
                  </a:ext>
                </a:extLst>
              </p14:cNvPr>
              <p14:cNvContentPartPr/>
              <p14:nvPr/>
            </p14:nvContentPartPr>
            <p14:xfrm>
              <a:off x="6872171" y="5688150"/>
              <a:ext cx="2152440" cy="26928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5F67D980-A3D3-63B2-4775-374788A9446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864611" y="5680590"/>
                <a:ext cx="2167560" cy="284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4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3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4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4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6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6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7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92" name="Screenshot 2024-10-14 alle 22.09.05.png" descr="Screenshot 2024-10-14 alle 22.09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612" y="627709"/>
            <a:ext cx="9948776" cy="491932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8E70BF7-57E5-BEE2-F88A-153F93E7A4C9}"/>
                  </a:ext>
                </a:extLst>
              </p14:cNvPr>
              <p14:cNvContentPartPr/>
              <p14:nvPr/>
            </p14:nvContentPartPr>
            <p14:xfrm>
              <a:off x="1289031" y="1612800"/>
              <a:ext cx="973800" cy="36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8E70BF7-57E5-BEE2-F88A-153F93E7A4C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81471" y="1605240"/>
                <a:ext cx="988920" cy="5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640D513B-D2B2-AE42-32E4-42444602EBED}"/>
              </a:ext>
            </a:extLst>
          </p:cNvPr>
          <p:cNvGrpSpPr/>
          <p:nvPr/>
        </p:nvGrpSpPr>
        <p:grpSpPr>
          <a:xfrm>
            <a:off x="1569831" y="1624680"/>
            <a:ext cx="359280" cy="437760"/>
            <a:chOff x="1569831" y="1624680"/>
            <a:chExt cx="359280" cy="43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0D35EDC-4ED3-D6D1-F5EC-F14B6BCFEBC9}"/>
                    </a:ext>
                  </a:extLst>
                </p14:cNvPr>
                <p14:cNvContentPartPr/>
                <p14:nvPr/>
              </p14:nvContentPartPr>
              <p14:xfrm>
                <a:off x="1569831" y="1632960"/>
                <a:ext cx="13320" cy="429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0D35EDC-4ED3-D6D1-F5EC-F14B6BCFEBC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62271" y="1625400"/>
                  <a:ext cx="28440" cy="44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70D0A5E-E294-C68B-4FC8-32E21A9AC947}"/>
                    </a:ext>
                  </a:extLst>
                </p14:cNvPr>
                <p14:cNvContentPartPr/>
                <p14:nvPr/>
              </p14:nvContentPartPr>
              <p14:xfrm>
                <a:off x="1886631" y="1624680"/>
                <a:ext cx="42480" cy="437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70D0A5E-E294-C68B-4FC8-32E21A9AC94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879071" y="1617120"/>
                  <a:ext cx="57240" cy="4525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7AA04-EA3E-A44E-9B26-36DA9B81B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6" name="그룹 12">
            <a:extLst>
              <a:ext uri="{FF2B5EF4-FFF2-40B4-BE49-F238E27FC236}">
                <a16:creationId xmlns:a16="http://schemas.microsoft.com/office/drawing/2014/main" id="{60E1A922-E84E-BC36-631E-A5D5C48624E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33" name="직사각형 13">
              <a:extLst>
                <a:ext uri="{FF2B5EF4-FFF2-40B4-BE49-F238E27FC236}">
                  <a16:creationId xmlns:a16="http://schemas.microsoft.com/office/drawing/2014/main" id="{A64B2CE0-6A92-91EB-84DF-3301DBF8BF3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4" name="직사각형 14">
              <a:extLst>
                <a:ext uri="{FF2B5EF4-FFF2-40B4-BE49-F238E27FC236}">
                  <a16:creationId xmlns:a16="http://schemas.microsoft.com/office/drawing/2014/main" id="{FAD5CB11-AD0A-80E7-E918-C59C30DA701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5" name="직사각형 15">
              <a:extLst>
                <a:ext uri="{FF2B5EF4-FFF2-40B4-BE49-F238E27FC236}">
                  <a16:creationId xmlns:a16="http://schemas.microsoft.com/office/drawing/2014/main" id="{3BA6B2EA-1FF0-256B-1434-CE419AB0916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6" name="직사각형 16">
              <a:extLst>
                <a:ext uri="{FF2B5EF4-FFF2-40B4-BE49-F238E27FC236}">
                  <a16:creationId xmlns:a16="http://schemas.microsoft.com/office/drawing/2014/main" id="{67E056B1-CA0C-7405-6DB8-B5B1B7D0213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7" name="직사각형 17">
              <a:extLst>
                <a:ext uri="{FF2B5EF4-FFF2-40B4-BE49-F238E27FC236}">
                  <a16:creationId xmlns:a16="http://schemas.microsoft.com/office/drawing/2014/main" id="{EA8D8B14-777D-7D1B-4FE7-2AB0AB49605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8" name="직사각형 18">
              <a:extLst>
                <a:ext uri="{FF2B5EF4-FFF2-40B4-BE49-F238E27FC236}">
                  <a16:creationId xmlns:a16="http://schemas.microsoft.com/office/drawing/2014/main" id="{D1FBDB9E-B965-F875-2ADA-D1774E55203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9" name="직사각형 19">
              <a:extLst>
                <a:ext uri="{FF2B5EF4-FFF2-40B4-BE49-F238E27FC236}">
                  <a16:creationId xmlns:a16="http://schemas.microsoft.com/office/drawing/2014/main" id="{FB9791AA-B378-6913-8CAD-0859C1128B3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0" name="직사각형 20">
              <a:extLst>
                <a:ext uri="{FF2B5EF4-FFF2-40B4-BE49-F238E27FC236}">
                  <a16:creationId xmlns:a16="http://schemas.microsoft.com/office/drawing/2014/main" id="{C50FB9BD-49C0-27CB-AAC3-54C3C00777E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21">
              <a:extLst>
                <a:ext uri="{FF2B5EF4-FFF2-40B4-BE49-F238E27FC236}">
                  <a16:creationId xmlns:a16="http://schemas.microsoft.com/office/drawing/2014/main" id="{40E94B5A-E93A-FF1F-3617-543ACB2635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22">
              <a:extLst>
                <a:ext uri="{FF2B5EF4-FFF2-40B4-BE49-F238E27FC236}">
                  <a16:creationId xmlns:a16="http://schemas.microsoft.com/office/drawing/2014/main" id="{38B7F77A-22C0-A54C-94BC-99DB907BC1E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23">
              <a:extLst>
                <a:ext uri="{FF2B5EF4-FFF2-40B4-BE49-F238E27FC236}">
                  <a16:creationId xmlns:a16="http://schemas.microsoft.com/office/drawing/2014/main" id="{455BFF19-6459-8749-4B07-8E249F1D831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24">
              <a:extLst>
                <a:ext uri="{FF2B5EF4-FFF2-40B4-BE49-F238E27FC236}">
                  <a16:creationId xmlns:a16="http://schemas.microsoft.com/office/drawing/2014/main" id="{467BFEE5-35CB-F8E1-1015-1D46CD7D32F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25">
              <a:extLst>
                <a:ext uri="{FF2B5EF4-FFF2-40B4-BE49-F238E27FC236}">
                  <a16:creationId xmlns:a16="http://schemas.microsoft.com/office/drawing/2014/main" id="{4F215EED-B786-6589-2A72-6FCD12D944F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47" name="그림 42" descr="그림 42">
            <a:extLst>
              <a:ext uri="{FF2B5EF4-FFF2-40B4-BE49-F238E27FC236}">
                <a16:creationId xmlns:a16="http://schemas.microsoft.com/office/drawing/2014/main" id="{73268240-CED6-B866-EA7D-A27F8FBA9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1" name="그룹 44">
            <a:extLst>
              <a:ext uri="{FF2B5EF4-FFF2-40B4-BE49-F238E27FC236}">
                <a16:creationId xmlns:a16="http://schemas.microsoft.com/office/drawing/2014/main" id="{297E3205-7AF9-EF8D-A633-39CF74D2A37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48" name="직사각형 45">
              <a:extLst>
                <a:ext uri="{FF2B5EF4-FFF2-40B4-BE49-F238E27FC236}">
                  <a16:creationId xmlns:a16="http://schemas.microsoft.com/office/drawing/2014/main" id="{2984FED0-A9C5-E913-B8DB-7A554BCDBB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46">
              <a:extLst>
                <a:ext uri="{FF2B5EF4-FFF2-40B4-BE49-F238E27FC236}">
                  <a16:creationId xmlns:a16="http://schemas.microsoft.com/office/drawing/2014/main" id="{305AFDDD-1310-1B68-8BA3-E470DE5D78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47">
              <a:extLst>
                <a:ext uri="{FF2B5EF4-FFF2-40B4-BE49-F238E27FC236}">
                  <a16:creationId xmlns:a16="http://schemas.microsoft.com/office/drawing/2014/main" id="{BFCF501A-DEEB-A151-D60B-5A12F0BE8C4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48">
              <a:extLst>
                <a:ext uri="{FF2B5EF4-FFF2-40B4-BE49-F238E27FC236}">
                  <a16:creationId xmlns:a16="http://schemas.microsoft.com/office/drawing/2014/main" id="{F2901B38-3B2A-8E2E-B7B8-B2CD253967F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49">
              <a:extLst>
                <a:ext uri="{FF2B5EF4-FFF2-40B4-BE49-F238E27FC236}">
                  <a16:creationId xmlns:a16="http://schemas.microsoft.com/office/drawing/2014/main" id="{984CFFEC-1AA7-2FAF-9339-38F42C7E2BD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3" name="직사각형 50">
              <a:extLst>
                <a:ext uri="{FF2B5EF4-FFF2-40B4-BE49-F238E27FC236}">
                  <a16:creationId xmlns:a16="http://schemas.microsoft.com/office/drawing/2014/main" id="{75D636F5-C2C0-254B-6E94-3D899ECFF67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4" name="직사각형 51">
              <a:extLst>
                <a:ext uri="{FF2B5EF4-FFF2-40B4-BE49-F238E27FC236}">
                  <a16:creationId xmlns:a16="http://schemas.microsoft.com/office/drawing/2014/main" id="{33BED156-6224-EA92-DF51-3273EACDAEA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5" name="직사각형 52">
              <a:extLst>
                <a:ext uri="{FF2B5EF4-FFF2-40B4-BE49-F238E27FC236}">
                  <a16:creationId xmlns:a16="http://schemas.microsoft.com/office/drawing/2014/main" id="{42C13391-2FF0-D228-5958-F1496E43356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53">
              <a:extLst>
                <a:ext uri="{FF2B5EF4-FFF2-40B4-BE49-F238E27FC236}">
                  <a16:creationId xmlns:a16="http://schemas.microsoft.com/office/drawing/2014/main" id="{A2D3B45D-A7C6-2463-38C4-FB9668B0D77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54">
              <a:extLst>
                <a:ext uri="{FF2B5EF4-FFF2-40B4-BE49-F238E27FC236}">
                  <a16:creationId xmlns:a16="http://schemas.microsoft.com/office/drawing/2014/main" id="{4511A1FE-36ED-25E2-5061-6459836B1B1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55">
              <a:extLst>
                <a:ext uri="{FF2B5EF4-FFF2-40B4-BE49-F238E27FC236}">
                  <a16:creationId xmlns:a16="http://schemas.microsoft.com/office/drawing/2014/main" id="{ECADE374-36F7-D0D6-83B7-8EAE1276990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56">
              <a:extLst>
                <a:ext uri="{FF2B5EF4-FFF2-40B4-BE49-F238E27FC236}">
                  <a16:creationId xmlns:a16="http://schemas.microsoft.com/office/drawing/2014/main" id="{317E62A7-669E-FFD6-BC91-140D94D852B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7">
              <a:extLst>
                <a:ext uri="{FF2B5EF4-FFF2-40B4-BE49-F238E27FC236}">
                  <a16:creationId xmlns:a16="http://schemas.microsoft.com/office/drawing/2014/main" id="{F99157BF-AF9D-7859-5C95-8DF4AE4C991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63" name="그림 5" descr="그림 5">
            <a:extLst>
              <a:ext uri="{FF2B5EF4-FFF2-40B4-BE49-F238E27FC236}">
                <a16:creationId xmlns:a16="http://schemas.microsoft.com/office/drawing/2014/main" id="{D9DCA64D-1E7F-57B2-4491-E1E676A0C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7" name="그룹 28">
            <a:extLst>
              <a:ext uri="{FF2B5EF4-FFF2-40B4-BE49-F238E27FC236}">
                <a16:creationId xmlns:a16="http://schemas.microsoft.com/office/drawing/2014/main" id="{0A3C326A-4C3D-C218-AD77-F8A7EEACB3C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64" name="직사각형 29">
              <a:extLst>
                <a:ext uri="{FF2B5EF4-FFF2-40B4-BE49-F238E27FC236}">
                  <a16:creationId xmlns:a16="http://schemas.microsoft.com/office/drawing/2014/main" id="{CE5C1CA0-1251-E69A-19B5-8D9ED54776E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30">
              <a:extLst>
                <a:ext uri="{FF2B5EF4-FFF2-40B4-BE49-F238E27FC236}">
                  <a16:creationId xmlns:a16="http://schemas.microsoft.com/office/drawing/2014/main" id="{54E601F1-7E9C-E9AC-2B9E-F94A578C002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31">
              <a:extLst>
                <a:ext uri="{FF2B5EF4-FFF2-40B4-BE49-F238E27FC236}">
                  <a16:creationId xmlns:a16="http://schemas.microsoft.com/office/drawing/2014/main" id="{7BB38B9C-3E89-A88C-E205-AFB2552551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32">
              <a:extLst>
                <a:ext uri="{FF2B5EF4-FFF2-40B4-BE49-F238E27FC236}">
                  <a16:creationId xmlns:a16="http://schemas.microsoft.com/office/drawing/2014/main" id="{26FEC750-9235-278B-1BB9-2214C0AD080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8" name="직사각형 33">
              <a:extLst>
                <a:ext uri="{FF2B5EF4-FFF2-40B4-BE49-F238E27FC236}">
                  <a16:creationId xmlns:a16="http://schemas.microsoft.com/office/drawing/2014/main" id="{FDA4A7BA-8332-E4B4-5DF8-9E975FC7C09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9" name="직사각형 34">
              <a:extLst>
                <a:ext uri="{FF2B5EF4-FFF2-40B4-BE49-F238E27FC236}">
                  <a16:creationId xmlns:a16="http://schemas.microsoft.com/office/drawing/2014/main" id="{57017556-5505-62CB-CFA1-7696A8D8EEC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0" name="직사각형 35">
              <a:extLst>
                <a:ext uri="{FF2B5EF4-FFF2-40B4-BE49-F238E27FC236}">
                  <a16:creationId xmlns:a16="http://schemas.microsoft.com/office/drawing/2014/main" id="{EBF21257-E823-14AF-98B8-A1340D31E50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1" name="직사각형 36">
              <a:extLst>
                <a:ext uri="{FF2B5EF4-FFF2-40B4-BE49-F238E27FC236}">
                  <a16:creationId xmlns:a16="http://schemas.microsoft.com/office/drawing/2014/main" id="{C1C51E14-CC69-339C-EA86-264C383526D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7">
              <a:extLst>
                <a:ext uri="{FF2B5EF4-FFF2-40B4-BE49-F238E27FC236}">
                  <a16:creationId xmlns:a16="http://schemas.microsoft.com/office/drawing/2014/main" id="{F40937A7-1CAF-D83B-DBB6-6DC244E9371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8">
              <a:extLst>
                <a:ext uri="{FF2B5EF4-FFF2-40B4-BE49-F238E27FC236}">
                  <a16:creationId xmlns:a16="http://schemas.microsoft.com/office/drawing/2014/main" id="{7EC86B74-E01A-BA6D-73DE-83848345459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9">
              <a:extLst>
                <a:ext uri="{FF2B5EF4-FFF2-40B4-BE49-F238E27FC236}">
                  <a16:creationId xmlns:a16="http://schemas.microsoft.com/office/drawing/2014/main" id="{753B98CC-5F93-C6C0-A0A1-5677CBB4E5F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40">
              <a:extLst>
                <a:ext uri="{FF2B5EF4-FFF2-40B4-BE49-F238E27FC236}">
                  <a16:creationId xmlns:a16="http://schemas.microsoft.com/office/drawing/2014/main" id="{9E6DB96E-6386-AB67-ABB3-6D54DEED0BB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41">
              <a:extLst>
                <a:ext uri="{FF2B5EF4-FFF2-40B4-BE49-F238E27FC236}">
                  <a16:creationId xmlns:a16="http://schemas.microsoft.com/office/drawing/2014/main" id="{F35419FC-557E-C9CD-C612-772DEF070B1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1" name="그룹 43">
            <a:extLst>
              <a:ext uri="{FF2B5EF4-FFF2-40B4-BE49-F238E27FC236}">
                <a16:creationId xmlns:a16="http://schemas.microsoft.com/office/drawing/2014/main" id="{A8BE7AEB-EE7D-747C-E3A6-52BAFE96D0F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78" name="직사각형 44">
              <a:extLst>
                <a:ext uri="{FF2B5EF4-FFF2-40B4-BE49-F238E27FC236}">
                  <a16:creationId xmlns:a16="http://schemas.microsoft.com/office/drawing/2014/main" id="{5BD4CA23-C31F-CE42-4056-029D571122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45">
              <a:extLst>
                <a:ext uri="{FF2B5EF4-FFF2-40B4-BE49-F238E27FC236}">
                  <a16:creationId xmlns:a16="http://schemas.microsoft.com/office/drawing/2014/main" id="{EE2682EA-B923-E359-9A01-C7A52D303D6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46">
              <a:extLst>
                <a:ext uri="{FF2B5EF4-FFF2-40B4-BE49-F238E27FC236}">
                  <a16:creationId xmlns:a16="http://schemas.microsoft.com/office/drawing/2014/main" id="{07EF7A07-6C05-644A-8C25-664C01F5D7E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47">
              <a:extLst>
                <a:ext uri="{FF2B5EF4-FFF2-40B4-BE49-F238E27FC236}">
                  <a16:creationId xmlns:a16="http://schemas.microsoft.com/office/drawing/2014/main" id="{D3C26835-1EAF-0BF8-C8FE-4B0CF795052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8">
              <a:extLst>
                <a:ext uri="{FF2B5EF4-FFF2-40B4-BE49-F238E27FC236}">
                  <a16:creationId xmlns:a16="http://schemas.microsoft.com/office/drawing/2014/main" id="{818B985B-7B78-A038-8FE4-3646D6BC040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49">
              <a:extLst>
                <a:ext uri="{FF2B5EF4-FFF2-40B4-BE49-F238E27FC236}">
                  <a16:creationId xmlns:a16="http://schemas.microsoft.com/office/drawing/2014/main" id="{6FFED39C-6EBA-0E2C-56B4-4EBECFF6045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4" name="직사각형 50">
              <a:extLst>
                <a:ext uri="{FF2B5EF4-FFF2-40B4-BE49-F238E27FC236}">
                  <a16:creationId xmlns:a16="http://schemas.microsoft.com/office/drawing/2014/main" id="{CFADE6B2-9733-7331-3A6A-262412DFD07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5" name="직사각형 51">
              <a:extLst>
                <a:ext uri="{FF2B5EF4-FFF2-40B4-BE49-F238E27FC236}">
                  <a16:creationId xmlns:a16="http://schemas.microsoft.com/office/drawing/2014/main" id="{388A69FD-FF40-9A06-EDAF-48365A25417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52">
              <a:extLst>
                <a:ext uri="{FF2B5EF4-FFF2-40B4-BE49-F238E27FC236}">
                  <a16:creationId xmlns:a16="http://schemas.microsoft.com/office/drawing/2014/main" id="{CA1C2348-D383-BF7E-4E2D-05244789765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53">
              <a:extLst>
                <a:ext uri="{FF2B5EF4-FFF2-40B4-BE49-F238E27FC236}">
                  <a16:creationId xmlns:a16="http://schemas.microsoft.com/office/drawing/2014/main" id="{D2596132-481F-3CFF-21CC-4DD1340884B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54">
              <a:extLst>
                <a:ext uri="{FF2B5EF4-FFF2-40B4-BE49-F238E27FC236}">
                  <a16:creationId xmlns:a16="http://schemas.microsoft.com/office/drawing/2014/main" id="{EA59EB12-B03C-CA02-8C3A-1FD279B9E02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55">
              <a:extLst>
                <a:ext uri="{FF2B5EF4-FFF2-40B4-BE49-F238E27FC236}">
                  <a16:creationId xmlns:a16="http://schemas.microsoft.com/office/drawing/2014/main" id="{C0E8F1B7-5ED3-7BB5-0F7C-41AA47004B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56">
              <a:extLst>
                <a:ext uri="{FF2B5EF4-FFF2-40B4-BE49-F238E27FC236}">
                  <a16:creationId xmlns:a16="http://schemas.microsoft.com/office/drawing/2014/main" id="{BB4F66C1-51CB-BCB8-D78E-D1618317967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940DEDDF-9904-79C1-E914-1528835CDBA8}"/>
              </a:ext>
            </a:extLst>
          </p:cNvPr>
          <p:cNvGrpSpPr/>
          <p:nvPr/>
        </p:nvGrpSpPr>
        <p:grpSpPr>
          <a:xfrm>
            <a:off x="752082" y="246642"/>
            <a:ext cx="383040" cy="1009800"/>
            <a:chOff x="752082" y="246642"/>
            <a:chExt cx="383040" cy="100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D4E74BAA-B0A8-67B4-AE86-6483D615AFD7}"/>
                    </a:ext>
                  </a:extLst>
                </p14:cNvPr>
                <p14:cNvContentPartPr/>
                <p14:nvPr/>
              </p14:nvContentPartPr>
              <p14:xfrm>
                <a:off x="752082" y="246642"/>
                <a:ext cx="44280" cy="10098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D4E74BAA-B0A8-67B4-AE86-6483D615AFD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44522" y="239082"/>
                  <a:ext cx="59040" cy="10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E1403E9-8970-3740-1860-2D25F3F06ABF}"/>
                    </a:ext>
                  </a:extLst>
                </p14:cNvPr>
                <p14:cNvContentPartPr/>
                <p14:nvPr/>
              </p14:nvContentPartPr>
              <p14:xfrm>
                <a:off x="785202" y="746682"/>
                <a:ext cx="349920" cy="176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E1403E9-8970-3740-1860-2D25F3F06AB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77642" y="739122"/>
                  <a:ext cx="36504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DE2335FD-73BC-336C-4701-30DFA631596C}"/>
              </a:ext>
            </a:extLst>
          </p:cNvPr>
          <p:cNvGrpSpPr/>
          <p:nvPr/>
        </p:nvGrpSpPr>
        <p:grpSpPr>
          <a:xfrm>
            <a:off x="2065002" y="572442"/>
            <a:ext cx="279360" cy="244080"/>
            <a:chOff x="2065002" y="572442"/>
            <a:chExt cx="279360" cy="24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07CE341-219D-A489-7499-4B682AF20769}"/>
                    </a:ext>
                  </a:extLst>
                </p14:cNvPr>
                <p14:cNvContentPartPr/>
                <p14:nvPr/>
              </p14:nvContentPartPr>
              <p14:xfrm>
                <a:off x="2065002" y="678642"/>
                <a:ext cx="198000" cy="27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07CE341-219D-A489-7499-4B682AF2076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57442" y="671082"/>
                  <a:ext cx="2131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1E11872-8FCA-C801-AD77-88A30600BEC0}"/>
                    </a:ext>
                  </a:extLst>
                </p14:cNvPr>
                <p14:cNvContentPartPr/>
                <p14:nvPr/>
              </p14:nvContentPartPr>
              <p14:xfrm>
                <a:off x="2277402" y="572442"/>
                <a:ext cx="66960" cy="244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1E11872-8FCA-C801-AD77-88A30600BEC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69842" y="564882"/>
                  <a:ext cx="82080" cy="25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D7DB3D0A-BF13-3DCF-7E53-8916BADA72EA}"/>
              </a:ext>
            </a:extLst>
          </p:cNvPr>
          <p:cNvGrpSpPr/>
          <p:nvPr/>
        </p:nvGrpSpPr>
        <p:grpSpPr>
          <a:xfrm>
            <a:off x="705282" y="1909482"/>
            <a:ext cx="216360" cy="795960"/>
            <a:chOff x="705282" y="1909482"/>
            <a:chExt cx="216360" cy="79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B4A4DDC-ED3B-7D05-E95F-C6D49EBCE869}"/>
                    </a:ext>
                  </a:extLst>
                </p14:cNvPr>
                <p14:cNvContentPartPr/>
                <p14:nvPr/>
              </p14:nvContentPartPr>
              <p14:xfrm>
                <a:off x="872682" y="1909482"/>
                <a:ext cx="48960" cy="7959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B4A4DDC-ED3B-7D05-E95F-C6D49EBCE86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65122" y="1901922"/>
                  <a:ext cx="63720" cy="81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458C30B-8AC6-9BDC-9A20-91591B73C06D}"/>
                    </a:ext>
                  </a:extLst>
                </p14:cNvPr>
                <p14:cNvContentPartPr/>
                <p14:nvPr/>
              </p14:nvContentPartPr>
              <p14:xfrm>
                <a:off x="705282" y="2287122"/>
                <a:ext cx="198720" cy="176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458C30B-8AC6-9BDC-9A20-91591B73C06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7722" y="2279562"/>
                  <a:ext cx="21384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7932AB81-663C-A00D-DB8C-778D5F657B27}"/>
              </a:ext>
            </a:extLst>
          </p:cNvPr>
          <p:cNvGrpSpPr/>
          <p:nvPr/>
        </p:nvGrpSpPr>
        <p:grpSpPr>
          <a:xfrm>
            <a:off x="1763322" y="2013522"/>
            <a:ext cx="471600" cy="362880"/>
            <a:chOff x="1763322" y="2013522"/>
            <a:chExt cx="471600" cy="36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E9CDB87-A6D7-D1A4-AE7D-AE2C1898380F}"/>
                    </a:ext>
                  </a:extLst>
                </p14:cNvPr>
                <p14:cNvContentPartPr/>
                <p14:nvPr/>
              </p14:nvContentPartPr>
              <p14:xfrm>
                <a:off x="1847562" y="2197482"/>
                <a:ext cx="387360" cy="176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E9CDB87-A6D7-D1A4-AE7D-AE2C1898380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840002" y="2189922"/>
                  <a:ext cx="4024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7BDC98E-D493-ED1E-A2A5-15E41B302DAA}"/>
                    </a:ext>
                  </a:extLst>
                </p14:cNvPr>
                <p14:cNvContentPartPr/>
                <p14:nvPr/>
              </p14:nvContentPartPr>
              <p14:xfrm>
                <a:off x="1763322" y="2013522"/>
                <a:ext cx="171000" cy="3628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7BDC98E-D493-ED1E-A2A5-15E41B302DA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755762" y="2005962"/>
                  <a:ext cx="186120" cy="37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72C926DF-963B-2080-48DC-48E8F164E4EB}"/>
                  </a:ext>
                </a:extLst>
              </p14:cNvPr>
              <p14:cNvContentPartPr/>
              <p14:nvPr/>
            </p14:nvContentPartPr>
            <p14:xfrm>
              <a:off x="2814522" y="2071842"/>
              <a:ext cx="245160" cy="31320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72C926DF-963B-2080-48DC-48E8F164E4E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806962" y="2064282"/>
                <a:ext cx="260280" cy="32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9AFA001D-C154-D477-6A4D-09EDF970681F}"/>
              </a:ext>
            </a:extLst>
          </p:cNvPr>
          <p:cNvGrpSpPr/>
          <p:nvPr/>
        </p:nvGrpSpPr>
        <p:grpSpPr>
          <a:xfrm>
            <a:off x="3555762" y="2042682"/>
            <a:ext cx="1031760" cy="426600"/>
            <a:chOff x="3555762" y="2042682"/>
            <a:chExt cx="1031760" cy="42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18FD24C-491B-B3B8-EE9B-2CF3ECADB41F}"/>
                    </a:ext>
                  </a:extLst>
                </p14:cNvPr>
                <p14:cNvContentPartPr/>
                <p14:nvPr/>
              </p14:nvContentPartPr>
              <p14:xfrm>
                <a:off x="3555762" y="2156082"/>
                <a:ext cx="177120" cy="2390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18FD24C-491B-B3B8-EE9B-2CF3ECADB41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48202" y="2148522"/>
                  <a:ext cx="1922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EA03586-B600-E53B-7B94-2EAF506C2799}"/>
                    </a:ext>
                  </a:extLst>
                </p14:cNvPr>
                <p14:cNvContentPartPr/>
                <p14:nvPr/>
              </p14:nvContentPartPr>
              <p14:xfrm>
                <a:off x="3788322" y="2188842"/>
                <a:ext cx="129960" cy="280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EA03586-B600-E53B-7B94-2EAF506C279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80762" y="2181282"/>
                  <a:ext cx="14472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F68C1A1-1CC2-781D-430A-54EFB04F87F9}"/>
                    </a:ext>
                  </a:extLst>
                </p14:cNvPr>
                <p14:cNvContentPartPr/>
                <p14:nvPr/>
              </p14:nvContentPartPr>
              <p14:xfrm>
                <a:off x="3931602" y="2200722"/>
                <a:ext cx="130320" cy="1378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F68C1A1-1CC2-781D-430A-54EFB04F87F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24042" y="2193162"/>
                  <a:ext cx="145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D3982E6-CDDB-D966-2DBB-D242C9956CC0}"/>
                    </a:ext>
                  </a:extLst>
                </p14:cNvPr>
                <p14:cNvContentPartPr/>
                <p14:nvPr/>
              </p14:nvContentPartPr>
              <p14:xfrm>
                <a:off x="4104042" y="2210442"/>
                <a:ext cx="90720" cy="1486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D3982E6-CDDB-D966-2DBB-D242C9956CC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96482" y="2202882"/>
                  <a:ext cx="1058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2860D1B-213E-4E07-60DC-3400E807B889}"/>
                    </a:ext>
                  </a:extLst>
                </p14:cNvPr>
                <p14:cNvContentPartPr/>
                <p14:nvPr/>
              </p14:nvContentPartPr>
              <p14:xfrm>
                <a:off x="4265322" y="2042682"/>
                <a:ext cx="42840" cy="2775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2860D1B-213E-4E07-60DC-3400E807B88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257762" y="2035122"/>
                  <a:ext cx="5796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5844CF6-ED74-B684-30D0-F294B9F4DF9C}"/>
                    </a:ext>
                  </a:extLst>
                </p14:cNvPr>
                <p14:cNvContentPartPr/>
                <p14:nvPr/>
              </p14:nvContentPartPr>
              <p14:xfrm>
                <a:off x="4260282" y="2236362"/>
                <a:ext cx="64800" cy="24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5844CF6-ED74-B684-30D0-F294B9F4DF9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52722" y="2228802"/>
                  <a:ext cx="799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3747553-E83E-ECC0-C076-64CD460AFCA3}"/>
                    </a:ext>
                  </a:extLst>
                </p14:cNvPr>
                <p14:cNvContentPartPr/>
                <p14:nvPr/>
              </p14:nvContentPartPr>
              <p14:xfrm>
                <a:off x="4413282" y="2197482"/>
                <a:ext cx="174240" cy="124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3747553-E83E-ECC0-C076-64CD460AFCA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405722" y="2189922"/>
                  <a:ext cx="189360" cy="14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B2DBEB6F-BCCF-125F-83EA-70ACDB6FD3A2}"/>
              </a:ext>
            </a:extLst>
          </p:cNvPr>
          <p:cNvGrpSpPr/>
          <p:nvPr/>
        </p:nvGrpSpPr>
        <p:grpSpPr>
          <a:xfrm>
            <a:off x="399282" y="3922962"/>
            <a:ext cx="794160" cy="386640"/>
            <a:chOff x="399282" y="3922962"/>
            <a:chExt cx="794160" cy="38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2D7D02B-4047-4E01-AEBB-534B5FB7D6C3}"/>
                    </a:ext>
                  </a:extLst>
                </p14:cNvPr>
                <p14:cNvContentPartPr/>
                <p14:nvPr/>
              </p14:nvContentPartPr>
              <p14:xfrm>
                <a:off x="399282" y="3922962"/>
                <a:ext cx="794160" cy="14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2D7D02B-4047-4E01-AEBB-534B5FB7D6C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91722" y="3915402"/>
                  <a:ext cx="8092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575681F-44D4-3F65-807C-D55F59A7D76D}"/>
                    </a:ext>
                  </a:extLst>
                </p14:cNvPr>
                <p14:cNvContentPartPr/>
                <p14:nvPr/>
              </p14:nvContentPartPr>
              <p14:xfrm>
                <a:off x="799962" y="3991002"/>
                <a:ext cx="28440" cy="318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575681F-44D4-3F65-807C-D55F59A7D76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92402" y="3983802"/>
                  <a:ext cx="43560" cy="33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473CDB3F-9509-ABA2-5E9E-13C617E796FA}"/>
              </a:ext>
            </a:extLst>
          </p:cNvPr>
          <p:cNvGrpSpPr/>
          <p:nvPr/>
        </p:nvGrpSpPr>
        <p:grpSpPr>
          <a:xfrm>
            <a:off x="2165802" y="3687882"/>
            <a:ext cx="451800" cy="516960"/>
            <a:chOff x="2165802" y="3687882"/>
            <a:chExt cx="451800" cy="51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3466B58-257C-F7D8-85FA-835790F4731D}"/>
                    </a:ext>
                  </a:extLst>
                </p14:cNvPr>
                <p14:cNvContentPartPr/>
                <p14:nvPr/>
              </p14:nvContentPartPr>
              <p14:xfrm>
                <a:off x="2355162" y="3687882"/>
                <a:ext cx="26640" cy="4453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3466B58-257C-F7D8-85FA-835790F4731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347602" y="3680682"/>
                  <a:ext cx="4176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5755D12-E013-D3AF-C7EF-E3B020157D95}"/>
                    </a:ext>
                  </a:extLst>
                </p14:cNvPr>
                <p14:cNvContentPartPr/>
                <p14:nvPr/>
              </p14:nvContentPartPr>
              <p14:xfrm>
                <a:off x="2165802" y="4034562"/>
                <a:ext cx="451800" cy="170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5755D12-E013-D3AF-C7EF-E3B020157D9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58242" y="4027002"/>
                  <a:ext cx="466920" cy="18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2497B2E-CF9F-A01A-0968-FA5BD11778C9}"/>
                  </a:ext>
                </a:extLst>
              </p14:cNvPr>
              <p14:cNvContentPartPr/>
              <p14:nvPr/>
            </p14:nvContentPartPr>
            <p14:xfrm>
              <a:off x="3431922" y="3773562"/>
              <a:ext cx="257400" cy="30888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2497B2E-CF9F-A01A-0968-FA5BD11778C9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424362" y="3766002"/>
                <a:ext cx="272520" cy="32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uppo 48">
            <a:extLst>
              <a:ext uri="{FF2B5EF4-FFF2-40B4-BE49-F238E27FC236}">
                <a16:creationId xmlns:a16="http://schemas.microsoft.com/office/drawing/2014/main" id="{A9AA535D-A0F3-D1DC-7277-F4753320F63D}"/>
              </a:ext>
            </a:extLst>
          </p:cNvPr>
          <p:cNvGrpSpPr/>
          <p:nvPr/>
        </p:nvGrpSpPr>
        <p:grpSpPr>
          <a:xfrm>
            <a:off x="475242" y="5324802"/>
            <a:ext cx="736200" cy="439920"/>
            <a:chOff x="475242" y="5324802"/>
            <a:chExt cx="736200" cy="43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F8B35B8-BA04-6353-9005-55C96ADD0156}"/>
                    </a:ext>
                  </a:extLst>
                </p14:cNvPr>
                <p14:cNvContentPartPr/>
                <p14:nvPr/>
              </p14:nvContentPartPr>
              <p14:xfrm>
                <a:off x="770802" y="5324802"/>
                <a:ext cx="29520" cy="4075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F8B35B8-BA04-6353-9005-55C96ADD015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63242" y="5317242"/>
                  <a:ext cx="4464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80B519D-4CE3-8D97-9071-3B9DB1FBFCE3}"/>
                    </a:ext>
                  </a:extLst>
                </p14:cNvPr>
                <p14:cNvContentPartPr/>
                <p14:nvPr/>
              </p14:nvContentPartPr>
              <p14:xfrm>
                <a:off x="475242" y="5730522"/>
                <a:ext cx="736200" cy="342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80B519D-4CE3-8D97-9071-3B9DB1FBFCE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7682" y="5722962"/>
                  <a:ext cx="751320" cy="4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ECCF3F93-E13C-4849-D044-EDAD44098103}"/>
                  </a:ext>
                </a:extLst>
              </p14:cNvPr>
              <p14:cNvContentPartPr/>
              <p14:nvPr/>
            </p14:nvContentPartPr>
            <p14:xfrm>
              <a:off x="2097402" y="5241642"/>
              <a:ext cx="320760" cy="62604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ECCF3F93-E13C-4849-D044-EDAD4409810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089842" y="5234082"/>
                <a:ext cx="335880" cy="64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72B4B105-9F1D-E85D-8A27-B436D64923C7}"/>
                  </a:ext>
                </a:extLst>
              </p14:cNvPr>
              <p14:cNvContentPartPr/>
              <p14:nvPr/>
            </p14:nvContentPartPr>
            <p14:xfrm>
              <a:off x="3150042" y="5261442"/>
              <a:ext cx="338400" cy="409320"/>
            </p14:xfrm>
          </p:contentPart>
        </mc:Choice>
        <mc:Fallback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72B4B105-9F1D-E85D-8A27-B436D64923C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142482" y="5253882"/>
                <a:ext cx="353520" cy="42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8" name="Gruppo 57">
            <a:extLst>
              <a:ext uri="{FF2B5EF4-FFF2-40B4-BE49-F238E27FC236}">
                <a16:creationId xmlns:a16="http://schemas.microsoft.com/office/drawing/2014/main" id="{B6331D79-4CC4-B85A-8DA5-D4EA430872B3}"/>
              </a:ext>
            </a:extLst>
          </p:cNvPr>
          <p:cNvGrpSpPr/>
          <p:nvPr/>
        </p:nvGrpSpPr>
        <p:grpSpPr>
          <a:xfrm>
            <a:off x="4122762" y="5097642"/>
            <a:ext cx="1564200" cy="590400"/>
            <a:chOff x="4122762" y="5097642"/>
            <a:chExt cx="1564200" cy="59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4F2F9EB-2083-0228-1954-95F9094580CF}"/>
                    </a:ext>
                  </a:extLst>
                </p14:cNvPr>
                <p14:cNvContentPartPr/>
                <p14:nvPr/>
              </p14:nvContentPartPr>
              <p14:xfrm>
                <a:off x="4122762" y="5263242"/>
                <a:ext cx="283320" cy="3988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4F2F9EB-2083-0228-1954-95F9094580C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115202" y="5255682"/>
                  <a:ext cx="298440" cy="41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32BD465-D17D-B68D-C0F2-00CB89004EAC}"/>
                    </a:ext>
                  </a:extLst>
                </p14:cNvPr>
                <p14:cNvContentPartPr/>
                <p14:nvPr/>
              </p14:nvContentPartPr>
              <p14:xfrm>
                <a:off x="4420482" y="5097642"/>
                <a:ext cx="180360" cy="5904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32BD465-D17D-B68D-C0F2-00CB89004EA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412922" y="5090082"/>
                  <a:ext cx="195480" cy="60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592486F-2A55-5513-3287-F32BB5D9616A}"/>
                    </a:ext>
                  </a:extLst>
                </p14:cNvPr>
                <p14:cNvContentPartPr/>
                <p14:nvPr/>
              </p14:nvContentPartPr>
              <p14:xfrm>
                <a:off x="4716042" y="5369442"/>
                <a:ext cx="52200" cy="2548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592486F-2A55-5513-3287-F32BB5D9616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708482" y="5361882"/>
                  <a:ext cx="6732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3694134-9B49-D825-C85A-5964A0EAE70D}"/>
                    </a:ext>
                  </a:extLst>
                </p14:cNvPr>
                <p14:cNvContentPartPr/>
                <p14:nvPr/>
              </p14:nvContentPartPr>
              <p14:xfrm>
                <a:off x="4866882" y="5414802"/>
                <a:ext cx="198000" cy="2005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3694134-9B49-D825-C85A-5964A0EAE70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859322" y="5407242"/>
                  <a:ext cx="2131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EC14167-7199-A834-7E52-EFDF827B151E}"/>
                    </a:ext>
                  </a:extLst>
                </p14:cNvPr>
                <p14:cNvContentPartPr/>
                <p14:nvPr/>
              </p14:nvContentPartPr>
              <p14:xfrm>
                <a:off x="5034282" y="5427762"/>
                <a:ext cx="172080" cy="2199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EC14167-7199-A834-7E52-EFDF827B151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026722" y="5420202"/>
                  <a:ext cx="1872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2D696459-4FC1-EE08-9AF6-F7816AC19835}"/>
                    </a:ext>
                  </a:extLst>
                </p14:cNvPr>
                <p14:cNvContentPartPr/>
                <p14:nvPr/>
              </p14:nvContentPartPr>
              <p14:xfrm>
                <a:off x="5338122" y="5401842"/>
                <a:ext cx="348840" cy="1443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2D696459-4FC1-EE08-9AF6-F7816AC1983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330562" y="5394282"/>
                  <a:ext cx="363960" cy="15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D2F9FAC9-8305-B039-151F-5601B887C7C7}"/>
                  </a:ext>
                </a:extLst>
              </p14:cNvPr>
              <p14:cNvContentPartPr/>
              <p14:nvPr/>
            </p14:nvContentPartPr>
            <p14:xfrm>
              <a:off x="1957722" y="648042"/>
              <a:ext cx="617040" cy="14328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D2F9FAC9-8305-B039-151F-5601B887C7C7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904082" y="540402"/>
                <a:ext cx="724680" cy="35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D9C76B95-9BDF-6CE1-1EC6-2F568B08FF7D}"/>
                  </a:ext>
                </a:extLst>
              </p14:cNvPr>
              <p14:cNvContentPartPr/>
              <p14:nvPr/>
            </p14:nvContentPartPr>
            <p14:xfrm>
              <a:off x="1648842" y="2207202"/>
              <a:ext cx="608400" cy="7920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D9C76B95-9BDF-6CE1-1EC6-2F568B08FF7D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595202" y="2099562"/>
                <a:ext cx="71604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7EC827D0-D3AD-94D7-E472-4B162833EBA7}"/>
                  </a:ext>
                </a:extLst>
              </p14:cNvPr>
              <p14:cNvContentPartPr/>
              <p14:nvPr/>
            </p14:nvContentPartPr>
            <p14:xfrm>
              <a:off x="2133402" y="3722442"/>
              <a:ext cx="359640" cy="60912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7EC827D0-D3AD-94D7-E472-4B162833EBA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079762" y="3614802"/>
                <a:ext cx="467280" cy="8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7C32BF1B-0AC0-698B-96E2-17D94EF9AB97}"/>
                  </a:ext>
                </a:extLst>
              </p14:cNvPr>
              <p14:cNvContentPartPr/>
              <p14:nvPr/>
            </p14:nvContentPartPr>
            <p14:xfrm>
              <a:off x="2086242" y="5163522"/>
              <a:ext cx="403560" cy="72468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7C32BF1B-0AC0-698B-96E2-17D94EF9AB97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032602" y="5055882"/>
                <a:ext cx="511200" cy="94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7" name="Gruppo 1216">
            <a:extLst>
              <a:ext uri="{FF2B5EF4-FFF2-40B4-BE49-F238E27FC236}">
                <a16:creationId xmlns:a16="http://schemas.microsoft.com/office/drawing/2014/main" id="{2B272C60-B8E5-5DD3-C44C-D1D51BD362DB}"/>
              </a:ext>
            </a:extLst>
          </p:cNvPr>
          <p:cNvGrpSpPr/>
          <p:nvPr/>
        </p:nvGrpSpPr>
        <p:grpSpPr>
          <a:xfrm>
            <a:off x="2995242" y="238087"/>
            <a:ext cx="780120" cy="804600"/>
            <a:chOff x="2995242" y="238087"/>
            <a:chExt cx="780120" cy="80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5EC9C76-F08F-704C-A937-AE51AFA6F649}"/>
                    </a:ext>
                  </a:extLst>
                </p14:cNvPr>
                <p14:cNvContentPartPr/>
                <p14:nvPr/>
              </p14:nvContentPartPr>
              <p14:xfrm>
                <a:off x="3162642" y="394962"/>
                <a:ext cx="277200" cy="5004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5EC9C76-F08F-704C-A937-AE51AFA6F64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155082" y="387402"/>
                  <a:ext cx="292320" cy="51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1EE2B49-3CB0-EF6A-E9B0-1DFEAD8D8839}"/>
                    </a:ext>
                  </a:extLst>
                </p14:cNvPr>
                <p14:cNvContentPartPr/>
                <p14:nvPr/>
              </p14:nvContentPartPr>
              <p14:xfrm>
                <a:off x="3211602" y="671082"/>
                <a:ext cx="281160" cy="26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1EE2B49-3CB0-EF6A-E9B0-1DFEAD8D883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04042" y="663522"/>
                  <a:ext cx="2962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D4F086D-317A-5B11-EB64-278D4784AC1C}"/>
                    </a:ext>
                  </a:extLst>
                </p14:cNvPr>
                <p14:cNvContentPartPr/>
                <p14:nvPr/>
              </p14:nvContentPartPr>
              <p14:xfrm>
                <a:off x="2995242" y="238087"/>
                <a:ext cx="780120" cy="804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D4F086D-317A-5B11-EB64-278D4784AC1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987682" y="230527"/>
                  <a:ext cx="795240" cy="81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5" name="Gruppo 1294">
            <a:extLst>
              <a:ext uri="{FF2B5EF4-FFF2-40B4-BE49-F238E27FC236}">
                <a16:creationId xmlns:a16="http://schemas.microsoft.com/office/drawing/2014/main" id="{CA35B43A-5E81-319D-5F97-B3FB9A8CD9BC}"/>
              </a:ext>
            </a:extLst>
          </p:cNvPr>
          <p:cNvGrpSpPr/>
          <p:nvPr/>
        </p:nvGrpSpPr>
        <p:grpSpPr>
          <a:xfrm>
            <a:off x="3414282" y="1816327"/>
            <a:ext cx="278280" cy="160560"/>
            <a:chOff x="3414282" y="1816327"/>
            <a:chExt cx="278280" cy="16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218" name="Input penna 1217">
                  <a:extLst>
                    <a:ext uri="{FF2B5EF4-FFF2-40B4-BE49-F238E27FC236}">
                      <a16:creationId xmlns:a16="http://schemas.microsoft.com/office/drawing/2014/main" id="{74E51546-33BC-EEB2-6A07-70E7B4BC34EE}"/>
                    </a:ext>
                  </a:extLst>
                </p14:cNvPr>
                <p14:cNvContentPartPr/>
                <p14:nvPr/>
              </p14:nvContentPartPr>
              <p14:xfrm>
                <a:off x="3414282" y="1836847"/>
                <a:ext cx="109440" cy="140040"/>
              </p14:xfrm>
            </p:contentPart>
          </mc:Choice>
          <mc:Fallback>
            <p:pic>
              <p:nvPicPr>
                <p:cNvPr id="1218" name="Input penna 1217">
                  <a:extLst>
                    <a:ext uri="{FF2B5EF4-FFF2-40B4-BE49-F238E27FC236}">
                      <a16:creationId xmlns:a16="http://schemas.microsoft.com/office/drawing/2014/main" id="{74E51546-33BC-EEB2-6A07-70E7B4BC34E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406722" y="1829287"/>
                  <a:ext cx="1245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219" name="Input penna 1218">
                  <a:extLst>
                    <a:ext uri="{FF2B5EF4-FFF2-40B4-BE49-F238E27FC236}">
                      <a16:creationId xmlns:a16="http://schemas.microsoft.com/office/drawing/2014/main" id="{FBADBEFB-A1F2-C1AA-ADA4-9B22EAD2A3F3}"/>
                    </a:ext>
                  </a:extLst>
                </p14:cNvPr>
                <p14:cNvContentPartPr/>
                <p14:nvPr/>
              </p14:nvContentPartPr>
              <p14:xfrm>
                <a:off x="3593202" y="1816327"/>
                <a:ext cx="99360" cy="116280"/>
              </p14:xfrm>
            </p:contentPart>
          </mc:Choice>
          <mc:Fallback>
            <p:pic>
              <p:nvPicPr>
                <p:cNvPr id="1219" name="Input penna 1218">
                  <a:extLst>
                    <a:ext uri="{FF2B5EF4-FFF2-40B4-BE49-F238E27FC236}">
                      <a16:creationId xmlns:a16="http://schemas.microsoft.com/office/drawing/2014/main" id="{FBADBEFB-A1F2-C1AA-ADA4-9B22EAD2A3F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585642" y="1808767"/>
                  <a:ext cx="11412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3" name="Gruppo 1292">
            <a:extLst>
              <a:ext uri="{FF2B5EF4-FFF2-40B4-BE49-F238E27FC236}">
                <a16:creationId xmlns:a16="http://schemas.microsoft.com/office/drawing/2014/main" id="{E9F64B15-06D1-F2AA-4EAE-AA3941BEA7F1}"/>
              </a:ext>
            </a:extLst>
          </p:cNvPr>
          <p:cNvGrpSpPr/>
          <p:nvPr/>
        </p:nvGrpSpPr>
        <p:grpSpPr>
          <a:xfrm>
            <a:off x="4703442" y="1781767"/>
            <a:ext cx="140040" cy="215640"/>
            <a:chOff x="4703442" y="1781767"/>
            <a:chExt cx="140040" cy="21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220" name="Input penna 1219">
                  <a:extLst>
                    <a:ext uri="{FF2B5EF4-FFF2-40B4-BE49-F238E27FC236}">
                      <a16:creationId xmlns:a16="http://schemas.microsoft.com/office/drawing/2014/main" id="{88291BDD-8A04-7B61-F3D6-138884451F3B}"/>
                    </a:ext>
                  </a:extLst>
                </p14:cNvPr>
                <p14:cNvContentPartPr/>
                <p14:nvPr/>
              </p14:nvContentPartPr>
              <p14:xfrm>
                <a:off x="4703442" y="1781767"/>
                <a:ext cx="101160" cy="101160"/>
              </p14:xfrm>
            </p:contentPart>
          </mc:Choice>
          <mc:Fallback>
            <p:pic>
              <p:nvPicPr>
                <p:cNvPr id="1220" name="Input penna 1219">
                  <a:extLst>
                    <a:ext uri="{FF2B5EF4-FFF2-40B4-BE49-F238E27FC236}">
                      <a16:creationId xmlns:a16="http://schemas.microsoft.com/office/drawing/2014/main" id="{88291BDD-8A04-7B61-F3D6-138884451F3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695882" y="1774207"/>
                  <a:ext cx="116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221" name="Input penna 1220">
                  <a:extLst>
                    <a:ext uri="{FF2B5EF4-FFF2-40B4-BE49-F238E27FC236}">
                      <a16:creationId xmlns:a16="http://schemas.microsoft.com/office/drawing/2014/main" id="{BDE2D8D8-332D-EF7C-E825-F110349078B6}"/>
                    </a:ext>
                  </a:extLst>
                </p14:cNvPr>
                <p14:cNvContentPartPr/>
                <p14:nvPr/>
              </p14:nvContentPartPr>
              <p14:xfrm>
                <a:off x="4792002" y="1819567"/>
                <a:ext cx="51480" cy="177840"/>
              </p14:xfrm>
            </p:contentPart>
          </mc:Choice>
          <mc:Fallback>
            <p:pic>
              <p:nvPicPr>
                <p:cNvPr id="1221" name="Input penna 1220">
                  <a:extLst>
                    <a:ext uri="{FF2B5EF4-FFF2-40B4-BE49-F238E27FC236}">
                      <a16:creationId xmlns:a16="http://schemas.microsoft.com/office/drawing/2014/main" id="{BDE2D8D8-332D-EF7C-E825-F110349078B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784442" y="1812007"/>
                  <a:ext cx="6624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9" name="Gruppo 1228">
            <a:extLst>
              <a:ext uri="{FF2B5EF4-FFF2-40B4-BE49-F238E27FC236}">
                <a16:creationId xmlns:a16="http://schemas.microsoft.com/office/drawing/2014/main" id="{B552E636-F608-FD57-35C8-C1C72A31FA55}"/>
              </a:ext>
            </a:extLst>
          </p:cNvPr>
          <p:cNvGrpSpPr/>
          <p:nvPr/>
        </p:nvGrpSpPr>
        <p:grpSpPr>
          <a:xfrm>
            <a:off x="5610642" y="1840087"/>
            <a:ext cx="1303200" cy="804960"/>
            <a:chOff x="5610642" y="1840087"/>
            <a:chExt cx="1303200" cy="80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222" name="Input penna 1221">
                  <a:extLst>
                    <a:ext uri="{FF2B5EF4-FFF2-40B4-BE49-F238E27FC236}">
                      <a16:creationId xmlns:a16="http://schemas.microsoft.com/office/drawing/2014/main" id="{77FF988B-F184-0DAC-C998-AB662833F2B9}"/>
                    </a:ext>
                  </a:extLst>
                </p14:cNvPr>
                <p14:cNvContentPartPr/>
                <p14:nvPr/>
              </p14:nvContentPartPr>
              <p14:xfrm>
                <a:off x="5610642" y="1840087"/>
                <a:ext cx="415440" cy="804960"/>
              </p14:xfrm>
            </p:contentPart>
          </mc:Choice>
          <mc:Fallback>
            <p:pic>
              <p:nvPicPr>
                <p:cNvPr id="1222" name="Input penna 1221">
                  <a:extLst>
                    <a:ext uri="{FF2B5EF4-FFF2-40B4-BE49-F238E27FC236}">
                      <a16:creationId xmlns:a16="http://schemas.microsoft.com/office/drawing/2014/main" id="{77FF988B-F184-0DAC-C998-AB662833F2B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603082" y="1832527"/>
                  <a:ext cx="430560" cy="82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223" name="Input penna 1222">
                  <a:extLst>
                    <a:ext uri="{FF2B5EF4-FFF2-40B4-BE49-F238E27FC236}">
                      <a16:creationId xmlns:a16="http://schemas.microsoft.com/office/drawing/2014/main" id="{13E7B1AD-B836-AE12-B40A-660A4471FC14}"/>
                    </a:ext>
                  </a:extLst>
                </p14:cNvPr>
                <p14:cNvContentPartPr/>
                <p14:nvPr/>
              </p14:nvContentPartPr>
              <p14:xfrm>
                <a:off x="6155682" y="2061127"/>
                <a:ext cx="235440" cy="458280"/>
              </p14:xfrm>
            </p:contentPart>
          </mc:Choice>
          <mc:Fallback>
            <p:pic>
              <p:nvPicPr>
                <p:cNvPr id="1223" name="Input penna 1222">
                  <a:extLst>
                    <a:ext uri="{FF2B5EF4-FFF2-40B4-BE49-F238E27FC236}">
                      <a16:creationId xmlns:a16="http://schemas.microsoft.com/office/drawing/2014/main" id="{13E7B1AD-B836-AE12-B40A-660A4471FC1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148122" y="2053567"/>
                  <a:ext cx="250560" cy="47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224" name="Input penna 1223">
                  <a:extLst>
                    <a:ext uri="{FF2B5EF4-FFF2-40B4-BE49-F238E27FC236}">
                      <a16:creationId xmlns:a16="http://schemas.microsoft.com/office/drawing/2014/main" id="{3EA988C9-7AB3-588B-140C-C827AB3FFBBF}"/>
                    </a:ext>
                  </a:extLst>
                </p14:cNvPr>
                <p14:cNvContentPartPr/>
                <p14:nvPr/>
              </p14:nvContentPartPr>
              <p14:xfrm>
                <a:off x="6270162" y="2201887"/>
                <a:ext cx="111600" cy="54360"/>
              </p14:xfrm>
            </p:contentPart>
          </mc:Choice>
          <mc:Fallback>
            <p:pic>
              <p:nvPicPr>
                <p:cNvPr id="1224" name="Input penna 1223">
                  <a:extLst>
                    <a:ext uri="{FF2B5EF4-FFF2-40B4-BE49-F238E27FC236}">
                      <a16:creationId xmlns:a16="http://schemas.microsoft.com/office/drawing/2014/main" id="{3EA988C9-7AB3-588B-140C-C827AB3FFBB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262602" y="2194327"/>
                  <a:ext cx="1267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225" name="Input penna 1224">
                  <a:extLst>
                    <a:ext uri="{FF2B5EF4-FFF2-40B4-BE49-F238E27FC236}">
                      <a16:creationId xmlns:a16="http://schemas.microsoft.com/office/drawing/2014/main" id="{78B1B897-B3D3-3DB1-CA1F-34F0CA2C98B5}"/>
                    </a:ext>
                  </a:extLst>
                </p14:cNvPr>
                <p14:cNvContentPartPr/>
                <p14:nvPr/>
              </p14:nvContentPartPr>
              <p14:xfrm>
                <a:off x="6318042" y="1956727"/>
                <a:ext cx="138600" cy="28800"/>
              </p14:xfrm>
            </p:contentPart>
          </mc:Choice>
          <mc:Fallback>
            <p:pic>
              <p:nvPicPr>
                <p:cNvPr id="1225" name="Input penna 1224">
                  <a:extLst>
                    <a:ext uri="{FF2B5EF4-FFF2-40B4-BE49-F238E27FC236}">
                      <a16:creationId xmlns:a16="http://schemas.microsoft.com/office/drawing/2014/main" id="{78B1B897-B3D3-3DB1-CA1F-34F0CA2C98B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310482" y="1949167"/>
                  <a:ext cx="1537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226" name="Input penna 1225">
                  <a:extLst>
                    <a:ext uri="{FF2B5EF4-FFF2-40B4-BE49-F238E27FC236}">
                      <a16:creationId xmlns:a16="http://schemas.microsoft.com/office/drawing/2014/main" id="{15C89453-1F97-D492-4BDB-52354AF1E9FB}"/>
                    </a:ext>
                  </a:extLst>
                </p14:cNvPr>
                <p14:cNvContentPartPr/>
                <p14:nvPr/>
              </p14:nvContentPartPr>
              <p14:xfrm>
                <a:off x="6550242" y="1976527"/>
                <a:ext cx="363600" cy="418320"/>
              </p14:xfrm>
            </p:contentPart>
          </mc:Choice>
          <mc:Fallback>
            <p:pic>
              <p:nvPicPr>
                <p:cNvPr id="1226" name="Input penna 1225">
                  <a:extLst>
                    <a:ext uri="{FF2B5EF4-FFF2-40B4-BE49-F238E27FC236}">
                      <a16:creationId xmlns:a16="http://schemas.microsoft.com/office/drawing/2014/main" id="{15C89453-1F97-D492-4BDB-52354AF1E9F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542682" y="1968967"/>
                  <a:ext cx="378360" cy="43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227" name="Input penna 1226">
                <a:extLst>
                  <a:ext uri="{FF2B5EF4-FFF2-40B4-BE49-F238E27FC236}">
                    <a16:creationId xmlns:a16="http://schemas.microsoft.com/office/drawing/2014/main" id="{9CA734B9-29A6-8E8A-818E-45A5ABDEBF51}"/>
                  </a:ext>
                </a:extLst>
              </p14:cNvPr>
              <p14:cNvContentPartPr/>
              <p14:nvPr/>
            </p14:nvContentPartPr>
            <p14:xfrm>
              <a:off x="7175202" y="1709047"/>
              <a:ext cx="181440" cy="987840"/>
            </p14:xfrm>
          </p:contentPart>
        </mc:Choice>
        <mc:Fallback>
          <p:pic>
            <p:nvPicPr>
              <p:cNvPr id="1227" name="Input penna 1226">
                <a:extLst>
                  <a:ext uri="{FF2B5EF4-FFF2-40B4-BE49-F238E27FC236}">
                    <a16:creationId xmlns:a16="http://schemas.microsoft.com/office/drawing/2014/main" id="{9CA734B9-29A6-8E8A-818E-45A5ABDEBF51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7167642" y="1701487"/>
                <a:ext cx="196560" cy="100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08" name="Gruppo 1307">
            <a:extLst>
              <a:ext uri="{FF2B5EF4-FFF2-40B4-BE49-F238E27FC236}">
                <a16:creationId xmlns:a16="http://schemas.microsoft.com/office/drawing/2014/main" id="{76621D38-3A64-D838-7A70-1A65E1DBAFA4}"/>
              </a:ext>
            </a:extLst>
          </p:cNvPr>
          <p:cNvGrpSpPr/>
          <p:nvPr/>
        </p:nvGrpSpPr>
        <p:grpSpPr>
          <a:xfrm>
            <a:off x="7888002" y="2096047"/>
            <a:ext cx="432360" cy="214920"/>
            <a:chOff x="7888002" y="2096047"/>
            <a:chExt cx="432360" cy="21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7E834154-1E51-F586-4B43-59DAA0B3A803}"/>
                    </a:ext>
                  </a:extLst>
                </p14:cNvPr>
                <p14:cNvContentPartPr/>
                <p14:nvPr/>
              </p14:nvContentPartPr>
              <p14:xfrm>
                <a:off x="7888002" y="2096047"/>
                <a:ext cx="205920" cy="214920"/>
              </p14:xfrm>
            </p:contentPart>
          </mc:Choice>
          <mc:Fallback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7E834154-1E51-F586-4B43-59DAA0B3A80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880442" y="2088487"/>
                  <a:ext cx="2210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F6ED51A5-115C-1905-E662-3EEB4EDB2C27}"/>
                    </a:ext>
                  </a:extLst>
                </p14:cNvPr>
                <p14:cNvContentPartPr/>
                <p14:nvPr/>
              </p14:nvContentPartPr>
              <p14:xfrm>
                <a:off x="8187162" y="2114047"/>
                <a:ext cx="133200" cy="161640"/>
              </p14:xfrm>
            </p:contentPart>
          </mc:Choice>
          <mc:Fallback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F6ED51A5-115C-1905-E662-3EEB4EDB2C2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179602" y="2106487"/>
                  <a:ext cx="147960" cy="17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6" name="Gruppo 1305">
            <a:extLst>
              <a:ext uri="{FF2B5EF4-FFF2-40B4-BE49-F238E27FC236}">
                <a16:creationId xmlns:a16="http://schemas.microsoft.com/office/drawing/2014/main" id="{02B8E965-B68B-A70C-49BE-0BBC8A781F53}"/>
              </a:ext>
            </a:extLst>
          </p:cNvPr>
          <p:cNvGrpSpPr/>
          <p:nvPr/>
        </p:nvGrpSpPr>
        <p:grpSpPr>
          <a:xfrm>
            <a:off x="8726442" y="1972207"/>
            <a:ext cx="1305360" cy="476640"/>
            <a:chOff x="8726442" y="1972207"/>
            <a:chExt cx="1305360" cy="47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298" name="Input penna 1297">
                  <a:extLst>
                    <a:ext uri="{FF2B5EF4-FFF2-40B4-BE49-F238E27FC236}">
                      <a16:creationId xmlns:a16="http://schemas.microsoft.com/office/drawing/2014/main" id="{BBBFF2F9-3F16-E7B7-72C9-B058E38CDC7D}"/>
                    </a:ext>
                  </a:extLst>
                </p14:cNvPr>
                <p14:cNvContentPartPr/>
                <p14:nvPr/>
              </p14:nvContentPartPr>
              <p14:xfrm>
                <a:off x="8726442" y="1972207"/>
                <a:ext cx="265680" cy="390240"/>
              </p14:xfrm>
            </p:contentPart>
          </mc:Choice>
          <mc:Fallback>
            <p:pic>
              <p:nvPicPr>
                <p:cNvPr id="1298" name="Input penna 1297">
                  <a:extLst>
                    <a:ext uri="{FF2B5EF4-FFF2-40B4-BE49-F238E27FC236}">
                      <a16:creationId xmlns:a16="http://schemas.microsoft.com/office/drawing/2014/main" id="{BBBFF2F9-3F16-E7B7-72C9-B058E38CDC7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718882" y="1964647"/>
                  <a:ext cx="28080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299" name="Input penna 1298">
                  <a:extLst>
                    <a:ext uri="{FF2B5EF4-FFF2-40B4-BE49-F238E27FC236}">
                      <a16:creationId xmlns:a16="http://schemas.microsoft.com/office/drawing/2014/main" id="{964B7C65-EBDD-9640-9984-46F14B5A3589}"/>
                    </a:ext>
                  </a:extLst>
                </p14:cNvPr>
                <p14:cNvContentPartPr/>
                <p14:nvPr/>
              </p14:nvContentPartPr>
              <p14:xfrm>
                <a:off x="8965842" y="2039527"/>
                <a:ext cx="166680" cy="357480"/>
              </p14:xfrm>
            </p:contentPart>
          </mc:Choice>
          <mc:Fallback>
            <p:pic>
              <p:nvPicPr>
                <p:cNvPr id="1299" name="Input penna 1298">
                  <a:extLst>
                    <a:ext uri="{FF2B5EF4-FFF2-40B4-BE49-F238E27FC236}">
                      <a16:creationId xmlns:a16="http://schemas.microsoft.com/office/drawing/2014/main" id="{964B7C65-EBDD-9640-9984-46F14B5A358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958282" y="2031967"/>
                  <a:ext cx="18180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300" name="Input penna 1299">
                  <a:extLst>
                    <a:ext uri="{FF2B5EF4-FFF2-40B4-BE49-F238E27FC236}">
                      <a16:creationId xmlns:a16="http://schemas.microsoft.com/office/drawing/2014/main" id="{6B6F9ACC-8BB5-DFB5-8594-FEEAF784E9CD}"/>
                    </a:ext>
                  </a:extLst>
                </p14:cNvPr>
                <p14:cNvContentPartPr/>
                <p14:nvPr/>
              </p14:nvContentPartPr>
              <p14:xfrm>
                <a:off x="9115602" y="2176687"/>
                <a:ext cx="64800" cy="70920"/>
              </p14:xfrm>
            </p:contentPart>
          </mc:Choice>
          <mc:Fallback>
            <p:pic>
              <p:nvPicPr>
                <p:cNvPr id="1300" name="Input penna 1299">
                  <a:extLst>
                    <a:ext uri="{FF2B5EF4-FFF2-40B4-BE49-F238E27FC236}">
                      <a16:creationId xmlns:a16="http://schemas.microsoft.com/office/drawing/2014/main" id="{6B6F9ACC-8BB5-DFB5-8594-FEEAF784E9C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108042" y="2169487"/>
                  <a:ext cx="799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554ED8E3-5E8E-8A3F-06BD-3A6D165E6849}"/>
                    </a:ext>
                  </a:extLst>
                </p14:cNvPr>
                <p14:cNvContentPartPr/>
                <p14:nvPr/>
              </p14:nvContentPartPr>
              <p14:xfrm>
                <a:off x="9154122" y="1988407"/>
                <a:ext cx="125280" cy="32040"/>
              </p14:xfrm>
            </p:contentPart>
          </mc:Choice>
          <mc:Fallback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554ED8E3-5E8E-8A3F-06BD-3A6D165E684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146562" y="1980847"/>
                  <a:ext cx="1404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51E624DD-F588-B1FF-D4E6-B6013C9D4E41}"/>
                    </a:ext>
                  </a:extLst>
                </p14:cNvPr>
                <p14:cNvContentPartPr/>
                <p14:nvPr/>
              </p14:nvContentPartPr>
              <p14:xfrm>
                <a:off x="9226482" y="2024407"/>
                <a:ext cx="183960" cy="229680"/>
              </p14:xfrm>
            </p:contentPart>
          </mc:Choice>
          <mc:Fallback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51E624DD-F588-B1FF-D4E6-B6013C9D4E4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218922" y="2016847"/>
                  <a:ext cx="19908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303" name="Input penna 1302">
                  <a:extLst>
                    <a:ext uri="{FF2B5EF4-FFF2-40B4-BE49-F238E27FC236}">
                      <a16:creationId xmlns:a16="http://schemas.microsoft.com/office/drawing/2014/main" id="{3347B12B-E987-504A-6358-E17726CF98B9}"/>
                    </a:ext>
                  </a:extLst>
                </p14:cNvPr>
                <p14:cNvContentPartPr/>
                <p14:nvPr/>
              </p14:nvContentPartPr>
              <p14:xfrm>
                <a:off x="9486042" y="2069767"/>
                <a:ext cx="204120" cy="271440"/>
              </p14:xfrm>
            </p:contentPart>
          </mc:Choice>
          <mc:Fallback>
            <p:pic>
              <p:nvPicPr>
                <p:cNvPr id="1303" name="Input penna 1302">
                  <a:extLst>
                    <a:ext uri="{FF2B5EF4-FFF2-40B4-BE49-F238E27FC236}">
                      <a16:creationId xmlns:a16="http://schemas.microsoft.com/office/drawing/2014/main" id="{3347B12B-E987-504A-6358-E17726CF98B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478482" y="2062207"/>
                  <a:ext cx="21924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F1744D7B-36D8-E26E-27E1-E46B5F2C158B}"/>
                    </a:ext>
                  </a:extLst>
                </p14:cNvPr>
                <p14:cNvContentPartPr/>
                <p14:nvPr/>
              </p14:nvContentPartPr>
              <p14:xfrm>
                <a:off x="9726522" y="2108647"/>
                <a:ext cx="305280" cy="340200"/>
              </p14:xfrm>
            </p:contentPart>
          </mc:Choice>
          <mc:Fallback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F1744D7B-36D8-E26E-27E1-E46B5F2C158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718962" y="2101087"/>
                  <a:ext cx="320400" cy="35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310" name="Input penna 1309">
                <a:extLst>
                  <a:ext uri="{FF2B5EF4-FFF2-40B4-BE49-F238E27FC236}">
                    <a16:creationId xmlns:a16="http://schemas.microsoft.com/office/drawing/2014/main" id="{19B06E2B-4488-E3CA-31D1-A14FADE74515}"/>
                  </a:ext>
                </a:extLst>
              </p14:cNvPr>
              <p14:cNvContentPartPr/>
              <p14:nvPr/>
            </p14:nvContentPartPr>
            <p14:xfrm>
              <a:off x="7520802" y="3843085"/>
              <a:ext cx="1090800" cy="65160"/>
            </p14:xfrm>
          </p:contentPart>
        </mc:Choice>
        <mc:Fallback>
          <p:pic>
            <p:nvPicPr>
              <p:cNvPr id="1310" name="Input penna 1309">
                <a:extLst>
                  <a:ext uri="{FF2B5EF4-FFF2-40B4-BE49-F238E27FC236}">
                    <a16:creationId xmlns:a16="http://schemas.microsoft.com/office/drawing/2014/main" id="{19B06E2B-4488-E3CA-31D1-A14FADE74515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7513242" y="3835525"/>
                <a:ext cx="11055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1311" name="Input penna 1310">
                <a:extLst>
                  <a:ext uri="{FF2B5EF4-FFF2-40B4-BE49-F238E27FC236}">
                    <a16:creationId xmlns:a16="http://schemas.microsoft.com/office/drawing/2014/main" id="{334D20C1-2029-F53B-74FA-D542C60CE973}"/>
                  </a:ext>
                </a:extLst>
              </p14:cNvPr>
              <p14:cNvContentPartPr/>
              <p14:nvPr/>
            </p14:nvContentPartPr>
            <p14:xfrm>
              <a:off x="9645162" y="3646165"/>
              <a:ext cx="141840" cy="19800"/>
            </p14:xfrm>
          </p:contentPart>
        </mc:Choice>
        <mc:Fallback>
          <p:pic>
            <p:nvPicPr>
              <p:cNvPr id="1311" name="Input penna 1310">
                <a:extLst>
                  <a:ext uri="{FF2B5EF4-FFF2-40B4-BE49-F238E27FC236}">
                    <a16:creationId xmlns:a16="http://schemas.microsoft.com/office/drawing/2014/main" id="{334D20C1-2029-F53B-74FA-D542C60CE973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9637602" y="3638605"/>
                <a:ext cx="1569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1312" name="Input penna 1311">
                <a:extLst>
                  <a:ext uri="{FF2B5EF4-FFF2-40B4-BE49-F238E27FC236}">
                    <a16:creationId xmlns:a16="http://schemas.microsoft.com/office/drawing/2014/main" id="{B71BDD9C-D236-017D-211A-8C96318CF97A}"/>
                  </a:ext>
                </a:extLst>
              </p14:cNvPr>
              <p14:cNvContentPartPr/>
              <p14:nvPr/>
            </p14:nvContentPartPr>
            <p14:xfrm>
              <a:off x="9579642" y="3870085"/>
              <a:ext cx="256320" cy="18720"/>
            </p14:xfrm>
          </p:contentPart>
        </mc:Choice>
        <mc:Fallback>
          <p:pic>
            <p:nvPicPr>
              <p:cNvPr id="1312" name="Input penna 1311">
                <a:extLst>
                  <a:ext uri="{FF2B5EF4-FFF2-40B4-BE49-F238E27FC236}">
                    <a16:creationId xmlns:a16="http://schemas.microsoft.com/office/drawing/2014/main" id="{B71BDD9C-D236-017D-211A-8C96318CF97A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9572082" y="3862525"/>
                <a:ext cx="271440" cy="3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22" name="Gruppo 1321">
            <a:extLst>
              <a:ext uri="{FF2B5EF4-FFF2-40B4-BE49-F238E27FC236}">
                <a16:creationId xmlns:a16="http://schemas.microsoft.com/office/drawing/2014/main" id="{A07BEB26-3BE5-511C-8624-DC5133A3A7F5}"/>
              </a:ext>
            </a:extLst>
          </p:cNvPr>
          <p:cNvGrpSpPr/>
          <p:nvPr/>
        </p:nvGrpSpPr>
        <p:grpSpPr>
          <a:xfrm>
            <a:off x="10284882" y="3676405"/>
            <a:ext cx="723600" cy="303480"/>
            <a:chOff x="10284882" y="3676405"/>
            <a:chExt cx="723600" cy="30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15D6DBE9-F551-9CA8-663B-D765F80A6D31}"/>
                    </a:ext>
                  </a:extLst>
                </p14:cNvPr>
                <p14:cNvContentPartPr/>
                <p14:nvPr/>
              </p14:nvContentPartPr>
              <p14:xfrm>
                <a:off x="10284882" y="3676405"/>
                <a:ext cx="299160" cy="264600"/>
              </p14:xfrm>
            </p:contentPart>
          </mc:Choice>
          <mc:Fallback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15D6DBE9-F551-9CA8-663B-D765F80A6D3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277322" y="3668845"/>
                  <a:ext cx="3142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6A8F2210-E461-07A4-0153-E9C6B6B37304}"/>
                    </a:ext>
                  </a:extLst>
                </p14:cNvPr>
                <p14:cNvContentPartPr/>
                <p14:nvPr/>
              </p14:nvContentPartPr>
              <p14:xfrm>
                <a:off x="10711482" y="3739045"/>
                <a:ext cx="297000" cy="240840"/>
              </p14:xfrm>
            </p:contentPart>
          </mc:Choice>
          <mc:Fallback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6A8F2210-E461-07A4-0153-E9C6B6B3730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703922" y="3731485"/>
                  <a:ext cx="311760" cy="25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1315" name="Input penna 1314">
                <a:extLst>
                  <a:ext uri="{FF2B5EF4-FFF2-40B4-BE49-F238E27FC236}">
                    <a16:creationId xmlns:a16="http://schemas.microsoft.com/office/drawing/2014/main" id="{7EBF0CA5-FBEC-6ADE-5150-D1E9F349946A}"/>
                  </a:ext>
                </a:extLst>
              </p14:cNvPr>
              <p14:cNvContentPartPr/>
              <p14:nvPr/>
            </p14:nvContentPartPr>
            <p14:xfrm>
              <a:off x="8069082" y="4680805"/>
              <a:ext cx="54360" cy="1041840"/>
            </p14:xfrm>
          </p:contentPart>
        </mc:Choice>
        <mc:Fallback>
          <p:pic>
            <p:nvPicPr>
              <p:cNvPr id="1315" name="Input penna 1314">
                <a:extLst>
                  <a:ext uri="{FF2B5EF4-FFF2-40B4-BE49-F238E27FC236}">
                    <a16:creationId xmlns:a16="http://schemas.microsoft.com/office/drawing/2014/main" id="{7EBF0CA5-FBEC-6ADE-5150-D1E9F349946A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8061522" y="4673245"/>
                <a:ext cx="69480" cy="105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20" name="Gruppo 1319">
            <a:extLst>
              <a:ext uri="{FF2B5EF4-FFF2-40B4-BE49-F238E27FC236}">
                <a16:creationId xmlns:a16="http://schemas.microsoft.com/office/drawing/2014/main" id="{50EB47ED-38A0-DF68-9232-1657D624CF6B}"/>
              </a:ext>
            </a:extLst>
          </p:cNvPr>
          <p:cNvGrpSpPr/>
          <p:nvPr/>
        </p:nvGrpSpPr>
        <p:grpSpPr>
          <a:xfrm>
            <a:off x="8839842" y="5032165"/>
            <a:ext cx="294840" cy="178200"/>
            <a:chOff x="8839842" y="5032165"/>
            <a:chExt cx="294840" cy="17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16" name="Input penna 1315">
                  <a:extLst>
                    <a:ext uri="{FF2B5EF4-FFF2-40B4-BE49-F238E27FC236}">
                      <a16:creationId xmlns:a16="http://schemas.microsoft.com/office/drawing/2014/main" id="{33DCC8F9-FD2B-A8C1-24B4-EA9E2D56652D}"/>
                    </a:ext>
                  </a:extLst>
                </p14:cNvPr>
                <p14:cNvContentPartPr/>
                <p14:nvPr/>
              </p14:nvContentPartPr>
              <p14:xfrm>
                <a:off x="8876202" y="5032165"/>
                <a:ext cx="188640" cy="3960"/>
              </p14:xfrm>
            </p:contentPart>
          </mc:Choice>
          <mc:Fallback>
            <p:pic>
              <p:nvPicPr>
                <p:cNvPr id="1316" name="Input penna 1315">
                  <a:extLst>
                    <a:ext uri="{FF2B5EF4-FFF2-40B4-BE49-F238E27FC236}">
                      <a16:creationId xmlns:a16="http://schemas.microsoft.com/office/drawing/2014/main" id="{33DCC8F9-FD2B-A8C1-24B4-EA9E2D56652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868642" y="5024605"/>
                  <a:ext cx="2037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830946FF-5297-198A-BDF8-0B6E4611BE0B}"/>
                    </a:ext>
                  </a:extLst>
                </p14:cNvPr>
                <p14:cNvContentPartPr/>
                <p14:nvPr/>
              </p14:nvContentPartPr>
              <p14:xfrm>
                <a:off x="8839842" y="5158165"/>
                <a:ext cx="294840" cy="52200"/>
              </p14:xfrm>
            </p:contentPart>
          </mc:Choice>
          <mc:Fallback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830946FF-5297-198A-BDF8-0B6E4611BE0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832282" y="5150965"/>
                  <a:ext cx="309960" cy="6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1318" name="Input penna 1317">
                <a:extLst>
                  <a:ext uri="{FF2B5EF4-FFF2-40B4-BE49-F238E27FC236}">
                    <a16:creationId xmlns:a16="http://schemas.microsoft.com/office/drawing/2014/main" id="{EEA64317-4388-7C8D-4E47-B3C6D35BE23B}"/>
                  </a:ext>
                </a:extLst>
              </p14:cNvPr>
              <p14:cNvContentPartPr/>
              <p14:nvPr/>
            </p14:nvContentPartPr>
            <p14:xfrm>
              <a:off x="9792762" y="4881325"/>
              <a:ext cx="27360" cy="455040"/>
            </p14:xfrm>
          </p:contentPart>
        </mc:Choice>
        <mc:Fallback>
          <p:pic>
            <p:nvPicPr>
              <p:cNvPr id="1318" name="Input penna 1317">
                <a:extLst>
                  <a:ext uri="{FF2B5EF4-FFF2-40B4-BE49-F238E27FC236}">
                    <a16:creationId xmlns:a16="http://schemas.microsoft.com/office/drawing/2014/main" id="{EEA64317-4388-7C8D-4E47-B3C6D35BE23B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9785562" y="4873765"/>
                <a:ext cx="42480" cy="47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52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9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0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9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1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2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1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2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2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2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5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4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55" name="Fantastico! Avete completato tutte le vocali “semplici” coreane!…"/>
          <p:cNvSpPr txBox="1"/>
          <p:nvPr/>
        </p:nvSpPr>
        <p:spPr>
          <a:xfrm>
            <a:off x="2134274" y="601980"/>
            <a:ext cx="7892087" cy="764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99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Fantastico! Avete completato tutte le vocali “semplici” coreane!</a:t>
            </a:r>
          </a:p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99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Vediamo ora le 11 vocali “complesse”</a:t>
            </a:r>
          </a:p>
        </p:txBody>
      </p:sp>
      <p:pic>
        <p:nvPicPr>
          <p:cNvPr id="1356" name="Screenshot 2024-10-14 alle 22.01.25.png" descr="Screenshot 2024-10-14 alle 22.01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709" y="2118081"/>
            <a:ext cx="7059503" cy="3227656"/>
          </a:xfrm>
          <a:prstGeom prst="rect">
            <a:avLst/>
          </a:prstGeom>
          <a:ln w="12700">
            <a:miter lim="400000"/>
          </a:ln>
        </p:spPr>
      </p:pic>
      <p:sp>
        <p:nvSpPr>
          <p:cNvPr id="1357" name="Forma"/>
          <p:cNvSpPr/>
          <p:nvPr/>
        </p:nvSpPr>
        <p:spPr>
          <a:xfrm>
            <a:off x="8470226" y="2793760"/>
            <a:ext cx="152104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63" y="14256"/>
                </a:moveTo>
                <a:lnTo>
                  <a:pt x="12263" y="21600"/>
                </a:lnTo>
                <a:lnTo>
                  <a:pt x="0" y="10452"/>
                </a:lnTo>
                <a:lnTo>
                  <a:pt x="12263" y="0"/>
                </a:lnTo>
                <a:lnTo>
                  <a:pt x="12263" y="7344"/>
                </a:lnTo>
                <a:lnTo>
                  <a:pt x="21600" y="7837"/>
                </a:lnTo>
                <a:lnTo>
                  <a:pt x="21217" y="14134"/>
                </a:lnTo>
                <a:lnTo>
                  <a:pt x="12263" y="14256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E10AFF5-EA0F-E3DB-3362-FF4C81D62EA3}"/>
                  </a:ext>
                </a:extLst>
              </p14:cNvPr>
              <p14:cNvContentPartPr/>
              <p14:nvPr/>
            </p14:nvContentPartPr>
            <p14:xfrm>
              <a:off x="6971442" y="1507765"/>
              <a:ext cx="1584720" cy="1108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E10AFF5-EA0F-E3DB-3362-FF4C81D62E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64242" y="1500205"/>
                <a:ext cx="1599840" cy="12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0" name="Queste vocali si chiamano così non perché siano più difficili ma perché,…"/>
          <p:cNvSpPr txBox="1"/>
          <p:nvPr/>
        </p:nvSpPr>
        <p:spPr>
          <a:xfrm>
            <a:off x="1653946" y="450014"/>
            <a:ext cx="8884108" cy="1277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Queste vocali si chiamano così non perché siano più difficili ma perché,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per essere rappresentate usano più linee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(Per capirci ㅐ → ㅏ+ㅣ = ㅐ). Vediamole insieme!</a:t>
            </a:r>
          </a:p>
        </p:txBody>
      </p:sp>
      <p:pic>
        <p:nvPicPr>
          <p:cNvPr id="1421" name="Screenshot 2024-10-14 alle 22.14.04.png" descr="Screenshot 2024-10-14 alle 22.14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167" y="1787378"/>
            <a:ext cx="4686301" cy="468630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B0B76E8-8F46-0709-9459-4C640BECC9CE}"/>
                  </a:ext>
                </a:extLst>
              </p14:cNvPr>
              <p14:cNvContentPartPr/>
              <p14:nvPr/>
            </p14:nvContentPartPr>
            <p14:xfrm>
              <a:off x="7312722" y="853285"/>
              <a:ext cx="1440360" cy="5648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B0B76E8-8F46-0709-9459-4C640BECC9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5162" y="846085"/>
                <a:ext cx="1455480" cy="57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414D319-992E-2512-91F5-0CF6818AE427}"/>
                  </a:ext>
                </a:extLst>
              </p14:cNvPr>
              <p14:cNvContentPartPr/>
              <p14:nvPr/>
            </p14:nvContentPartPr>
            <p14:xfrm>
              <a:off x="6666420" y="2156235"/>
              <a:ext cx="1276200" cy="11340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414D319-992E-2512-91F5-0CF6818AE4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12420" y="2048595"/>
                <a:ext cx="1383840" cy="3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816D9FF-E65F-550C-15FE-DE07FD1D80AD}"/>
                  </a:ext>
                </a:extLst>
              </p14:cNvPr>
              <p14:cNvContentPartPr/>
              <p14:nvPr/>
            </p14:nvContentPartPr>
            <p14:xfrm>
              <a:off x="6514140" y="2905035"/>
              <a:ext cx="1410480" cy="1508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816D9FF-E65F-550C-15FE-DE07FD1D80A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60500" y="2797035"/>
                <a:ext cx="151812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214B9016-9894-6764-BE0D-81E3B58C8A13}"/>
                  </a:ext>
                </a:extLst>
              </p14:cNvPr>
              <p14:cNvContentPartPr/>
              <p14:nvPr/>
            </p14:nvContentPartPr>
            <p14:xfrm>
              <a:off x="3910980" y="3881715"/>
              <a:ext cx="1561320" cy="1173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214B9016-9894-6764-BE0D-81E3B58C8A1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57340" y="3773715"/>
                <a:ext cx="1668960" cy="3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C2F3509C-C8ED-0927-DA21-ECF1744C0D67}"/>
                  </a:ext>
                </a:extLst>
              </p14:cNvPr>
              <p14:cNvContentPartPr/>
              <p14:nvPr/>
            </p14:nvContentPartPr>
            <p14:xfrm>
              <a:off x="3974700" y="4535835"/>
              <a:ext cx="1559160" cy="11880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C2F3509C-C8ED-0927-DA21-ECF1744C0D6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920700" y="4427835"/>
                <a:ext cx="166680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5B666E8-DED9-3320-53DA-38A42B85953F}"/>
                  </a:ext>
                </a:extLst>
              </p14:cNvPr>
              <p14:cNvContentPartPr/>
              <p14:nvPr/>
            </p14:nvContentPartPr>
            <p14:xfrm>
              <a:off x="3981900" y="6010755"/>
              <a:ext cx="1422360" cy="1231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5B666E8-DED9-3320-53DA-38A42B85953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28260" y="5902755"/>
                <a:ext cx="153000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B4D4854E-9E3A-A35F-17D6-B7FCD629A7BD}"/>
                  </a:ext>
                </a:extLst>
              </p14:cNvPr>
              <p14:cNvContentPartPr/>
              <p14:nvPr/>
            </p14:nvContentPartPr>
            <p14:xfrm>
              <a:off x="6571380" y="5238915"/>
              <a:ext cx="1810440" cy="7164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B4D4854E-9E3A-A35F-17D6-B7FCD629A7B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517380" y="5130915"/>
                <a:ext cx="1918080" cy="28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421C0C27-73B4-D268-84B4-AFAB2A517094}"/>
              </a:ext>
            </a:extLst>
          </p:cNvPr>
          <p:cNvGrpSpPr/>
          <p:nvPr/>
        </p:nvGrpSpPr>
        <p:grpSpPr>
          <a:xfrm>
            <a:off x="8597160" y="1776800"/>
            <a:ext cx="661320" cy="1286280"/>
            <a:chOff x="8597160" y="1776800"/>
            <a:chExt cx="661320" cy="128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F5C2D29-1545-95AA-14A0-C3C65849F7AB}"/>
                    </a:ext>
                  </a:extLst>
                </p14:cNvPr>
                <p14:cNvContentPartPr/>
                <p14:nvPr/>
              </p14:nvContentPartPr>
              <p14:xfrm>
                <a:off x="8597160" y="1776800"/>
                <a:ext cx="473040" cy="5720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F5C2D29-1545-95AA-14A0-C3C65849F7A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589600" y="1769240"/>
                  <a:ext cx="488160" cy="58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FCD813C-28D1-ED99-5EE7-FDE34FCAD990}"/>
                    </a:ext>
                  </a:extLst>
                </p14:cNvPr>
                <p14:cNvContentPartPr/>
                <p14:nvPr/>
              </p14:nvContentPartPr>
              <p14:xfrm>
                <a:off x="8710920" y="2523440"/>
                <a:ext cx="547560" cy="539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FCD813C-28D1-ED99-5EE7-FDE34FCAD99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703360" y="2515880"/>
                  <a:ext cx="562680" cy="554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2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3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2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3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45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4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5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45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6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5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8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7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84" name="Screenshot 2024-10-14 alle 22.14.45.png" descr="Screenshot 2024-10-14 alle 22.14.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358" y="1001972"/>
            <a:ext cx="9357284" cy="460277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22CC79D-F594-F7FA-F515-6718741FC6DD}"/>
                  </a:ext>
                </a:extLst>
              </p14:cNvPr>
              <p14:cNvContentPartPr/>
              <p14:nvPr/>
            </p14:nvContentPartPr>
            <p14:xfrm>
              <a:off x="5741682" y="590845"/>
              <a:ext cx="55440" cy="234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22CC79D-F594-F7FA-F515-6718741FC6D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4122" y="583285"/>
                <a:ext cx="7056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577AD158-CF6D-41EF-103F-1B986CC7C099}"/>
                  </a:ext>
                </a:extLst>
              </p14:cNvPr>
              <p14:cNvContentPartPr/>
              <p14:nvPr/>
            </p14:nvContentPartPr>
            <p14:xfrm>
              <a:off x="5710362" y="1046605"/>
              <a:ext cx="26280" cy="57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577AD158-CF6D-41EF-103F-1B986CC7C09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02802" y="1039045"/>
                <a:ext cx="41400" cy="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4E3B3FEF-7531-D17E-6109-8589455F6700}"/>
                  </a:ext>
                </a:extLst>
              </p14:cNvPr>
              <p14:cNvContentPartPr/>
              <p14:nvPr/>
            </p14:nvContentPartPr>
            <p14:xfrm>
              <a:off x="6162162" y="714325"/>
              <a:ext cx="108720" cy="36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4E3B3FEF-7531-D17E-6109-8589455F67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54602" y="706765"/>
                <a:ext cx="12348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F2B813E6-3C06-A820-0051-B3DC9D14A2C8}"/>
                  </a:ext>
                </a:extLst>
              </p14:cNvPr>
              <p14:cNvContentPartPr/>
              <p14:nvPr/>
            </p14:nvContentPartPr>
            <p14:xfrm>
              <a:off x="6119322" y="837805"/>
              <a:ext cx="124200" cy="262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F2B813E6-3C06-A820-0051-B3DC9D14A2C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11762" y="830245"/>
                <a:ext cx="13932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8D2B86E0-2D39-B0C8-CAFE-C731412FAB8E}"/>
              </a:ext>
            </a:extLst>
          </p:cNvPr>
          <p:cNvGrpSpPr/>
          <p:nvPr/>
        </p:nvGrpSpPr>
        <p:grpSpPr>
          <a:xfrm>
            <a:off x="7022562" y="577885"/>
            <a:ext cx="329760" cy="398880"/>
            <a:chOff x="7022562" y="577885"/>
            <a:chExt cx="329760" cy="39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4709ABA-CC02-24D4-2CEC-CA11F689BDC0}"/>
                    </a:ext>
                  </a:extLst>
                </p14:cNvPr>
                <p14:cNvContentPartPr/>
                <p14:nvPr/>
              </p14:nvContentPartPr>
              <p14:xfrm>
                <a:off x="7022562" y="624685"/>
                <a:ext cx="248040" cy="352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4709ABA-CC02-24D4-2CEC-CA11F689BDC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015002" y="617125"/>
                  <a:ext cx="26316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D1CCA55-ACD9-CA02-8BA2-DAE938C306E2}"/>
                    </a:ext>
                  </a:extLst>
                </p14:cNvPr>
                <p14:cNvContentPartPr/>
                <p14:nvPr/>
              </p14:nvContentPartPr>
              <p14:xfrm>
                <a:off x="7107882" y="745645"/>
                <a:ext cx="140760" cy="60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D1CCA55-ACD9-CA02-8BA2-DAE938C306E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100322" y="738085"/>
                  <a:ext cx="1558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46EE2F1-7913-7178-0070-8C1D68ED657C}"/>
                    </a:ext>
                  </a:extLst>
                </p14:cNvPr>
                <p14:cNvContentPartPr/>
                <p14:nvPr/>
              </p14:nvContentPartPr>
              <p14:xfrm>
                <a:off x="7120122" y="577885"/>
                <a:ext cx="232200" cy="345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46EE2F1-7913-7178-0070-8C1D68ED657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112562" y="570325"/>
                  <a:ext cx="24732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E2960A11-A611-9BB7-105E-144F74D3598D}"/>
                  </a:ext>
                </a:extLst>
              </p14:cNvPr>
              <p14:cNvContentPartPr/>
              <p14:nvPr/>
            </p14:nvContentPartPr>
            <p14:xfrm>
              <a:off x="263202" y="464845"/>
              <a:ext cx="239760" cy="2552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E2960A11-A611-9BB7-105E-144F74D3598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5642" y="457285"/>
                <a:ext cx="25488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E103BFF-3DDD-7731-6EB6-8023A76BF288}"/>
                  </a:ext>
                </a:extLst>
              </p14:cNvPr>
              <p14:cNvContentPartPr/>
              <p14:nvPr/>
            </p14:nvContentPartPr>
            <p14:xfrm>
              <a:off x="744882" y="470965"/>
              <a:ext cx="117000" cy="2088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E103BFF-3DDD-7731-6EB6-8023A76BF28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37322" y="463405"/>
                <a:ext cx="1321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62011C30-0510-B25B-E179-7A03E0429309}"/>
                  </a:ext>
                </a:extLst>
              </p14:cNvPr>
              <p14:cNvContentPartPr/>
              <p14:nvPr/>
            </p14:nvContentPartPr>
            <p14:xfrm>
              <a:off x="741642" y="622525"/>
              <a:ext cx="126360" cy="1584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62011C30-0510-B25B-E179-7A03E042930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34082" y="614965"/>
                <a:ext cx="14148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3A5DC974-FBDB-3854-7C90-91CB2EE78722}"/>
                  </a:ext>
                </a:extLst>
              </p14:cNvPr>
              <p14:cNvContentPartPr/>
              <p14:nvPr/>
            </p14:nvContentPartPr>
            <p14:xfrm>
              <a:off x="1219722" y="497965"/>
              <a:ext cx="114480" cy="20592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3A5DC974-FBDB-3854-7C90-91CB2EE7872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212162" y="490405"/>
                <a:ext cx="129600" cy="22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uppo 25">
            <a:extLst>
              <a:ext uri="{FF2B5EF4-FFF2-40B4-BE49-F238E27FC236}">
                <a16:creationId xmlns:a16="http://schemas.microsoft.com/office/drawing/2014/main" id="{CC73AF81-9537-4E87-3613-54E779A7C691}"/>
              </a:ext>
            </a:extLst>
          </p:cNvPr>
          <p:cNvGrpSpPr/>
          <p:nvPr/>
        </p:nvGrpSpPr>
        <p:grpSpPr>
          <a:xfrm>
            <a:off x="1494762" y="348565"/>
            <a:ext cx="1657800" cy="399960"/>
            <a:chOff x="1494762" y="348565"/>
            <a:chExt cx="1657800" cy="39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7D8F2A7-7450-F26E-492B-AD471FBE1E04}"/>
                    </a:ext>
                  </a:extLst>
                </p14:cNvPr>
                <p14:cNvContentPartPr/>
                <p14:nvPr/>
              </p14:nvContentPartPr>
              <p14:xfrm>
                <a:off x="1494762" y="477445"/>
                <a:ext cx="146160" cy="2710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7D8F2A7-7450-F26E-492B-AD471FBE1E0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87202" y="469885"/>
                  <a:ext cx="1609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57A6742-3F6E-8C65-47DF-C4F8A7933525}"/>
                    </a:ext>
                  </a:extLst>
                </p14:cNvPr>
                <p14:cNvContentPartPr/>
                <p14:nvPr/>
              </p14:nvContentPartPr>
              <p14:xfrm>
                <a:off x="1689522" y="499045"/>
                <a:ext cx="146880" cy="1288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57A6742-3F6E-8C65-47DF-C4F8A793352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81962" y="491485"/>
                  <a:ext cx="1620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2D01CE8-5DC3-796F-497C-C6A367DF24F5}"/>
                    </a:ext>
                  </a:extLst>
                </p14:cNvPr>
                <p14:cNvContentPartPr/>
                <p14:nvPr/>
              </p14:nvContentPartPr>
              <p14:xfrm>
                <a:off x="1923882" y="348565"/>
                <a:ext cx="69480" cy="3196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2D01CE8-5DC3-796F-497C-C6A367DF24F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916322" y="341005"/>
                  <a:ext cx="8460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FCEB997-FE9F-F9CE-E9A1-D681F16F0D42}"/>
                    </a:ext>
                  </a:extLst>
                </p14:cNvPr>
                <p14:cNvContentPartPr/>
                <p14:nvPr/>
              </p14:nvContentPartPr>
              <p14:xfrm>
                <a:off x="2040162" y="512005"/>
                <a:ext cx="105480" cy="1558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FCEB997-FE9F-F9CE-E9A1-D681F16F0D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032602" y="504445"/>
                  <a:ext cx="1206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766F2F6-1F70-6BC6-A7F8-017F59C945C3}"/>
                    </a:ext>
                  </a:extLst>
                </p14:cNvPr>
                <p14:cNvContentPartPr/>
                <p14:nvPr/>
              </p14:nvContentPartPr>
              <p14:xfrm>
                <a:off x="2208642" y="549805"/>
                <a:ext cx="111600" cy="1098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766F2F6-1F70-6BC6-A7F8-017F59C945C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201082" y="542245"/>
                  <a:ext cx="1267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E285D8E-AD6C-739B-82E1-FEB196E77619}"/>
                    </a:ext>
                  </a:extLst>
                </p14:cNvPr>
                <p14:cNvContentPartPr/>
                <p14:nvPr/>
              </p14:nvContentPartPr>
              <p14:xfrm>
                <a:off x="2401962" y="508765"/>
                <a:ext cx="101160" cy="1432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E285D8E-AD6C-739B-82E1-FEB196E7761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394402" y="501205"/>
                  <a:ext cx="1162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DFB7E21-9FA9-A406-3EAF-3522423AA7D8}"/>
                    </a:ext>
                  </a:extLst>
                </p14:cNvPr>
                <p14:cNvContentPartPr/>
                <p14:nvPr/>
              </p14:nvContentPartPr>
              <p14:xfrm>
                <a:off x="2570802" y="505525"/>
                <a:ext cx="100080" cy="1429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DFB7E21-9FA9-A406-3EAF-3522423AA7D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563242" y="497965"/>
                  <a:ext cx="1152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1C4B9F6-BA9A-077E-A91E-287B2B5A4C8B}"/>
                    </a:ext>
                  </a:extLst>
                </p14:cNvPr>
                <p14:cNvContentPartPr/>
                <p14:nvPr/>
              </p14:nvContentPartPr>
              <p14:xfrm>
                <a:off x="2774562" y="378805"/>
                <a:ext cx="4680" cy="2559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1C4B9F6-BA9A-077E-A91E-287B2B5A4C8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767002" y="371245"/>
                  <a:ext cx="194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81E5DBE-70AF-1F78-C4EF-8024DF8C8404}"/>
                    </a:ext>
                  </a:extLst>
                </p14:cNvPr>
                <p14:cNvContentPartPr/>
                <p14:nvPr/>
              </p14:nvContentPartPr>
              <p14:xfrm>
                <a:off x="2809842" y="544405"/>
                <a:ext cx="49320" cy="144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81E5DBE-70AF-1F78-C4EF-8024DF8C840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802282" y="536845"/>
                  <a:ext cx="64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673319A-DB62-9A1E-0D4F-727DA27767AA}"/>
                    </a:ext>
                  </a:extLst>
                </p14:cNvPr>
                <p14:cNvContentPartPr/>
                <p14:nvPr/>
              </p14:nvContentPartPr>
              <p14:xfrm>
                <a:off x="2970042" y="537925"/>
                <a:ext cx="182520" cy="1443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673319A-DB62-9A1E-0D4F-727DA27767A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962482" y="530365"/>
                  <a:ext cx="197640" cy="15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2B22E005-BF90-837E-EED2-4E70E0484E53}"/>
                  </a:ext>
                </a:extLst>
              </p14:cNvPr>
              <p14:cNvContentPartPr/>
              <p14:nvPr/>
            </p14:nvContentPartPr>
            <p14:xfrm>
              <a:off x="623922" y="1584805"/>
              <a:ext cx="80280" cy="109152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2B22E005-BF90-837E-EED2-4E70E0484E5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16722" y="1577245"/>
                <a:ext cx="95400" cy="110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123E8E0C-E91E-C250-9C0A-59DD4208BA9D}"/>
              </a:ext>
            </a:extLst>
          </p:cNvPr>
          <p:cNvGrpSpPr/>
          <p:nvPr/>
        </p:nvGrpSpPr>
        <p:grpSpPr>
          <a:xfrm>
            <a:off x="657402" y="1602085"/>
            <a:ext cx="319680" cy="981000"/>
            <a:chOff x="657402" y="1602085"/>
            <a:chExt cx="319680" cy="98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4E27D05-DF5A-33AC-D155-067F0014E7FA}"/>
                    </a:ext>
                  </a:extLst>
                </p14:cNvPr>
                <p14:cNvContentPartPr/>
                <p14:nvPr/>
              </p14:nvContentPartPr>
              <p14:xfrm>
                <a:off x="657402" y="2083765"/>
                <a:ext cx="266760" cy="20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4E27D05-DF5A-33AC-D155-067F0014E7F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49842" y="2076205"/>
                  <a:ext cx="2818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A7973B9-1671-DCDE-82C1-2B3E9BD566C8}"/>
                    </a:ext>
                  </a:extLst>
                </p14:cNvPr>
                <p14:cNvContentPartPr/>
                <p14:nvPr/>
              </p14:nvContentPartPr>
              <p14:xfrm>
                <a:off x="905082" y="1602085"/>
                <a:ext cx="72000" cy="981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A7973B9-1671-DCDE-82C1-2B3E9BD566C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97522" y="1594525"/>
                  <a:ext cx="87120" cy="9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F8E665E9-54B6-D40D-6491-6B86726C609C}"/>
              </a:ext>
            </a:extLst>
          </p:cNvPr>
          <p:cNvGrpSpPr/>
          <p:nvPr/>
        </p:nvGrpSpPr>
        <p:grpSpPr>
          <a:xfrm>
            <a:off x="3415362" y="151645"/>
            <a:ext cx="1378800" cy="829440"/>
            <a:chOff x="3415362" y="151645"/>
            <a:chExt cx="1378800" cy="82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2388CFA-D6E7-29E8-1093-2C21EB5F3466}"/>
                    </a:ext>
                  </a:extLst>
                </p14:cNvPr>
                <p14:cNvContentPartPr/>
                <p14:nvPr/>
              </p14:nvContentPartPr>
              <p14:xfrm>
                <a:off x="3415362" y="151645"/>
                <a:ext cx="340560" cy="829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2388CFA-D6E7-29E8-1093-2C21EB5F346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407802" y="144085"/>
                  <a:ext cx="355680" cy="84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FDC0DD7-45D9-5B9C-1C64-438EE4050F26}"/>
                    </a:ext>
                  </a:extLst>
                </p14:cNvPr>
                <p14:cNvContentPartPr/>
                <p14:nvPr/>
              </p14:nvContentPartPr>
              <p14:xfrm>
                <a:off x="3760242" y="446845"/>
                <a:ext cx="186120" cy="184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FDC0DD7-45D9-5B9C-1C64-438EE4050F2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752682" y="439645"/>
                  <a:ext cx="2012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F2918FC-CCFF-20A9-9508-84F295C25C90}"/>
                    </a:ext>
                  </a:extLst>
                </p14:cNvPr>
                <p14:cNvContentPartPr/>
                <p14:nvPr/>
              </p14:nvContentPartPr>
              <p14:xfrm>
                <a:off x="4009362" y="440365"/>
                <a:ext cx="172080" cy="304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F2918FC-CCFF-20A9-9508-84F295C25C9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001802" y="432805"/>
                  <a:ext cx="18720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12D263B-6BD4-D103-6CB3-052F584410D0}"/>
                    </a:ext>
                  </a:extLst>
                </p14:cNvPr>
                <p14:cNvContentPartPr/>
                <p14:nvPr/>
              </p14:nvContentPartPr>
              <p14:xfrm>
                <a:off x="4190442" y="415525"/>
                <a:ext cx="117000" cy="228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12D263B-6BD4-D103-6CB3-052F584410D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182882" y="407965"/>
                  <a:ext cx="1321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DA78489-510E-6672-76A8-B12297DFCEC4}"/>
                    </a:ext>
                  </a:extLst>
                </p14:cNvPr>
                <p14:cNvContentPartPr/>
                <p14:nvPr/>
              </p14:nvContentPartPr>
              <p14:xfrm>
                <a:off x="4334082" y="463405"/>
                <a:ext cx="104400" cy="183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DA78489-510E-6672-76A8-B12297DFCEC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26522" y="455845"/>
                  <a:ext cx="1195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858C553-CC19-449B-4666-99FD2B558DE2}"/>
                    </a:ext>
                  </a:extLst>
                </p14:cNvPr>
                <p14:cNvContentPartPr/>
                <p14:nvPr/>
              </p14:nvContentPartPr>
              <p14:xfrm>
                <a:off x="4476642" y="268285"/>
                <a:ext cx="118080" cy="3564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858C553-CC19-449B-4666-99FD2B558DE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469082" y="260725"/>
                  <a:ext cx="13284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128CCD7-5BD7-BBE3-01B2-9A6A4E12F90C}"/>
                    </a:ext>
                  </a:extLst>
                </p14:cNvPr>
                <p14:cNvContentPartPr/>
                <p14:nvPr/>
              </p14:nvContentPartPr>
              <p14:xfrm>
                <a:off x="4513002" y="448285"/>
                <a:ext cx="93960" cy="52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128CCD7-5BD7-BBE3-01B2-9A6A4E12F90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505442" y="440725"/>
                  <a:ext cx="1090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D10CD3B-0F28-CF7D-CBBF-BB84B6C82829}"/>
                    </a:ext>
                  </a:extLst>
                </p14:cNvPr>
                <p14:cNvContentPartPr/>
                <p14:nvPr/>
              </p14:nvContentPartPr>
              <p14:xfrm>
                <a:off x="4623162" y="458005"/>
                <a:ext cx="171000" cy="1497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D10CD3B-0F28-CF7D-CBBF-BB84B6C8282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615602" y="450445"/>
                  <a:ext cx="18612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F9DF7233-0A8D-DFE9-4FFB-D9303F3FAB20}"/>
              </a:ext>
            </a:extLst>
          </p:cNvPr>
          <p:cNvGrpSpPr/>
          <p:nvPr/>
        </p:nvGrpSpPr>
        <p:grpSpPr>
          <a:xfrm>
            <a:off x="9700242" y="4908325"/>
            <a:ext cx="1129320" cy="626040"/>
            <a:chOff x="9700242" y="4908325"/>
            <a:chExt cx="1129320" cy="62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09D5F6FA-6EBA-F8B4-1A76-51F4DD9E67FF}"/>
                    </a:ext>
                  </a:extLst>
                </p14:cNvPr>
                <p14:cNvContentPartPr/>
                <p14:nvPr/>
              </p14:nvContentPartPr>
              <p14:xfrm>
                <a:off x="9700242" y="4908325"/>
                <a:ext cx="316440" cy="502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09D5F6FA-6EBA-F8B4-1A76-51F4DD9E67F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692682" y="4900765"/>
                  <a:ext cx="331560" cy="51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206B7C9-6B65-EFB0-D163-D740D68D85FF}"/>
                    </a:ext>
                  </a:extLst>
                </p14:cNvPr>
                <p14:cNvContentPartPr/>
                <p14:nvPr/>
              </p14:nvContentPartPr>
              <p14:xfrm>
                <a:off x="10065642" y="4932805"/>
                <a:ext cx="54360" cy="5788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206B7C9-6B65-EFB0-D163-D740D68D85F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058082" y="4925245"/>
                  <a:ext cx="69480" cy="59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04022C5-0C39-E31F-52F6-0DDB314884FB}"/>
                    </a:ext>
                  </a:extLst>
                </p14:cNvPr>
                <p14:cNvContentPartPr/>
                <p14:nvPr/>
              </p14:nvContentPartPr>
              <p14:xfrm>
                <a:off x="10083282" y="5225485"/>
                <a:ext cx="108360" cy="511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04022C5-0C39-E31F-52F6-0DDB314884F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075722" y="5217925"/>
                  <a:ext cx="1234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EEDD0E3F-3FAB-C457-8932-D2DC567C554A}"/>
                    </a:ext>
                  </a:extLst>
                </p14:cNvPr>
                <p14:cNvContentPartPr/>
                <p14:nvPr/>
              </p14:nvContentPartPr>
              <p14:xfrm>
                <a:off x="10175802" y="4965565"/>
                <a:ext cx="56520" cy="5688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EEDD0E3F-3FAB-C457-8932-D2DC567C554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168242" y="4958005"/>
                  <a:ext cx="71640" cy="58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66AA057-5A78-0F7D-6051-21987C386D21}"/>
                    </a:ext>
                  </a:extLst>
                </p14:cNvPr>
                <p14:cNvContentPartPr/>
                <p14:nvPr/>
              </p14:nvContentPartPr>
              <p14:xfrm>
                <a:off x="10456962" y="4963405"/>
                <a:ext cx="184320" cy="4345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66AA057-5A78-0F7D-6051-21987C386D2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449402" y="4955845"/>
                  <a:ext cx="19944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5D020EF-F4D6-FA7D-79C0-BF895B7D39A3}"/>
                    </a:ext>
                  </a:extLst>
                </p14:cNvPr>
                <p14:cNvContentPartPr/>
                <p14:nvPr/>
              </p14:nvContentPartPr>
              <p14:xfrm>
                <a:off x="10771962" y="4961245"/>
                <a:ext cx="57600" cy="5101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5D020EF-F4D6-FA7D-79C0-BF895B7D39A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764402" y="4953685"/>
                  <a:ext cx="72720" cy="52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4ECDA74D-C7DC-5D81-A609-13B058B3B1F0}"/>
              </a:ext>
            </a:extLst>
          </p:cNvPr>
          <p:cNvGrpSpPr/>
          <p:nvPr/>
        </p:nvGrpSpPr>
        <p:grpSpPr>
          <a:xfrm>
            <a:off x="9691962" y="5722285"/>
            <a:ext cx="1139400" cy="487800"/>
            <a:chOff x="9691962" y="5722285"/>
            <a:chExt cx="1139400" cy="48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E6827AEB-A335-75F0-EFB2-7AD21C8D09B4}"/>
                    </a:ext>
                  </a:extLst>
                </p14:cNvPr>
                <p14:cNvContentPartPr/>
                <p14:nvPr/>
              </p14:nvContentPartPr>
              <p14:xfrm>
                <a:off x="9691962" y="5722285"/>
                <a:ext cx="236520" cy="4053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E6827AEB-A335-75F0-EFB2-7AD21C8D09B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684402" y="5714725"/>
                  <a:ext cx="25164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D6B20490-7487-C45F-72AB-253D5B398528}"/>
                    </a:ext>
                  </a:extLst>
                </p14:cNvPr>
                <p14:cNvContentPartPr/>
                <p14:nvPr/>
              </p14:nvContentPartPr>
              <p14:xfrm>
                <a:off x="9762882" y="5943325"/>
                <a:ext cx="199080" cy="187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D6B20490-7487-C45F-72AB-253D5B39852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755322" y="5935765"/>
                  <a:ext cx="2142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73F06C1-CFAD-C7E4-2BD2-8458350E68D1}"/>
                    </a:ext>
                  </a:extLst>
                </p14:cNvPr>
                <p14:cNvContentPartPr/>
                <p14:nvPr/>
              </p14:nvContentPartPr>
              <p14:xfrm>
                <a:off x="10013442" y="5809045"/>
                <a:ext cx="133560" cy="2894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73F06C1-CFAD-C7E4-2BD2-8458350E68D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005882" y="5801485"/>
                  <a:ext cx="14868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A57F0669-D646-C5AC-DD6F-14C9324DFD64}"/>
                    </a:ext>
                  </a:extLst>
                </p14:cNvPr>
                <p14:cNvContentPartPr/>
                <p14:nvPr/>
              </p14:nvContentPartPr>
              <p14:xfrm>
                <a:off x="10058082" y="5897605"/>
                <a:ext cx="68040" cy="586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A57F0669-D646-C5AC-DD6F-14C9324DFD6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050522" y="5890045"/>
                  <a:ext cx="831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9F8FFFA-1AA4-D8BA-34BC-ABFA7C3512AD}"/>
                    </a:ext>
                  </a:extLst>
                </p14:cNvPr>
                <p14:cNvContentPartPr/>
                <p14:nvPr/>
              </p14:nvContentPartPr>
              <p14:xfrm>
                <a:off x="10075002" y="5759005"/>
                <a:ext cx="115920" cy="306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9F8FFFA-1AA4-D8BA-34BC-ABFA7C3512A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067442" y="5751445"/>
                  <a:ext cx="1310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8F09482-DFD7-5A1E-B615-96E05F7D057A}"/>
                    </a:ext>
                  </a:extLst>
                </p14:cNvPr>
                <p14:cNvContentPartPr/>
                <p14:nvPr/>
              </p14:nvContentPartPr>
              <p14:xfrm>
                <a:off x="10419162" y="5784205"/>
                <a:ext cx="283320" cy="3618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8F09482-DFD7-5A1E-B615-96E05F7D057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411602" y="5776645"/>
                  <a:ext cx="29844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F0EE09F-2F33-E9C3-D238-1B1C16DEB338}"/>
                    </a:ext>
                  </a:extLst>
                </p14:cNvPr>
                <p14:cNvContentPartPr/>
                <p14:nvPr/>
              </p14:nvContentPartPr>
              <p14:xfrm>
                <a:off x="10787442" y="5793925"/>
                <a:ext cx="43920" cy="416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F0EE09F-2F33-E9C3-D238-1B1C16DEB33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779882" y="5786365"/>
                  <a:ext cx="59040" cy="43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408" name="Input penna 1407">
                <a:extLst>
                  <a:ext uri="{FF2B5EF4-FFF2-40B4-BE49-F238E27FC236}">
                    <a16:creationId xmlns:a16="http://schemas.microsoft.com/office/drawing/2014/main" id="{125DE82F-36BC-756E-27E6-7EE844B46EE6}"/>
                  </a:ext>
                </a:extLst>
              </p14:cNvPr>
              <p14:cNvContentPartPr/>
              <p14:nvPr/>
            </p14:nvContentPartPr>
            <p14:xfrm>
              <a:off x="11204682" y="4491445"/>
              <a:ext cx="542520" cy="779760"/>
            </p14:xfrm>
          </p:contentPart>
        </mc:Choice>
        <mc:Fallback>
          <p:pic>
            <p:nvPicPr>
              <p:cNvPr id="1408" name="Input penna 1407">
                <a:extLst>
                  <a:ext uri="{FF2B5EF4-FFF2-40B4-BE49-F238E27FC236}">
                    <a16:creationId xmlns:a16="http://schemas.microsoft.com/office/drawing/2014/main" id="{125DE82F-36BC-756E-27E6-7EE844B46EE6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11197122" y="4483885"/>
                <a:ext cx="557280" cy="794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8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0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8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0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1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0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1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1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1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4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3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47" name="Screenshot 2024-10-14 alle 22.17.31.png" descr="Screenshot 2024-10-14 alle 22.17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178" y="785704"/>
            <a:ext cx="9560279" cy="503530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12F451D-0C54-4982-257E-20175977E24A}"/>
                  </a:ext>
                </a:extLst>
              </p14:cNvPr>
              <p14:cNvContentPartPr/>
              <p14:nvPr/>
            </p14:nvContentPartPr>
            <p14:xfrm>
              <a:off x="2364522" y="4479565"/>
              <a:ext cx="1236240" cy="620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12F451D-0C54-4982-257E-20175977E24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56962" y="4472005"/>
                <a:ext cx="1251360" cy="635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16CD244E-425F-8D27-D850-3C472A2A866F}"/>
              </a:ext>
            </a:extLst>
          </p:cNvPr>
          <p:cNvGrpSpPr/>
          <p:nvPr/>
        </p:nvGrpSpPr>
        <p:grpSpPr>
          <a:xfrm>
            <a:off x="9706722" y="5309725"/>
            <a:ext cx="573480" cy="508320"/>
            <a:chOff x="9706722" y="5309725"/>
            <a:chExt cx="573480" cy="50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43FB99E-4AC7-F894-FFAB-4105C9543330}"/>
                    </a:ext>
                  </a:extLst>
                </p14:cNvPr>
                <p14:cNvContentPartPr/>
                <p14:nvPr/>
              </p14:nvContentPartPr>
              <p14:xfrm>
                <a:off x="9706722" y="5343565"/>
                <a:ext cx="249840" cy="3801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43FB99E-4AC7-F894-FFAB-4105C954333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699162" y="5336005"/>
                  <a:ext cx="26496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5CCA221-D52D-F083-D77B-1FFEA01ECE2F}"/>
                    </a:ext>
                  </a:extLst>
                </p14:cNvPr>
                <p14:cNvContentPartPr/>
                <p14:nvPr/>
              </p14:nvContentPartPr>
              <p14:xfrm>
                <a:off x="10028202" y="5487565"/>
                <a:ext cx="77400" cy="5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5CCA221-D52D-F083-D77B-1FFEA01ECE2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20642" y="5480005"/>
                  <a:ext cx="925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C3209CB-E137-FC2F-BC6A-47F9FBB0FC25}"/>
                    </a:ext>
                  </a:extLst>
                </p14:cNvPr>
                <p14:cNvContentPartPr/>
                <p14:nvPr/>
              </p14:nvContentPartPr>
              <p14:xfrm>
                <a:off x="10117482" y="5309725"/>
                <a:ext cx="31680" cy="4356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C3209CB-E137-FC2F-BC6A-47F9FBB0FC2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109922" y="5302165"/>
                  <a:ext cx="4644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DC26107-DE41-24B7-CB2E-F6215B89A656}"/>
                    </a:ext>
                  </a:extLst>
                </p14:cNvPr>
                <p14:cNvContentPartPr/>
                <p14:nvPr/>
              </p14:nvContentPartPr>
              <p14:xfrm>
                <a:off x="10204962" y="5353285"/>
                <a:ext cx="75240" cy="4647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DC26107-DE41-24B7-CB2E-F6215B89A65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197402" y="5345725"/>
                  <a:ext cx="90360" cy="47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F7569435-5050-9086-1C4F-66874AC751BE}"/>
              </a:ext>
            </a:extLst>
          </p:cNvPr>
          <p:cNvGrpSpPr/>
          <p:nvPr/>
        </p:nvGrpSpPr>
        <p:grpSpPr>
          <a:xfrm>
            <a:off x="10553442" y="5319445"/>
            <a:ext cx="365400" cy="436680"/>
            <a:chOff x="10553442" y="5319445"/>
            <a:chExt cx="365400" cy="43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7EBD6D8-ABD9-2207-6273-7CD0B01798CB}"/>
                    </a:ext>
                  </a:extLst>
                </p14:cNvPr>
                <p14:cNvContentPartPr/>
                <p14:nvPr/>
              </p14:nvContentPartPr>
              <p14:xfrm>
                <a:off x="10553442" y="5321965"/>
                <a:ext cx="120960" cy="289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7EBD6D8-ABD9-2207-6273-7CD0B01798C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545882" y="5314405"/>
                  <a:ext cx="13608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9D3E719-BEAF-FED2-C29C-2122AB52B047}"/>
                    </a:ext>
                  </a:extLst>
                </p14:cNvPr>
                <p14:cNvContentPartPr/>
                <p14:nvPr/>
              </p14:nvContentPartPr>
              <p14:xfrm>
                <a:off x="10620042" y="5467765"/>
                <a:ext cx="128160" cy="1400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9D3E719-BEAF-FED2-C29C-2122AB52B04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612482" y="5460565"/>
                  <a:ext cx="1432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2A7F2F3-5B08-5BEC-0883-A42B23013F0D}"/>
                    </a:ext>
                  </a:extLst>
                </p14:cNvPr>
                <p14:cNvContentPartPr/>
                <p14:nvPr/>
              </p14:nvContentPartPr>
              <p14:xfrm>
                <a:off x="10774122" y="5480005"/>
                <a:ext cx="84600" cy="32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2A7F2F3-5B08-5BEC-0883-A42B23013F0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766562" y="5472445"/>
                  <a:ext cx="997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34EBB24-892B-1F63-A871-73CBF48B5F9A}"/>
                    </a:ext>
                  </a:extLst>
                </p14:cNvPr>
                <p14:cNvContentPartPr/>
                <p14:nvPr/>
              </p14:nvContentPartPr>
              <p14:xfrm>
                <a:off x="10835322" y="5319445"/>
                <a:ext cx="83520" cy="436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34EBB24-892B-1F63-A871-73CBF48B5F9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827762" y="5312245"/>
                  <a:ext cx="98640" cy="45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F6386787-B09B-2981-42C4-D556B72D3D63}"/>
              </a:ext>
            </a:extLst>
          </p:cNvPr>
          <p:cNvGrpSpPr/>
          <p:nvPr/>
        </p:nvGrpSpPr>
        <p:grpSpPr>
          <a:xfrm>
            <a:off x="10860522" y="4509805"/>
            <a:ext cx="453960" cy="380520"/>
            <a:chOff x="10860522" y="4509805"/>
            <a:chExt cx="453960" cy="38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51D1F81-E66C-69DF-A312-FD43F5CD9B92}"/>
                    </a:ext>
                  </a:extLst>
                </p14:cNvPr>
                <p14:cNvContentPartPr/>
                <p14:nvPr/>
              </p14:nvContentPartPr>
              <p14:xfrm>
                <a:off x="10860522" y="4509805"/>
                <a:ext cx="147960" cy="3088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51D1F81-E66C-69DF-A312-FD43F5CD9B9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852962" y="4502245"/>
                  <a:ext cx="16308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BEC5080-4E24-E91B-7F07-F58C46CAD716}"/>
                    </a:ext>
                  </a:extLst>
                </p14:cNvPr>
                <p14:cNvContentPartPr/>
                <p14:nvPr/>
              </p14:nvContentPartPr>
              <p14:xfrm>
                <a:off x="11039442" y="4564165"/>
                <a:ext cx="160560" cy="3261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BEC5080-4E24-E91B-7F07-F58C46CAD71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031882" y="4556605"/>
                  <a:ext cx="17568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CD26B11-7806-F6D3-8E33-03303005805B}"/>
                    </a:ext>
                  </a:extLst>
                </p14:cNvPr>
                <p14:cNvContentPartPr/>
                <p14:nvPr/>
              </p14:nvContentPartPr>
              <p14:xfrm>
                <a:off x="11123682" y="4741645"/>
                <a:ext cx="190800" cy="586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CD26B11-7806-F6D3-8E33-03303005805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116122" y="4734085"/>
                  <a:ext cx="20592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F5A99E4C-E95C-AF60-68DE-F71D34C743DF}"/>
              </a:ext>
            </a:extLst>
          </p:cNvPr>
          <p:cNvGrpSpPr/>
          <p:nvPr/>
        </p:nvGrpSpPr>
        <p:grpSpPr>
          <a:xfrm>
            <a:off x="9684042" y="6139165"/>
            <a:ext cx="991440" cy="497160"/>
            <a:chOff x="9684042" y="6139165"/>
            <a:chExt cx="991440" cy="49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142FC7A-542F-518D-534E-CDE4C9E12BB3}"/>
                    </a:ext>
                  </a:extLst>
                </p14:cNvPr>
                <p14:cNvContentPartPr/>
                <p14:nvPr/>
              </p14:nvContentPartPr>
              <p14:xfrm>
                <a:off x="9684042" y="6260485"/>
                <a:ext cx="273600" cy="3456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142FC7A-542F-518D-534E-CDE4C9E12BB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676482" y="6252925"/>
                  <a:ext cx="28872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7050E79-39FE-3FE9-B0A1-58754172F937}"/>
                    </a:ext>
                  </a:extLst>
                </p14:cNvPr>
                <p14:cNvContentPartPr/>
                <p14:nvPr/>
              </p14:nvContentPartPr>
              <p14:xfrm>
                <a:off x="9991482" y="6192085"/>
                <a:ext cx="50400" cy="3967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7050E79-39FE-3FE9-B0A1-58754172F93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984282" y="6184525"/>
                  <a:ext cx="6552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902A58A-7E66-F070-4733-DF218AF0644E}"/>
                    </a:ext>
                  </a:extLst>
                </p14:cNvPr>
                <p14:cNvContentPartPr/>
                <p14:nvPr/>
              </p14:nvContentPartPr>
              <p14:xfrm>
                <a:off x="9985002" y="6390445"/>
                <a:ext cx="130680" cy="79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902A58A-7E66-F070-4733-DF218AF0644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977802" y="6382885"/>
                  <a:ext cx="1458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9E2BCC1-EB24-584A-847C-334DDB33450F}"/>
                    </a:ext>
                  </a:extLst>
                </p14:cNvPr>
                <p14:cNvContentPartPr/>
                <p14:nvPr/>
              </p14:nvContentPartPr>
              <p14:xfrm>
                <a:off x="10132242" y="6139165"/>
                <a:ext cx="58680" cy="4971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9E2BCC1-EB24-584A-847C-334DDB33450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124682" y="6131605"/>
                  <a:ext cx="7380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137C3CB-0F79-3322-1797-B4280F3917F1}"/>
                    </a:ext>
                  </a:extLst>
                </p14:cNvPr>
                <p14:cNvContentPartPr/>
                <p14:nvPr/>
              </p14:nvContentPartPr>
              <p14:xfrm>
                <a:off x="10280922" y="6171565"/>
                <a:ext cx="158400" cy="3510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137C3CB-0F79-3322-1797-B4280F3917F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273362" y="6164005"/>
                  <a:ext cx="17352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929D618-8468-1898-8EB9-3B9F695EEA1F}"/>
                    </a:ext>
                  </a:extLst>
                </p14:cNvPr>
                <p14:cNvContentPartPr/>
                <p14:nvPr/>
              </p14:nvContentPartPr>
              <p14:xfrm>
                <a:off x="10346442" y="6370645"/>
                <a:ext cx="117000" cy="1162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929D618-8468-1898-8EB9-3B9F695EEA1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338882" y="6363085"/>
                  <a:ext cx="1321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5F33F16-3343-F70C-429D-41F137369174}"/>
                    </a:ext>
                  </a:extLst>
                </p14:cNvPr>
                <p14:cNvContentPartPr/>
                <p14:nvPr/>
              </p14:nvContentPartPr>
              <p14:xfrm>
                <a:off x="10539042" y="6363085"/>
                <a:ext cx="48240" cy="3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5F33F16-3343-F70C-429D-41F13736917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531482" y="6355525"/>
                  <a:ext cx="633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AE265F6-38BA-A92B-C8F3-3061DC7AD685}"/>
                    </a:ext>
                  </a:extLst>
                </p14:cNvPr>
                <p14:cNvContentPartPr/>
                <p14:nvPr/>
              </p14:nvContentPartPr>
              <p14:xfrm>
                <a:off x="10632642" y="6218005"/>
                <a:ext cx="42840" cy="374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AE265F6-38BA-A92B-C8F3-3061DC7AD68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625082" y="6210805"/>
                  <a:ext cx="57960" cy="38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AF937F83-C1B6-592D-561E-D548AEDE363C}"/>
              </a:ext>
            </a:extLst>
          </p:cNvPr>
          <p:cNvGrpSpPr/>
          <p:nvPr/>
        </p:nvGrpSpPr>
        <p:grpSpPr>
          <a:xfrm>
            <a:off x="11025762" y="6090925"/>
            <a:ext cx="366480" cy="456840"/>
            <a:chOff x="11025762" y="6090925"/>
            <a:chExt cx="366480" cy="45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592637E-F86F-3AEF-3A5D-99C688AB7A1E}"/>
                    </a:ext>
                  </a:extLst>
                </p14:cNvPr>
                <p14:cNvContentPartPr/>
                <p14:nvPr/>
              </p14:nvContentPartPr>
              <p14:xfrm>
                <a:off x="11040522" y="6154285"/>
                <a:ext cx="221040" cy="3934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592637E-F86F-3AEF-3A5D-99C688AB7A1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032962" y="6146725"/>
                  <a:ext cx="23580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601DD94-BC0A-1F82-C4F6-8C9E6A89BBF7}"/>
                    </a:ext>
                  </a:extLst>
                </p14:cNvPr>
                <p14:cNvContentPartPr/>
                <p14:nvPr/>
              </p14:nvContentPartPr>
              <p14:xfrm>
                <a:off x="11025762" y="6090925"/>
                <a:ext cx="366480" cy="384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601DD94-BC0A-1F82-C4F6-8C9E6A89BBF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1018202" y="6083365"/>
                  <a:ext cx="381600" cy="39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77BCE953-407B-EAD4-C85D-429607ED9994}"/>
                  </a:ext>
                </a:extLst>
              </p14:cNvPr>
              <p14:cNvContentPartPr/>
              <p14:nvPr/>
            </p14:nvContentPartPr>
            <p14:xfrm>
              <a:off x="11349402" y="4975285"/>
              <a:ext cx="448920" cy="57348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77BCE953-407B-EAD4-C85D-429607ED999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1341842" y="4967725"/>
                <a:ext cx="463680" cy="58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DA658019-3AAD-4515-7C93-B41AA7D9509D}"/>
                  </a:ext>
                </a:extLst>
              </p14:cNvPr>
              <p14:cNvContentPartPr/>
              <p14:nvPr/>
            </p14:nvContentPartPr>
            <p14:xfrm>
              <a:off x="658287" y="404201"/>
              <a:ext cx="7560" cy="38160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DA658019-3AAD-4515-7C93-B41AA7D9509D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50727" y="396641"/>
                <a:ext cx="2268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28188E6-1747-D66E-9163-F6C7E52E4753}"/>
                  </a:ext>
                </a:extLst>
              </p14:cNvPr>
              <p14:cNvContentPartPr/>
              <p14:nvPr/>
            </p14:nvContentPartPr>
            <p14:xfrm>
              <a:off x="661527" y="365321"/>
              <a:ext cx="132480" cy="21852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628188E6-1747-D66E-9163-F6C7E52E4753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53967" y="357761"/>
                <a:ext cx="14760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E9A91765-1D8B-C3F3-CCF4-20295ADC674F}"/>
                  </a:ext>
                </a:extLst>
              </p14:cNvPr>
              <p14:cNvContentPartPr/>
              <p14:nvPr/>
            </p14:nvContentPartPr>
            <p14:xfrm>
              <a:off x="875727" y="388721"/>
              <a:ext cx="43920" cy="2138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E9A91765-1D8B-C3F3-CCF4-20295ADC674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68167" y="381161"/>
                <a:ext cx="5904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43D378E6-9AEF-70A7-D9AE-5AC170EFE00F}"/>
                  </a:ext>
                </a:extLst>
              </p14:cNvPr>
              <p14:cNvContentPartPr/>
              <p14:nvPr/>
            </p14:nvContentPartPr>
            <p14:xfrm>
              <a:off x="992367" y="455321"/>
              <a:ext cx="125640" cy="9972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43D378E6-9AEF-70A7-D9AE-5AC170EFE00F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84807" y="447761"/>
                <a:ext cx="14076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F6BEE55C-BBCB-51B6-E245-80D5D39BACF6}"/>
                  </a:ext>
                </a:extLst>
              </p14:cNvPr>
              <p14:cNvContentPartPr/>
              <p14:nvPr/>
            </p14:nvContentPartPr>
            <p14:xfrm>
              <a:off x="1144287" y="324281"/>
              <a:ext cx="57240" cy="5004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F6BEE55C-BBCB-51B6-E245-80D5D39BACF6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136727" y="316721"/>
                <a:ext cx="7236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79B9B4C1-A94E-940F-11A6-FDD1E333DE20}"/>
                  </a:ext>
                </a:extLst>
              </p14:cNvPr>
              <p14:cNvContentPartPr/>
              <p14:nvPr/>
            </p14:nvContentPartPr>
            <p14:xfrm>
              <a:off x="2168847" y="337961"/>
              <a:ext cx="234000" cy="20412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79B9B4C1-A94E-940F-11A6-FDD1E333DE20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2161287" y="330401"/>
                <a:ext cx="24912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B7E20336-16C7-8FCE-51D4-0B2B4DC3DB74}"/>
                  </a:ext>
                </a:extLst>
              </p14:cNvPr>
              <p14:cNvContentPartPr/>
              <p14:nvPr/>
            </p14:nvContentPartPr>
            <p14:xfrm>
              <a:off x="2453247" y="209801"/>
              <a:ext cx="24840" cy="34416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B7E20336-16C7-8FCE-51D4-0B2B4DC3DB74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2445687" y="202241"/>
                <a:ext cx="3996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DBBD22D1-381D-870A-C2CF-F6A6D717F1D6}"/>
                  </a:ext>
                </a:extLst>
              </p14:cNvPr>
              <p14:cNvContentPartPr/>
              <p14:nvPr/>
            </p14:nvContentPartPr>
            <p14:xfrm>
              <a:off x="2460447" y="425801"/>
              <a:ext cx="76680" cy="4356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DBBD22D1-381D-870A-C2CF-F6A6D717F1D6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2452887" y="418241"/>
                <a:ext cx="9180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DC76BBA8-DBF2-33CC-60A5-1AFA27C68288}"/>
                  </a:ext>
                </a:extLst>
              </p14:cNvPr>
              <p14:cNvContentPartPr/>
              <p14:nvPr/>
            </p14:nvContentPartPr>
            <p14:xfrm>
              <a:off x="2598687" y="391961"/>
              <a:ext cx="8640" cy="122040"/>
            </p14:xfrm>
          </p:contentPart>
        </mc:Choice>
        <mc:Fallback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DC76BBA8-DBF2-33CC-60A5-1AFA27C68288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2591127" y="384401"/>
                <a:ext cx="2340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D647A397-3884-188B-CB94-9936B201539B}"/>
                  </a:ext>
                </a:extLst>
              </p14:cNvPr>
              <p14:cNvContentPartPr/>
              <p14:nvPr/>
            </p14:nvContentPartPr>
            <p14:xfrm>
              <a:off x="2682207" y="164441"/>
              <a:ext cx="68400" cy="37260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D647A397-3884-188B-CB94-9936B201539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2674647" y="156881"/>
                <a:ext cx="83520" cy="3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41B521A3-C3E6-2D24-70DC-C061B4161E51}"/>
                  </a:ext>
                </a:extLst>
              </p14:cNvPr>
              <p14:cNvContentPartPr/>
              <p14:nvPr/>
            </p14:nvContentPartPr>
            <p14:xfrm>
              <a:off x="2784807" y="371801"/>
              <a:ext cx="36000" cy="18324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41B521A3-C3E6-2D24-70DC-C061B4161E51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777247" y="364241"/>
                <a:ext cx="5112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A1AF106F-4E92-6FAE-68F0-6F943F825CDF}"/>
                  </a:ext>
                </a:extLst>
              </p14:cNvPr>
              <p14:cNvContentPartPr/>
              <p14:nvPr/>
            </p14:nvContentPartPr>
            <p14:xfrm>
              <a:off x="2867967" y="375041"/>
              <a:ext cx="168120" cy="16236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A1AF106F-4E92-6FAE-68F0-6F943F825CD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860407" y="367481"/>
                <a:ext cx="18324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AC8CDBC1-2CC8-525C-1F22-3286EC0653E1}"/>
                  </a:ext>
                </a:extLst>
              </p14:cNvPr>
              <p14:cNvContentPartPr/>
              <p14:nvPr/>
            </p14:nvContentPartPr>
            <p14:xfrm>
              <a:off x="3065247" y="395921"/>
              <a:ext cx="118440" cy="176040"/>
            </p14:xfrm>
          </p:contentPart>
        </mc:Choice>
        <mc:Fallback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AC8CDBC1-2CC8-525C-1F22-3286EC0653E1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057687" y="388721"/>
                <a:ext cx="13320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FC4DDB19-C895-24A6-E360-D650950C2EE7}"/>
                  </a:ext>
                </a:extLst>
              </p14:cNvPr>
              <p14:cNvContentPartPr/>
              <p14:nvPr/>
            </p14:nvContentPartPr>
            <p14:xfrm>
              <a:off x="3241287" y="406721"/>
              <a:ext cx="76680" cy="98640"/>
            </p14:xfrm>
          </p:contentPart>
        </mc:Choice>
        <mc:Fallback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FC4DDB19-C895-24A6-E360-D650950C2EE7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233727" y="399161"/>
                <a:ext cx="9180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FC0E6D62-D970-0600-F7E8-7844A6EEB54D}"/>
                  </a:ext>
                </a:extLst>
              </p14:cNvPr>
              <p14:cNvContentPartPr/>
              <p14:nvPr/>
            </p14:nvContentPartPr>
            <p14:xfrm>
              <a:off x="3356127" y="290441"/>
              <a:ext cx="13680" cy="327240"/>
            </p14:xfrm>
          </p:contentPart>
        </mc:Choice>
        <mc:Fallback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FC0E6D62-D970-0600-F7E8-7844A6EEB54D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348567" y="282881"/>
                <a:ext cx="2880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2823C0B7-8B60-9E4B-1BD8-EE10779DD411}"/>
                  </a:ext>
                </a:extLst>
              </p14:cNvPr>
              <p14:cNvContentPartPr/>
              <p14:nvPr/>
            </p14:nvContentPartPr>
            <p14:xfrm>
              <a:off x="3341727" y="464681"/>
              <a:ext cx="104040" cy="2160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2823C0B7-8B60-9E4B-1BD8-EE10779DD411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334167" y="457121"/>
                <a:ext cx="1191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BB3998F2-120F-8B9F-BCA7-D0B76490E4C0}"/>
                  </a:ext>
                </a:extLst>
              </p14:cNvPr>
              <p14:cNvContentPartPr/>
              <p14:nvPr/>
            </p14:nvContentPartPr>
            <p14:xfrm>
              <a:off x="3507327" y="421481"/>
              <a:ext cx="239400" cy="18432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BB3998F2-120F-8B9F-BCA7-D0B76490E4C0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3499767" y="413921"/>
                <a:ext cx="25416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BD3A8BEC-4BD4-B120-8302-AF2F916BB0FE}"/>
                  </a:ext>
                </a:extLst>
              </p14:cNvPr>
              <p14:cNvContentPartPr/>
              <p14:nvPr/>
            </p14:nvContentPartPr>
            <p14:xfrm>
              <a:off x="3851847" y="2613881"/>
              <a:ext cx="3572280" cy="24480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BD3A8BEC-4BD4-B120-8302-AF2F916BB0FE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844647" y="2606321"/>
                <a:ext cx="358740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86BA5351-0BD5-DFE9-88DE-E9E2F90E9AA8}"/>
                  </a:ext>
                </a:extLst>
              </p14:cNvPr>
              <p14:cNvContentPartPr/>
              <p14:nvPr/>
            </p14:nvContentPartPr>
            <p14:xfrm>
              <a:off x="3839967" y="1026641"/>
              <a:ext cx="3163680" cy="170208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86BA5351-0BD5-DFE9-88DE-E9E2F90E9AA8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3832407" y="1019081"/>
                <a:ext cx="3178800" cy="1717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55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6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5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6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7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6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8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8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8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0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9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10" name="Screenshot 2024-10-14 alle 22.18.05.png" descr="Screenshot 2024-10-14 alle 22.18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972" y="1088990"/>
            <a:ext cx="9830056" cy="442873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BB1358F-429B-3968-6E14-1C15BEBD46AA}"/>
                  </a:ext>
                </a:extLst>
              </p14:cNvPr>
              <p14:cNvContentPartPr/>
              <p14:nvPr/>
            </p14:nvContentPartPr>
            <p14:xfrm>
              <a:off x="5567082" y="2743285"/>
              <a:ext cx="527760" cy="748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BB1358F-429B-3968-6E14-1C15BEBD46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59522" y="2735725"/>
                <a:ext cx="54288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24A0BDC4-DF5C-D610-C694-478B997DB2D0}"/>
                  </a:ext>
                </a:extLst>
              </p14:cNvPr>
              <p14:cNvContentPartPr/>
              <p14:nvPr/>
            </p14:nvContentPartPr>
            <p14:xfrm>
              <a:off x="3598814" y="1872784"/>
              <a:ext cx="77400" cy="1681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24A0BDC4-DF5C-D610-C694-478B997DB2D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91254" y="1865224"/>
                <a:ext cx="9252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67D36EDE-C2D5-C709-27C1-6D0AD0EAC1E7}"/>
                  </a:ext>
                </a:extLst>
              </p14:cNvPr>
              <p14:cNvContentPartPr/>
              <p14:nvPr/>
            </p14:nvContentPartPr>
            <p14:xfrm>
              <a:off x="3608174" y="2278864"/>
              <a:ext cx="136080" cy="1173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67D36EDE-C2D5-C709-27C1-6D0AD0EAC1E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00614" y="2271664"/>
                <a:ext cx="15120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7BEC06EE-1643-04F2-7B36-AFF964EE8FD6}"/>
                  </a:ext>
                </a:extLst>
              </p14:cNvPr>
              <p14:cNvContentPartPr/>
              <p14:nvPr/>
            </p14:nvContentPartPr>
            <p14:xfrm>
              <a:off x="582466" y="286906"/>
              <a:ext cx="180720" cy="2847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7BEC06EE-1643-04F2-7B36-AFF964EE8FD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4906" y="279346"/>
                <a:ext cx="19584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020671EC-3083-1BC7-A333-9CFCA556EDE0}"/>
                  </a:ext>
                </a:extLst>
              </p14:cNvPr>
              <p14:cNvContentPartPr/>
              <p14:nvPr/>
            </p14:nvContentPartPr>
            <p14:xfrm>
              <a:off x="1205626" y="354946"/>
              <a:ext cx="270000" cy="2282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020671EC-3083-1BC7-A333-9CFCA556EDE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98066" y="347386"/>
                <a:ext cx="285120" cy="24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o 26">
            <a:extLst>
              <a:ext uri="{FF2B5EF4-FFF2-40B4-BE49-F238E27FC236}">
                <a16:creationId xmlns:a16="http://schemas.microsoft.com/office/drawing/2014/main" id="{FEA63B9B-A85A-6FD2-1C7D-9684B8B9CFAF}"/>
              </a:ext>
            </a:extLst>
          </p:cNvPr>
          <p:cNvGrpSpPr/>
          <p:nvPr/>
        </p:nvGrpSpPr>
        <p:grpSpPr>
          <a:xfrm>
            <a:off x="1880986" y="305626"/>
            <a:ext cx="1170720" cy="326160"/>
            <a:chOff x="1880986" y="305626"/>
            <a:chExt cx="1170720" cy="32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7219998-16C4-9D04-78A1-A1A53E2FFCF4}"/>
                    </a:ext>
                  </a:extLst>
                </p14:cNvPr>
                <p14:cNvContentPartPr/>
                <p14:nvPr/>
              </p14:nvContentPartPr>
              <p14:xfrm>
                <a:off x="1880986" y="376906"/>
                <a:ext cx="157320" cy="2131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7219998-16C4-9D04-78A1-A1A53E2FFCF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873426" y="369346"/>
                  <a:ext cx="1724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9BDC303-5BC0-9E13-FBC5-B419A6228EE8}"/>
                    </a:ext>
                  </a:extLst>
                </p14:cNvPr>
                <p14:cNvContentPartPr/>
                <p14:nvPr/>
              </p14:nvContentPartPr>
              <p14:xfrm>
                <a:off x="2091946" y="418666"/>
                <a:ext cx="77400" cy="2106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9BDC303-5BC0-9E13-FBC5-B419A6228EE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84386" y="411106"/>
                  <a:ext cx="925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F05BA3C-884A-08A8-5A0F-52611A1CD7F3}"/>
                    </a:ext>
                  </a:extLst>
                </p14:cNvPr>
                <p14:cNvContentPartPr/>
                <p14:nvPr/>
              </p14:nvContentPartPr>
              <p14:xfrm>
                <a:off x="2209666" y="440986"/>
                <a:ext cx="74160" cy="1267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F05BA3C-884A-08A8-5A0F-52611A1CD7F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202106" y="433426"/>
                  <a:ext cx="892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F51B29E-2C58-72CF-FCFC-BDB29BA75804}"/>
                    </a:ext>
                  </a:extLst>
                </p14:cNvPr>
                <p14:cNvContentPartPr/>
                <p14:nvPr/>
              </p14:nvContentPartPr>
              <p14:xfrm>
                <a:off x="2365906" y="404986"/>
                <a:ext cx="80280" cy="136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F51B29E-2C58-72CF-FCFC-BDB29BA7580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358346" y="397426"/>
                  <a:ext cx="950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C9B1E21-BF20-7464-415D-91BBEF5FFDDD}"/>
                    </a:ext>
                  </a:extLst>
                </p14:cNvPr>
                <p14:cNvContentPartPr/>
                <p14:nvPr/>
              </p14:nvContentPartPr>
              <p14:xfrm>
                <a:off x="2480026" y="404986"/>
                <a:ext cx="83520" cy="187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C9B1E21-BF20-7464-415D-91BBEF5FFDD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472466" y="397426"/>
                  <a:ext cx="986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0D7C9F0-8B2A-2663-713C-26BAE9B1B352}"/>
                    </a:ext>
                  </a:extLst>
                </p14:cNvPr>
                <p14:cNvContentPartPr/>
                <p14:nvPr/>
              </p14:nvContentPartPr>
              <p14:xfrm>
                <a:off x="2630866" y="312826"/>
                <a:ext cx="43560" cy="233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0D7C9F0-8B2A-2663-713C-26BAE9B1B35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623666" y="305626"/>
                  <a:ext cx="586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E38EFFC-5734-143F-0AB1-8D2E157D020C}"/>
                    </a:ext>
                  </a:extLst>
                </p14:cNvPr>
                <p14:cNvContentPartPr/>
                <p14:nvPr/>
              </p14:nvContentPartPr>
              <p14:xfrm>
                <a:off x="2625106" y="470866"/>
                <a:ext cx="56880" cy="291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E38EFFC-5734-143F-0AB1-8D2E157D020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617546" y="463306"/>
                  <a:ext cx="716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ABE6CD1-3BC3-0D20-2088-9B831B81CBFC}"/>
                    </a:ext>
                  </a:extLst>
                </p14:cNvPr>
                <p14:cNvContentPartPr/>
                <p14:nvPr/>
              </p14:nvContentPartPr>
              <p14:xfrm>
                <a:off x="2743906" y="305626"/>
                <a:ext cx="42120" cy="207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ABE6CD1-3BC3-0D20-2088-9B831B81CBF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736346" y="298066"/>
                  <a:ext cx="568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025D2FF-750B-FC78-99DC-3F26AA1B2B42}"/>
                    </a:ext>
                  </a:extLst>
                </p14:cNvPr>
                <p14:cNvContentPartPr/>
                <p14:nvPr/>
              </p14:nvContentPartPr>
              <p14:xfrm>
                <a:off x="2718706" y="454666"/>
                <a:ext cx="40320" cy="68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025D2FF-750B-FC78-99DC-3F26AA1B2B4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11146" y="447106"/>
                  <a:ext cx="554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F5B793C-3B18-BD68-0E48-BE8B9E798A45}"/>
                    </a:ext>
                  </a:extLst>
                </p14:cNvPr>
                <p14:cNvContentPartPr/>
                <p14:nvPr/>
              </p14:nvContentPartPr>
              <p14:xfrm>
                <a:off x="2861626" y="443866"/>
                <a:ext cx="190080" cy="1879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F5B793C-3B18-BD68-0E48-BE8B9E798A4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54066" y="436306"/>
                  <a:ext cx="205200" cy="20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42838626-0329-9D89-9610-5F906A3894C8}"/>
              </a:ext>
            </a:extLst>
          </p:cNvPr>
          <p:cNvGrpSpPr/>
          <p:nvPr/>
        </p:nvGrpSpPr>
        <p:grpSpPr>
          <a:xfrm>
            <a:off x="3436546" y="418666"/>
            <a:ext cx="299160" cy="199800"/>
            <a:chOff x="3436546" y="418666"/>
            <a:chExt cx="29916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C32FA06-0154-C263-C767-822469551439}"/>
                    </a:ext>
                  </a:extLst>
                </p14:cNvPr>
                <p14:cNvContentPartPr/>
                <p14:nvPr/>
              </p14:nvContentPartPr>
              <p14:xfrm>
                <a:off x="3436546" y="488146"/>
                <a:ext cx="253440" cy="266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C32FA06-0154-C263-C767-82246955143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28986" y="480586"/>
                  <a:ext cx="2685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9469C4A-C99F-7BAC-7D12-163C953AD35D}"/>
                    </a:ext>
                  </a:extLst>
                </p14:cNvPr>
                <p14:cNvContentPartPr/>
                <p14:nvPr/>
              </p14:nvContentPartPr>
              <p14:xfrm>
                <a:off x="3626266" y="418666"/>
                <a:ext cx="109440" cy="1998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9469C4A-C99F-7BAC-7D12-163C953AD35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618706" y="411106"/>
                  <a:ext cx="124560" cy="21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CCB8576A-5D57-EE43-A9B9-F74DC19ECB47}"/>
              </a:ext>
            </a:extLst>
          </p:cNvPr>
          <p:cNvGrpSpPr/>
          <p:nvPr/>
        </p:nvGrpSpPr>
        <p:grpSpPr>
          <a:xfrm>
            <a:off x="4381906" y="82066"/>
            <a:ext cx="845640" cy="703080"/>
            <a:chOff x="4381906" y="82066"/>
            <a:chExt cx="845640" cy="70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06F8AA6-5F89-6100-0BA5-DA019F58CE3B}"/>
                    </a:ext>
                  </a:extLst>
                </p14:cNvPr>
                <p14:cNvContentPartPr/>
                <p14:nvPr/>
              </p14:nvContentPartPr>
              <p14:xfrm>
                <a:off x="4570546" y="267106"/>
                <a:ext cx="153720" cy="1566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06F8AA6-5F89-6100-0BA5-DA019F58CE3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562986" y="259546"/>
                  <a:ext cx="1688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9F70483-4BF5-181C-5D39-163D3BE3F4E2}"/>
                    </a:ext>
                  </a:extLst>
                </p14:cNvPr>
                <p14:cNvContentPartPr/>
                <p14:nvPr/>
              </p14:nvContentPartPr>
              <p14:xfrm>
                <a:off x="4660186" y="248026"/>
                <a:ext cx="222840" cy="4341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9F70483-4BF5-181C-5D39-163D3BE3F4E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52626" y="240466"/>
                  <a:ext cx="237960" cy="4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4041EA0-E70E-0890-03C5-6A60086D6357}"/>
                    </a:ext>
                  </a:extLst>
                </p14:cNvPr>
                <p14:cNvContentPartPr/>
                <p14:nvPr/>
              </p14:nvContentPartPr>
              <p14:xfrm>
                <a:off x="4381906" y="82066"/>
                <a:ext cx="845640" cy="7030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4041EA0-E70E-0890-03C5-6A60086D635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374346" y="74506"/>
                  <a:ext cx="860400" cy="71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736DDE92-FB9D-2591-2BE4-F7C2709CC9C6}"/>
                  </a:ext>
                </a:extLst>
              </p14:cNvPr>
              <p14:cNvContentPartPr/>
              <p14:nvPr/>
            </p14:nvContentPartPr>
            <p14:xfrm>
              <a:off x="668396" y="1468958"/>
              <a:ext cx="66240" cy="9856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736DDE92-FB9D-2591-2BE4-F7C2709CC9C6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60836" y="1461398"/>
                <a:ext cx="81360" cy="100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803A038F-6591-2270-6356-11CDC1A7E2F1}"/>
              </a:ext>
            </a:extLst>
          </p:cNvPr>
          <p:cNvGrpSpPr/>
          <p:nvPr/>
        </p:nvGrpSpPr>
        <p:grpSpPr>
          <a:xfrm>
            <a:off x="716636" y="1527998"/>
            <a:ext cx="225720" cy="893520"/>
            <a:chOff x="716636" y="1527998"/>
            <a:chExt cx="225720" cy="89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1CE3053-5599-E97B-860B-F259B7385B22}"/>
                    </a:ext>
                  </a:extLst>
                </p14:cNvPr>
                <p14:cNvContentPartPr/>
                <p14:nvPr/>
              </p14:nvContentPartPr>
              <p14:xfrm>
                <a:off x="716636" y="1928318"/>
                <a:ext cx="143640" cy="11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1CE3053-5599-E97B-860B-F259B7385B2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09076" y="1920758"/>
                  <a:ext cx="1587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625E688-07F6-BC84-72ED-0148E1638792}"/>
                    </a:ext>
                  </a:extLst>
                </p14:cNvPr>
                <p14:cNvContentPartPr/>
                <p14:nvPr/>
              </p14:nvContentPartPr>
              <p14:xfrm>
                <a:off x="877916" y="1527998"/>
                <a:ext cx="64440" cy="893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625E688-07F6-BC84-72ED-0148E163879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70356" y="1520438"/>
                  <a:ext cx="79200" cy="90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8" name="Gruppo 1537">
            <a:extLst>
              <a:ext uri="{FF2B5EF4-FFF2-40B4-BE49-F238E27FC236}">
                <a16:creationId xmlns:a16="http://schemas.microsoft.com/office/drawing/2014/main" id="{9E4C4AFC-23AA-E9EF-BF69-0E54F5891779}"/>
              </a:ext>
            </a:extLst>
          </p:cNvPr>
          <p:cNvGrpSpPr/>
          <p:nvPr/>
        </p:nvGrpSpPr>
        <p:grpSpPr>
          <a:xfrm>
            <a:off x="462673" y="2724820"/>
            <a:ext cx="519120" cy="257040"/>
            <a:chOff x="462673" y="2724820"/>
            <a:chExt cx="51912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291BF83-B384-A765-C402-B1E618ED560D}"/>
                    </a:ext>
                  </a:extLst>
                </p14:cNvPr>
                <p14:cNvContentPartPr/>
                <p14:nvPr/>
              </p14:nvContentPartPr>
              <p14:xfrm>
                <a:off x="462673" y="2724820"/>
                <a:ext cx="253800" cy="2570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291BF83-B384-A765-C402-B1E618ED560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55113" y="2717620"/>
                  <a:ext cx="2689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536" name="Input penna 1535">
                  <a:extLst>
                    <a:ext uri="{FF2B5EF4-FFF2-40B4-BE49-F238E27FC236}">
                      <a16:creationId xmlns:a16="http://schemas.microsoft.com/office/drawing/2014/main" id="{AEC5015B-CF07-129F-7AA0-13E8D00EF918}"/>
                    </a:ext>
                  </a:extLst>
                </p14:cNvPr>
                <p14:cNvContentPartPr/>
                <p14:nvPr/>
              </p14:nvContentPartPr>
              <p14:xfrm>
                <a:off x="764713" y="2758660"/>
                <a:ext cx="217080" cy="222840"/>
              </p14:xfrm>
            </p:contentPart>
          </mc:Choice>
          <mc:Fallback>
            <p:pic>
              <p:nvPicPr>
                <p:cNvPr id="1536" name="Input penna 1535">
                  <a:extLst>
                    <a:ext uri="{FF2B5EF4-FFF2-40B4-BE49-F238E27FC236}">
                      <a16:creationId xmlns:a16="http://schemas.microsoft.com/office/drawing/2014/main" id="{AEC5015B-CF07-129F-7AA0-13E8D00EF91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57153" y="2751100"/>
                  <a:ext cx="232200" cy="237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1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2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1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2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64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2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4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64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4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7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5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73" name="Screenshot 2024-10-14 alle 22.18.34.png" descr="Screenshot 2024-10-14 alle 22.18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332" y="455941"/>
            <a:ext cx="9317336" cy="569483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06EE202E-F0D5-4DE6-A447-10F1C055D3AC}"/>
                  </a:ext>
                </a:extLst>
              </p14:cNvPr>
              <p14:cNvContentPartPr/>
              <p14:nvPr/>
            </p14:nvContentPartPr>
            <p14:xfrm>
              <a:off x="1913607" y="4055321"/>
              <a:ext cx="5958360" cy="26064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06EE202E-F0D5-4DE6-A447-10F1C055D3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6047" y="4048121"/>
                <a:ext cx="597312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C7036A17-59D7-7818-82D3-F634108ECD4A}"/>
                  </a:ext>
                </a:extLst>
              </p14:cNvPr>
              <p14:cNvContentPartPr/>
              <p14:nvPr/>
            </p14:nvContentPartPr>
            <p14:xfrm>
              <a:off x="3680127" y="2291321"/>
              <a:ext cx="3771360" cy="24048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C7036A17-59D7-7818-82D3-F634108ECD4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72567" y="2283761"/>
                <a:ext cx="3786480" cy="25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BF256542-1C22-609A-374C-7107728624BE}"/>
              </a:ext>
            </a:extLst>
          </p:cNvPr>
          <p:cNvGrpSpPr/>
          <p:nvPr/>
        </p:nvGrpSpPr>
        <p:grpSpPr>
          <a:xfrm>
            <a:off x="1769050" y="680321"/>
            <a:ext cx="5364557" cy="1760630"/>
            <a:chOff x="1769050" y="680321"/>
            <a:chExt cx="5364557" cy="176063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9C70DCD-4271-6A97-C8AC-4CA8403B3B54}"/>
                    </a:ext>
                  </a:extLst>
                </p14:cNvPr>
                <p14:cNvContentPartPr/>
                <p14:nvPr/>
              </p14:nvContentPartPr>
              <p14:xfrm>
                <a:off x="1832113" y="1043791"/>
                <a:ext cx="83160" cy="8006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9C70DCD-4271-6A97-C8AC-4CA8403B3B5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824553" y="1036231"/>
                  <a:ext cx="98280" cy="81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48914BC-8B8F-3286-2037-2A9EFCE54FC1}"/>
                    </a:ext>
                  </a:extLst>
                </p14:cNvPr>
                <p14:cNvContentPartPr/>
                <p14:nvPr/>
              </p14:nvContentPartPr>
              <p14:xfrm>
                <a:off x="1986553" y="1053151"/>
                <a:ext cx="122040" cy="878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48914BC-8B8F-3286-2037-2A9EFCE54FC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78993" y="1045591"/>
                  <a:ext cx="137160" cy="89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A06538A-9517-5529-BDCF-74827F86D937}"/>
                    </a:ext>
                  </a:extLst>
                </p14:cNvPr>
                <p14:cNvContentPartPr/>
                <p14:nvPr/>
              </p14:nvContentPartPr>
              <p14:xfrm>
                <a:off x="1769113" y="2133871"/>
                <a:ext cx="246600" cy="3070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A06538A-9517-5529-BDCF-74827F86D93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61553" y="2126311"/>
                  <a:ext cx="26136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7B0BB05-70BE-979C-F692-169E18C23286}"/>
                    </a:ext>
                  </a:extLst>
                </p14:cNvPr>
                <p14:cNvContentPartPr/>
                <p14:nvPr/>
              </p14:nvContentPartPr>
              <p14:xfrm>
                <a:off x="1776970" y="1292948"/>
                <a:ext cx="95400" cy="223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7B0BB05-70BE-979C-F692-169E18C2328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69410" y="1285388"/>
                  <a:ext cx="1105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B978FC3-9727-15A9-506D-9BD9625F4952}"/>
                    </a:ext>
                  </a:extLst>
                </p14:cNvPr>
                <p14:cNvContentPartPr/>
                <p14:nvPr/>
              </p14:nvContentPartPr>
              <p14:xfrm>
                <a:off x="1769050" y="1551068"/>
                <a:ext cx="78840" cy="9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B978FC3-9727-15A9-506D-9BD9625F495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61490" y="1543508"/>
                  <a:ext cx="936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85E686C-C0ED-6D60-F9F2-9E618590DAAC}"/>
                    </a:ext>
                  </a:extLst>
                </p14:cNvPr>
                <p14:cNvContentPartPr/>
                <p14:nvPr/>
              </p14:nvContentPartPr>
              <p14:xfrm>
                <a:off x="3667527" y="680321"/>
                <a:ext cx="3466080" cy="17265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85E686C-C0ED-6D60-F9F2-9E618590DAA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659967" y="672761"/>
                  <a:ext cx="3480840" cy="1741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7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9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7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9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0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9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0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0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2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0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3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2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36" name="Screenshot 2024-10-14 alle 22.18.52.png" descr="Screenshot 2024-10-14 alle 22.18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34" y="676093"/>
            <a:ext cx="10647132" cy="55058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8BF0C25E-306E-6637-8860-C1447365557F}"/>
              </a:ext>
            </a:extLst>
          </p:cNvPr>
          <p:cNvGrpSpPr/>
          <p:nvPr/>
        </p:nvGrpSpPr>
        <p:grpSpPr>
          <a:xfrm>
            <a:off x="563541" y="2668404"/>
            <a:ext cx="1858320" cy="476640"/>
            <a:chOff x="563541" y="2668404"/>
            <a:chExt cx="1858320" cy="47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0BBFBA6-9267-9F3C-C13C-759326A0E768}"/>
                    </a:ext>
                  </a:extLst>
                </p14:cNvPr>
                <p14:cNvContentPartPr/>
                <p14:nvPr/>
              </p14:nvContentPartPr>
              <p14:xfrm>
                <a:off x="563541" y="3035244"/>
                <a:ext cx="950760" cy="109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0BBFBA6-9267-9F3C-C13C-759326A0E76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5981" y="3027684"/>
                  <a:ext cx="9658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05E17BC-E6AF-834B-A0D9-C30187347F14}"/>
                    </a:ext>
                  </a:extLst>
                </p14:cNvPr>
                <p14:cNvContentPartPr/>
                <p14:nvPr/>
              </p14:nvContentPartPr>
              <p14:xfrm>
                <a:off x="999141" y="2668404"/>
                <a:ext cx="28800" cy="4258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05E17BC-E6AF-834B-A0D9-C30187347F1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91581" y="2660844"/>
                  <a:ext cx="4392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E46DCF1-8DD4-2C78-8405-D7D5C1D2B320}"/>
                    </a:ext>
                  </a:extLst>
                </p14:cNvPr>
                <p14:cNvContentPartPr/>
                <p14:nvPr/>
              </p14:nvContentPartPr>
              <p14:xfrm>
                <a:off x="1710141" y="2804124"/>
                <a:ext cx="143280" cy="349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E46DCF1-8DD4-2C78-8405-D7D5C1D2B32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02581" y="2796564"/>
                  <a:ext cx="1584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738BBA4-B6F1-E710-E65C-ED6D15BB8EDE}"/>
                    </a:ext>
                  </a:extLst>
                </p14:cNvPr>
                <p14:cNvContentPartPr/>
                <p14:nvPr/>
              </p14:nvContentPartPr>
              <p14:xfrm>
                <a:off x="1707261" y="2955684"/>
                <a:ext cx="195840" cy="23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738BBA4-B6F1-E710-E65C-ED6D15BB8ED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99701" y="2948124"/>
                  <a:ext cx="2109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274672A-643D-8ADB-49EF-433435981AE9}"/>
                    </a:ext>
                  </a:extLst>
                </p14:cNvPr>
                <p14:cNvContentPartPr/>
                <p14:nvPr/>
              </p14:nvContentPartPr>
              <p14:xfrm>
                <a:off x="2169141" y="2678124"/>
                <a:ext cx="252720" cy="340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274672A-643D-8ADB-49EF-433435981AE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61581" y="2670564"/>
                  <a:ext cx="267840" cy="35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039FF0A-869D-4E07-0007-5E2CFE2C72C4}"/>
              </a:ext>
            </a:extLst>
          </p:cNvPr>
          <p:cNvGrpSpPr/>
          <p:nvPr/>
        </p:nvGrpSpPr>
        <p:grpSpPr>
          <a:xfrm>
            <a:off x="1032981" y="3324221"/>
            <a:ext cx="282240" cy="559440"/>
            <a:chOff x="1032981" y="3324221"/>
            <a:chExt cx="282240" cy="55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8AE7D85-E4CB-3814-63BA-318DA90030B0}"/>
                    </a:ext>
                  </a:extLst>
                </p14:cNvPr>
                <p14:cNvContentPartPr/>
                <p14:nvPr/>
              </p14:nvContentPartPr>
              <p14:xfrm>
                <a:off x="1032981" y="3324221"/>
                <a:ext cx="28800" cy="559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8AE7D85-E4CB-3814-63BA-318DA90030B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25781" y="3316661"/>
                  <a:ext cx="4392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F477A4B-E35E-5AE3-718B-05812F357559}"/>
                    </a:ext>
                  </a:extLst>
                </p14:cNvPr>
                <p14:cNvContentPartPr/>
                <p14:nvPr/>
              </p14:nvContentPartPr>
              <p14:xfrm>
                <a:off x="1089501" y="3596021"/>
                <a:ext cx="225720" cy="122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F477A4B-E35E-5AE3-718B-05812F35755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81941" y="3588461"/>
                  <a:ext cx="24084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35E08634-E86A-8E8E-4B20-73CBFC09CDAE}"/>
              </a:ext>
            </a:extLst>
          </p:cNvPr>
          <p:cNvGrpSpPr/>
          <p:nvPr/>
        </p:nvGrpSpPr>
        <p:grpSpPr>
          <a:xfrm>
            <a:off x="1676661" y="3242501"/>
            <a:ext cx="797760" cy="457560"/>
            <a:chOff x="1676661" y="3242501"/>
            <a:chExt cx="797760" cy="45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4DF4782-C1F2-D63F-B1A9-04984FFD049E}"/>
                    </a:ext>
                  </a:extLst>
                </p14:cNvPr>
                <p14:cNvContentPartPr/>
                <p14:nvPr/>
              </p14:nvContentPartPr>
              <p14:xfrm>
                <a:off x="1676661" y="3488741"/>
                <a:ext cx="143280" cy="237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4DF4782-C1F2-D63F-B1A9-04984FFD049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69101" y="3481181"/>
                  <a:ext cx="1584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BC72350-93C7-F5DA-9F1C-C6764A54262F}"/>
                    </a:ext>
                  </a:extLst>
                </p14:cNvPr>
                <p14:cNvContentPartPr/>
                <p14:nvPr/>
              </p14:nvContentPartPr>
              <p14:xfrm>
                <a:off x="1690701" y="3599621"/>
                <a:ext cx="147240" cy="100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BC72350-93C7-F5DA-9F1C-C6764A54262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683141" y="3592061"/>
                  <a:ext cx="1623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3BCB234-06D9-4523-6CF0-9489B24ED0A8}"/>
                    </a:ext>
                  </a:extLst>
                </p14:cNvPr>
                <p14:cNvContentPartPr/>
                <p14:nvPr/>
              </p14:nvContentPartPr>
              <p14:xfrm>
                <a:off x="2116221" y="3242501"/>
                <a:ext cx="266760" cy="4575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3BCB234-06D9-4523-6CF0-9489B24ED0A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08661" y="3234941"/>
                  <a:ext cx="281880" cy="47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51AB5654-6667-ADFD-176E-7408CE8D4323}"/>
                    </a:ext>
                  </a:extLst>
                </p14:cNvPr>
                <p14:cNvContentPartPr/>
                <p14:nvPr/>
              </p14:nvContentPartPr>
              <p14:xfrm>
                <a:off x="2152221" y="3468581"/>
                <a:ext cx="322200" cy="176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51AB5654-6667-ADFD-176E-7408CE8D432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144661" y="3461021"/>
                  <a:ext cx="33732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BDBD7E9D-9F2E-E074-3CEC-61395BC79102}"/>
              </a:ext>
            </a:extLst>
          </p:cNvPr>
          <p:cNvGrpSpPr/>
          <p:nvPr/>
        </p:nvGrpSpPr>
        <p:grpSpPr>
          <a:xfrm>
            <a:off x="3103116" y="751083"/>
            <a:ext cx="781200" cy="448200"/>
            <a:chOff x="3103116" y="751083"/>
            <a:chExt cx="781200" cy="44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C9AD3C7-5823-1321-B261-3E1584AFA113}"/>
                    </a:ext>
                  </a:extLst>
                </p14:cNvPr>
                <p14:cNvContentPartPr/>
                <p14:nvPr/>
              </p14:nvContentPartPr>
              <p14:xfrm>
                <a:off x="3103116" y="840363"/>
                <a:ext cx="239400" cy="3589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C9AD3C7-5823-1321-B261-3E1584AFA11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95556" y="832803"/>
                  <a:ext cx="25452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DA25979-9477-1DF4-C4DE-15F861A2D45F}"/>
                    </a:ext>
                  </a:extLst>
                </p14:cNvPr>
                <p14:cNvContentPartPr/>
                <p14:nvPr/>
              </p14:nvContentPartPr>
              <p14:xfrm>
                <a:off x="3561396" y="751083"/>
                <a:ext cx="239400" cy="4363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DA25979-9477-1DF4-C4DE-15F861A2D45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553836" y="743523"/>
                  <a:ext cx="25452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0EB5B5D-9D47-BA71-F072-1B2A0DD2F7EF}"/>
                    </a:ext>
                  </a:extLst>
                </p14:cNvPr>
                <p14:cNvContentPartPr/>
                <p14:nvPr/>
              </p14:nvContentPartPr>
              <p14:xfrm>
                <a:off x="3614676" y="980763"/>
                <a:ext cx="269640" cy="169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0EB5B5D-9D47-BA71-F072-1B2A0DD2F7E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607476" y="973203"/>
                  <a:ext cx="284760" cy="3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E1D6BDC5-092E-365D-865E-162DB1FC114B}"/>
                  </a:ext>
                </a:extLst>
              </p14:cNvPr>
              <p14:cNvContentPartPr/>
              <p14:nvPr/>
            </p14:nvContentPartPr>
            <p14:xfrm>
              <a:off x="4253676" y="820563"/>
              <a:ext cx="127080" cy="201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E1D6BDC5-092E-365D-865E-162DB1FC114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246116" y="813003"/>
                <a:ext cx="14184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4398B052-A281-09D9-C411-01853E8D01C3}"/>
                  </a:ext>
                </a:extLst>
              </p14:cNvPr>
              <p14:cNvContentPartPr/>
              <p14:nvPr/>
            </p14:nvContentPartPr>
            <p14:xfrm>
              <a:off x="4205076" y="982203"/>
              <a:ext cx="175680" cy="1692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4398B052-A281-09D9-C411-01853E8D01C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197516" y="974643"/>
                <a:ext cx="190800" cy="3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20D96F08-A833-4FD1-C73B-C35EFA84B2D1}"/>
              </a:ext>
            </a:extLst>
          </p:cNvPr>
          <p:cNvGrpSpPr/>
          <p:nvPr/>
        </p:nvGrpSpPr>
        <p:grpSpPr>
          <a:xfrm>
            <a:off x="4769196" y="705363"/>
            <a:ext cx="714240" cy="343800"/>
            <a:chOff x="4769196" y="705363"/>
            <a:chExt cx="714240" cy="34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62D9AAF-F2D1-F620-3308-62B12245A253}"/>
                    </a:ext>
                  </a:extLst>
                </p14:cNvPr>
                <p14:cNvContentPartPr/>
                <p14:nvPr/>
              </p14:nvContentPartPr>
              <p14:xfrm>
                <a:off x="4769196" y="705363"/>
                <a:ext cx="333360" cy="311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62D9AAF-F2D1-F620-3308-62B12245A25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761636" y="697803"/>
                  <a:ext cx="34848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D7B4F35-10F4-E6A7-A37F-6C4014DF5EBD}"/>
                    </a:ext>
                  </a:extLst>
                </p14:cNvPr>
                <p14:cNvContentPartPr/>
                <p14:nvPr/>
              </p14:nvContentPartPr>
              <p14:xfrm>
                <a:off x="4992396" y="772683"/>
                <a:ext cx="248040" cy="220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D7B4F35-10F4-E6A7-A37F-6C4014DF5EB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984836" y="765123"/>
                  <a:ext cx="26316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8BDE26B-7E44-1B40-0D17-0B410FC9F484}"/>
                    </a:ext>
                  </a:extLst>
                </p14:cNvPr>
                <p14:cNvContentPartPr/>
                <p14:nvPr/>
              </p14:nvContentPartPr>
              <p14:xfrm>
                <a:off x="5245476" y="751083"/>
                <a:ext cx="185760" cy="298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8BDE26B-7E44-1B40-0D17-0B410FC9F48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238276" y="743523"/>
                  <a:ext cx="20088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3982BFC-306D-FE9F-448F-EB548C806B3A}"/>
                    </a:ext>
                  </a:extLst>
                </p14:cNvPr>
                <p14:cNvContentPartPr/>
                <p14:nvPr/>
              </p14:nvContentPartPr>
              <p14:xfrm>
                <a:off x="5317476" y="970683"/>
                <a:ext cx="165960" cy="3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3982BFC-306D-FE9F-448F-EB548C806B3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309916" y="963123"/>
                  <a:ext cx="181080" cy="18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73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75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4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5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6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5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6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7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8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7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9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8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99" name="Screenshot 2024-10-14 alle 22.20.27.png" descr="Screenshot 2024-10-14 alle 22.20.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164" y="828769"/>
            <a:ext cx="9359672" cy="494917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2D7F773F-0C19-C29C-F776-D74AE23F2ACF}"/>
              </a:ext>
            </a:extLst>
          </p:cNvPr>
          <p:cNvGrpSpPr/>
          <p:nvPr/>
        </p:nvGrpSpPr>
        <p:grpSpPr>
          <a:xfrm>
            <a:off x="452072" y="480003"/>
            <a:ext cx="741240" cy="325800"/>
            <a:chOff x="452072" y="480003"/>
            <a:chExt cx="741240" cy="32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00EF4F5-46F1-F4F2-7707-A10466B2AB55}"/>
                    </a:ext>
                  </a:extLst>
                </p14:cNvPr>
                <p14:cNvContentPartPr/>
                <p14:nvPr/>
              </p14:nvContentPartPr>
              <p14:xfrm>
                <a:off x="716312" y="480003"/>
                <a:ext cx="36000" cy="293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00EF4F5-46F1-F4F2-7707-A10466B2AB5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8752" y="472443"/>
                  <a:ext cx="5112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00E147D0-9B7B-C54A-3F7E-6B96931979DD}"/>
                    </a:ext>
                  </a:extLst>
                </p14:cNvPr>
                <p14:cNvContentPartPr/>
                <p14:nvPr/>
              </p14:nvContentPartPr>
              <p14:xfrm>
                <a:off x="452072" y="782763"/>
                <a:ext cx="741240" cy="230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00E147D0-9B7B-C54A-3F7E-6B96931979D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4512" y="775203"/>
                  <a:ext cx="756360" cy="3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A39564C7-0580-D0CB-0B70-399DEFAAEA1D}"/>
                  </a:ext>
                </a:extLst>
              </p14:cNvPr>
              <p14:cNvContentPartPr/>
              <p14:nvPr/>
            </p14:nvContentPartPr>
            <p14:xfrm>
              <a:off x="1750232" y="428163"/>
              <a:ext cx="287280" cy="29376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A39564C7-0580-D0CB-0B70-399DEFAAEA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43032" y="420603"/>
                <a:ext cx="302400" cy="30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46897D41-F3DF-B79A-7922-5F01DAF15D25}"/>
              </a:ext>
            </a:extLst>
          </p:cNvPr>
          <p:cNvGrpSpPr/>
          <p:nvPr/>
        </p:nvGrpSpPr>
        <p:grpSpPr>
          <a:xfrm>
            <a:off x="561872" y="1323843"/>
            <a:ext cx="1301040" cy="648360"/>
            <a:chOff x="561872" y="1323843"/>
            <a:chExt cx="1301040" cy="64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91414F5-4633-3071-9DCC-D90EF2BBB878}"/>
                    </a:ext>
                  </a:extLst>
                </p14:cNvPr>
                <p14:cNvContentPartPr/>
                <p14:nvPr/>
              </p14:nvContentPartPr>
              <p14:xfrm>
                <a:off x="570512" y="1323843"/>
                <a:ext cx="33840" cy="648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91414F5-4633-3071-9DCC-D90EF2BBB87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2952" y="1316283"/>
                  <a:ext cx="4896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0D89336-49FB-5408-1BB8-AB4254616E4F}"/>
                    </a:ext>
                  </a:extLst>
                </p14:cNvPr>
                <p14:cNvContentPartPr/>
                <p14:nvPr/>
              </p14:nvContentPartPr>
              <p14:xfrm>
                <a:off x="561872" y="1586283"/>
                <a:ext cx="179280" cy="644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0D89336-49FB-5408-1BB8-AB4254616E4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54312" y="1578723"/>
                  <a:ext cx="1944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B8ACF90-E0BC-E3D0-FF41-D5BF7F55983A}"/>
                    </a:ext>
                  </a:extLst>
                </p14:cNvPr>
                <p14:cNvContentPartPr/>
                <p14:nvPr/>
              </p14:nvContentPartPr>
              <p14:xfrm>
                <a:off x="727112" y="1351923"/>
                <a:ext cx="43560" cy="549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B8ACF90-E0BC-E3D0-FF41-D5BF7F55983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19552" y="1344363"/>
                  <a:ext cx="58680" cy="56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AC55E7E-7944-B02B-B6F4-62DFD2977E02}"/>
                    </a:ext>
                  </a:extLst>
                </p14:cNvPr>
                <p14:cNvContentPartPr/>
                <p14:nvPr/>
              </p14:nvContentPartPr>
              <p14:xfrm>
                <a:off x="990272" y="1489803"/>
                <a:ext cx="136080" cy="47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AC55E7E-7944-B02B-B6F4-62DFD2977E0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82712" y="1482243"/>
                  <a:ext cx="1512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05748A1-4FEA-8C46-739B-20FCB0ABC24A}"/>
                    </a:ext>
                  </a:extLst>
                </p14:cNvPr>
                <p14:cNvContentPartPr/>
                <p14:nvPr/>
              </p14:nvContentPartPr>
              <p14:xfrm>
                <a:off x="979472" y="1655403"/>
                <a:ext cx="162360" cy="39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05748A1-4FEA-8C46-739B-20FCB0ABC24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71912" y="1647843"/>
                  <a:ext cx="1774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9B0DA39-2078-136F-AFDB-9A3F9FF4FC60}"/>
                    </a:ext>
                  </a:extLst>
                </p14:cNvPr>
                <p14:cNvContentPartPr/>
                <p14:nvPr/>
              </p14:nvContentPartPr>
              <p14:xfrm>
                <a:off x="1372952" y="1431483"/>
                <a:ext cx="228960" cy="2847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9B0DA39-2078-136F-AFDB-9A3F9FF4FC6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365392" y="1423923"/>
                  <a:ext cx="2440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ED86AC6-F0C5-BA6B-2E7F-D6EA7187949C}"/>
                    </a:ext>
                  </a:extLst>
                </p14:cNvPr>
                <p14:cNvContentPartPr/>
                <p14:nvPr/>
              </p14:nvContentPartPr>
              <p14:xfrm>
                <a:off x="1653752" y="1473963"/>
                <a:ext cx="209160" cy="3168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ED86AC6-F0C5-BA6B-2E7F-D6EA7187949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646192" y="1466403"/>
                  <a:ext cx="224280" cy="33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3D4B6400-6C70-03C9-3CB2-2FC8F731A63B}"/>
              </a:ext>
            </a:extLst>
          </p:cNvPr>
          <p:cNvGrpSpPr/>
          <p:nvPr/>
        </p:nvGrpSpPr>
        <p:grpSpPr>
          <a:xfrm>
            <a:off x="3661472" y="478923"/>
            <a:ext cx="251640" cy="198720"/>
            <a:chOff x="3661472" y="478923"/>
            <a:chExt cx="25164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91EDAB0-15D1-3E79-B3D2-0DDAE6040CDE}"/>
                    </a:ext>
                  </a:extLst>
                </p14:cNvPr>
                <p14:cNvContentPartPr/>
                <p14:nvPr/>
              </p14:nvContentPartPr>
              <p14:xfrm>
                <a:off x="3661472" y="478923"/>
                <a:ext cx="191160" cy="608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91EDAB0-15D1-3E79-B3D2-0DDAE6040CD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653912" y="471363"/>
                  <a:ext cx="2062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9B1EE60-1142-194A-D6A9-C10315835AA9}"/>
                    </a:ext>
                  </a:extLst>
                </p14:cNvPr>
                <p14:cNvContentPartPr/>
                <p14:nvPr/>
              </p14:nvContentPartPr>
              <p14:xfrm>
                <a:off x="3687392" y="675123"/>
                <a:ext cx="225720" cy="25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9B1EE60-1142-194A-D6A9-C10315835AA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79832" y="667563"/>
                  <a:ext cx="240840" cy="1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33312CC0-726A-6E37-239E-DB79E12F4A7E}"/>
              </a:ext>
            </a:extLst>
          </p:cNvPr>
          <p:cNvGrpSpPr/>
          <p:nvPr/>
        </p:nvGrpSpPr>
        <p:grpSpPr>
          <a:xfrm>
            <a:off x="4795832" y="358683"/>
            <a:ext cx="966600" cy="326880"/>
            <a:chOff x="4795832" y="358683"/>
            <a:chExt cx="96660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5B62487-0B39-7268-DA85-EC638C44A2BE}"/>
                    </a:ext>
                  </a:extLst>
                </p14:cNvPr>
                <p14:cNvContentPartPr/>
                <p14:nvPr/>
              </p14:nvContentPartPr>
              <p14:xfrm>
                <a:off x="4795832" y="358683"/>
                <a:ext cx="266760" cy="3268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5B62487-0B39-7268-DA85-EC638C44A2B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788272" y="351123"/>
                  <a:ext cx="28188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E8456AF-0193-A869-C277-69BE2D9D6C14}"/>
                    </a:ext>
                  </a:extLst>
                </p14:cNvPr>
                <p14:cNvContentPartPr/>
                <p14:nvPr/>
              </p14:nvContentPartPr>
              <p14:xfrm>
                <a:off x="5204792" y="368763"/>
                <a:ext cx="298080" cy="2628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E8456AF-0193-A869-C277-69BE2D9D6C1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197232" y="361203"/>
                  <a:ext cx="31320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E3CB3EC-9A21-2708-D355-F2F6715D3D4D}"/>
                    </a:ext>
                  </a:extLst>
                </p14:cNvPr>
                <p14:cNvContentPartPr/>
                <p14:nvPr/>
              </p14:nvContentPartPr>
              <p14:xfrm>
                <a:off x="5561912" y="395763"/>
                <a:ext cx="200520" cy="2624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E3CB3EC-9A21-2708-D355-F2F6715D3D4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554352" y="388203"/>
                  <a:ext cx="215640" cy="27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0A99BD87-9C3F-D0A6-AC1A-04F6036C8C93}"/>
              </a:ext>
            </a:extLst>
          </p:cNvPr>
          <p:cNvGrpSpPr/>
          <p:nvPr/>
        </p:nvGrpSpPr>
        <p:grpSpPr>
          <a:xfrm>
            <a:off x="6426632" y="123963"/>
            <a:ext cx="2291760" cy="786600"/>
            <a:chOff x="6426632" y="123963"/>
            <a:chExt cx="2291760" cy="78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17F6269-EA57-F6F7-CDFD-F216E31936E9}"/>
                    </a:ext>
                  </a:extLst>
                </p14:cNvPr>
                <p14:cNvContentPartPr/>
                <p14:nvPr/>
              </p14:nvContentPartPr>
              <p14:xfrm>
                <a:off x="6430952" y="436083"/>
                <a:ext cx="166320" cy="115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17F6269-EA57-F6F7-CDFD-F216E31936E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423392" y="428523"/>
                  <a:ext cx="1814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15C3096-689A-8197-C891-6A4BDA31A3EE}"/>
                    </a:ext>
                  </a:extLst>
                </p14:cNvPr>
                <p14:cNvContentPartPr/>
                <p14:nvPr/>
              </p14:nvContentPartPr>
              <p14:xfrm>
                <a:off x="6426632" y="567483"/>
                <a:ext cx="196560" cy="19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15C3096-689A-8197-C891-6A4BDA31A3E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19072" y="559923"/>
                  <a:ext cx="2116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5651F72-BEF8-F595-F510-9BCFF5CC4D8E}"/>
                    </a:ext>
                  </a:extLst>
                </p14:cNvPr>
                <p14:cNvContentPartPr/>
                <p14:nvPr/>
              </p14:nvContentPartPr>
              <p14:xfrm>
                <a:off x="7254632" y="318363"/>
                <a:ext cx="417600" cy="273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5651F72-BEF8-F595-F510-9BCFF5CC4D8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247072" y="310803"/>
                  <a:ext cx="43272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C6AB830-8EC8-7C5B-E913-E0085455E010}"/>
                    </a:ext>
                  </a:extLst>
                </p14:cNvPr>
                <p14:cNvContentPartPr/>
                <p14:nvPr/>
              </p14:nvContentPartPr>
              <p14:xfrm>
                <a:off x="7499432" y="358683"/>
                <a:ext cx="352080" cy="255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C6AB830-8EC8-7C5B-E913-E0085455E01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91872" y="351123"/>
                  <a:ext cx="3668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9F60A18-5828-5F10-9C67-CCE7CFE6F8FD}"/>
                    </a:ext>
                  </a:extLst>
                </p14:cNvPr>
                <p14:cNvContentPartPr/>
                <p14:nvPr/>
              </p14:nvContentPartPr>
              <p14:xfrm>
                <a:off x="7819112" y="340683"/>
                <a:ext cx="223200" cy="338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9F60A18-5828-5F10-9C67-CCE7CFE6F8F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811552" y="333123"/>
                  <a:ext cx="23832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3D67FA3-C50F-8076-664F-F6E4822BC20C}"/>
                    </a:ext>
                  </a:extLst>
                </p14:cNvPr>
                <p14:cNvContentPartPr/>
                <p14:nvPr/>
              </p14:nvContentPartPr>
              <p14:xfrm>
                <a:off x="7055912" y="123963"/>
                <a:ext cx="1662480" cy="786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3D67FA3-C50F-8076-664F-F6E4822BC20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048352" y="116403"/>
                  <a:ext cx="1677600" cy="80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25206148-CAFA-0F24-14A9-0967644BEE99}"/>
              </a:ext>
            </a:extLst>
          </p:cNvPr>
          <p:cNvGrpSpPr/>
          <p:nvPr/>
        </p:nvGrpSpPr>
        <p:grpSpPr>
          <a:xfrm>
            <a:off x="1771078" y="2424790"/>
            <a:ext cx="592200" cy="491760"/>
            <a:chOff x="1771078" y="2424790"/>
            <a:chExt cx="592200" cy="49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9F1A7E5-1362-935F-44EF-85D1DBFE140E}"/>
                    </a:ext>
                  </a:extLst>
                </p14:cNvPr>
                <p14:cNvContentPartPr/>
                <p14:nvPr/>
              </p14:nvContentPartPr>
              <p14:xfrm>
                <a:off x="1977718" y="2669590"/>
                <a:ext cx="15480" cy="231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9F1A7E5-1362-935F-44EF-85D1DBFE140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970158" y="2662030"/>
                  <a:ext cx="3060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35769FC-2690-A2E7-0B76-D59C92A3329D}"/>
                    </a:ext>
                  </a:extLst>
                </p14:cNvPr>
                <p14:cNvContentPartPr/>
                <p14:nvPr/>
              </p14:nvContentPartPr>
              <p14:xfrm>
                <a:off x="1771078" y="2890630"/>
                <a:ext cx="426600" cy="25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35769FC-2690-A2E7-0B76-D59C92A3329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763518" y="2883070"/>
                  <a:ext cx="4417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CCF95EF-775B-4242-ADBD-C4A4BCAF9A8F}"/>
                    </a:ext>
                  </a:extLst>
                </p14:cNvPr>
                <p14:cNvContentPartPr/>
                <p14:nvPr/>
              </p14:nvContentPartPr>
              <p14:xfrm>
                <a:off x="2207758" y="2424790"/>
                <a:ext cx="39960" cy="475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CCF95EF-775B-4242-ADBD-C4A4BCAF9A8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200198" y="2417230"/>
                  <a:ext cx="5508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BC24BFB-9C7A-0C64-E365-DE96CC5FB7B0}"/>
                    </a:ext>
                  </a:extLst>
                </p14:cNvPr>
                <p14:cNvContentPartPr/>
                <p14:nvPr/>
              </p14:nvContentPartPr>
              <p14:xfrm>
                <a:off x="2238718" y="2644030"/>
                <a:ext cx="89640" cy="4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BC24BFB-9C7A-0C64-E365-DE96CC5FB7B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231158" y="2636470"/>
                  <a:ext cx="1047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1419A06-FBB8-D42E-779F-9B66D66D4CEB}"/>
                    </a:ext>
                  </a:extLst>
                </p14:cNvPr>
                <p14:cNvContentPartPr/>
                <p14:nvPr/>
              </p14:nvContentPartPr>
              <p14:xfrm>
                <a:off x="2315038" y="2426950"/>
                <a:ext cx="48240" cy="4791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1419A06-FBB8-D42E-779F-9B66D66D4CE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307478" y="2419390"/>
                  <a:ext cx="63360" cy="49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E108CE24-C151-AC27-8157-A3E9CE3C59FF}"/>
              </a:ext>
            </a:extLst>
          </p:cNvPr>
          <p:cNvGrpSpPr/>
          <p:nvPr/>
        </p:nvGrpSpPr>
        <p:grpSpPr>
          <a:xfrm>
            <a:off x="2031718" y="3083590"/>
            <a:ext cx="180000" cy="196920"/>
            <a:chOff x="2031718" y="3083590"/>
            <a:chExt cx="180000" cy="19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F017D59-8CA0-5339-5989-0A33CD5887D9}"/>
                    </a:ext>
                  </a:extLst>
                </p14:cNvPr>
                <p14:cNvContentPartPr/>
                <p14:nvPr/>
              </p14:nvContentPartPr>
              <p14:xfrm>
                <a:off x="2049718" y="3122470"/>
                <a:ext cx="114840" cy="1339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F017D59-8CA0-5339-5989-0A33CD5887D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042158" y="3114910"/>
                  <a:ext cx="1299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56B4F8FF-32A5-9FCD-D051-800ACB97822A}"/>
                    </a:ext>
                  </a:extLst>
                </p14:cNvPr>
                <p14:cNvContentPartPr/>
                <p14:nvPr/>
              </p14:nvContentPartPr>
              <p14:xfrm>
                <a:off x="2031718" y="3083590"/>
                <a:ext cx="180000" cy="1969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56B4F8FF-32A5-9FCD-D051-800ACB97822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24158" y="3076030"/>
                  <a:ext cx="195120" cy="21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6639A4D0-54EA-C1A7-61CF-D83D31FDB35D}"/>
              </a:ext>
            </a:extLst>
          </p:cNvPr>
          <p:cNvGrpSpPr/>
          <p:nvPr/>
        </p:nvGrpSpPr>
        <p:grpSpPr>
          <a:xfrm>
            <a:off x="2673238" y="2783350"/>
            <a:ext cx="84600" cy="62640"/>
            <a:chOff x="2673238" y="2783350"/>
            <a:chExt cx="84600" cy="6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16074C0-3A04-172B-4B8F-4B58D943119D}"/>
                    </a:ext>
                  </a:extLst>
                </p14:cNvPr>
                <p14:cNvContentPartPr/>
                <p14:nvPr/>
              </p14:nvContentPartPr>
              <p14:xfrm>
                <a:off x="2673238" y="2798830"/>
                <a:ext cx="65880" cy="57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16074C0-3A04-172B-4B8F-4B58D943119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665678" y="2791270"/>
                  <a:ext cx="810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330EE72E-C63E-2011-1296-7A2F936A6863}"/>
                    </a:ext>
                  </a:extLst>
                </p14:cNvPr>
                <p14:cNvContentPartPr/>
                <p14:nvPr/>
              </p14:nvContentPartPr>
              <p14:xfrm>
                <a:off x="2736238" y="2783350"/>
                <a:ext cx="21600" cy="626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330EE72E-C63E-2011-1296-7A2F936A686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728678" y="2775790"/>
                  <a:ext cx="3672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BBBE816D-8202-9699-0609-324EA97A8CAA}"/>
              </a:ext>
            </a:extLst>
          </p:cNvPr>
          <p:cNvGrpSpPr/>
          <p:nvPr/>
        </p:nvGrpSpPr>
        <p:grpSpPr>
          <a:xfrm>
            <a:off x="3118558" y="2735830"/>
            <a:ext cx="523800" cy="505080"/>
            <a:chOff x="3118558" y="2735830"/>
            <a:chExt cx="523800" cy="50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36A19D5-5967-93DD-D5EC-743E7BB8539E}"/>
                    </a:ext>
                  </a:extLst>
                </p14:cNvPr>
                <p14:cNvContentPartPr/>
                <p14:nvPr/>
              </p14:nvContentPartPr>
              <p14:xfrm>
                <a:off x="3118558" y="2735830"/>
                <a:ext cx="523800" cy="1368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36A19D5-5967-93DD-D5EC-743E7BB8539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110998" y="2728270"/>
                  <a:ext cx="5389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867A5D67-C3AC-E4B2-23E4-23744C8D2407}"/>
                    </a:ext>
                  </a:extLst>
                </p14:cNvPr>
                <p14:cNvContentPartPr/>
                <p14:nvPr/>
              </p14:nvContentPartPr>
              <p14:xfrm>
                <a:off x="3329878" y="2977030"/>
                <a:ext cx="244800" cy="2638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867A5D67-C3AC-E4B2-23E4-23744C8D240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322318" y="2969470"/>
                  <a:ext cx="259920" cy="27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4" name="Gruppo 1803">
            <a:extLst>
              <a:ext uri="{FF2B5EF4-FFF2-40B4-BE49-F238E27FC236}">
                <a16:creationId xmlns:a16="http://schemas.microsoft.com/office/drawing/2014/main" id="{4BDD8828-8C42-17F3-3367-F5F7DEBB7DC1}"/>
              </a:ext>
            </a:extLst>
          </p:cNvPr>
          <p:cNvGrpSpPr/>
          <p:nvPr/>
        </p:nvGrpSpPr>
        <p:grpSpPr>
          <a:xfrm>
            <a:off x="8696949" y="5320611"/>
            <a:ext cx="1110960" cy="564480"/>
            <a:chOff x="8696949" y="5320611"/>
            <a:chExt cx="1110960" cy="56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CCF5120-4CEE-E1DE-4E5C-3A436665B810}"/>
                    </a:ext>
                  </a:extLst>
                </p14:cNvPr>
                <p14:cNvContentPartPr/>
                <p14:nvPr/>
              </p14:nvContentPartPr>
              <p14:xfrm>
                <a:off x="8696949" y="5498091"/>
                <a:ext cx="218880" cy="387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CCF5120-4CEE-E1DE-4E5C-3A436665B81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689389" y="5490531"/>
                  <a:ext cx="23364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D6B5F52-993D-01E0-8E5A-3C893CCAA788}"/>
                    </a:ext>
                  </a:extLst>
                </p14:cNvPr>
                <p14:cNvContentPartPr/>
                <p14:nvPr/>
              </p14:nvContentPartPr>
              <p14:xfrm>
                <a:off x="8888469" y="5518251"/>
                <a:ext cx="167760" cy="240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D6B5F52-993D-01E0-8E5A-3C893CCAA78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880909" y="5510691"/>
                  <a:ext cx="1828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EFCE693-6818-55B8-9932-FCDA3F0D8F32}"/>
                    </a:ext>
                  </a:extLst>
                </p14:cNvPr>
                <p14:cNvContentPartPr/>
                <p14:nvPr/>
              </p14:nvContentPartPr>
              <p14:xfrm>
                <a:off x="9053709" y="5580171"/>
                <a:ext cx="123480" cy="1735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EFCE693-6818-55B8-9932-FCDA3F0D8F3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46149" y="5572611"/>
                  <a:ext cx="1386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583C53B-68FA-97A1-4E41-D63D18E42B71}"/>
                    </a:ext>
                  </a:extLst>
                </p14:cNvPr>
                <p14:cNvContentPartPr/>
                <p14:nvPr/>
              </p14:nvContentPartPr>
              <p14:xfrm>
                <a:off x="9252429" y="5561451"/>
                <a:ext cx="108720" cy="175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583C53B-68FA-97A1-4E41-D63D18E42B7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244869" y="5553891"/>
                  <a:ext cx="1238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800" name="Input penna 1799">
                  <a:extLst>
                    <a:ext uri="{FF2B5EF4-FFF2-40B4-BE49-F238E27FC236}">
                      <a16:creationId xmlns:a16="http://schemas.microsoft.com/office/drawing/2014/main" id="{113D4934-C7FC-5D6D-CC00-41DA0678C62F}"/>
                    </a:ext>
                  </a:extLst>
                </p14:cNvPr>
                <p14:cNvContentPartPr/>
                <p14:nvPr/>
              </p14:nvContentPartPr>
              <p14:xfrm>
                <a:off x="9410469" y="5366691"/>
                <a:ext cx="110880" cy="287280"/>
              </p14:xfrm>
            </p:contentPart>
          </mc:Choice>
          <mc:Fallback>
            <p:pic>
              <p:nvPicPr>
                <p:cNvPr id="1800" name="Input penna 1799">
                  <a:extLst>
                    <a:ext uri="{FF2B5EF4-FFF2-40B4-BE49-F238E27FC236}">
                      <a16:creationId xmlns:a16="http://schemas.microsoft.com/office/drawing/2014/main" id="{113D4934-C7FC-5D6D-CC00-41DA0678C62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402909" y="5359131"/>
                  <a:ext cx="12600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801" name="Input penna 1800">
                  <a:extLst>
                    <a:ext uri="{FF2B5EF4-FFF2-40B4-BE49-F238E27FC236}">
                      <a16:creationId xmlns:a16="http://schemas.microsoft.com/office/drawing/2014/main" id="{BDDCFD1B-0F0F-F78C-4481-262EA3E79692}"/>
                    </a:ext>
                  </a:extLst>
                </p14:cNvPr>
                <p14:cNvContentPartPr/>
                <p14:nvPr/>
              </p14:nvContentPartPr>
              <p14:xfrm>
                <a:off x="9578949" y="5523291"/>
                <a:ext cx="88920" cy="151560"/>
              </p14:xfrm>
            </p:contentPart>
          </mc:Choice>
          <mc:Fallback>
            <p:pic>
              <p:nvPicPr>
                <p:cNvPr id="1801" name="Input penna 1800">
                  <a:extLst>
                    <a:ext uri="{FF2B5EF4-FFF2-40B4-BE49-F238E27FC236}">
                      <a16:creationId xmlns:a16="http://schemas.microsoft.com/office/drawing/2014/main" id="{BDDCFD1B-0F0F-F78C-4481-262EA3E7969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571389" y="5515731"/>
                  <a:ext cx="1040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802" name="Input penna 1801">
                  <a:extLst>
                    <a:ext uri="{FF2B5EF4-FFF2-40B4-BE49-F238E27FC236}">
                      <a16:creationId xmlns:a16="http://schemas.microsoft.com/office/drawing/2014/main" id="{F29E2AF4-7810-AD76-535D-6DF4F3C0C800}"/>
                    </a:ext>
                  </a:extLst>
                </p14:cNvPr>
                <p14:cNvContentPartPr/>
                <p14:nvPr/>
              </p14:nvContentPartPr>
              <p14:xfrm>
                <a:off x="9706389" y="5320611"/>
                <a:ext cx="101520" cy="94680"/>
              </p14:xfrm>
            </p:contentPart>
          </mc:Choice>
          <mc:Fallback>
            <p:pic>
              <p:nvPicPr>
                <p:cNvPr id="1802" name="Input penna 1801">
                  <a:extLst>
                    <a:ext uri="{FF2B5EF4-FFF2-40B4-BE49-F238E27FC236}">
                      <a16:creationId xmlns:a16="http://schemas.microsoft.com/office/drawing/2014/main" id="{F29E2AF4-7810-AD76-535D-6DF4F3C0C80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698829" y="5313051"/>
                  <a:ext cx="11664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2" name="Gruppo 1811">
            <a:extLst>
              <a:ext uri="{FF2B5EF4-FFF2-40B4-BE49-F238E27FC236}">
                <a16:creationId xmlns:a16="http://schemas.microsoft.com/office/drawing/2014/main" id="{B58A61C8-036D-5369-0A3B-B67C21B1DF7D}"/>
              </a:ext>
            </a:extLst>
          </p:cNvPr>
          <p:cNvGrpSpPr/>
          <p:nvPr/>
        </p:nvGrpSpPr>
        <p:grpSpPr>
          <a:xfrm>
            <a:off x="10525389" y="5277051"/>
            <a:ext cx="621360" cy="538920"/>
            <a:chOff x="10525389" y="5277051"/>
            <a:chExt cx="621360" cy="53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805" name="Input penna 1804">
                  <a:extLst>
                    <a:ext uri="{FF2B5EF4-FFF2-40B4-BE49-F238E27FC236}">
                      <a16:creationId xmlns:a16="http://schemas.microsoft.com/office/drawing/2014/main" id="{BABC02B0-BD83-D4CB-95FA-DBB73F60987B}"/>
                    </a:ext>
                  </a:extLst>
                </p14:cNvPr>
                <p14:cNvContentPartPr/>
                <p14:nvPr/>
              </p14:nvContentPartPr>
              <p14:xfrm>
                <a:off x="10532589" y="5277051"/>
                <a:ext cx="289800" cy="318600"/>
              </p14:xfrm>
            </p:contentPart>
          </mc:Choice>
          <mc:Fallback>
            <p:pic>
              <p:nvPicPr>
                <p:cNvPr id="1805" name="Input penna 1804">
                  <a:extLst>
                    <a:ext uri="{FF2B5EF4-FFF2-40B4-BE49-F238E27FC236}">
                      <a16:creationId xmlns:a16="http://schemas.microsoft.com/office/drawing/2014/main" id="{BABC02B0-BD83-D4CB-95FA-DBB73F60987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525029" y="5269491"/>
                  <a:ext cx="3049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806" name="Input penna 1805">
                  <a:extLst>
                    <a:ext uri="{FF2B5EF4-FFF2-40B4-BE49-F238E27FC236}">
                      <a16:creationId xmlns:a16="http://schemas.microsoft.com/office/drawing/2014/main" id="{8E7E90FC-C7E6-73CF-BF0C-3FBBEF37DAA7}"/>
                    </a:ext>
                  </a:extLst>
                </p14:cNvPr>
                <p14:cNvContentPartPr/>
                <p14:nvPr/>
              </p14:nvContentPartPr>
              <p14:xfrm>
                <a:off x="10678029" y="5596731"/>
                <a:ext cx="24480" cy="155880"/>
              </p14:xfrm>
            </p:contentPart>
          </mc:Choice>
          <mc:Fallback>
            <p:pic>
              <p:nvPicPr>
                <p:cNvPr id="1806" name="Input penna 1805">
                  <a:extLst>
                    <a:ext uri="{FF2B5EF4-FFF2-40B4-BE49-F238E27FC236}">
                      <a16:creationId xmlns:a16="http://schemas.microsoft.com/office/drawing/2014/main" id="{8E7E90FC-C7E6-73CF-BF0C-3FBBEF37DAA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670469" y="5589171"/>
                  <a:ext cx="396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807" name="Input penna 1806">
                  <a:extLst>
                    <a:ext uri="{FF2B5EF4-FFF2-40B4-BE49-F238E27FC236}">
                      <a16:creationId xmlns:a16="http://schemas.microsoft.com/office/drawing/2014/main" id="{8DD91F38-43A3-F03C-31B3-10C874842F57}"/>
                    </a:ext>
                  </a:extLst>
                </p14:cNvPr>
                <p14:cNvContentPartPr/>
                <p14:nvPr/>
              </p14:nvContentPartPr>
              <p14:xfrm>
                <a:off x="10525389" y="5725971"/>
                <a:ext cx="423720" cy="32040"/>
              </p14:xfrm>
            </p:contentPart>
          </mc:Choice>
          <mc:Fallback>
            <p:pic>
              <p:nvPicPr>
                <p:cNvPr id="1807" name="Input penna 1806">
                  <a:extLst>
                    <a:ext uri="{FF2B5EF4-FFF2-40B4-BE49-F238E27FC236}">
                      <a16:creationId xmlns:a16="http://schemas.microsoft.com/office/drawing/2014/main" id="{8DD91F38-43A3-F03C-31B3-10C874842F5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517829" y="5718411"/>
                  <a:ext cx="4384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808" name="Input penna 1807">
                  <a:extLst>
                    <a:ext uri="{FF2B5EF4-FFF2-40B4-BE49-F238E27FC236}">
                      <a16:creationId xmlns:a16="http://schemas.microsoft.com/office/drawing/2014/main" id="{2B27B73C-9BB1-3625-6F89-32AF0CE15B9F}"/>
                    </a:ext>
                  </a:extLst>
                </p14:cNvPr>
                <p14:cNvContentPartPr/>
                <p14:nvPr/>
              </p14:nvContentPartPr>
              <p14:xfrm>
                <a:off x="10929669" y="5285331"/>
                <a:ext cx="67680" cy="522720"/>
              </p14:xfrm>
            </p:contentPart>
          </mc:Choice>
          <mc:Fallback>
            <p:pic>
              <p:nvPicPr>
                <p:cNvPr id="1808" name="Input penna 1807">
                  <a:extLst>
                    <a:ext uri="{FF2B5EF4-FFF2-40B4-BE49-F238E27FC236}">
                      <a16:creationId xmlns:a16="http://schemas.microsoft.com/office/drawing/2014/main" id="{2B27B73C-9BB1-3625-6F89-32AF0CE15B9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922109" y="5277771"/>
                  <a:ext cx="82800" cy="53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809" name="Input penna 1808">
                  <a:extLst>
                    <a:ext uri="{FF2B5EF4-FFF2-40B4-BE49-F238E27FC236}">
                      <a16:creationId xmlns:a16="http://schemas.microsoft.com/office/drawing/2014/main" id="{6E512DA6-45F4-0858-67DF-AE7A329F7F35}"/>
                    </a:ext>
                  </a:extLst>
                </p14:cNvPr>
                <p14:cNvContentPartPr/>
                <p14:nvPr/>
              </p14:nvContentPartPr>
              <p14:xfrm>
                <a:off x="10946589" y="5563611"/>
                <a:ext cx="128880" cy="14760"/>
              </p14:xfrm>
            </p:contentPart>
          </mc:Choice>
          <mc:Fallback>
            <p:pic>
              <p:nvPicPr>
                <p:cNvPr id="1809" name="Input penna 1808">
                  <a:extLst>
                    <a:ext uri="{FF2B5EF4-FFF2-40B4-BE49-F238E27FC236}">
                      <a16:creationId xmlns:a16="http://schemas.microsoft.com/office/drawing/2014/main" id="{6E512DA6-45F4-0858-67DF-AE7A329F7F3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939029" y="5556051"/>
                  <a:ext cx="1440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810" name="Input penna 1809">
                  <a:extLst>
                    <a:ext uri="{FF2B5EF4-FFF2-40B4-BE49-F238E27FC236}">
                      <a16:creationId xmlns:a16="http://schemas.microsoft.com/office/drawing/2014/main" id="{86AF35F1-6742-D75E-B642-AC5D68F11AD2}"/>
                    </a:ext>
                  </a:extLst>
                </p14:cNvPr>
                <p14:cNvContentPartPr/>
                <p14:nvPr/>
              </p14:nvContentPartPr>
              <p14:xfrm>
                <a:off x="11048469" y="5278851"/>
                <a:ext cx="98280" cy="537120"/>
              </p14:xfrm>
            </p:contentPart>
          </mc:Choice>
          <mc:Fallback>
            <p:pic>
              <p:nvPicPr>
                <p:cNvPr id="1810" name="Input penna 1809">
                  <a:extLst>
                    <a:ext uri="{FF2B5EF4-FFF2-40B4-BE49-F238E27FC236}">
                      <a16:creationId xmlns:a16="http://schemas.microsoft.com/office/drawing/2014/main" id="{86AF35F1-6742-D75E-B642-AC5D68F11AD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040909" y="5271291"/>
                  <a:ext cx="113400" cy="55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813" name="Input penna 1812">
                <a:extLst>
                  <a:ext uri="{FF2B5EF4-FFF2-40B4-BE49-F238E27FC236}">
                    <a16:creationId xmlns:a16="http://schemas.microsoft.com/office/drawing/2014/main" id="{A8AB4A4B-301D-EE0B-17DF-D5A525A8B790}"/>
                  </a:ext>
                </a:extLst>
              </p14:cNvPr>
              <p14:cNvContentPartPr/>
              <p14:nvPr/>
            </p14:nvContentPartPr>
            <p14:xfrm>
              <a:off x="8154267" y="1565147"/>
              <a:ext cx="615240" cy="851040"/>
            </p14:xfrm>
          </p:contentPart>
        </mc:Choice>
        <mc:Fallback>
          <p:pic>
            <p:nvPicPr>
              <p:cNvPr id="1813" name="Input penna 1812">
                <a:extLst>
                  <a:ext uri="{FF2B5EF4-FFF2-40B4-BE49-F238E27FC236}">
                    <a16:creationId xmlns:a16="http://schemas.microsoft.com/office/drawing/2014/main" id="{A8AB4A4B-301D-EE0B-17DF-D5A525A8B790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8146707" y="1557587"/>
                <a:ext cx="630360" cy="86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815" name="Input penna 1814">
                <a:extLst>
                  <a:ext uri="{FF2B5EF4-FFF2-40B4-BE49-F238E27FC236}">
                    <a16:creationId xmlns:a16="http://schemas.microsoft.com/office/drawing/2014/main" id="{D6705AA9-6277-FD35-FC00-AAF700100C21}"/>
                  </a:ext>
                </a:extLst>
              </p14:cNvPr>
              <p14:cNvContentPartPr/>
              <p14:nvPr/>
            </p14:nvContentPartPr>
            <p14:xfrm>
              <a:off x="5397507" y="1979969"/>
              <a:ext cx="2304000" cy="94680"/>
            </p14:xfrm>
          </p:contentPart>
        </mc:Choice>
        <mc:Fallback>
          <p:pic>
            <p:nvPicPr>
              <p:cNvPr id="1815" name="Input penna 1814">
                <a:extLst>
                  <a:ext uri="{FF2B5EF4-FFF2-40B4-BE49-F238E27FC236}">
                    <a16:creationId xmlns:a16="http://schemas.microsoft.com/office/drawing/2014/main" id="{D6705AA9-6277-FD35-FC00-AAF700100C21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343867" y="1871969"/>
                <a:ext cx="2411640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816" name="Input penna 1815">
                <a:extLst>
                  <a:ext uri="{FF2B5EF4-FFF2-40B4-BE49-F238E27FC236}">
                    <a16:creationId xmlns:a16="http://schemas.microsoft.com/office/drawing/2014/main" id="{94CE902D-0C85-36EF-CD4B-C01715600E49}"/>
                  </a:ext>
                </a:extLst>
              </p14:cNvPr>
              <p14:cNvContentPartPr/>
              <p14:nvPr/>
            </p14:nvContentPartPr>
            <p14:xfrm>
              <a:off x="5459787" y="2139809"/>
              <a:ext cx="2445120" cy="187920"/>
            </p14:xfrm>
          </p:contentPart>
        </mc:Choice>
        <mc:Fallback>
          <p:pic>
            <p:nvPicPr>
              <p:cNvPr id="1816" name="Input penna 1815">
                <a:extLst>
                  <a:ext uri="{FF2B5EF4-FFF2-40B4-BE49-F238E27FC236}">
                    <a16:creationId xmlns:a16="http://schemas.microsoft.com/office/drawing/2014/main" id="{94CE902D-0C85-36EF-CD4B-C01715600E49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5406147" y="2031809"/>
                <a:ext cx="2552760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817" name="Input penna 1816">
                <a:extLst>
                  <a:ext uri="{FF2B5EF4-FFF2-40B4-BE49-F238E27FC236}">
                    <a16:creationId xmlns:a16="http://schemas.microsoft.com/office/drawing/2014/main" id="{25EF3041-D474-DB0E-22BE-B18F2F0398F4}"/>
                  </a:ext>
                </a:extLst>
              </p14:cNvPr>
              <p14:cNvContentPartPr/>
              <p14:nvPr/>
            </p14:nvContentPartPr>
            <p14:xfrm>
              <a:off x="5640147" y="2271569"/>
              <a:ext cx="2017080" cy="190440"/>
            </p14:xfrm>
          </p:contentPart>
        </mc:Choice>
        <mc:Fallback>
          <p:pic>
            <p:nvPicPr>
              <p:cNvPr id="1817" name="Input penna 1816">
                <a:extLst>
                  <a:ext uri="{FF2B5EF4-FFF2-40B4-BE49-F238E27FC236}">
                    <a16:creationId xmlns:a16="http://schemas.microsoft.com/office/drawing/2014/main" id="{25EF3041-D474-DB0E-22BE-B18F2F0398F4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586147" y="2163569"/>
                <a:ext cx="2124720" cy="4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1818" name="Input penna 1817">
                <a:extLst>
                  <a:ext uri="{FF2B5EF4-FFF2-40B4-BE49-F238E27FC236}">
                    <a16:creationId xmlns:a16="http://schemas.microsoft.com/office/drawing/2014/main" id="{D7729645-B9AB-5919-E211-F30FC8A3C09A}"/>
                  </a:ext>
                </a:extLst>
              </p14:cNvPr>
              <p14:cNvContentPartPr/>
              <p14:nvPr/>
            </p14:nvContentPartPr>
            <p14:xfrm>
              <a:off x="5504787" y="2720489"/>
              <a:ext cx="2576880" cy="151560"/>
            </p14:xfrm>
          </p:contentPart>
        </mc:Choice>
        <mc:Fallback>
          <p:pic>
            <p:nvPicPr>
              <p:cNvPr id="1818" name="Input penna 1817">
                <a:extLst>
                  <a:ext uri="{FF2B5EF4-FFF2-40B4-BE49-F238E27FC236}">
                    <a16:creationId xmlns:a16="http://schemas.microsoft.com/office/drawing/2014/main" id="{D7729645-B9AB-5919-E211-F30FC8A3C09A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5450787" y="2612849"/>
                <a:ext cx="2684520" cy="367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0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1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0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1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3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1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3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3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4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3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6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4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62" name="Screenshot 2024-10-14 alle 22.20.44.png" descr="Screenshot 2024-10-14 alle 22.20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864" y="576264"/>
            <a:ext cx="9880272" cy="54541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16584FCD-8890-CDE8-AA59-E90AC5B541E2}"/>
              </a:ext>
            </a:extLst>
          </p:cNvPr>
          <p:cNvGrpSpPr/>
          <p:nvPr/>
        </p:nvGrpSpPr>
        <p:grpSpPr>
          <a:xfrm>
            <a:off x="3623469" y="3713914"/>
            <a:ext cx="365760" cy="128520"/>
            <a:chOff x="3623469" y="3713914"/>
            <a:chExt cx="365760" cy="12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728D6DD-1766-3E06-51F0-8E8C2CC1839C}"/>
                    </a:ext>
                  </a:extLst>
                </p14:cNvPr>
                <p14:cNvContentPartPr/>
                <p14:nvPr/>
              </p14:nvContentPartPr>
              <p14:xfrm>
                <a:off x="3623469" y="3762154"/>
                <a:ext cx="122400" cy="802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728D6DD-1766-3E06-51F0-8E8C2CC1839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15909" y="3754594"/>
                  <a:ext cx="1375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EDA4863-4344-B95E-9D73-5039722E135F}"/>
                    </a:ext>
                  </a:extLst>
                </p14:cNvPr>
                <p14:cNvContentPartPr/>
                <p14:nvPr/>
              </p14:nvContentPartPr>
              <p14:xfrm>
                <a:off x="3807789" y="3713914"/>
                <a:ext cx="181440" cy="914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EDA4863-4344-B95E-9D73-5039722E135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00229" y="3706354"/>
                  <a:ext cx="19656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554BA96B-A9E0-11F4-4DE2-2D1A934FC8EF}"/>
              </a:ext>
            </a:extLst>
          </p:cNvPr>
          <p:cNvGrpSpPr/>
          <p:nvPr/>
        </p:nvGrpSpPr>
        <p:grpSpPr>
          <a:xfrm>
            <a:off x="5314029" y="3687634"/>
            <a:ext cx="171360" cy="276480"/>
            <a:chOff x="5314029" y="3687634"/>
            <a:chExt cx="171360" cy="27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EB5A511-2F0B-9DA0-FEE8-30EA8C60F40A}"/>
                    </a:ext>
                  </a:extLst>
                </p14:cNvPr>
                <p14:cNvContentPartPr/>
                <p14:nvPr/>
              </p14:nvContentPartPr>
              <p14:xfrm>
                <a:off x="5314029" y="3718234"/>
                <a:ext cx="79200" cy="153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EB5A511-2F0B-9DA0-FEE8-30EA8C60F40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06469" y="3710674"/>
                  <a:ext cx="94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E7227C2-39DA-6DDD-AF11-08093799F4D1}"/>
                    </a:ext>
                  </a:extLst>
                </p14:cNvPr>
                <p14:cNvContentPartPr/>
                <p14:nvPr/>
              </p14:nvContentPartPr>
              <p14:xfrm>
                <a:off x="5366949" y="3687634"/>
                <a:ext cx="118440" cy="2764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E7227C2-39DA-6DDD-AF11-08093799F4D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359389" y="3680074"/>
                  <a:ext cx="133200" cy="29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96F27849-74A3-77E2-F14E-5D41CA16EB80}"/>
              </a:ext>
            </a:extLst>
          </p:cNvPr>
          <p:cNvGrpSpPr/>
          <p:nvPr/>
        </p:nvGrpSpPr>
        <p:grpSpPr>
          <a:xfrm>
            <a:off x="520887" y="535865"/>
            <a:ext cx="250920" cy="634680"/>
            <a:chOff x="520887" y="535865"/>
            <a:chExt cx="250920" cy="63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7B06F21-FD90-4E29-B1A5-DADACB5507C0}"/>
                    </a:ext>
                  </a:extLst>
                </p14:cNvPr>
                <p14:cNvContentPartPr/>
                <p14:nvPr/>
              </p14:nvContentPartPr>
              <p14:xfrm>
                <a:off x="520887" y="749345"/>
                <a:ext cx="114840" cy="18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7B06F21-FD90-4E29-B1A5-DADACB5507C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3327" y="741785"/>
                  <a:ext cx="1299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0F50FCA-A309-F825-A406-3F789F9ED80A}"/>
                    </a:ext>
                  </a:extLst>
                </p14:cNvPr>
                <p14:cNvContentPartPr/>
                <p14:nvPr/>
              </p14:nvContentPartPr>
              <p14:xfrm>
                <a:off x="609087" y="535865"/>
                <a:ext cx="86040" cy="5295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0F50FCA-A309-F825-A406-3F789F9ED80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01527" y="528305"/>
                  <a:ext cx="101160" cy="54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2DBCEAF-AE45-999D-9533-DDB4A55741FE}"/>
                    </a:ext>
                  </a:extLst>
                </p14:cNvPr>
                <p14:cNvContentPartPr/>
                <p14:nvPr/>
              </p14:nvContentPartPr>
              <p14:xfrm>
                <a:off x="663447" y="536585"/>
                <a:ext cx="108360" cy="6339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2DBCEAF-AE45-999D-9533-DDB4A55741F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5887" y="529025"/>
                  <a:ext cx="123120" cy="64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0874B520-8251-5181-7081-05730D465098}"/>
              </a:ext>
            </a:extLst>
          </p:cNvPr>
          <p:cNvGrpSpPr/>
          <p:nvPr/>
        </p:nvGrpSpPr>
        <p:grpSpPr>
          <a:xfrm>
            <a:off x="1645580" y="1354728"/>
            <a:ext cx="684720" cy="692640"/>
            <a:chOff x="1645580" y="1354728"/>
            <a:chExt cx="684720" cy="69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34F37E7-0D13-0BCE-0EE9-BE3CCDE74B07}"/>
                    </a:ext>
                  </a:extLst>
                </p14:cNvPr>
                <p14:cNvContentPartPr/>
                <p14:nvPr/>
              </p14:nvContentPartPr>
              <p14:xfrm>
                <a:off x="1645580" y="1596648"/>
                <a:ext cx="479880" cy="288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34F37E7-0D13-0BCE-0EE9-BE3CCDE74B0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38020" y="1589088"/>
                  <a:ext cx="4950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4922F40-BAC0-099C-CB9A-B2E95C7EE8BB}"/>
                    </a:ext>
                  </a:extLst>
                </p14:cNvPr>
                <p14:cNvContentPartPr/>
                <p14:nvPr/>
              </p14:nvContentPartPr>
              <p14:xfrm>
                <a:off x="1865180" y="1605288"/>
                <a:ext cx="3960" cy="43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4922F40-BAC0-099C-CB9A-B2E95C7EE8B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857620" y="1597728"/>
                  <a:ext cx="190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F59759A4-DDFB-636D-8A3A-317DA2D63D58}"/>
                    </a:ext>
                  </a:extLst>
                </p14:cNvPr>
                <p14:cNvContentPartPr/>
                <p14:nvPr/>
              </p14:nvContentPartPr>
              <p14:xfrm>
                <a:off x="1865180" y="1609608"/>
                <a:ext cx="360" cy="3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F59759A4-DDFB-636D-8A3A-317DA2D63D5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57620" y="16020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1B2C83B-0D5A-3F99-F8FB-FCCD485E9357}"/>
                    </a:ext>
                  </a:extLst>
                </p14:cNvPr>
                <p14:cNvContentPartPr/>
                <p14:nvPr/>
              </p14:nvContentPartPr>
              <p14:xfrm>
                <a:off x="1865180" y="1609608"/>
                <a:ext cx="360" cy="3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1B2C83B-0D5A-3F99-F8FB-FCCD485E935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57620" y="16020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615EF88-B38B-4BD4-361A-E65ADEBFBAFD}"/>
                    </a:ext>
                  </a:extLst>
                </p14:cNvPr>
                <p14:cNvContentPartPr/>
                <p14:nvPr/>
              </p14:nvContentPartPr>
              <p14:xfrm>
                <a:off x="1866980" y="1588008"/>
                <a:ext cx="15120" cy="4593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615EF88-B38B-4BD4-361A-E65ADEBFBAF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59420" y="1580808"/>
                  <a:ext cx="30240" cy="4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13D67EAA-10BA-FA4B-374D-B16337EE83B9}"/>
                    </a:ext>
                  </a:extLst>
                </p14:cNvPr>
                <p14:cNvContentPartPr/>
                <p14:nvPr/>
              </p14:nvContentPartPr>
              <p14:xfrm>
                <a:off x="1971740" y="1753608"/>
                <a:ext cx="232200" cy="594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13D67EAA-10BA-FA4B-374D-B16337EE83B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964180" y="1746048"/>
                  <a:ext cx="247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47A06DB3-6474-AF1F-257D-92EE3D95DCA3}"/>
                    </a:ext>
                  </a:extLst>
                </p14:cNvPr>
                <p14:cNvContentPartPr/>
                <p14:nvPr/>
              </p14:nvContentPartPr>
              <p14:xfrm>
                <a:off x="2184860" y="1355808"/>
                <a:ext cx="61200" cy="6285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47A06DB3-6474-AF1F-257D-92EE3D95DCA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177660" y="1348248"/>
                  <a:ext cx="76320" cy="64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284470EA-F967-1D0E-7E7C-68B721146AF9}"/>
                    </a:ext>
                  </a:extLst>
                </p14:cNvPr>
                <p14:cNvContentPartPr/>
                <p14:nvPr/>
              </p14:nvContentPartPr>
              <p14:xfrm>
                <a:off x="2254700" y="1354728"/>
                <a:ext cx="75600" cy="6584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284470EA-F967-1D0E-7E7C-68B721146AF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247140" y="1347168"/>
                  <a:ext cx="90720" cy="67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A6A957AB-DB91-3C86-C402-F3553657C35E}"/>
              </a:ext>
            </a:extLst>
          </p:cNvPr>
          <p:cNvGrpSpPr/>
          <p:nvPr/>
        </p:nvGrpSpPr>
        <p:grpSpPr>
          <a:xfrm>
            <a:off x="4957510" y="-119135"/>
            <a:ext cx="2444400" cy="984240"/>
            <a:chOff x="4957510" y="-119135"/>
            <a:chExt cx="2444400" cy="98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7409772-E79C-C254-8A8B-5E1FA7AF7A3E}"/>
                    </a:ext>
                  </a:extLst>
                </p14:cNvPr>
                <p14:cNvContentPartPr/>
                <p14:nvPr/>
              </p14:nvContentPartPr>
              <p14:xfrm>
                <a:off x="5515929" y="181873"/>
                <a:ext cx="304560" cy="490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7409772-E79C-C254-8A8B-5E1FA7AF7A3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508369" y="174313"/>
                  <a:ext cx="319680" cy="50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10AAFA0-E444-291D-A877-CAE45ED89762}"/>
                    </a:ext>
                  </a:extLst>
                </p14:cNvPr>
                <p14:cNvContentPartPr/>
                <p14:nvPr/>
              </p14:nvContentPartPr>
              <p14:xfrm>
                <a:off x="5870529" y="233713"/>
                <a:ext cx="190800" cy="450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10AAFA0-E444-291D-A877-CAE45ED8976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862969" y="226153"/>
                  <a:ext cx="205560" cy="46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180A372-BAA2-165C-D7B7-632B83557F11}"/>
                    </a:ext>
                  </a:extLst>
                </p14:cNvPr>
                <p14:cNvContentPartPr/>
                <p14:nvPr/>
              </p14:nvContentPartPr>
              <p14:xfrm>
                <a:off x="5945409" y="496513"/>
                <a:ext cx="155880" cy="10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180A372-BAA2-165C-D7B7-632B83557F1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37849" y="488953"/>
                  <a:ext cx="171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08E3701-BF78-FA3D-E8D3-FF4D8BF2C64E}"/>
                    </a:ext>
                  </a:extLst>
                </p14:cNvPr>
                <p14:cNvContentPartPr/>
                <p14:nvPr/>
              </p14:nvContentPartPr>
              <p14:xfrm>
                <a:off x="6168969" y="274753"/>
                <a:ext cx="196560" cy="381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08E3701-BF78-FA3D-E8D3-FF4D8BF2C64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161409" y="267193"/>
                  <a:ext cx="21168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E916458-673A-A4DB-0ADA-F2E4D3FE160C}"/>
                    </a:ext>
                  </a:extLst>
                </p14:cNvPr>
                <p14:cNvContentPartPr/>
                <p14:nvPr/>
              </p14:nvContentPartPr>
              <p14:xfrm>
                <a:off x="6438969" y="148033"/>
                <a:ext cx="214200" cy="4244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E916458-673A-A4DB-0ADA-F2E4D3FE160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431409" y="140473"/>
                  <a:ext cx="22932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073DF4D-30CA-FC28-2BAC-760C2F9FBAA3}"/>
                    </a:ext>
                  </a:extLst>
                </p14:cNvPr>
                <p14:cNvContentPartPr/>
                <p14:nvPr/>
              </p14:nvContentPartPr>
              <p14:xfrm>
                <a:off x="6547689" y="362593"/>
                <a:ext cx="243360" cy="597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073DF4D-30CA-FC28-2BAC-760C2F9FBAA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40129" y="355033"/>
                  <a:ext cx="2584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C418FF8-5430-7BCC-8270-72F611BE7481}"/>
                    </a:ext>
                  </a:extLst>
                </p14:cNvPr>
                <p14:cNvContentPartPr/>
                <p14:nvPr/>
              </p14:nvContentPartPr>
              <p14:xfrm>
                <a:off x="4957510" y="-119135"/>
                <a:ext cx="2444400" cy="984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C418FF8-5430-7BCC-8270-72F611BE748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949950" y="-126695"/>
                  <a:ext cx="2459160" cy="999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792" name="Input penna 1791">
                <a:extLst>
                  <a:ext uri="{FF2B5EF4-FFF2-40B4-BE49-F238E27FC236}">
                    <a16:creationId xmlns:a16="http://schemas.microsoft.com/office/drawing/2014/main" id="{7B70F711-10B4-6EB8-915D-2A5E6A3A5983}"/>
                  </a:ext>
                </a:extLst>
              </p14:cNvPr>
              <p14:cNvContentPartPr/>
              <p14:nvPr/>
            </p14:nvContentPartPr>
            <p14:xfrm>
              <a:off x="7545147" y="-25040"/>
              <a:ext cx="473760" cy="543600"/>
            </p14:xfrm>
          </p:contentPart>
        </mc:Choice>
        <mc:Fallback>
          <p:pic>
            <p:nvPicPr>
              <p:cNvPr id="1792" name="Input penna 1791">
                <a:extLst>
                  <a:ext uri="{FF2B5EF4-FFF2-40B4-BE49-F238E27FC236}">
                    <a16:creationId xmlns:a16="http://schemas.microsoft.com/office/drawing/2014/main" id="{7B70F711-10B4-6EB8-915D-2A5E6A3A598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537587" y="-32600"/>
                <a:ext cx="488880" cy="558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6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7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6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8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9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8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9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9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1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9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2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1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25" name="Screenshot 2024-10-14 alle 22.25.48.png" descr="Screenshot 2024-10-14 alle 22.25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964" y="766570"/>
            <a:ext cx="9254707" cy="53248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9C44603A-0FB1-E18E-4F66-3D079DF1B07A}"/>
              </a:ext>
            </a:extLst>
          </p:cNvPr>
          <p:cNvGrpSpPr/>
          <p:nvPr/>
        </p:nvGrpSpPr>
        <p:grpSpPr>
          <a:xfrm>
            <a:off x="356933" y="262627"/>
            <a:ext cx="850320" cy="881280"/>
            <a:chOff x="356933" y="262627"/>
            <a:chExt cx="850320" cy="88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DEEA2F9-F2A7-79F9-AC6D-1B873DFDEF13}"/>
                    </a:ext>
                  </a:extLst>
                </p14:cNvPr>
                <p14:cNvContentPartPr/>
                <p14:nvPr/>
              </p14:nvContentPartPr>
              <p14:xfrm>
                <a:off x="633053" y="529747"/>
                <a:ext cx="168840" cy="4672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DEEA2F9-F2A7-79F9-AC6D-1B873DFDEF1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25493" y="522187"/>
                  <a:ext cx="18396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DC80EDE1-0172-5F10-D4C3-D07133FBE5F7}"/>
                    </a:ext>
                  </a:extLst>
                </p14:cNvPr>
                <p14:cNvContentPartPr/>
                <p14:nvPr/>
              </p14:nvContentPartPr>
              <p14:xfrm>
                <a:off x="356933" y="262627"/>
                <a:ext cx="850320" cy="8812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DC80EDE1-0172-5F10-D4C3-D07133FBE5F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9373" y="255067"/>
                  <a:ext cx="865440" cy="89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3FC6EC5A-F4C3-F470-C830-2508746D0A28}"/>
              </a:ext>
            </a:extLst>
          </p:cNvPr>
          <p:cNvGrpSpPr/>
          <p:nvPr/>
        </p:nvGrpSpPr>
        <p:grpSpPr>
          <a:xfrm>
            <a:off x="376013" y="1756627"/>
            <a:ext cx="448920" cy="325080"/>
            <a:chOff x="376013" y="1756627"/>
            <a:chExt cx="448920" cy="32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0181316-A495-6971-9CFD-9BC5DC458879}"/>
                    </a:ext>
                  </a:extLst>
                </p14:cNvPr>
                <p14:cNvContentPartPr/>
                <p14:nvPr/>
              </p14:nvContentPartPr>
              <p14:xfrm>
                <a:off x="570053" y="1756627"/>
                <a:ext cx="37080" cy="2790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0181316-A495-6971-9CFD-9BC5DC45887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2493" y="1749067"/>
                  <a:ext cx="5220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6D7C640-AF14-F4BB-1396-DB2DB8D1AD27}"/>
                    </a:ext>
                  </a:extLst>
                </p14:cNvPr>
                <p14:cNvContentPartPr/>
                <p14:nvPr/>
              </p14:nvContentPartPr>
              <p14:xfrm>
                <a:off x="376013" y="2028427"/>
                <a:ext cx="448920" cy="53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6D7C640-AF14-F4BB-1396-DB2DB8D1AD2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8453" y="2020867"/>
                  <a:ext cx="464040" cy="6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1A1A82A4-190B-CB5A-C4E2-99EF135D0214}"/>
              </a:ext>
            </a:extLst>
          </p:cNvPr>
          <p:cNvGrpSpPr/>
          <p:nvPr/>
        </p:nvGrpSpPr>
        <p:grpSpPr>
          <a:xfrm>
            <a:off x="1205453" y="1775347"/>
            <a:ext cx="509760" cy="234720"/>
            <a:chOff x="1205453" y="1775347"/>
            <a:chExt cx="509760" cy="23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0ABF81A-421B-BE36-AC28-CF59FC5AF0BB}"/>
                    </a:ext>
                  </a:extLst>
                </p14:cNvPr>
                <p14:cNvContentPartPr/>
                <p14:nvPr/>
              </p14:nvContentPartPr>
              <p14:xfrm>
                <a:off x="1205453" y="1798747"/>
                <a:ext cx="112680" cy="14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0ABF81A-421B-BE36-AC28-CF59FC5AF0B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97893" y="1791187"/>
                  <a:ext cx="127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17C4B11-F28D-6CAA-7232-3112D44C06C5}"/>
                    </a:ext>
                  </a:extLst>
                </p14:cNvPr>
                <p14:cNvContentPartPr/>
                <p14:nvPr/>
              </p14:nvContentPartPr>
              <p14:xfrm>
                <a:off x="1226693" y="1904947"/>
                <a:ext cx="119160" cy="12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17C4B11-F28D-6CAA-7232-3112D44C06C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219133" y="1897387"/>
                  <a:ext cx="1342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CE392B3-36E4-87B8-7FED-A7CCC8F0FE68}"/>
                    </a:ext>
                  </a:extLst>
                </p14:cNvPr>
                <p14:cNvContentPartPr/>
                <p14:nvPr/>
              </p14:nvContentPartPr>
              <p14:xfrm>
                <a:off x="1521533" y="1775347"/>
                <a:ext cx="193680" cy="234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CE392B3-36E4-87B8-7FED-A7CCC8F0FE6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13973" y="1767787"/>
                  <a:ext cx="208800" cy="24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C9834A39-980E-F98E-5C2D-3DBF6949FA62}"/>
              </a:ext>
            </a:extLst>
          </p:cNvPr>
          <p:cNvGrpSpPr/>
          <p:nvPr/>
        </p:nvGrpSpPr>
        <p:grpSpPr>
          <a:xfrm>
            <a:off x="2066933" y="1701187"/>
            <a:ext cx="1063800" cy="429840"/>
            <a:chOff x="2066933" y="1701187"/>
            <a:chExt cx="1063800" cy="42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7478491-EA6F-CA42-D2AB-DFB10ABA1430}"/>
                    </a:ext>
                  </a:extLst>
                </p14:cNvPr>
                <p14:cNvContentPartPr/>
                <p14:nvPr/>
              </p14:nvContentPartPr>
              <p14:xfrm>
                <a:off x="2191133" y="1729987"/>
                <a:ext cx="24840" cy="3520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7478491-EA6F-CA42-D2AB-DFB10ABA143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83933" y="1722427"/>
                  <a:ext cx="3996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CD85402-E7E2-B562-BD17-A6D8BF95266B}"/>
                    </a:ext>
                  </a:extLst>
                </p14:cNvPr>
                <p14:cNvContentPartPr/>
                <p14:nvPr/>
              </p14:nvContentPartPr>
              <p14:xfrm>
                <a:off x="2066933" y="1909987"/>
                <a:ext cx="261360" cy="12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CD85402-E7E2-B562-BD17-A6D8BF95266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59373" y="1902427"/>
                  <a:ext cx="2764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4890DBD-94EB-B178-0209-1670490561A4}"/>
                    </a:ext>
                  </a:extLst>
                </p14:cNvPr>
                <p14:cNvContentPartPr/>
                <p14:nvPr/>
              </p14:nvContentPartPr>
              <p14:xfrm>
                <a:off x="2580293" y="1701187"/>
                <a:ext cx="69120" cy="4298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4890DBD-94EB-B178-0209-1670490561A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72733" y="1693627"/>
                  <a:ext cx="8424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8501468-3B7B-B673-CB5A-69BB5797E6C1}"/>
                    </a:ext>
                  </a:extLst>
                </p14:cNvPr>
                <p14:cNvContentPartPr/>
                <p14:nvPr/>
              </p14:nvContentPartPr>
              <p14:xfrm>
                <a:off x="2871893" y="1854547"/>
                <a:ext cx="65880" cy="252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8501468-3B7B-B673-CB5A-69BB5797E6C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64333" y="1846987"/>
                  <a:ext cx="810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E6B7AD4-26A3-7F94-CB49-1ACC4A53EBD6}"/>
                    </a:ext>
                  </a:extLst>
                </p14:cNvPr>
                <p14:cNvContentPartPr/>
                <p14:nvPr/>
              </p14:nvContentPartPr>
              <p14:xfrm>
                <a:off x="2879093" y="1923667"/>
                <a:ext cx="128160" cy="252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E6B7AD4-26A3-7F94-CB49-1ACC4A53EBD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871533" y="1916107"/>
                  <a:ext cx="1432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F169FE8-E175-6C42-9B28-4ABEE1CE3748}"/>
                    </a:ext>
                  </a:extLst>
                </p14:cNvPr>
                <p14:cNvContentPartPr/>
                <p14:nvPr/>
              </p14:nvContentPartPr>
              <p14:xfrm>
                <a:off x="3103373" y="1794787"/>
                <a:ext cx="27360" cy="3002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F169FE8-E175-6C42-9B28-4ABEE1CE374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095813" y="1787227"/>
                  <a:ext cx="42480" cy="31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9FD3A574-1E75-9295-C993-C51BE6DA4471}"/>
              </a:ext>
            </a:extLst>
          </p:cNvPr>
          <p:cNvGrpSpPr/>
          <p:nvPr/>
        </p:nvGrpSpPr>
        <p:grpSpPr>
          <a:xfrm>
            <a:off x="1447013" y="2594347"/>
            <a:ext cx="449640" cy="398160"/>
            <a:chOff x="1447013" y="2594347"/>
            <a:chExt cx="449640" cy="39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063E1C8B-00A9-F16E-2B0B-6586D2678AFE}"/>
                    </a:ext>
                  </a:extLst>
                </p14:cNvPr>
                <p14:cNvContentPartPr/>
                <p14:nvPr/>
              </p14:nvContentPartPr>
              <p14:xfrm>
                <a:off x="1447013" y="2594347"/>
                <a:ext cx="294480" cy="3708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063E1C8B-00A9-F16E-2B0B-6586D2678AF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439453" y="2586787"/>
                  <a:ext cx="30924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D92F854-7161-E589-6E9E-4DF399BF44DF}"/>
                    </a:ext>
                  </a:extLst>
                </p14:cNvPr>
                <p14:cNvContentPartPr/>
                <p14:nvPr/>
              </p14:nvContentPartPr>
              <p14:xfrm>
                <a:off x="1823573" y="2602627"/>
                <a:ext cx="73080" cy="3898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D92F854-7161-E589-6E9E-4DF399BF44D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816013" y="2595067"/>
                  <a:ext cx="88200" cy="40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B8777391-E2DC-A6B9-4F91-53EC26C3B03C}"/>
              </a:ext>
            </a:extLst>
          </p:cNvPr>
          <p:cNvGrpSpPr/>
          <p:nvPr/>
        </p:nvGrpSpPr>
        <p:grpSpPr>
          <a:xfrm>
            <a:off x="2336213" y="2604427"/>
            <a:ext cx="398160" cy="427680"/>
            <a:chOff x="2336213" y="2604427"/>
            <a:chExt cx="398160" cy="42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1263AD6-86F6-F8D0-49FB-6FC4B36E40B5}"/>
                    </a:ext>
                  </a:extLst>
                </p14:cNvPr>
                <p14:cNvContentPartPr/>
                <p14:nvPr/>
              </p14:nvContentPartPr>
              <p14:xfrm>
                <a:off x="2371493" y="2647627"/>
                <a:ext cx="249120" cy="384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1263AD6-86F6-F8D0-49FB-6FC4B36E40B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363933" y="2640067"/>
                  <a:ext cx="26424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92ADB64-4C04-E591-6DAE-59916DD1BC60}"/>
                    </a:ext>
                  </a:extLst>
                </p14:cNvPr>
                <p14:cNvContentPartPr/>
                <p14:nvPr/>
              </p14:nvContentPartPr>
              <p14:xfrm>
                <a:off x="2336213" y="2604427"/>
                <a:ext cx="398160" cy="3949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92ADB64-4C04-E591-6DAE-59916DD1BC6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328653" y="2596867"/>
                  <a:ext cx="413280" cy="41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2B451F5C-1804-9A89-1CBD-C5D7AC4FAC74}"/>
              </a:ext>
            </a:extLst>
          </p:cNvPr>
          <p:cNvGrpSpPr/>
          <p:nvPr/>
        </p:nvGrpSpPr>
        <p:grpSpPr>
          <a:xfrm>
            <a:off x="3050093" y="2685067"/>
            <a:ext cx="275040" cy="146160"/>
            <a:chOff x="3050093" y="2685067"/>
            <a:chExt cx="275040" cy="14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ECB8160-381D-66FE-7C5A-53F7103FB6B8}"/>
                    </a:ext>
                  </a:extLst>
                </p14:cNvPr>
                <p14:cNvContentPartPr/>
                <p14:nvPr/>
              </p14:nvContentPartPr>
              <p14:xfrm>
                <a:off x="3050093" y="2726827"/>
                <a:ext cx="179640" cy="44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ECB8160-381D-66FE-7C5A-53F7103FB6B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042533" y="2719267"/>
                  <a:ext cx="1947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1F9E42B-CAB9-97DC-7094-0F0FFD2A986A}"/>
                    </a:ext>
                  </a:extLst>
                </p14:cNvPr>
                <p14:cNvContentPartPr/>
                <p14:nvPr/>
              </p14:nvContentPartPr>
              <p14:xfrm>
                <a:off x="3250973" y="2685067"/>
                <a:ext cx="74160" cy="146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1F9E42B-CAB9-97DC-7094-0F0FFD2A986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43413" y="2677867"/>
                  <a:ext cx="8928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6260958C-0659-1661-8B8C-BFFAA5797AFE}"/>
              </a:ext>
            </a:extLst>
          </p:cNvPr>
          <p:cNvGrpSpPr/>
          <p:nvPr/>
        </p:nvGrpSpPr>
        <p:grpSpPr>
          <a:xfrm>
            <a:off x="3601253" y="2643307"/>
            <a:ext cx="636480" cy="327960"/>
            <a:chOff x="3601253" y="2643307"/>
            <a:chExt cx="636480" cy="32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40FE33A-66B5-984B-5C33-677DD6B46659}"/>
                    </a:ext>
                  </a:extLst>
                </p14:cNvPr>
                <p14:cNvContentPartPr/>
                <p14:nvPr/>
              </p14:nvContentPartPr>
              <p14:xfrm>
                <a:off x="3601253" y="2643307"/>
                <a:ext cx="216720" cy="196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40FE33A-66B5-984B-5C33-677DD6B4665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593693" y="2636107"/>
                  <a:ext cx="2318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7B63282-3EBD-1BC4-A3AB-825694D16DCD}"/>
                    </a:ext>
                  </a:extLst>
                </p14:cNvPr>
                <p14:cNvContentPartPr/>
                <p14:nvPr/>
              </p14:nvContentPartPr>
              <p14:xfrm>
                <a:off x="3741293" y="2682547"/>
                <a:ext cx="194400" cy="209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7B63282-3EBD-1BC4-A3AB-825694D16DC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33733" y="2674987"/>
                  <a:ext cx="2095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76759E4-1C77-0A17-3E3F-6E7954192C3F}"/>
                    </a:ext>
                  </a:extLst>
                </p14:cNvPr>
                <p14:cNvContentPartPr/>
                <p14:nvPr/>
              </p14:nvContentPartPr>
              <p14:xfrm>
                <a:off x="3886013" y="2650867"/>
                <a:ext cx="351720" cy="320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76759E4-1C77-0A17-3E3F-6E7954192C3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878453" y="2643307"/>
                  <a:ext cx="366840" cy="33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79ABF715-4CE0-8331-024B-7F76971FFE1A}"/>
              </a:ext>
            </a:extLst>
          </p:cNvPr>
          <p:cNvGrpSpPr/>
          <p:nvPr/>
        </p:nvGrpSpPr>
        <p:grpSpPr>
          <a:xfrm>
            <a:off x="5255453" y="140587"/>
            <a:ext cx="792000" cy="784440"/>
            <a:chOff x="5255453" y="140587"/>
            <a:chExt cx="792000" cy="78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5056106-177F-A9EB-8C3B-7023F29C5891}"/>
                    </a:ext>
                  </a:extLst>
                </p14:cNvPr>
                <p14:cNvContentPartPr/>
                <p14:nvPr/>
              </p14:nvContentPartPr>
              <p14:xfrm>
                <a:off x="5641733" y="313387"/>
                <a:ext cx="24840" cy="219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5056106-177F-A9EB-8C3B-7023F29C589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634173" y="305827"/>
                  <a:ext cx="399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67AFF69-D9EA-19A0-300F-A9F13A6BD433}"/>
                    </a:ext>
                  </a:extLst>
                </p14:cNvPr>
                <p14:cNvContentPartPr/>
                <p14:nvPr/>
              </p14:nvContentPartPr>
              <p14:xfrm>
                <a:off x="5565413" y="718747"/>
                <a:ext cx="38880" cy="19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67AFF69-D9EA-19A0-300F-A9F13A6BD43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557853" y="711187"/>
                  <a:ext cx="540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F00D0A1-094D-D15B-BD0B-95D0674100B9}"/>
                    </a:ext>
                  </a:extLst>
                </p14:cNvPr>
                <p14:cNvContentPartPr/>
                <p14:nvPr/>
              </p14:nvContentPartPr>
              <p14:xfrm>
                <a:off x="5255453" y="140587"/>
                <a:ext cx="792000" cy="784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F00D0A1-094D-D15B-BD0B-95D0674100B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247893" y="133027"/>
                  <a:ext cx="806760" cy="79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AC369713-33F6-A921-7966-425231F190D7}"/>
              </a:ext>
            </a:extLst>
          </p:cNvPr>
          <p:cNvGrpSpPr/>
          <p:nvPr/>
        </p:nvGrpSpPr>
        <p:grpSpPr>
          <a:xfrm>
            <a:off x="6407187" y="231813"/>
            <a:ext cx="1045800" cy="371880"/>
            <a:chOff x="6407187" y="231813"/>
            <a:chExt cx="1045800" cy="37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9969148-4E24-008D-5E74-F8571DF6C1B0}"/>
                    </a:ext>
                  </a:extLst>
                </p14:cNvPr>
                <p14:cNvContentPartPr/>
                <p14:nvPr/>
              </p14:nvContentPartPr>
              <p14:xfrm>
                <a:off x="6407187" y="231813"/>
                <a:ext cx="315000" cy="3564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9969148-4E24-008D-5E74-F8571DF6C1B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399627" y="224253"/>
                  <a:ext cx="33012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637F7EB-D1BC-68AB-B1EB-A1DF36F326E2}"/>
                    </a:ext>
                  </a:extLst>
                </p14:cNvPr>
                <p14:cNvContentPartPr/>
                <p14:nvPr/>
              </p14:nvContentPartPr>
              <p14:xfrm>
                <a:off x="6486387" y="427653"/>
                <a:ext cx="172440" cy="208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637F7EB-D1BC-68AB-B1EB-A1DF36F326E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478827" y="420093"/>
                  <a:ext cx="187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8B0474AB-2579-0497-F52B-C1E8B8561C21}"/>
                    </a:ext>
                  </a:extLst>
                </p14:cNvPr>
                <p14:cNvContentPartPr/>
                <p14:nvPr/>
              </p14:nvContentPartPr>
              <p14:xfrm>
                <a:off x="6687267" y="315333"/>
                <a:ext cx="218520" cy="2858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8B0474AB-2579-0497-F52B-C1E8B8561C2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679707" y="307773"/>
                  <a:ext cx="23364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0C012FB-DB88-1776-CECB-9F2CAD0C4293}"/>
                    </a:ext>
                  </a:extLst>
                </p14:cNvPr>
                <p14:cNvContentPartPr/>
                <p14:nvPr/>
              </p14:nvContentPartPr>
              <p14:xfrm>
                <a:off x="6747027" y="507933"/>
                <a:ext cx="154440" cy="385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0C012FB-DB88-1776-CECB-9F2CAD0C429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739467" y="500373"/>
                  <a:ext cx="1695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0AFB6D5-2C6A-6E0F-FBE1-E43FD02A0A86}"/>
                    </a:ext>
                  </a:extLst>
                </p14:cNvPr>
                <p14:cNvContentPartPr/>
                <p14:nvPr/>
              </p14:nvContentPartPr>
              <p14:xfrm>
                <a:off x="6950787" y="334773"/>
                <a:ext cx="205200" cy="2404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0AFB6D5-2C6A-6E0F-FBE1-E43FD02A0A8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943227" y="327213"/>
                  <a:ext cx="2203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5B90E3D-4A29-21DD-F126-C2F840C82E99}"/>
                    </a:ext>
                  </a:extLst>
                </p14:cNvPr>
                <p14:cNvContentPartPr/>
                <p14:nvPr/>
              </p14:nvContentPartPr>
              <p14:xfrm>
                <a:off x="7122147" y="373293"/>
                <a:ext cx="148320" cy="2304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5B90E3D-4A29-21DD-F126-C2F840C82E9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114587" y="365733"/>
                  <a:ext cx="1634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4D5488D-43A5-FA12-7A43-B80BCC7C1ECC}"/>
                    </a:ext>
                  </a:extLst>
                </p14:cNvPr>
                <p14:cNvContentPartPr/>
                <p14:nvPr/>
              </p14:nvContentPartPr>
              <p14:xfrm>
                <a:off x="7338867" y="392733"/>
                <a:ext cx="114120" cy="1468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4D5488D-43A5-FA12-7A43-B80BCC7C1EC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331307" y="385173"/>
                  <a:ext cx="129240" cy="16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938" name="Input penna 1937">
                <a:extLst>
                  <a:ext uri="{FF2B5EF4-FFF2-40B4-BE49-F238E27FC236}">
                    <a16:creationId xmlns:a16="http://schemas.microsoft.com/office/drawing/2014/main" id="{4358C97F-09B8-F033-0DDA-754D1B8D6FFB}"/>
                  </a:ext>
                </a:extLst>
              </p14:cNvPr>
              <p14:cNvContentPartPr/>
              <p14:nvPr/>
            </p14:nvContentPartPr>
            <p14:xfrm>
              <a:off x="7673667" y="1435547"/>
              <a:ext cx="666720" cy="596160"/>
            </p14:xfrm>
          </p:contentPart>
        </mc:Choice>
        <mc:Fallback>
          <p:pic>
            <p:nvPicPr>
              <p:cNvPr id="1938" name="Input penna 1937">
                <a:extLst>
                  <a:ext uri="{FF2B5EF4-FFF2-40B4-BE49-F238E27FC236}">
                    <a16:creationId xmlns:a16="http://schemas.microsoft.com/office/drawing/2014/main" id="{4358C97F-09B8-F033-0DDA-754D1B8D6FF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666107" y="1427987"/>
                <a:ext cx="681840" cy="61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45" name="Gruppo 1944">
            <a:extLst>
              <a:ext uri="{FF2B5EF4-FFF2-40B4-BE49-F238E27FC236}">
                <a16:creationId xmlns:a16="http://schemas.microsoft.com/office/drawing/2014/main" id="{67EC3996-2D85-C13E-5A91-D1680C468DAD}"/>
              </a:ext>
            </a:extLst>
          </p:cNvPr>
          <p:cNvGrpSpPr/>
          <p:nvPr/>
        </p:nvGrpSpPr>
        <p:grpSpPr>
          <a:xfrm>
            <a:off x="3494907" y="5160569"/>
            <a:ext cx="607320" cy="564120"/>
            <a:chOff x="3494907" y="5160569"/>
            <a:chExt cx="607320" cy="56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939" name="Input penna 1938">
                  <a:extLst>
                    <a:ext uri="{FF2B5EF4-FFF2-40B4-BE49-F238E27FC236}">
                      <a16:creationId xmlns:a16="http://schemas.microsoft.com/office/drawing/2014/main" id="{973790F6-43D4-110D-B1AC-B23E51B867BC}"/>
                    </a:ext>
                  </a:extLst>
                </p14:cNvPr>
                <p14:cNvContentPartPr/>
                <p14:nvPr/>
              </p14:nvContentPartPr>
              <p14:xfrm>
                <a:off x="3494907" y="5442449"/>
                <a:ext cx="467280" cy="282240"/>
              </p14:xfrm>
            </p:contentPart>
          </mc:Choice>
          <mc:Fallback>
            <p:pic>
              <p:nvPicPr>
                <p:cNvPr id="1939" name="Input penna 1938">
                  <a:extLst>
                    <a:ext uri="{FF2B5EF4-FFF2-40B4-BE49-F238E27FC236}">
                      <a16:creationId xmlns:a16="http://schemas.microsoft.com/office/drawing/2014/main" id="{973790F6-43D4-110D-B1AC-B23E51B867B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487347" y="5434889"/>
                  <a:ext cx="4820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940" name="Input penna 1939">
                  <a:extLst>
                    <a:ext uri="{FF2B5EF4-FFF2-40B4-BE49-F238E27FC236}">
                      <a16:creationId xmlns:a16="http://schemas.microsoft.com/office/drawing/2014/main" id="{D9DA98C2-EC2C-928A-D372-F326AC7752C3}"/>
                    </a:ext>
                  </a:extLst>
                </p14:cNvPr>
                <p14:cNvContentPartPr/>
                <p14:nvPr/>
              </p14:nvContentPartPr>
              <p14:xfrm>
                <a:off x="3823227" y="5160569"/>
                <a:ext cx="22320" cy="153720"/>
              </p14:xfrm>
            </p:contentPart>
          </mc:Choice>
          <mc:Fallback>
            <p:pic>
              <p:nvPicPr>
                <p:cNvPr id="1940" name="Input penna 1939">
                  <a:extLst>
                    <a:ext uri="{FF2B5EF4-FFF2-40B4-BE49-F238E27FC236}">
                      <a16:creationId xmlns:a16="http://schemas.microsoft.com/office/drawing/2014/main" id="{D9DA98C2-EC2C-928A-D372-F326AC7752C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815667" y="5153369"/>
                  <a:ext cx="370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941" name="Input penna 1940">
                  <a:extLst>
                    <a:ext uri="{FF2B5EF4-FFF2-40B4-BE49-F238E27FC236}">
                      <a16:creationId xmlns:a16="http://schemas.microsoft.com/office/drawing/2014/main" id="{BBB71890-D833-38D6-1D21-80BBBD5B1CFA}"/>
                    </a:ext>
                  </a:extLst>
                </p14:cNvPr>
                <p14:cNvContentPartPr/>
                <p14:nvPr/>
              </p14:nvContentPartPr>
              <p14:xfrm>
                <a:off x="3708747" y="5223209"/>
                <a:ext cx="393480" cy="57240"/>
              </p14:xfrm>
            </p:contentPart>
          </mc:Choice>
          <mc:Fallback>
            <p:pic>
              <p:nvPicPr>
                <p:cNvPr id="1941" name="Input penna 1940">
                  <a:extLst>
                    <a:ext uri="{FF2B5EF4-FFF2-40B4-BE49-F238E27FC236}">
                      <a16:creationId xmlns:a16="http://schemas.microsoft.com/office/drawing/2014/main" id="{BBB71890-D833-38D6-1D21-80BBBD5B1CF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701187" y="5215649"/>
                  <a:ext cx="40860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8" name="Gruppo 1947">
            <a:extLst>
              <a:ext uri="{FF2B5EF4-FFF2-40B4-BE49-F238E27FC236}">
                <a16:creationId xmlns:a16="http://schemas.microsoft.com/office/drawing/2014/main" id="{7E6EC58A-DAE4-2CEF-13FF-7E71730F5819}"/>
              </a:ext>
            </a:extLst>
          </p:cNvPr>
          <p:cNvGrpSpPr/>
          <p:nvPr/>
        </p:nvGrpSpPr>
        <p:grpSpPr>
          <a:xfrm>
            <a:off x="7786120" y="208187"/>
            <a:ext cx="2059907" cy="1025862"/>
            <a:chOff x="7786120" y="208187"/>
            <a:chExt cx="2059907" cy="102586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E2DD0485-51E9-B451-3B12-0CFE9E65C402}"/>
                    </a:ext>
                  </a:extLst>
                </p14:cNvPr>
                <p14:cNvContentPartPr/>
                <p14:nvPr/>
              </p14:nvContentPartPr>
              <p14:xfrm>
                <a:off x="8098240" y="208187"/>
                <a:ext cx="215640" cy="3402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E2DD0485-51E9-B451-3B12-0CFE9E65C40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090680" y="200627"/>
                  <a:ext cx="23076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68D81A44-EE3C-ACE8-9F11-2AD67017E9EB}"/>
                    </a:ext>
                  </a:extLst>
                </p14:cNvPr>
                <p14:cNvContentPartPr/>
                <p14:nvPr/>
              </p14:nvContentPartPr>
              <p14:xfrm>
                <a:off x="8184280" y="364067"/>
                <a:ext cx="164160" cy="421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68D81A44-EE3C-ACE8-9F11-2AD67017E9E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176720" y="356507"/>
                  <a:ext cx="1792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4E1692E8-9B17-EFA7-90F0-A8510B3FD76F}"/>
                    </a:ext>
                  </a:extLst>
                </p14:cNvPr>
                <p14:cNvContentPartPr/>
                <p14:nvPr/>
              </p14:nvContentPartPr>
              <p14:xfrm>
                <a:off x="8382280" y="278747"/>
                <a:ext cx="162360" cy="2178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4E1692E8-9B17-EFA7-90F0-A8510B3FD76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374720" y="271547"/>
                  <a:ext cx="1774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DC16B415-85A6-EB3A-B8A5-94429CCA4ADC}"/>
                    </a:ext>
                  </a:extLst>
                </p14:cNvPr>
                <p14:cNvContentPartPr/>
                <p14:nvPr/>
              </p14:nvContentPartPr>
              <p14:xfrm>
                <a:off x="8619160" y="281627"/>
                <a:ext cx="38880" cy="1911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DC16B415-85A6-EB3A-B8A5-94429CCA4AD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611600" y="274067"/>
                  <a:ext cx="540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7EA18D32-6B7F-C20F-5695-4B3C061D4773}"/>
                    </a:ext>
                  </a:extLst>
                </p14:cNvPr>
                <p14:cNvContentPartPr/>
                <p14:nvPr/>
              </p14:nvContentPartPr>
              <p14:xfrm>
                <a:off x="8735800" y="299267"/>
                <a:ext cx="163080" cy="1717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7EA18D32-6B7F-C20F-5695-4B3C061D477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728240" y="291707"/>
                  <a:ext cx="1778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E27EB2D-56F6-28E2-BA24-E8B57B34AFB5}"/>
                    </a:ext>
                  </a:extLst>
                </p14:cNvPr>
                <p14:cNvContentPartPr/>
                <p14:nvPr/>
              </p14:nvContentPartPr>
              <p14:xfrm>
                <a:off x="8934160" y="252827"/>
                <a:ext cx="90360" cy="185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E27EB2D-56F6-28E2-BA24-E8B57B34AFB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926600" y="245267"/>
                  <a:ext cx="1054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856" name="Input penna 1855">
                  <a:extLst>
                    <a:ext uri="{FF2B5EF4-FFF2-40B4-BE49-F238E27FC236}">
                      <a16:creationId xmlns:a16="http://schemas.microsoft.com/office/drawing/2014/main" id="{75819150-8C39-1AC7-9ADE-87EDB46B0B53}"/>
                    </a:ext>
                  </a:extLst>
                </p14:cNvPr>
                <p14:cNvContentPartPr/>
                <p14:nvPr/>
              </p14:nvContentPartPr>
              <p14:xfrm>
                <a:off x="7786120" y="821627"/>
                <a:ext cx="55080" cy="257760"/>
              </p14:xfrm>
            </p:contentPart>
          </mc:Choice>
          <mc:Fallback>
            <p:pic>
              <p:nvPicPr>
                <p:cNvPr id="1856" name="Input penna 1855">
                  <a:extLst>
                    <a:ext uri="{FF2B5EF4-FFF2-40B4-BE49-F238E27FC236}">
                      <a16:creationId xmlns:a16="http://schemas.microsoft.com/office/drawing/2014/main" id="{75819150-8C39-1AC7-9ADE-87EDB46B0B5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778920" y="814067"/>
                  <a:ext cx="7020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857" name="Input penna 1856">
                  <a:extLst>
                    <a:ext uri="{FF2B5EF4-FFF2-40B4-BE49-F238E27FC236}">
                      <a16:creationId xmlns:a16="http://schemas.microsoft.com/office/drawing/2014/main" id="{BA40EA71-DEE6-C50B-924E-2D445FEF59DA}"/>
                    </a:ext>
                  </a:extLst>
                </p14:cNvPr>
                <p14:cNvContentPartPr/>
                <p14:nvPr/>
              </p14:nvContentPartPr>
              <p14:xfrm>
                <a:off x="7868920" y="753587"/>
                <a:ext cx="157680" cy="232200"/>
              </p14:xfrm>
            </p:contentPart>
          </mc:Choice>
          <mc:Fallback>
            <p:pic>
              <p:nvPicPr>
                <p:cNvPr id="1857" name="Input penna 1856">
                  <a:extLst>
                    <a:ext uri="{FF2B5EF4-FFF2-40B4-BE49-F238E27FC236}">
                      <a16:creationId xmlns:a16="http://schemas.microsoft.com/office/drawing/2014/main" id="{BA40EA71-DEE6-C50B-924E-2D445FEF59D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861360" y="746027"/>
                  <a:ext cx="17280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858" name="Input penna 1857">
                  <a:extLst>
                    <a:ext uri="{FF2B5EF4-FFF2-40B4-BE49-F238E27FC236}">
                      <a16:creationId xmlns:a16="http://schemas.microsoft.com/office/drawing/2014/main" id="{C8171B99-9A9C-0F06-BDDA-3799CED07DCB}"/>
                    </a:ext>
                  </a:extLst>
                </p14:cNvPr>
                <p14:cNvContentPartPr/>
                <p14:nvPr/>
              </p14:nvContentPartPr>
              <p14:xfrm>
                <a:off x="8062960" y="753947"/>
                <a:ext cx="131400" cy="306000"/>
              </p14:xfrm>
            </p:contentPart>
          </mc:Choice>
          <mc:Fallback>
            <p:pic>
              <p:nvPicPr>
                <p:cNvPr id="1858" name="Input penna 1857">
                  <a:extLst>
                    <a:ext uri="{FF2B5EF4-FFF2-40B4-BE49-F238E27FC236}">
                      <a16:creationId xmlns:a16="http://schemas.microsoft.com/office/drawing/2014/main" id="{C8171B99-9A9C-0F06-BDDA-3799CED07DC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055400" y="746387"/>
                  <a:ext cx="14652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859" name="Input penna 1858">
                  <a:extLst>
                    <a:ext uri="{FF2B5EF4-FFF2-40B4-BE49-F238E27FC236}">
                      <a16:creationId xmlns:a16="http://schemas.microsoft.com/office/drawing/2014/main" id="{CE7621E8-DD99-F9BC-AC46-9BC3B616059B}"/>
                    </a:ext>
                  </a:extLst>
                </p14:cNvPr>
                <p14:cNvContentPartPr/>
                <p14:nvPr/>
              </p14:nvContentPartPr>
              <p14:xfrm>
                <a:off x="8066200" y="937547"/>
                <a:ext cx="224640" cy="52200"/>
              </p14:xfrm>
            </p:contentPart>
          </mc:Choice>
          <mc:Fallback>
            <p:pic>
              <p:nvPicPr>
                <p:cNvPr id="1859" name="Input penna 1858">
                  <a:extLst>
                    <a:ext uri="{FF2B5EF4-FFF2-40B4-BE49-F238E27FC236}">
                      <a16:creationId xmlns:a16="http://schemas.microsoft.com/office/drawing/2014/main" id="{CE7621E8-DD99-F9BC-AC46-9BC3B616059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058640" y="929987"/>
                  <a:ext cx="2397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862" name="Input penna 1861">
                  <a:extLst>
                    <a:ext uri="{FF2B5EF4-FFF2-40B4-BE49-F238E27FC236}">
                      <a16:creationId xmlns:a16="http://schemas.microsoft.com/office/drawing/2014/main" id="{7194739B-8BF8-6AB6-0F05-BFCC77F2D382}"/>
                    </a:ext>
                  </a:extLst>
                </p14:cNvPr>
                <p14:cNvContentPartPr/>
                <p14:nvPr/>
              </p14:nvContentPartPr>
              <p14:xfrm>
                <a:off x="8773600" y="742000"/>
                <a:ext cx="56520" cy="263520"/>
              </p14:xfrm>
            </p:contentPart>
          </mc:Choice>
          <mc:Fallback>
            <p:pic>
              <p:nvPicPr>
                <p:cNvPr id="1862" name="Input penna 1861">
                  <a:extLst>
                    <a:ext uri="{FF2B5EF4-FFF2-40B4-BE49-F238E27FC236}">
                      <a16:creationId xmlns:a16="http://schemas.microsoft.com/office/drawing/2014/main" id="{7194739B-8BF8-6AB6-0F05-BFCC77F2D38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766040" y="734440"/>
                  <a:ext cx="712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863" name="Input penna 1862">
                  <a:extLst>
                    <a:ext uri="{FF2B5EF4-FFF2-40B4-BE49-F238E27FC236}">
                      <a16:creationId xmlns:a16="http://schemas.microsoft.com/office/drawing/2014/main" id="{EA8053CD-9D2E-EF57-52D0-9FBE45D3C120}"/>
                    </a:ext>
                  </a:extLst>
                </p14:cNvPr>
                <p14:cNvContentPartPr/>
                <p14:nvPr/>
              </p14:nvContentPartPr>
              <p14:xfrm>
                <a:off x="8876920" y="776200"/>
                <a:ext cx="169920" cy="200520"/>
              </p14:xfrm>
            </p:contentPart>
          </mc:Choice>
          <mc:Fallback>
            <p:pic>
              <p:nvPicPr>
                <p:cNvPr id="1863" name="Input penna 1862">
                  <a:extLst>
                    <a:ext uri="{FF2B5EF4-FFF2-40B4-BE49-F238E27FC236}">
                      <a16:creationId xmlns:a16="http://schemas.microsoft.com/office/drawing/2014/main" id="{EA8053CD-9D2E-EF57-52D0-9FBE45D3C12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869360" y="768640"/>
                  <a:ext cx="1850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26" name="Input penna 1925">
                  <a:extLst>
                    <a:ext uri="{FF2B5EF4-FFF2-40B4-BE49-F238E27FC236}">
                      <a16:creationId xmlns:a16="http://schemas.microsoft.com/office/drawing/2014/main" id="{2644B0F4-A126-C726-17BF-59300FB3A02B}"/>
                    </a:ext>
                  </a:extLst>
                </p14:cNvPr>
                <p14:cNvContentPartPr/>
                <p14:nvPr/>
              </p14:nvContentPartPr>
              <p14:xfrm>
                <a:off x="9055480" y="809680"/>
                <a:ext cx="124560" cy="291960"/>
              </p14:xfrm>
            </p:contentPart>
          </mc:Choice>
          <mc:Fallback>
            <p:pic>
              <p:nvPicPr>
                <p:cNvPr id="1926" name="Input penna 1925">
                  <a:extLst>
                    <a:ext uri="{FF2B5EF4-FFF2-40B4-BE49-F238E27FC236}">
                      <a16:creationId xmlns:a16="http://schemas.microsoft.com/office/drawing/2014/main" id="{2644B0F4-A126-C726-17BF-59300FB3A02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048280" y="802120"/>
                  <a:ext cx="13968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27" name="Input penna 1926">
                  <a:extLst>
                    <a:ext uri="{FF2B5EF4-FFF2-40B4-BE49-F238E27FC236}">
                      <a16:creationId xmlns:a16="http://schemas.microsoft.com/office/drawing/2014/main" id="{21F69CB3-5CB8-766F-BCEF-352FEC6F7B00}"/>
                    </a:ext>
                  </a:extLst>
                </p14:cNvPr>
                <p14:cNvContentPartPr/>
                <p14:nvPr/>
              </p14:nvContentPartPr>
              <p14:xfrm>
                <a:off x="9196240" y="845320"/>
                <a:ext cx="89640" cy="129960"/>
              </p14:xfrm>
            </p:contentPart>
          </mc:Choice>
          <mc:Fallback>
            <p:pic>
              <p:nvPicPr>
                <p:cNvPr id="1927" name="Input penna 1926">
                  <a:extLst>
                    <a:ext uri="{FF2B5EF4-FFF2-40B4-BE49-F238E27FC236}">
                      <a16:creationId xmlns:a16="http://schemas.microsoft.com/office/drawing/2014/main" id="{21F69CB3-5CB8-766F-BCEF-352FEC6F7B0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188680" y="837760"/>
                  <a:ext cx="104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28" name="Input penna 1927">
                  <a:extLst>
                    <a:ext uri="{FF2B5EF4-FFF2-40B4-BE49-F238E27FC236}">
                      <a16:creationId xmlns:a16="http://schemas.microsoft.com/office/drawing/2014/main" id="{2DEC800C-C3B9-F9DA-D002-907DAB7471A8}"/>
                    </a:ext>
                  </a:extLst>
                </p14:cNvPr>
                <p14:cNvContentPartPr/>
                <p14:nvPr/>
              </p14:nvContentPartPr>
              <p14:xfrm>
                <a:off x="9310720" y="821200"/>
                <a:ext cx="75600" cy="129960"/>
              </p14:xfrm>
            </p:contentPart>
          </mc:Choice>
          <mc:Fallback>
            <p:pic>
              <p:nvPicPr>
                <p:cNvPr id="1928" name="Input penna 1927">
                  <a:extLst>
                    <a:ext uri="{FF2B5EF4-FFF2-40B4-BE49-F238E27FC236}">
                      <a16:creationId xmlns:a16="http://schemas.microsoft.com/office/drawing/2014/main" id="{2DEC800C-C3B9-F9DA-D002-907DAB7471A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303160" y="813640"/>
                  <a:ext cx="907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29" name="Input penna 1928">
                  <a:extLst>
                    <a:ext uri="{FF2B5EF4-FFF2-40B4-BE49-F238E27FC236}">
                      <a16:creationId xmlns:a16="http://schemas.microsoft.com/office/drawing/2014/main" id="{3229A4EE-6E56-9D00-0150-D6BADC0E5A9D}"/>
                    </a:ext>
                  </a:extLst>
                </p14:cNvPr>
                <p14:cNvContentPartPr/>
                <p14:nvPr/>
              </p14:nvContentPartPr>
              <p14:xfrm>
                <a:off x="9430960" y="698440"/>
                <a:ext cx="40320" cy="178560"/>
              </p14:xfrm>
            </p:contentPart>
          </mc:Choice>
          <mc:Fallback>
            <p:pic>
              <p:nvPicPr>
                <p:cNvPr id="1929" name="Input penna 1928">
                  <a:extLst>
                    <a:ext uri="{FF2B5EF4-FFF2-40B4-BE49-F238E27FC236}">
                      <a16:creationId xmlns:a16="http://schemas.microsoft.com/office/drawing/2014/main" id="{3229A4EE-6E56-9D00-0150-D6BADC0E5A9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423760" y="691240"/>
                  <a:ext cx="55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30" name="Input penna 1929">
                  <a:extLst>
                    <a:ext uri="{FF2B5EF4-FFF2-40B4-BE49-F238E27FC236}">
                      <a16:creationId xmlns:a16="http://schemas.microsoft.com/office/drawing/2014/main" id="{B55D6C87-A9DC-A6B8-6558-28AF07569FC1}"/>
                    </a:ext>
                  </a:extLst>
                </p14:cNvPr>
                <p14:cNvContentPartPr/>
                <p14:nvPr/>
              </p14:nvContentPartPr>
              <p14:xfrm>
                <a:off x="9430960" y="838480"/>
                <a:ext cx="35640" cy="11520"/>
              </p14:xfrm>
            </p:contentPart>
          </mc:Choice>
          <mc:Fallback>
            <p:pic>
              <p:nvPicPr>
                <p:cNvPr id="1930" name="Input penna 1929">
                  <a:extLst>
                    <a:ext uri="{FF2B5EF4-FFF2-40B4-BE49-F238E27FC236}">
                      <a16:creationId xmlns:a16="http://schemas.microsoft.com/office/drawing/2014/main" id="{B55D6C87-A9DC-A6B8-6558-28AF07569FC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423760" y="830920"/>
                  <a:ext cx="507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31" name="Input penna 1930">
                  <a:extLst>
                    <a:ext uri="{FF2B5EF4-FFF2-40B4-BE49-F238E27FC236}">
                      <a16:creationId xmlns:a16="http://schemas.microsoft.com/office/drawing/2014/main" id="{E01AFCAF-6E96-0109-0700-C08541F8963F}"/>
                    </a:ext>
                  </a:extLst>
                </p14:cNvPr>
                <p14:cNvContentPartPr/>
                <p14:nvPr/>
              </p14:nvContentPartPr>
              <p14:xfrm>
                <a:off x="9464080" y="826600"/>
                <a:ext cx="63360" cy="93600"/>
              </p14:xfrm>
            </p:contentPart>
          </mc:Choice>
          <mc:Fallback>
            <p:pic>
              <p:nvPicPr>
                <p:cNvPr id="1931" name="Input penna 1930">
                  <a:extLst>
                    <a:ext uri="{FF2B5EF4-FFF2-40B4-BE49-F238E27FC236}">
                      <a16:creationId xmlns:a16="http://schemas.microsoft.com/office/drawing/2014/main" id="{E01AFCAF-6E96-0109-0700-C08541F8963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456520" y="819040"/>
                  <a:ext cx="784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32" name="Input penna 1931">
                  <a:extLst>
                    <a:ext uri="{FF2B5EF4-FFF2-40B4-BE49-F238E27FC236}">
                      <a16:creationId xmlns:a16="http://schemas.microsoft.com/office/drawing/2014/main" id="{B7047907-BD91-BA1F-CB66-02F48611C9C7}"/>
                    </a:ext>
                  </a:extLst>
                </p14:cNvPr>
                <p14:cNvContentPartPr/>
                <p14:nvPr/>
              </p14:nvContentPartPr>
              <p14:xfrm>
                <a:off x="9570280" y="798160"/>
                <a:ext cx="51120" cy="105120"/>
              </p14:xfrm>
            </p:contentPart>
          </mc:Choice>
          <mc:Fallback>
            <p:pic>
              <p:nvPicPr>
                <p:cNvPr id="1932" name="Input penna 1931">
                  <a:extLst>
                    <a:ext uri="{FF2B5EF4-FFF2-40B4-BE49-F238E27FC236}">
                      <a16:creationId xmlns:a16="http://schemas.microsoft.com/office/drawing/2014/main" id="{B7047907-BD91-BA1F-CB66-02F48611C9C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562720" y="790960"/>
                  <a:ext cx="662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933" name="Input penna 1932">
                  <a:extLst>
                    <a:ext uri="{FF2B5EF4-FFF2-40B4-BE49-F238E27FC236}">
                      <a16:creationId xmlns:a16="http://schemas.microsoft.com/office/drawing/2014/main" id="{03627DD5-39D9-75EA-ECA9-468FA991B5BD}"/>
                    </a:ext>
                  </a:extLst>
                </p14:cNvPr>
                <p14:cNvContentPartPr/>
                <p14:nvPr/>
              </p14:nvContentPartPr>
              <p14:xfrm>
                <a:off x="9671800" y="602680"/>
                <a:ext cx="39960" cy="321480"/>
              </p14:xfrm>
            </p:contentPart>
          </mc:Choice>
          <mc:Fallback>
            <p:pic>
              <p:nvPicPr>
                <p:cNvPr id="1933" name="Input penna 1932">
                  <a:extLst>
                    <a:ext uri="{FF2B5EF4-FFF2-40B4-BE49-F238E27FC236}">
                      <a16:creationId xmlns:a16="http://schemas.microsoft.com/office/drawing/2014/main" id="{03627DD5-39D9-75EA-ECA9-468FA991B5B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664240" y="595120"/>
                  <a:ext cx="5508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934" name="Input penna 1933">
                  <a:extLst>
                    <a:ext uri="{FF2B5EF4-FFF2-40B4-BE49-F238E27FC236}">
                      <a16:creationId xmlns:a16="http://schemas.microsoft.com/office/drawing/2014/main" id="{7FB06DEE-108B-7187-8235-CF3D2DBC0F28}"/>
                    </a:ext>
                  </a:extLst>
                </p14:cNvPr>
                <p14:cNvContentPartPr/>
                <p14:nvPr/>
              </p14:nvContentPartPr>
              <p14:xfrm>
                <a:off x="9679360" y="759280"/>
                <a:ext cx="19080" cy="46440"/>
              </p14:xfrm>
            </p:contentPart>
          </mc:Choice>
          <mc:Fallback>
            <p:pic>
              <p:nvPicPr>
                <p:cNvPr id="1934" name="Input penna 1933">
                  <a:extLst>
                    <a:ext uri="{FF2B5EF4-FFF2-40B4-BE49-F238E27FC236}">
                      <a16:creationId xmlns:a16="http://schemas.microsoft.com/office/drawing/2014/main" id="{7FB06DEE-108B-7187-8235-CF3D2DBC0F2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671800" y="751720"/>
                  <a:ext cx="342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935" name="Input penna 1934">
                  <a:extLst>
                    <a:ext uri="{FF2B5EF4-FFF2-40B4-BE49-F238E27FC236}">
                      <a16:creationId xmlns:a16="http://schemas.microsoft.com/office/drawing/2014/main" id="{F40EA122-AAC6-6454-5D27-2D5410D4ACCF}"/>
                    </a:ext>
                  </a:extLst>
                </p14:cNvPr>
                <p14:cNvContentPartPr/>
                <p14:nvPr/>
              </p14:nvContentPartPr>
              <p14:xfrm>
                <a:off x="9698800" y="749920"/>
                <a:ext cx="96840" cy="191880"/>
              </p14:xfrm>
            </p:contentPart>
          </mc:Choice>
          <mc:Fallback>
            <p:pic>
              <p:nvPicPr>
                <p:cNvPr id="1935" name="Input penna 1934">
                  <a:extLst>
                    <a:ext uri="{FF2B5EF4-FFF2-40B4-BE49-F238E27FC236}">
                      <a16:creationId xmlns:a16="http://schemas.microsoft.com/office/drawing/2014/main" id="{F40EA122-AAC6-6454-5D27-2D5410D4ACC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691240" y="742360"/>
                  <a:ext cx="1119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946" name="Input penna 1945">
                  <a:extLst>
                    <a:ext uri="{FF2B5EF4-FFF2-40B4-BE49-F238E27FC236}">
                      <a16:creationId xmlns:a16="http://schemas.microsoft.com/office/drawing/2014/main" id="{0DEF15C9-2884-498A-4BA6-3B0B51E96F45}"/>
                    </a:ext>
                  </a:extLst>
                </p14:cNvPr>
                <p14:cNvContentPartPr/>
                <p14:nvPr/>
              </p14:nvContentPartPr>
              <p14:xfrm>
                <a:off x="7814187" y="1122089"/>
                <a:ext cx="2031840" cy="111960"/>
              </p14:xfrm>
            </p:contentPart>
          </mc:Choice>
          <mc:Fallback>
            <p:pic>
              <p:nvPicPr>
                <p:cNvPr id="1946" name="Input penna 1945">
                  <a:extLst>
                    <a:ext uri="{FF2B5EF4-FFF2-40B4-BE49-F238E27FC236}">
                      <a16:creationId xmlns:a16="http://schemas.microsoft.com/office/drawing/2014/main" id="{0DEF15C9-2884-498A-4BA6-3B0B51E96F4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806627" y="1114529"/>
                  <a:ext cx="2046960" cy="12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1949" name="Input penna 1948">
                <a:extLst>
                  <a:ext uri="{FF2B5EF4-FFF2-40B4-BE49-F238E27FC236}">
                    <a16:creationId xmlns:a16="http://schemas.microsoft.com/office/drawing/2014/main" id="{CCBA2116-631C-B876-125B-DBC4944C95CB}"/>
                  </a:ext>
                </a:extLst>
              </p14:cNvPr>
              <p14:cNvContentPartPr/>
              <p14:nvPr/>
            </p14:nvContentPartPr>
            <p14:xfrm>
              <a:off x="5865867" y="1498289"/>
              <a:ext cx="1500480" cy="143640"/>
            </p14:xfrm>
          </p:contentPart>
        </mc:Choice>
        <mc:Fallback>
          <p:pic>
            <p:nvPicPr>
              <p:cNvPr id="1949" name="Input penna 1948">
                <a:extLst>
                  <a:ext uri="{FF2B5EF4-FFF2-40B4-BE49-F238E27FC236}">
                    <a16:creationId xmlns:a16="http://schemas.microsoft.com/office/drawing/2014/main" id="{CCBA2116-631C-B876-125B-DBC4944C95CB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5812227" y="1390289"/>
                <a:ext cx="160812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1950" name="Input penna 1949">
                <a:extLst>
                  <a:ext uri="{FF2B5EF4-FFF2-40B4-BE49-F238E27FC236}">
                    <a16:creationId xmlns:a16="http://schemas.microsoft.com/office/drawing/2014/main" id="{E9386B4E-CE42-BC59-F9C1-CB71D20EA687}"/>
                  </a:ext>
                </a:extLst>
              </p14:cNvPr>
              <p14:cNvContentPartPr/>
              <p14:nvPr/>
            </p14:nvContentPartPr>
            <p14:xfrm>
              <a:off x="5861547" y="1688729"/>
              <a:ext cx="1362240" cy="83520"/>
            </p14:xfrm>
          </p:contentPart>
        </mc:Choice>
        <mc:Fallback>
          <p:pic>
            <p:nvPicPr>
              <p:cNvPr id="1950" name="Input penna 1949">
                <a:extLst>
                  <a:ext uri="{FF2B5EF4-FFF2-40B4-BE49-F238E27FC236}">
                    <a16:creationId xmlns:a16="http://schemas.microsoft.com/office/drawing/2014/main" id="{E9386B4E-CE42-BC59-F9C1-CB71D20EA687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5807907" y="1581089"/>
                <a:ext cx="146988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7">
            <p14:nvContentPartPr>
              <p14:cNvPr id="1951" name="Input penna 1950">
                <a:extLst>
                  <a:ext uri="{FF2B5EF4-FFF2-40B4-BE49-F238E27FC236}">
                    <a16:creationId xmlns:a16="http://schemas.microsoft.com/office/drawing/2014/main" id="{592CCC6D-11DB-3060-09CC-DEF01A1DCDD7}"/>
                  </a:ext>
                </a:extLst>
              </p14:cNvPr>
              <p14:cNvContentPartPr/>
              <p14:nvPr/>
            </p14:nvContentPartPr>
            <p14:xfrm>
              <a:off x="5942547" y="1969529"/>
              <a:ext cx="1422720" cy="87840"/>
            </p14:xfrm>
          </p:contentPart>
        </mc:Choice>
        <mc:Fallback>
          <p:pic>
            <p:nvPicPr>
              <p:cNvPr id="1951" name="Input penna 1950">
                <a:extLst>
                  <a:ext uri="{FF2B5EF4-FFF2-40B4-BE49-F238E27FC236}">
                    <a16:creationId xmlns:a16="http://schemas.microsoft.com/office/drawing/2014/main" id="{592CCC6D-11DB-3060-09CC-DEF01A1DCDD7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5888547" y="1861889"/>
                <a:ext cx="153036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1952" name="Input penna 1951">
                <a:extLst>
                  <a:ext uri="{FF2B5EF4-FFF2-40B4-BE49-F238E27FC236}">
                    <a16:creationId xmlns:a16="http://schemas.microsoft.com/office/drawing/2014/main" id="{5BF22322-A773-EA91-4C37-60448A835CAB}"/>
                  </a:ext>
                </a:extLst>
              </p14:cNvPr>
              <p14:cNvContentPartPr/>
              <p14:nvPr/>
            </p14:nvContentPartPr>
            <p14:xfrm>
              <a:off x="6147747" y="2163929"/>
              <a:ext cx="1209960" cy="94680"/>
            </p14:xfrm>
          </p:contentPart>
        </mc:Choice>
        <mc:Fallback>
          <p:pic>
            <p:nvPicPr>
              <p:cNvPr id="1952" name="Input penna 1951">
                <a:extLst>
                  <a:ext uri="{FF2B5EF4-FFF2-40B4-BE49-F238E27FC236}">
                    <a16:creationId xmlns:a16="http://schemas.microsoft.com/office/drawing/2014/main" id="{5BF22322-A773-EA91-4C37-60448A835CAB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6093747" y="2055929"/>
                <a:ext cx="1317600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953" name="Input penna 1952">
                <a:extLst>
                  <a:ext uri="{FF2B5EF4-FFF2-40B4-BE49-F238E27FC236}">
                    <a16:creationId xmlns:a16="http://schemas.microsoft.com/office/drawing/2014/main" id="{16E0728A-7CCA-829B-64E3-57DF93D1571E}"/>
                  </a:ext>
                </a:extLst>
              </p14:cNvPr>
              <p14:cNvContentPartPr/>
              <p14:nvPr/>
            </p14:nvContentPartPr>
            <p14:xfrm>
              <a:off x="6040827" y="5326529"/>
              <a:ext cx="313560" cy="359280"/>
            </p14:xfrm>
          </p:contentPart>
        </mc:Choice>
        <mc:Fallback>
          <p:pic>
            <p:nvPicPr>
              <p:cNvPr id="1953" name="Input penna 1952">
                <a:extLst>
                  <a:ext uri="{FF2B5EF4-FFF2-40B4-BE49-F238E27FC236}">
                    <a16:creationId xmlns:a16="http://schemas.microsoft.com/office/drawing/2014/main" id="{16E0728A-7CCA-829B-64E3-57DF93D1571E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6033267" y="5318969"/>
                <a:ext cx="328680" cy="374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85" name="Gruppo 1984">
            <a:extLst>
              <a:ext uri="{FF2B5EF4-FFF2-40B4-BE49-F238E27FC236}">
                <a16:creationId xmlns:a16="http://schemas.microsoft.com/office/drawing/2014/main" id="{DCD98F6D-4FCA-2339-6ED0-5204DD65AF20}"/>
              </a:ext>
            </a:extLst>
          </p:cNvPr>
          <p:cNvGrpSpPr/>
          <p:nvPr/>
        </p:nvGrpSpPr>
        <p:grpSpPr>
          <a:xfrm>
            <a:off x="6828520" y="5338950"/>
            <a:ext cx="317160" cy="312480"/>
            <a:chOff x="6828520" y="5338950"/>
            <a:chExt cx="317160" cy="31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954" name="Input penna 1953">
                  <a:extLst>
                    <a:ext uri="{FF2B5EF4-FFF2-40B4-BE49-F238E27FC236}">
                      <a16:creationId xmlns:a16="http://schemas.microsoft.com/office/drawing/2014/main" id="{17B3F02A-7C12-2567-DA2E-AB1AB2A8B926}"/>
                    </a:ext>
                  </a:extLst>
                </p14:cNvPr>
                <p14:cNvContentPartPr/>
                <p14:nvPr/>
              </p14:nvContentPartPr>
              <p14:xfrm>
                <a:off x="6918880" y="5422110"/>
                <a:ext cx="30960" cy="137160"/>
              </p14:xfrm>
            </p:contentPart>
          </mc:Choice>
          <mc:Fallback>
            <p:pic>
              <p:nvPicPr>
                <p:cNvPr id="1954" name="Input penna 1953">
                  <a:extLst>
                    <a:ext uri="{FF2B5EF4-FFF2-40B4-BE49-F238E27FC236}">
                      <a16:creationId xmlns:a16="http://schemas.microsoft.com/office/drawing/2014/main" id="{17B3F02A-7C12-2567-DA2E-AB1AB2A8B92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911320" y="5414550"/>
                  <a:ext cx="460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955" name="Input penna 1954">
                  <a:extLst>
                    <a:ext uri="{FF2B5EF4-FFF2-40B4-BE49-F238E27FC236}">
                      <a16:creationId xmlns:a16="http://schemas.microsoft.com/office/drawing/2014/main" id="{08BA2762-6E79-1CC8-3961-0D3B61B6314A}"/>
                    </a:ext>
                  </a:extLst>
                </p14:cNvPr>
                <p14:cNvContentPartPr/>
                <p14:nvPr/>
              </p14:nvContentPartPr>
              <p14:xfrm>
                <a:off x="6828520" y="5551710"/>
                <a:ext cx="196200" cy="13680"/>
              </p14:xfrm>
            </p:contentPart>
          </mc:Choice>
          <mc:Fallback>
            <p:pic>
              <p:nvPicPr>
                <p:cNvPr id="1955" name="Input penna 1954">
                  <a:extLst>
                    <a:ext uri="{FF2B5EF4-FFF2-40B4-BE49-F238E27FC236}">
                      <a16:creationId xmlns:a16="http://schemas.microsoft.com/office/drawing/2014/main" id="{08BA2762-6E79-1CC8-3961-0D3B61B6314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820960" y="5544150"/>
                  <a:ext cx="2113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956" name="Input penna 1955">
                  <a:extLst>
                    <a:ext uri="{FF2B5EF4-FFF2-40B4-BE49-F238E27FC236}">
                      <a16:creationId xmlns:a16="http://schemas.microsoft.com/office/drawing/2014/main" id="{482DFBF4-B076-088C-002B-98434744FFCF}"/>
                    </a:ext>
                  </a:extLst>
                </p14:cNvPr>
                <p14:cNvContentPartPr/>
                <p14:nvPr/>
              </p14:nvContentPartPr>
              <p14:xfrm>
                <a:off x="7025080" y="5338950"/>
                <a:ext cx="33480" cy="277200"/>
              </p14:xfrm>
            </p:contentPart>
          </mc:Choice>
          <mc:Fallback>
            <p:pic>
              <p:nvPicPr>
                <p:cNvPr id="1956" name="Input penna 1955">
                  <a:extLst>
                    <a:ext uri="{FF2B5EF4-FFF2-40B4-BE49-F238E27FC236}">
                      <a16:creationId xmlns:a16="http://schemas.microsoft.com/office/drawing/2014/main" id="{482DFBF4-B076-088C-002B-98434744FFC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017520" y="5331390"/>
                  <a:ext cx="4860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957" name="Input penna 1956">
                  <a:extLst>
                    <a:ext uri="{FF2B5EF4-FFF2-40B4-BE49-F238E27FC236}">
                      <a16:creationId xmlns:a16="http://schemas.microsoft.com/office/drawing/2014/main" id="{8FBB826E-6B18-9F9C-3FB7-2CC82E08D8AE}"/>
                    </a:ext>
                  </a:extLst>
                </p14:cNvPr>
                <p14:cNvContentPartPr/>
                <p14:nvPr/>
              </p14:nvContentPartPr>
              <p14:xfrm>
                <a:off x="7038040" y="5480430"/>
                <a:ext cx="90720" cy="18720"/>
              </p14:xfrm>
            </p:contentPart>
          </mc:Choice>
          <mc:Fallback>
            <p:pic>
              <p:nvPicPr>
                <p:cNvPr id="1957" name="Input penna 1956">
                  <a:extLst>
                    <a:ext uri="{FF2B5EF4-FFF2-40B4-BE49-F238E27FC236}">
                      <a16:creationId xmlns:a16="http://schemas.microsoft.com/office/drawing/2014/main" id="{8FBB826E-6B18-9F9C-3FB7-2CC82E08D8A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030480" y="5472870"/>
                  <a:ext cx="1058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958" name="Input penna 1957">
                  <a:extLst>
                    <a:ext uri="{FF2B5EF4-FFF2-40B4-BE49-F238E27FC236}">
                      <a16:creationId xmlns:a16="http://schemas.microsoft.com/office/drawing/2014/main" id="{55377E0B-A784-F6B2-7FF4-8A5B9A41CC0B}"/>
                    </a:ext>
                  </a:extLst>
                </p14:cNvPr>
                <p14:cNvContentPartPr/>
                <p14:nvPr/>
              </p14:nvContentPartPr>
              <p14:xfrm>
                <a:off x="7101760" y="5360910"/>
                <a:ext cx="43920" cy="290520"/>
              </p14:xfrm>
            </p:contentPart>
          </mc:Choice>
          <mc:Fallback>
            <p:pic>
              <p:nvPicPr>
                <p:cNvPr id="1958" name="Input penna 1957">
                  <a:extLst>
                    <a:ext uri="{FF2B5EF4-FFF2-40B4-BE49-F238E27FC236}">
                      <a16:creationId xmlns:a16="http://schemas.microsoft.com/office/drawing/2014/main" id="{55377E0B-A784-F6B2-7FF4-8A5B9A41CC0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094200" y="5353350"/>
                  <a:ext cx="59040" cy="30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3" name="Gruppo 1982">
            <a:extLst>
              <a:ext uri="{FF2B5EF4-FFF2-40B4-BE49-F238E27FC236}">
                <a16:creationId xmlns:a16="http://schemas.microsoft.com/office/drawing/2014/main" id="{CBD6DB3D-734C-74E5-7216-5DE61F76FBFE}"/>
              </a:ext>
            </a:extLst>
          </p:cNvPr>
          <p:cNvGrpSpPr/>
          <p:nvPr/>
        </p:nvGrpSpPr>
        <p:grpSpPr>
          <a:xfrm>
            <a:off x="7462840" y="5417070"/>
            <a:ext cx="117720" cy="95400"/>
            <a:chOff x="7462840" y="5417070"/>
            <a:chExt cx="117720" cy="9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959" name="Input penna 1958">
                  <a:extLst>
                    <a:ext uri="{FF2B5EF4-FFF2-40B4-BE49-F238E27FC236}">
                      <a16:creationId xmlns:a16="http://schemas.microsoft.com/office/drawing/2014/main" id="{2F5BB7D4-6871-2D32-43CC-21154A3D6CD3}"/>
                    </a:ext>
                  </a:extLst>
                </p14:cNvPr>
                <p14:cNvContentPartPr/>
                <p14:nvPr/>
              </p14:nvContentPartPr>
              <p14:xfrm>
                <a:off x="7462840" y="5417070"/>
                <a:ext cx="117720" cy="12960"/>
              </p14:xfrm>
            </p:contentPart>
          </mc:Choice>
          <mc:Fallback>
            <p:pic>
              <p:nvPicPr>
                <p:cNvPr id="1959" name="Input penna 1958">
                  <a:extLst>
                    <a:ext uri="{FF2B5EF4-FFF2-40B4-BE49-F238E27FC236}">
                      <a16:creationId xmlns:a16="http://schemas.microsoft.com/office/drawing/2014/main" id="{2F5BB7D4-6871-2D32-43CC-21154A3D6CD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455280" y="5409510"/>
                  <a:ext cx="1328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960" name="Input penna 1959">
                  <a:extLst>
                    <a:ext uri="{FF2B5EF4-FFF2-40B4-BE49-F238E27FC236}">
                      <a16:creationId xmlns:a16="http://schemas.microsoft.com/office/drawing/2014/main" id="{1C29C236-4BDE-601E-E1F9-CFF64536E44E}"/>
                    </a:ext>
                  </a:extLst>
                </p14:cNvPr>
                <p14:cNvContentPartPr/>
                <p14:nvPr/>
              </p14:nvContentPartPr>
              <p14:xfrm>
                <a:off x="7471480" y="5510310"/>
                <a:ext cx="105840" cy="2160"/>
              </p14:xfrm>
            </p:contentPart>
          </mc:Choice>
          <mc:Fallback>
            <p:pic>
              <p:nvPicPr>
                <p:cNvPr id="1960" name="Input penna 1959">
                  <a:extLst>
                    <a:ext uri="{FF2B5EF4-FFF2-40B4-BE49-F238E27FC236}">
                      <a16:creationId xmlns:a16="http://schemas.microsoft.com/office/drawing/2014/main" id="{1C29C236-4BDE-601E-E1F9-CFF64536E44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463920" y="5502750"/>
                  <a:ext cx="120960" cy="1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1" name="Gruppo 1980">
            <a:extLst>
              <a:ext uri="{FF2B5EF4-FFF2-40B4-BE49-F238E27FC236}">
                <a16:creationId xmlns:a16="http://schemas.microsoft.com/office/drawing/2014/main" id="{A9BD6AED-B45A-0F36-54C9-63E49D3B2988}"/>
              </a:ext>
            </a:extLst>
          </p:cNvPr>
          <p:cNvGrpSpPr/>
          <p:nvPr/>
        </p:nvGrpSpPr>
        <p:grpSpPr>
          <a:xfrm>
            <a:off x="7872520" y="5356950"/>
            <a:ext cx="506520" cy="176760"/>
            <a:chOff x="7872520" y="5356950"/>
            <a:chExt cx="50652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961" name="Input penna 1960">
                  <a:extLst>
                    <a:ext uri="{FF2B5EF4-FFF2-40B4-BE49-F238E27FC236}">
                      <a16:creationId xmlns:a16="http://schemas.microsoft.com/office/drawing/2014/main" id="{3852AD51-3187-4C64-EEB7-C18BBDFA888B}"/>
                    </a:ext>
                  </a:extLst>
                </p14:cNvPr>
                <p14:cNvContentPartPr/>
                <p14:nvPr/>
              </p14:nvContentPartPr>
              <p14:xfrm>
                <a:off x="7872520" y="5356950"/>
                <a:ext cx="214560" cy="176760"/>
              </p14:xfrm>
            </p:contentPart>
          </mc:Choice>
          <mc:Fallback>
            <p:pic>
              <p:nvPicPr>
                <p:cNvPr id="1961" name="Input penna 1960">
                  <a:extLst>
                    <a:ext uri="{FF2B5EF4-FFF2-40B4-BE49-F238E27FC236}">
                      <a16:creationId xmlns:a16="http://schemas.microsoft.com/office/drawing/2014/main" id="{3852AD51-3187-4C64-EEB7-C18BBDFA888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864960" y="5349390"/>
                  <a:ext cx="2296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962" name="Input penna 1961">
                  <a:extLst>
                    <a:ext uri="{FF2B5EF4-FFF2-40B4-BE49-F238E27FC236}">
                      <a16:creationId xmlns:a16="http://schemas.microsoft.com/office/drawing/2014/main" id="{45333536-B9D4-9921-BFF2-324D0849E737}"/>
                    </a:ext>
                  </a:extLst>
                </p14:cNvPr>
                <p14:cNvContentPartPr/>
                <p14:nvPr/>
              </p14:nvContentPartPr>
              <p14:xfrm>
                <a:off x="8032720" y="5369910"/>
                <a:ext cx="204120" cy="160560"/>
              </p14:xfrm>
            </p:contentPart>
          </mc:Choice>
          <mc:Fallback>
            <p:pic>
              <p:nvPicPr>
                <p:cNvPr id="1962" name="Input penna 1961">
                  <a:extLst>
                    <a:ext uri="{FF2B5EF4-FFF2-40B4-BE49-F238E27FC236}">
                      <a16:creationId xmlns:a16="http://schemas.microsoft.com/office/drawing/2014/main" id="{45333536-B9D4-9921-BFF2-324D0849E73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025160" y="5362350"/>
                  <a:ext cx="2192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963" name="Input penna 1962">
                  <a:extLst>
                    <a:ext uri="{FF2B5EF4-FFF2-40B4-BE49-F238E27FC236}">
                      <a16:creationId xmlns:a16="http://schemas.microsoft.com/office/drawing/2014/main" id="{8A9AE510-D810-B144-630C-B53CB5905E09}"/>
                    </a:ext>
                  </a:extLst>
                </p14:cNvPr>
                <p14:cNvContentPartPr/>
                <p14:nvPr/>
              </p14:nvContentPartPr>
              <p14:xfrm>
                <a:off x="8229280" y="5358750"/>
                <a:ext cx="149760" cy="172800"/>
              </p14:xfrm>
            </p:contentPart>
          </mc:Choice>
          <mc:Fallback>
            <p:pic>
              <p:nvPicPr>
                <p:cNvPr id="1963" name="Input penna 1962">
                  <a:extLst>
                    <a:ext uri="{FF2B5EF4-FFF2-40B4-BE49-F238E27FC236}">
                      <a16:creationId xmlns:a16="http://schemas.microsoft.com/office/drawing/2014/main" id="{8A9AE510-D810-B144-630C-B53CB5905E0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221720" y="5351190"/>
                  <a:ext cx="164520" cy="18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9" name="Gruppo 1978">
            <a:extLst>
              <a:ext uri="{FF2B5EF4-FFF2-40B4-BE49-F238E27FC236}">
                <a16:creationId xmlns:a16="http://schemas.microsoft.com/office/drawing/2014/main" id="{AEE5885E-E7E4-F41F-4610-5CC7B6D1E179}"/>
              </a:ext>
            </a:extLst>
          </p:cNvPr>
          <p:cNvGrpSpPr/>
          <p:nvPr/>
        </p:nvGrpSpPr>
        <p:grpSpPr>
          <a:xfrm>
            <a:off x="6795760" y="5840070"/>
            <a:ext cx="377640" cy="268200"/>
            <a:chOff x="6795760" y="5840070"/>
            <a:chExt cx="377640" cy="26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964" name="Input penna 1963">
                  <a:extLst>
                    <a:ext uri="{FF2B5EF4-FFF2-40B4-BE49-F238E27FC236}">
                      <a16:creationId xmlns:a16="http://schemas.microsoft.com/office/drawing/2014/main" id="{9B72FFCE-F72B-C6FD-BC4E-3B322FED721F}"/>
                    </a:ext>
                  </a:extLst>
                </p14:cNvPr>
                <p14:cNvContentPartPr/>
                <p14:nvPr/>
              </p14:nvContentPartPr>
              <p14:xfrm>
                <a:off x="6795760" y="5920710"/>
                <a:ext cx="296280" cy="41400"/>
              </p14:xfrm>
            </p:contentPart>
          </mc:Choice>
          <mc:Fallback>
            <p:pic>
              <p:nvPicPr>
                <p:cNvPr id="1964" name="Input penna 1963">
                  <a:extLst>
                    <a:ext uri="{FF2B5EF4-FFF2-40B4-BE49-F238E27FC236}">
                      <a16:creationId xmlns:a16="http://schemas.microsoft.com/office/drawing/2014/main" id="{9B72FFCE-F72B-C6FD-BC4E-3B322FED721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788560" y="5913150"/>
                  <a:ext cx="3114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965" name="Input penna 1964">
                  <a:extLst>
                    <a:ext uri="{FF2B5EF4-FFF2-40B4-BE49-F238E27FC236}">
                      <a16:creationId xmlns:a16="http://schemas.microsoft.com/office/drawing/2014/main" id="{6ADB2877-F64D-FDA5-14D2-07340E598635}"/>
                    </a:ext>
                  </a:extLst>
                </p14:cNvPr>
                <p14:cNvContentPartPr/>
                <p14:nvPr/>
              </p14:nvContentPartPr>
              <p14:xfrm>
                <a:off x="6950200" y="5935110"/>
                <a:ext cx="10800" cy="122400"/>
              </p14:xfrm>
            </p:contentPart>
          </mc:Choice>
          <mc:Fallback>
            <p:pic>
              <p:nvPicPr>
                <p:cNvPr id="1965" name="Input penna 1964">
                  <a:extLst>
                    <a:ext uri="{FF2B5EF4-FFF2-40B4-BE49-F238E27FC236}">
                      <a16:creationId xmlns:a16="http://schemas.microsoft.com/office/drawing/2014/main" id="{6ADB2877-F64D-FDA5-14D2-07340E59863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942640" y="5927550"/>
                  <a:ext cx="259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966" name="Input penna 1965">
                  <a:extLst>
                    <a:ext uri="{FF2B5EF4-FFF2-40B4-BE49-F238E27FC236}">
                      <a16:creationId xmlns:a16="http://schemas.microsoft.com/office/drawing/2014/main" id="{93B9989E-8891-C026-6D00-1ECE3CABE87B}"/>
                    </a:ext>
                  </a:extLst>
                </p14:cNvPr>
                <p14:cNvContentPartPr/>
                <p14:nvPr/>
              </p14:nvContentPartPr>
              <p14:xfrm>
                <a:off x="6998080" y="5987670"/>
                <a:ext cx="79560" cy="29880"/>
              </p14:xfrm>
            </p:contentPart>
          </mc:Choice>
          <mc:Fallback>
            <p:pic>
              <p:nvPicPr>
                <p:cNvPr id="1966" name="Input penna 1965">
                  <a:extLst>
                    <a:ext uri="{FF2B5EF4-FFF2-40B4-BE49-F238E27FC236}">
                      <a16:creationId xmlns:a16="http://schemas.microsoft.com/office/drawing/2014/main" id="{93B9989E-8891-C026-6D00-1ECE3CABE87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990520" y="5980110"/>
                  <a:ext cx="94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967" name="Input penna 1966">
                  <a:extLst>
                    <a:ext uri="{FF2B5EF4-FFF2-40B4-BE49-F238E27FC236}">
                      <a16:creationId xmlns:a16="http://schemas.microsoft.com/office/drawing/2014/main" id="{D593B676-2E0D-093C-E850-3E2E093C781A}"/>
                    </a:ext>
                  </a:extLst>
                </p14:cNvPr>
                <p14:cNvContentPartPr/>
                <p14:nvPr/>
              </p14:nvContentPartPr>
              <p14:xfrm>
                <a:off x="7062520" y="5869590"/>
                <a:ext cx="53280" cy="227160"/>
              </p14:xfrm>
            </p:contentPart>
          </mc:Choice>
          <mc:Fallback>
            <p:pic>
              <p:nvPicPr>
                <p:cNvPr id="1967" name="Input penna 1966">
                  <a:extLst>
                    <a:ext uri="{FF2B5EF4-FFF2-40B4-BE49-F238E27FC236}">
                      <a16:creationId xmlns:a16="http://schemas.microsoft.com/office/drawing/2014/main" id="{D593B676-2E0D-093C-E850-3E2E093C781A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054960" y="5862030"/>
                  <a:ext cx="684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968" name="Input penna 1967">
                  <a:extLst>
                    <a:ext uri="{FF2B5EF4-FFF2-40B4-BE49-F238E27FC236}">
                      <a16:creationId xmlns:a16="http://schemas.microsoft.com/office/drawing/2014/main" id="{197D1ADE-D50B-01B2-BFB9-C0897A4B2B01}"/>
                    </a:ext>
                  </a:extLst>
                </p14:cNvPr>
                <p14:cNvContentPartPr/>
                <p14:nvPr/>
              </p14:nvContentPartPr>
              <p14:xfrm>
                <a:off x="7122640" y="5840070"/>
                <a:ext cx="50760" cy="268200"/>
              </p14:xfrm>
            </p:contentPart>
          </mc:Choice>
          <mc:Fallback>
            <p:pic>
              <p:nvPicPr>
                <p:cNvPr id="1968" name="Input penna 1967">
                  <a:extLst>
                    <a:ext uri="{FF2B5EF4-FFF2-40B4-BE49-F238E27FC236}">
                      <a16:creationId xmlns:a16="http://schemas.microsoft.com/office/drawing/2014/main" id="{197D1ADE-D50B-01B2-BFB9-C0897A4B2B0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115080" y="5832510"/>
                  <a:ext cx="65880" cy="28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7" name="Gruppo 1976">
            <a:extLst>
              <a:ext uri="{FF2B5EF4-FFF2-40B4-BE49-F238E27FC236}">
                <a16:creationId xmlns:a16="http://schemas.microsoft.com/office/drawing/2014/main" id="{EFD7C8FC-1507-6E0A-80A7-835A1902B0E6}"/>
              </a:ext>
            </a:extLst>
          </p:cNvPr>
          <p:cNvGrpSpPr/>
          <p:nvPr/>
        </p:nvGrpSpPr>
        <p:grpSpPr>
          <a:xfrm>
            <a:off x="7370680" y="5893710"/>
            <a:ext cx="160560" cy="84600"/>
            <a:chOff x="7370680" y="5893710"/>
            <a:chExt cx="160560" cy="8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969" name="Input penna 1968">
                  <a:extLst>
                    <a:ext uri="{FF2B5EF4-FFF2-40B4-BE49-F238E27FC236}">
                      <a16:creationId xmlns:a16="http://schemas.microsoft.com/office/drawing/2014/main" id="{DFC21756-0257-9A3F-E12B-34EA4B0192C5}"/>
                    </a:ext>
                  </a:extLst>
                </p14:cNvPr>
                <p14:cNvContentPartPr/>
                <p14:nvPr/>
              </p14:nvContentPartPr>
              <p14:xfrm>
                <a:off x="7370680" y="5893710"/>
                <a:ext cx="123120" cy="12600"/>
              </p14:xfrm>
            </p:contentPart>
          </mc:Choice>
          <mc:Fallback>
            <p:pic>
              <p:nvPicPr>
                <p:cNvPr id="1969" name="Input penna 1968">
                  <a:extLst>
                    <a:ext uri="{FF2B5EF4-FFF2-40B4-BE49-F238E27FC236}">
                      <a16:creationId xmlns:a16="http://schemas.microsoft.com/office/drawing/2014/main" id="{DFC21756-0257-9A3F-E12B-34EA4B0192C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363120" y="5886150"/>
                  <a:ext cx="138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970" name="Input penna 1969">
                  <a:extLst>
                    <a:ext uri="{FF2B5EF4-FFF2-40B4-BE49-F238E27FC236}">
                      <a16:creationId xmlns:a16="http://schemas.microsoft.com/office/drawing/2014/main" id="{7617F866-2D44-124B-A781-051D00607DED}"/>
                    </a:ext>
                  </a:extLst>
                </p14:cNvPr>
                <p14:cNvContentPartPr/>
                <p14:nvPr/>
              </p14:nvContentPartPr>
              <p14:xfrm>
                <a:off x="7430800" y="5972910"/>
                <a:ext cx="100440" cy="5400"/>
              </p14:xfrm>
            </p:contentPart>
          </mc:Choice>
          <mc:Fallback>
            <p:pic>
              <p:nvPicPr>
                <p:cNvPr id="1970" name="Input penna 1969">
                  <a:extLst>
                    <a:ext uri="{FF2B5EF4-FFF2-40B4-BE49-F238E27FC236}">
                      <a16:creationId xmlns:a16="http://schemas.microsoft.com/office/drawing/2014/main" id="{7617F866-2D44-124B-A781-051D00607DE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423240" y="5965350"/>
                  <a:ext cx="11556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5" name="Gruppo 1974">
            <a:extLst>
              <a:ext uri="{FF2B5EF4-FFF2-40B4-BE49-F238E27FC236}">
                <a16:creationId xmlns:a16="http://schemas.microsoft.com/office/drawing/2014/main" id="{7DC7615D-F7E6-0CBD-33A8-534C28F577BC}"/>
              </a:ext>
            </a:extLst>
          </p:cNvPr>
          <p:cNvGrpSpPr/>
          <p:nvPr/>
        </p:nvGrpSpPr>
        <p:grpSpPr>
          <a:xfrm>
            <a:off x="7794400" y="5843310"/>
            <a:ext cx="502920" cy="194760"/>
            <a:chOff x="7794400" y="5843310"/>
            <a:chExt cx="502920" cy="19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971" name="Input penna 1970">
                  <a:extLst>
                    <a:ext uri="{FF2B5EF4-FFF2-40B4-BE49-F238E27FC236}">
                      <a16:creationId xmlns:a16="http://schemas.microsoft.com/office/drawing/2014/main" id="{DF410B54-CCB8-EB0A-AE3F-D28E0ECD706A}"/>
                    </a:ext>
                  </a:extLst>
                </p14:cNvPr>
                <p14:cNvContentPartPr/>
                <p14:nvPr/>
              </p14:nvContentPartPr>
              <p14:xfrm>
                <a:off x="7794400" y="5875710"/>
                <a:ext cx="191520" cy="141480"/>
              </p14:xfrm>
            </p:contentPart>
          </mc:Choice>
          <mc:Fallback>
            <p:pic>
              <p:nvPicPr>
                <p:cNvPr id="1971" name="Input penna 1970">
                  <a:extLst>
                    <a:ext uri="{FF2B5EF4-FFF2-40B4-BE49-F238E27FC236}">
                      <a16:creationId xmlns:a16="http://schemas.microsoft.com/office/drawing/2014/main" id="{DF410B54-CCB8-EB0A-AE3F-D28E0ECD706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786840" y="5868150"/>
                  <a:ext cx="2066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972" name="Input penna 1971">
                  <a:extLst>
                    <a:ext uri="{FF2B5EF4-FFF2-40B4-BE49-F238E27FC236}">
                      <a16:creationId xmlns:a16="http://schemas.microsoft.com/office/drawing/2014/main" id="{D9B79734-3493-4301-6A44-9ACE9B0FAA32}"/>
                    </a:ext>
                  </a:extLst>
                </p14:cNvPr>
                <p14:cNvContentPartPr/>
                <p14:nvPr/>
              </p14:nvContentPartPr>
              <p14:xfrm>
                <a:off x="7921480" y="5898750"/>
                <a:ext cx="173520" cy="110160"/>
              </p14:xfrm>
            </p:contentPart>
          </mc:Choice>
          <mc:Fallback>
            <p:pic>
              <p:nvPicPr>
                <p:cNvPr id="1972" name="Input penna 1971">
                  <a:extLst>
                    <a:ext uri="{FF2B5EF4-FFF2-40B4-BE49-F238E27FC236}">
                      <a16:creationId xmlns:a16="http://schemas.microsoft.com/office/drawing/2014/main" id="{D9B79734-3493-4301-6A44-9ACE9B0FAA3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913920" y="5891190"/>
                  <a:ext cx="1886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973" name="Input penna 1972">
                  <a:extLst>
                    <a:ext uri="{FF2B5EF4-FFF2-40B4-BE49-F238E27FC236}">
                      <a16:creationId xmlns:a16="http://schemas.microsoft.com/office/drawing/2014/main" id="{8B54D27D-58C6-7CEB-4C3D-3B247225E796}"/>
                    </a:ext>
                  </a:extLst>
                </p14:cNvPr>
                <p14:cNvContentPartPr/>
                <p14:nvPr/>
              </p14:nvContentPartPr>
              <p14:xfrm>
                <a:off x="8142160" y="5843310"/>
                <a:ext cx="155160" cy="194760"/>
              </p14:xfrm>
            </p:contentPart>
          </mc:Choice>
          <mc:Fallback>
            <p:pic>
              <p:nvPicPr>
                <p:cNvPr id="1973" name="Input penna 1972">
                  <a:extLst>
                    <a:ext uri="{FF2B5EF4-FFF2-40B4-BE49-F238E27FC236}">
                      <a16:creationId xmlns:a16="http://schemas.microsoft.com/office/drawing/2014/main" id="{8B54D27D-58C6-7CEB-4C3D-3B247225E79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134600" y="5835750"/>
                  <a:ext cx="170280" cy="20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9" name="Gruppo 1998">
            <a:extLst>
              <a:ext uri="{FF2B5EF4-FFF2-40B4-BE49-F238E27FC236}">
                <a16:creationId xmlns:a16="http://schemas.microsoft.com/office/drawing/2014/main" id="{CEB9263D-1413-BC20-921B-16D28C6A022E}"/>
              </a:ext>
            </a:extLst>
          </p:cNvPr>
          <p:cNvGrpSpPr/>
          <p:nvPr/>
        </p:nvGrpSpPr>
        <p:grpSpPr>
          <a:xfrm>
            <a:off x="6864880" y="6270990"/>
            <a:ext cx="252000" cy="243000"/>
            <a:chOff x="6864880" y="6270990"/>
            <a:chExt cx="252000" cy="24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986" name="Input penna 1985">
                  <a:extLst>
                    <a:ext uri="{FF2B5EF4-FFF2-40B4-BE49-F238E27FC236}">
                      <a16:creationId xmlns:a16="http://schemas.microsoft.com/office/drawing/2014/main" id="{AE0B360C-4927-2063-285D-9BEED324B29A}"/>
                    </a:ext>
                  </a:extLst>
                </p14:cNvPr>
                <p14:cNvContentPartPr/>
                <p14:nvPr/>
              </p14:nvContentPartPr>
              <p14:xfrm>
                <a:off x="6935440" y="6332550"/>
                <a:ext cx="20160" cy="122400"/>
              </p14:xfrm>
            </p:contentPart>
          </mc:Choice>
          <mc:Fallback>
            <p:pic>
              <p:nvPicPr>
                <p:cNvPr id="1986" name="Input penna 1985">
                  <a:extLst>
                    <a:ext uri="{FF2B5EF4-FFF2-40B4-BE49-F238E27FC236}">
                      <a16:creationId xmlns:a16="http://schemas.microsoft.com/office/drawing/2014/main" id="{AE0B360C-4927-2063-285D-9BEED324B29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927880" y="6325350"/>
                  <a:ext cx="349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987" name="Input penna 1986">
                  <a:extLst>
                    <a:ext uri="{FF2B5EF4-FFF2-40B4-BE49-F238E27FC236}">
                      <a16:creationId xmlns:a16="http://schemas.microsoft.com/office/drawing/2014/main" id="{E9E2E5B3-98AE-1598-9326-8E6599CAE5DE}"/>
                    </a:ext>
                  </a:extLst>
                </p14:cNvPr>
                <p14:cNvContentPartPr/>
                <p14:nvPr/>
              </p14:nvContentPartPr>
              <p14:xfrm>
                <a:off x="6864880" y="6445950"/>
                <a:ext cx="188280" cy="10080"/>
              </p14:xfrm>
            </p:contentPart>
          </mc:Choice>
          <mc:Fallback>
            <p:pic>
              <p:nvPicPr>
                <p:cNvPr id="1987" name="Input penna 1986">
                  <a:extLst>
                    <a:ext uri="{FF2B5EF4-FFF2-40B4-BE49-F238E27FC236}">
                      <a16:creationId xmlns:a16="http://schemas.microsoft.com/office/drawing/2014/main" id="{E9E2E5B3-98AE-1598-9326-8E6599CAE5D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857320" y="6438390"/>
                  <a:ext cx="203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988" name="Input penna 1987">
                  <a:extLst>
                    <a:ext uri="{FF2B5EF4-FFF2-40B4-BE49-F238E27FC236}">
                      <a16:creationId xmlns:a16="http://schemas.microsoft.com/office/drawing/2014/main" id="{D4846BE7-D9F8-B776-B68A-6F92BD6DBF46}"/>
                    </a:ext>
                  </a:extLst>
                </p14:cNvPr>
                <p14:cNvContentPartPr/>
                <p14:nvPr/>
              </p14:nvContentPartPr>
              <p14:xfrm>
                <a:off x="7090600" y="6270990"/>
                <a:ext cx="26280" cy="243000"/>
              </p14:xfrm>
            </p:contentPart>
          </mc:Choice>
          <mc:Fallback>
            <p:pic>
              <p:nvPicPr>
                <p:cNvPr id="1988" name="Input penna 1987">
                  <a:extLst>
                    <a:ext uri="{FF2B5EF4-FFF2-40B4-BE49-F238E27FC236}">
                      <a16:creationId xmlns:a16="http://schemas.microsoft.com/office/drawing/2014/main" id="{D4846BE7-D9F8-B776-B68A-6F92BD6DBF4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083040" y="6263430"/>
                  <a:ext cx="41400" cy="25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7" name="Gruppo 1996">
            <a:extLst>
              <a:ext uri="{FF2B5EF4-FFF2-40B4-BE49-F238E27FC236}">
                <a16:creationId xmlns:a16="http://schemas.microsoft.com/office/drawing/2014/main" id="{A6AA1FBF-313C-6AE4-3AE9-E86AE27299C8}"/>
              </a:ext>
            </a:extLst>
          </p:cNvPr>
          <p:cNvGrpSpPr/>
          <p:nvPr/>
        </p:nvGrpSpPr>
        <p:grpSpPr>
          <a:xfrm>
            <a:off x="7335040" y="6318150"/>
            <a:ext cx="159840" cy="81360"/>
            <a:chOff x="7335040" y="6318150"/>
            <a:chExt cx="159840" cy="8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989" name="Input penna 1988">
                  <a:extLst>
                    <a:ext uri="{FF2B5EF4-FFF2-40B4-BE49-F238E27FC236}">
                      <a16:creationId xmlns:a16="http://schemas.microsoft.com/office/drawing/2014/main" id="{4ABB434E-FEE2-B79B-34CF-C34F6427CD02}"/>
                    </a:ext>
                  </a:extLst>
                </p14:cNvPr>
                <p14:cNvContentPartPr/>
                <p14:nvPr/>
              </p14:nvContentPartPr>
              <p14:xfrm>
                <a:off x="7335040" y="6318150"/>
                <a:ext cx="126720" cy="6120"/>
              </p14:xfrm>
            </p:contentPart>
          </mc:Choice>
          <mc:Fallback>
            <p:pic>
              <p:nvPicPr>
                <p:cNvPr id="1989" name="Input penna 1988">
                  <a:extLst>
                    <a:ext uri="{FF2B5EF4-FFF2-40B4-BE49-F238E27FC236}">
                      <a16:creationId xmlns:a16="http://schemas.microsoft.com/office/drawing/2014/main" id="{4ABB434E-FEE2-B79B-34CF-C34F6427CD0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327480" y="6310590"/>
                  <a:ext cx="1418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990" name="Input penna 1989">
                  <a:extLst>
                    <a:ext uri="{FF2B5EF4-FFF2-40B4-BE49-F238E27FC236}">
                      <a16:creationId xmlns:a16="http://schemas.microsoft.com/office/drawing/2014/main" id="{AB0E3D50-A932-A777-1139-FBE3E820D614}"/>
                    </a:ext>
                  </a:extLst>
                </p14:cNvPr>
                <p14:cNvContentPartPr/>
                <p14:nvPr/>
              </p14:nvContentPartPr>
              <p14:xfrm>
                <a:off x="7344760" y="6397350"/>
                <a:ext cx="150120" cy="2160"/>
              </p14:xfrm>
            </p:contentPart>
          </mc:Choice>
          <mc:Fallback>
            <p:pic>
              <p:nvPicPr>
                <p:cNvPr id="1990" name="Input penna 1989">
                  <a:extLst>
                    <a:ext uri="{FF2B5EF4-FFF2-40B4-BE49-F238E27FC236}">
                      <a16:creationId xmlns:a16="http://schemas.microsoft.com/office/drawing/2014/main" id="{AB0E3D50-A932-A777-1139-FBE3E820D61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337560" y="6389790"/>
                  <a:ext cx="165240" cy="1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5" name="Gruppo 1994">
            <a:extLst>
              <a:ext uri="{FF2B5EF4-FFF2-40B4-BE49-F238E27FC236}">
                <a16:creationId xmlns:a16="http://schemas.microsoft.com/office/drawing/2014/main" id="{27BFDCC8-25B6-84FA-85A8-24102BBB232A}"/>
              </a:ext>
            </a:extLst>
          </p:cNvPr>
          <p:cNvGrpSpPr/>
          <p:nvPr/>
        </p:nvGrpSpPr>
        <p:grpSpPr>
          <a:xfrm>
            <a:off x="7748320" y="6251910"/>
            <a:ext cx="465840" cy="186840"/>
            <a:chOff x="7748320" y="6251910"/>
            <a:chExt cx="46584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991" name="Input penna 1990">
                  <a:extLst>
                    <a:ext uri="{FF2B5EF4-FFF2-40B4-BE49-F238E27FC236}">
                      <a16:creationId xmlns:a16="http://schemas.microsoft.com/office/drawing/2014/main" id="{D34F7157-E148-6F87-14C2-62A2DEFA99F6}"/>
                    </a:ext>
                  </a:extLst>
                </p14:cNvPr>
                <p14:cNvContentPartPr/>
                <p14:nvPr/>
              </p14:nvContentPartPr>
              <p14:xfrm>
                <a:off x="7748320" y="6284670"/>
                <a:ext cx="204840" cy="142200"/>
              </p14:xfrm>
            </p:contentPart>
          </mc:Choice>
          <mc:Fallback>
            <p:pic>
              <p:nvPicPr>
                <p:cNvPr id="1991" name="Input penna 1990">
                  <a:extLst>
                    <a:ext uri="{FF2B5EF4-FFF2-40B4-BE49-F238E27FC236}">
                      <a16:creationId xmlns:a16="http://schemas.microsoft.com/office/drawing/2014/main" id="{D34F7157-E148-6F87-14C2-62A2DEFA99F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740760" y="6277110"/>
                  <a:ext cx="2199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992" name="Input penna 1991">
                  <a:extLst>
                    <a:ext uri="{FF2B5EF4-FFF2-40B4-BE49-F238E27FC236}">
                      <a16:creationId xmlns:a16="http://schemas.microsoft.com/office/drawing/2014/main" id="{706A573E-17CB-B3C4-C10D-5A15545CC4BB}"/>
                    </a:ext>
                  </a:extLst>
                </p14:cNvPr>
                <p14:cNvContentPartPr/>
                <p14:nvPr/>
              </p14:nvContentPartPr>
              <p14:xfrm>
                <a:off x="7888000" y="6263070"/>
                <a:ext cx="178920" cy="175680"/>
              </p14:xfrm>
            </p:contentPart>
          </mc:Choice>
          <mc:Fallback>
            <p:pic>
              <p:nvPicPr>
                <p:cNvPr id="1992" name="Input penna 1991">
                  <a:extLst>
                    <a:ext uri="{FF2B5EF4-FFF2-40B4-BE49-F238E27FC236}">
                      <a16:creationId xmlns:a16="http://schemas.microsoft.com/office/drawing/2014/main" id="{706A573E-17CB-B3C4-C10D-5A15545CC4BB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880440" y="6255510"/>
                  <a:ext cx="1940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993" name="Input penna 1992">
                  <a:extLst>
                    <a:ext uri="{FF2B5EF4-FFF2-40B4-BE49-F238E27FC236}">
                      <a16:creationId xmlns:a16="http://schemas.microsoft.com/office/drawing/2014/main" id="{D1405C04-59BC-83A8-595E-8CAB703B8117}"/>
                    </a:ext>
                  </a:extLst>
                </p14:cNvPr>
                <p14:cNvContentPartPr/>
                <p14:nvPr/>
              </p14:nvContentPartPr>
              <p14:xfrm>
                <a:off x="8074480" y="6251910"/>
                <a:ext cx="139680" cy="182880"/>
              </p14:xfrm>
            </p:contentPart>
          </mc:Choice>
          <mc:Fallback>
            <p:pic>
              <p:nvPicPr>
                <p:cNvPr id="1993" name="Input penna 1992">
                  <a:extLst>
                    <a:ext uri="{FF2B5EF4-FFF2-40B4-BE49-F238E27FC236}">
                      <a16:creationId xmlns:a16="http://schemas.microsoft.com/office/drawing/2014/main" id="{D1405C04-59BC-83A8-595E-8CAB703B8117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066920" y="6244350"/>
                  <a:ext cx="154800" cy="19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9" name="Gruppo 2008">
            <a:extLst>
              <a:ext uri="{FF2B5EF4-FFF2-40B4-BE49-F238E27FC236}">
                <a16:creationId xmlns:a16="http://schemas.microsoft.com/office/drawing/2014/main" id="{6F28D768-6315-0979-819A-BE8694C559B7}"/>
              </a:ext>
            </a:extLst>
          </p:cNvPr>
          <p:cNvGrpSpPr/>
          <p:nvPr/>
        </p:nvGrpSpPr>
        <p:grpSpPr>
          <a:xfrm>
            <a:off x="9074180" y="5361980"/>
            <a:ext cx="171360" cy="85320"/>
            <a:chOff x="9074180" y="5361980"/>
            <a:chExt cx="171360" cy="8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000" name="Input penna 1999">
                  <a:extLst>
                    <a:ext uri="{FF2B5EF4-FFF2-40B4-BE49-F238E27FC236}">
                      <a16:creationId xmlns:a16="http://schemas.microsoft.com/office/drawing/2014/main" id="{B848BD53-BF61-0495-3270-A7F1DA04FA03}"/>
                    </a:ext>
                  </a:extLst>
                </p14:cNvPr>
                <p14:cNvContentPartPr/>
                <p14:nvPr/>
              </p14:nvContentPartPr>
              <p14:xfrm>
                <a:off x="9074180" y="5399420"/>
                <a:ext cx="94320" cy="21960"/>
              </p14:xfrm>
            </p:contentPart>
          </mc:Choice>
          <mc:Fallback>
            <p:pic>
              <p:nvPicPr>
                <p:cNvPr id="2000" name="Input penna 1999">
                  <a:extLst>
                    <a:ext uri="{FF2B5EF4-FFF2-40B4-BE49-F238E27FC236}">
                      <a16:creationId xmlns:a16="http://schemas.microsoft.com/office/drawing/2014/main" id="{B848BD53-BF61-0495-3270-A7F1DA04FA0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066620" y="5391860"/>
                  <a:ext cx="1094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001" name="Input penna 2000">
                  <a:extLst>
                    <a:ext uri="{FF2B5EF4-FFF2-40B4-BE49-F238E27FC236}">
                      <a16:creationId xmlns:a16="http://schemas.microsoft.com/office/drawing/2014/main" id="{D592CC45-2164-A774-F767-A1AC13EC207A}"/>
                    </a:ext>
                  </a:extLst>
                </p14:cNvPr>
                <p14:cNvContentPartPr/>
                <p14:nvPr/>
              </p14:nvContentPartPr>
              <p14:xfrm>
                <a:off x="9193700" y="5361980"/>
                <a:ext cx="51840" cy="85320"/>
              </p14:xfrm>
            </p:contentPart>
          </mc:Choice>
          <mc:Fallback>
            <p:pic>
              <p:nvPicPr>
                <p:cNvPr id="2001" name="Input penna 2000">
                  <a:extLst>
                    <a:ext uri="{FF2B5EF4-FFF2-40B4-BE49-F238E27FC236}">
                      <a16:creationId xmlns:a16="http://schemas.microsoft.com/office/drawing/2014/main" id="{D592CC45-2164-A774-F767-A1AC13EC207A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186140" y="5354420"/>
                  <a:ext cx="6696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7" name="Gruppo 2006">
            <a:extLst>
              <a:ext uri="{FF2B5EF4-FFF2-40B4-BE49-F238E27FC236}">
                <a16:creationId xmlns:a16="http://schemas.microsoft.com/office/drawing/2014/main" id="{C65EDB82-F045-A580-E2C6-DCFF99E83236}"/>
              </a:ext>
            </a:extLst>
          </p:cNvPr>
          <p:cNvGrpSpPr/>
          <p:nvPr/>
        </p:nvGrpSpPr>
        <p:grpSpPr>
          <a:xfrm>
            <a:off x="9630380" y="5201420"/>
            <a:ext cx="535320" cy="194760"/>
            <a:chOff x="9630380" y="5201420"/>
            <a:chExt cx="535320" cy="19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002" name="Input penna 2001">
                  <a:extLst>
                    <a:ext uri="{FF2B5EF4-FFF2-40B4-BE49-F238E27FC236}">
                      <a16:creationId xmlns:a16="http://schemas.microsoft.com/office/drawing/2014/main" id="{BAC36DDB-D299-E069-F023-D7D872D89D8E}"/>
                    </a:ext>
                  </a:extLst>
                </p14:cNvPr>
                <p14:cNvContentPartPr/>
                <p14:nvPr/>
              </p14:nvContentPartPr>
              <p14:xfrm>
                <a:off x="9630380" y="5201420"/>
                <a:ext cx="147240" cy="175320"/>
              </p14:xfrm>
            </p:contentPart>
          </mc:Choice>
          <mc:Fallback>
            <p:pic>
              <p:nvPicPr>
                <p:cNvPr id="2002" name="Input penna 2001">
                  <a:extLst>
                    <a:ext uri="{FF2B5EF4-FFF2-40B4-BE49-F238E27FC236}">
                      <a16:creationId xmlns:a16="http://schemas.microsoft.com/office/drawing/2014/main" id="{BAC36DDB-D299-E069-F023-D7D872D89D8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622820" y="5193860"/>
                  <a:ext cx="1623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003" name="Input penna 2002">
                  <a:extLst>
                    <a:ext uri="{FF2B5EF4-FFF2-40B4-BE49-F238E27FC236}">
                      <a16:creationId xmlns:a16="http://schemas.microsoft.com/office/drawing/2014/main" id="{8FFA1ACD-ADFA-C909-4CD2-23EBE8DA36C2}"/>
                    </a:ext>
                  </a:extLst>
                </p14:cNvPr>
                <p14:cNvContentPartPr/>
                <p14:nvPr/>
              </p14:nvContentPartPr>
              <p14:xfrm>
                <a:off x="9844220" y="5253980"/>
                <a:ext cx="90360" cy="117360"/>
              </p14:xfrm>
            </p:contentPart>
          </mc:Choice>
          <mc:Fallback>
            <p:pic>
              <p:nvPicPr>
                <p:cNvPr id="2003" name="Input penna 2002">
                  <a:extLst>
                    <a:ext uri="{FF2B5EF4-FFF2-40B4-BE49-F238E27FC236}">
                      <a16:creationId xmlns:a16="http://schemas.microsoft.com/office/drawing/2014/main" id="{8FFA1ACD-ADFA-C909-4CD2-23EBE8DA36C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836660" y="5246420"/>
                  <a:ext cx="1054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004" name="Input penna 2003">
                  <a:extLst>
                    <a:ext uri="{FF2B5EF4-FFF2-40B4-BE49-F238E27FC236}">
                      <a16:creationId xmlns:a16="http://schemas.microsoft.com/office/drawing/2014/main" id="{B4820BB1-1EBE-560A-3012-E24844D97E4F}"/>
                    </a:ext>
                  </a:extLst>
                </p14:cNvPr>
                <p14:cNvContentPartPr/>
                <p14:nvPr/>
              </p14:nvContentPartPr>
              <p14:xfrm>
                <a:off x="9972380" y="5218700"/>
                <a:ext cx="120600" cy="150480"/>
              </p14:xfrm>
            </p:contentPart>
          </mc:Choice>
          <mc:Fallback>
            <p:pic>
              <p:nvPicPr>
                <p:cNvPr id="2004" name="Input penna 2003">
                  <a:extLst>
                    <a:ext uri="{FF2B5EF4-FFF2-40B4-BE49-F238E27FC236}">
                      <a16:creationId xmlns:a16="http://schemas.microsoft.com/office/drawing/2014/main" id="{B4820BB1-1EBE-560A-3012-E24844D97E4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964820" y="5211140"/>
                  <a:ext cx="1357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005" name="Input penna 2004">
                  <a:extLst>
                    <a:ext uri="{FF2B5EF4-FFF2-40B4-BE49-F238E27FC236}">
                      <a16:creationId xmlns:a16="http://schemas.microsoft.com/office/drawing/2014/main" id="{089D8653-29BD-93FB-2D61-33CD5E002858}"/>
                    </a:ext>
                  </a:extLst>
                </p14:cNvPr>
                <p14:cNvContentPartPr/>
                <p14:nvPr/>
              </p14:nvContentPartPr>
              <p14:xfrm>
                <a:off x="10162820" y="5389700"/>
                <a:ext cx="2880" cy="6480"/>
              </p14:xfrm>
            </p:contentPart>
          </mc:Choice>
          <mc:Fallback>
            <p:pic>
              <p:nvPicPr>
                <p:cNvPr id="2005" name="Input penna 2004">
                  <a:extLst>
                    <a:ext uri="{FF2B5EF4-FFF2-40B4-BE49-F238E27FC236}">
                      <a16:creationId xmlns:a16="http://schemas.microsoft.com/office/drawing/2014/main" id="{089D8653-29BD-93FB-2D61-33CD5E002858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155260" y="5382140"/>
                  <a:ext cx="180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6" name="Gruppo 2015">
            <a:extLst>
              <a:ext uri="{FF2B5EF4-FFF2-40B4-BE49-F238E27FC236}">
                <a16:creationId xmlns:a16="http://schemas.microsoft.com/office/drawing/2014/main" id="{612D3FEB-E472-EF0E-7CF7-721C58F40147}"/>
              </a:ext>
            </a:extLst>
          </p:cNvPr>
          <p:cNvGrpSpPr/>
          <p:nvPr/>
        </p:nvGrpSpPr>
        <p:grpSpPr>
          <a:xfrm>
            <a:off x="10591580" y="5279900"/>
            <a:ext cx="545040" cy="205200"/>
            <a:chOff x="10591580" y="5279900"/>
            <a:chExt cx="545040" cy="20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010" name="Input penna 2009">
                  <a:extLst>
                    <a:ext uri="{FF2B5EF4-FFF2-40B4-BE49-F238E27FC236}">
                      <a16:creationId xmlns:a16="http://schemas.microsoft.com/office/drawing/2014/main" id="{0780288B-F4FC-4BA1-1C22-BAC13BD76719}"/>
                    </a:ext>
                  </a:extLst>
                </p14:cNvPr>
                <p14:cNvContentPartPr/>
                <p14:nvPr/>
              </p14:nvContentPartPr>
              <p14:xfrm>
                <a:off x="10591580" y="5294660"/>
                <a:ext cx="167400" cy="129600"/>
              </p14:xfrm>
            </p:contentPart>
          </mc:Choice>
          <mc:Fallback>
            <p:pic>
              <p:nvPicPr>
                <p:cNvPr id="2010" name="Input penna 2009">
                  <a:extLst>
                    <a:ext uri="{FF2B5EF4-FFF2-40B4-BE49-F238E27FC236}">
                      <a16:creationId xmlns:a16="http://schemas.microsoft.com/office/drawing/2014/main" id="{0780288B-F4FC-4BA1-1C22-BAC13BD7671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584020" y="5287100"/>
                  <a:ext cx="1825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011" name="Input penna 2010">
                  <a:extLst>
                    <a:ext uri="{FF2B5EF4-FFF2-40B4-BE49-F238E27FC236}">
                      <a16:creationId xmlns:a16="http://schemas.microsoft.com/office/drawing/2014/main" id="{FEC1BE7B-AA02-1D4C-1C3D-9A1C71CB3795}"/>
                    </a:ext>
                  </a:extLst>
                </p14:cNvPr>
                <p14:cNvContentPartPr/>
                <p14:nvPr/>
              </p14:nvContentPartPr>
              <p14:xfrm>
                <a:off x="10707500" y="5285660"/>
                <a:ext cx="135360" cy="161640"/>
              </p14:xfrm>
            </p:contentPart>
          </mc:Choice>
          <mc:Fallback>
            <p:pic>
              <p:nvPicPr>
                <p:cNvPr id="2011" name="Input penna 2010">
                  <a:extLst>
                    <a:ext uri="{FF2B5EF4-FFF2-40B4-BE49-F238E27FC236}">
                      <a16:creationId xmlns:a16="http://schemas.microsoft.com/office/drawing/2014/main" id="{FEC1BE7B-AA02-1D4C-1C3D-9A1C71CB379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699940" y="5278100"/>
                  <a:ext cx="1504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012" name="Input penna 2011">
                  <a:extLst>
                    <a:ext uri="{FF2B5EF4-FFF2-40B4-BE49-F238E27FC236}">
                      <a16:creationId xmlns:a16="http://schemas.microsoft.com/office/drawing/2014/main" id="{9E54411E-8A47-3371-A3C7-95CB1B7CC0FC}"/>
                    </a:ext>
                  </a:extLst>
                </p14:cNvPr>
                <p14:cNvContentPartPr/>
                <p14:nvPr/>
              </p14:nvContentPartPr>
              <p14:xfrm>
                <a:off x="10824140" y="5279900"/>
                <a:ext cx="104760" cy="164520"/>
              </p14:xfrm>
            </p:contentPart>
          </mc:Choice>
          <mc:Fallback>
            <p:pic>
              <p:nvPicPr>
                <p:cNvPr id="2012" name="Input penna 2011">
                  <a:extLst>
                    <a:ext uri="{FF2B5EF4-FFF2-40B4-BE49-F238E27FC236}">
                      <a16:creationId xmlns:a16="http://schemas.microsoft.com/office/drawing/2014/main" id="{9E54411E-8A47-3371-A3C7-95CB1B7CC0F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816580" y="5272340"/>
                  <a:ext cx="1198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013" name="Input penna 2012">
                  <a:extLst>
                    <a:ext uri="{FF2B5EF4-FFF2-40B4-BE49-F238E27FC236}">
                      <a16:creationId xmlns:a16="http://schemas.microsoft.com/office/drawing/2014/main" id="{B23E7BEB-ACB6-DFEC-2C8B-A0AAD1F0A21B}"/>
                    </a:ext>
                  </a:extLst>
                </p14:cNvPr>
                <p14:cNvContentPartPr/>
                <p14:nvPr/>
              </p14:nvContentPartPr>
              <p14:xfrm>
                <a:off x="10857260" y="5368100"/>
                <a:ext cx="120240" cy="26640"/>
              </p14:xfrm>
            </p:contentPart>
          </mc:Choice>
          <mc:Fallback>
            <p:pic>
              <p:nvPicPr>
                <p:cNvPr id="2013" name="Input penna 2012">
                  <a:extLst>
                    <a:ext uri="{FF2B5EF4-FFF2-40B4-BE49-F238E27FC236}">
                      <a16:creationId xmlns:a16="http://schemas.microsoft.com/office/drawing/2014/main" id="{B23E7BEB-ACB6-DFEC-2C8B-A0AAD1F0A21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849700" y="5360540"/>
                  <a:ext cx="1353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014" name="Input penna 2013">
                  <a:extLst>
                    <a:ext uri="{FF2B5EF4-FFF2-40B4-BE49-F238E27FC236}">
                      <a16:creationId xmlns:a16="http://schemas.microsoft.com/office/drawing/2014/main" id="{972E94B6-D50B-9283-45BB-FB2D1F6ED7FB}"/>
                    </a:ext>
                  </a:extLst>
                </p14:cNvPr>
                <p14:cNvContentPartPr/>
                <p14:nvPr/>
              </p14:nvContentPartPr>
              <p14:xfrm>
                <a:off x="10974620" y="5316620"/>
                <a:ext cx="162000" cy="168480"/>
              </p14:xfrm>
            </p:contentPart>
          </mc:Choice>
          <mc:Fallback>
            <p:pic>
              <p:nvPicPr>
                <p:cNvPr id="2014" name="Input penna 2013">
                  <a:extLst>
                    <a:ext uri="{FF2B5EF4-FFF2-40B4-BE49-F238E27FC236}">
                      <a16:creationId xmlns:a16="http://schemas.microsoft.com/office/drawing/2014/main" id="{972E94B6-D50B-9283-45BB-FB2D1F6ED7F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967060" y="5309060"/>
                  <a:ext cx="176760" cy="18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0" name="Gruppo 2019">
            <a:extLst>
              <a:ext uri="{FF2B5EF4-FFF2-40B4-BE49-F238E27FC236}">
                <a16:creationId xmlns:a16="http://schemas.microsoft.com/office/drawing/2014/main" id="{85E1552E-C9F8-D76B-F00A-4CC2E703F8B4}"/>
              </a:ext>
            </a:extLst>
          </p:cNvPr>
          <p:cNvGrpSpPr/>
          <p:nvPr/>
        </p:nvGrpSpPr>
        <p:grpSpPr>
          <a:xfrm>
            <a:off x="9089300" y="5914580"/>
            <a:ext cx="180360" cy="80280"/>
            <a:chOff x="9089300" y="5914580"/>
            <a:chExt cx="180360" cy="8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017" name="Input penna 2016">
                  <a:extLst>
                    <a:ext uri="{FF2B5EF4-FFF2-40B4-BE49-F238E27FC236}">
                      <a16:creationId xmlns:a16="http://schemas.microsoft.com/office/drawing/2014/main" id="{C36A3144-9412-AE67-F56B-59F57F3BB04D}"/>
                    </a:ext>
                  </a:extLst>
                </p14:cNvPr>
                <p14:cNvContentPartPr/>
                <p14:nvPr/>
              </p14:nvContentPartPr>
              <p14:xfrm>
                <a:off x="9089300" y="5953460"/>
                <a:ext cx="88920" cy="41400"/>
              </p14:xfrm>
            </p:contentPart>
          </mc:Choice>
          <mc:Fallback>
            <p:pic>
              <p:nvPicPr>
                <p:cNvPr id="2017" name="Input penna 2016">
                  <a:extLst>
                    <a:ext uri="{FF2B5EF4-FFF2-40B4-BE49-F238E27FC236}">
                      <a16:creationId xmlns:a16="http://schemas.microsoft.com/office/drawing/2014/main" id="{C36A3144-9412-AE67-F56B-59F57F3BB04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081740" y="5945900"/>
                  <a:ext cx="1036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018" name="Input penna 2017">
                  <a:extLst>
                    <a:ext uri="{FF2B5EF4-FFF2-40B4-BE49-F238E27FC236}">
                      <a16:creationId xmlns:a16="http://schemas.microsoft.com/office/drawing/2014/main" id="{D0AF7359-2598-11C1-AC12-6659F7FD666B}"/>
                    </a:ext>
                  </a:extLst>
                </p14:cNvPr>
                <p14:cNvContentPartPr/>
                <p14:nvPr/>
              </p14:nvContentPartPr>
              <p14:xfrm>
                <a:off x="9216380" y="5914580"/>
                <a:ext cx="53280" cy="75600"/>
              </p14:xfrm>
            </p:contentPart>
          </mc:Choice>
          <mc:Fallback>
            <p:pic>
              <p:nvPicPr>
                <p:cNvPr id="2018" name="Input penna 2017">
                  <a:extLst>
                    <a:ext uri="{FF2B5EF4-FFF2-40B4-BE49-F238E27FC236}">
                      <a16:creationId xmlns:a16="http://schemas.microsoft.com/office/drawing/2014/main" id="{D0AF7359-2598-11C1-AC12-6659F7FD666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208820" y="5907020"/>
                  <a:ext cx="68400" cy="9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5">
            <p14:nvContentPartPr>
              <p14:cNvPr id="2021" name="Input penna 2020">
                <a:extLst>
                  <a:ext uri="{FF2B5EF4-FFF2-40B4-BE49-F238E27FC236}">
                    <a16:creationId xmlns:a16="http://schemas.microsoft.com/office/drawing/2014/main" id="{F8DCD00F-D6C6-1CF0-68F9-3E9E8379E84C}"/>
                  </a:ext>
                </a:extLst>
              </p14:cNvPr>
              <p14:cNvContentPartPr/>
              <p14:nvPr/>
            </p14:nvContentPartPr>
            <p14:xfrm>
              <a:off x="9687620" y="5666540"/>
              <a:ext cx="331920" cy="284040"/>
            </p14:xfrm>
          </p:contentPart>
        </mc:Choice>
        <mc:Fallback>
          <p:pic>
            <p:nvPicPr>
              <p:cNvPr id="2021" name="Input penna 2020">
                <a:extLst>
                  <a:ext uri="{FF2B5EF4-FFF2-40B4-BE49-F238E27FC236}">
                    <a16:creationId xmlns:a16="http://schemas.microsoft.com/office/drawing/2014/main" id="{F8DCD00F-D6C6-1CF0-68F9-3E9E8379E84C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9680060" y="5658980"/>
                <a:ext cx="347040" cy="29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25" name="Gruppo 2024">
            <a:extLst>
              <a:ext uri="{FF2B5EF4-FFF2-40B4-BE49-F238E27FC236}">
                <a16:creationId xmlns:a16="http://schemas.microsoft.com/office/drawing/2014/main" id="{DC9A3418-AFDE-4E34-35EF-73A8E5711DF5}"/>
              </a:ext>
            </a:extLst>
          </p:cNvPr>
          <p:cNvGrpSpPr/>
          <p:nvPr/>
        </p:nvGrpSpPr>
        <p:grpSpPr>
          <a:xfrm>
            <a:off x="9057980" y="6381860"/>
            <a:ext cx="148320" cy="115200"/>
            <a:chOff x="9057980" y="6381860"/>
            <a:chExt cx="148320" cy="11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022" name="Input penna 2021">
                  <a:extLst>
                    <a:ext uri="{FF2B5EF4-FFF2-40B4-BE49-F238E27FC236}">
                      <a16:creationId xmlns:a16="http://schemas.microsoft.com/office/drawing/2014/main" id="{EA38BCDE-670A-9BEC-0340-694D11DF446C}"/>
                    </a:ext>
                  </a:extLst>
                </p14:cNvPr>
                <p14:cNvContentPartPr/>
                <p14:nvPr/>
              </p14:nvContentPartPr>
              <p14:xfrm>
                <a:off x="9057980" y="6442340"/>
                <a:ext cx="114120" cy="7200"/>
              </p14:xfrm>
            </p:contentPart>
          </mc:Choice>
          <mc:Fallback>
            <p:pic>
              <p:nvPicPr>
                <p:cNvPr id="2022" name="Input penna 2021">
                  <a:extLst>
                    <a:ext uri="{FF2B5EF4-FFF2-40B4-BE49-F238E27FC236}">
                      <a16:creationId xmlns:a16="http://schemas.microsoft.com/office/drawing/2014/main" id="{EA38BCDE-670A-9BEC-0340-694D11DF446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050420" y="6434780"/>
                  <a:ext cx="1288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023" name="Input penna 2022">
                  <a:extLst>
                    <a:ext uri="{FF2B5EF4-FFF2-40B4-BE49-F238E27FC236}">
                      <a16:creationId xmlns:a16="http://schemas.microsoft.com/office/drawing/2014/main" id="{E83A5844-4C0D-C08B-5901-E0760A581955}"/>
                    </a:ext>
                  </a:extLst>
                </p14:cNvPr>
                <p14:cNvContentPartPr/>
                <p14:nvPr/>
              </p14:nvContentPartPr>
              <p14:xfrm>
                <a:off x="9177140" y="6381860"/>
                <a:ext cx="29160" cy="115200"/>
              </p14:xfrm>
            </p:contentPart>
          </mc:Choice>
          <mc:Fallback>
            <p:pic>
              <p:nvPicPr>
                <p:cNvPr id="2023" name="Input penna 2022">
                  <a:extLst>
                    <a:ext uri="{FF2B5EF4-FFF2-40B4-BE49-F238E27FC236}">
                      <a16:creationId xmlns:a16="http://schemas.microsoft.com/office/drawing/2014/main" id="{E83A5844-4C0D-C08B-5901-E0760A58195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169580" y="6374300"/>
                  <a:ext cx="4428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5" name="Gruppo 2034">
            <a:extLst>
              <a:ext uri="{FF2B5EF4-FFF2-40B4-BE49-F238E27FC236}">
                <a16:creationId xmlns:a16="http://schemas.microsoft.com/office/drawing/2014/main" id="{6BDDCC92-B539-B85E-960F-3EF96EF127DA}"/>
              </a:ext>
            </a:extLst>
          </p:cNvPr>
          <p:cNvGrpSpPr/>
          <p:nvPr/>
        </p:nvGrpSpPr>
        <p:grpSpPr>
          <a:xfrm>
            <a:off x="9567020" y="6261260"/>
            <a:ext cx="563040" cy="175680"/>
            <a:chOff x="9567020" y="6261260"/>
            <a:chExt cx="563040" cy="1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026" name="Input penna 2025">
                  <a:extLst>
                    <a:ext uri="{FF2B5EF4-FFF2-40B4-BE49-F238E27FC236}">
                      <a16:creationId xmlns:a16="http://schemas.microsoft.com/office/drawing/2014/main" id="{B552C602-D429-6569-49F7-669DEEEDBD62}"/>
                    </a:ext>
                  </a:extLst>
                </p14:cNvPr>
                <p14:cNvContentPartPr/>
                <p14:nvPr/>
              </p14:nvContentPartPr>
              <p14:xfrm>
                <a:off x="9567020" y="6261260"/>
                <a:ext cx="197640" cy="168120"/>
              </p14:xfrm>
            </p:contentPart>
          </mc:Choice>
          <mc:Fallback>
            <p:pic>
              <p:nvPicPr>
                <p:cNvPr id="2026" name="Input penna 2025">
                  <a:extLst>
                    <a:ext uri="{FF2B5EF4-FFF2-40B4-BE49-F238E27FC236}">
                      <a16:creationId xmlns:a16="http://schemas.microsoft.com/office/drawing/2014/main" id="{B552C602-D429-6569-49F7-669DEEEDBD62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559460" y="6254060"/>
                  <a:ext cx="2124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027" name="Input penna 2026">
                  <a:extLst>
                    <a:ext uri="{FF2B5EF4-FFF2-40B4-BE49-F238E27FC236}">
                      <a16:creationId xmlns:a16="http://schemas.microsoft.com/office/drawing/2014/main" id="{59421396-F29F-4CE0-9D87-1782D988CEBE}"/>
                    </a:ext>
                  </a:extLst>
                </p14:cNvPr>
                <p14:cNvContentPartPr/>
                <p14:nvPr/>
              </p14:nvContentPartPr>
              <p14:xfrm>
                <a:off x="9779060" y="6304820"/>
                <a:ext cx="99360" cy="122400"/>
              </p14:xfrm>
            </p:contentPart>
          </mc:Choice>
          <mc:Fallback>
            <p:pic>
              <p:nvPicPr>
                <p:cNvPr id="2027" name="Input penna 2026">
                  <a:extLst>
                    <a:ext uri="{FF2B5EF4-FFF2-40B4-BE49-F238E27FC236}">
                      <a16:creationId xmlns:a16="http://schemas.microsoft.com/office/drawing/2014/main" id="{59421396-F29F-4CE0-9D87-1782D988CEB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771500" y="6297260"/>
                  <a:ext cx="1144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028" name="Input penna 2027">
                  <a:extLst>
                    <a:ext uri="{FF2B5EF4-FFF2-40B4-BE49-F238E27FC236}">
                      <a16:creationId xmlns:a16="http://schemas.microsoft.com/office/drawing/2014/main" id="{7C3134DA-A98F-5348-19E7-F38493C7C18B}"/>
                    </a:ext>
                  </a:extLst>
                </p14:cNvPr>
                <p14:cNvContentPartPr/>
                <p14:nvPr/>
              </p14:nvContentPartPr>
              <p14:xfrm>
                <a:off x="9932420" y="6281420"/>
                <a:ext cx="110160" cy="101520"/>
              </p14:xfrm>
            </p:contentPart>
          </mc:Choice>
          <mc:Fallback>
            <p:pic>
              <p:nvPicPr>
                <p:cNvPr id="2028" name="Input penna 2027">
                  <a:extLst>
                    <a:ext uri="{FF2B5EF4-FFF2-40B4-BE49-F238E27FC236}">
                      <a16:creationId xmlns:a16="http://schemas.microsoft.com/office/drawing/2014/main" id="{7C3134DA-A98F-5348-19E7-F38493C7C18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924860" y="6273860"/>
                  <a:ext cx="125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029" name="Input penna 2028">
                  <a:extLst>
                    <a:ext uri="{FF2B5EF4-FFF2-40B4-BE49-F238E27FC236}">
                      <a16:creationId xmlns:a16="http://schemas.microsoft.com/office/drawing/2014/main" id="{E06F6A7D-CD86-15CC-A57E-1DDED6FBC84F}"/>
                    </a:ext>
                  </a:extLst>
                </p14:cNvPr>
                <p14:cNvContentPartPr/>
                <p14:nvPr/>
              </p14:nvContentPartPr>
              <p14:xfrm>
                <a:off x="10123580" y="6433340"/>
                <a:ext cx="6480" cy="3600"/>
              </p14:xfrm>
            </p:contentPart>
          </mc:Choice>
          <mc:Fallback>
            <p:pic>
              <p:nvPicPr>
                <p:cNvPr id="2029" name="Input penna 2028">
                  <a:extLst>
                    <a:ext uri="{FF2B5EF4-FFF2-40B4-BE49-F238E27FC236}">
                      <a16:creationId xmlns:a16="http://schemas.microsoft.com/office/drawing/2014/main" id="{E06F6A7D-CD86-15CC-A57E-1DDED6FBC84F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116020" y="6425780"/>
                  <a:ext cx="2160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3" name="Gruppo 2032">
            <a:extLst>
              <a:ext uri="{FF2B5EF4-FFF2-40B4-BE49-F238E27FC236}">
                <a16:creationId xmlns:a16="http://schemas.microsoft.com/office/drawing/2014/main" id="{BF69F137-D775-0586-9585-A8E523AFFD90}"/>
              </a:ext>
            </a:extLst>
          </p:cNvPr>
          <p:cNvGrpSpPr/>
          <p:nvPr/>
        </p:nvGrpSpPr>
        <p:grpSpPr>
          <a:xfrm>
            <a:off x="10535060" y="6279980"/>
            <a:ext cx="374760" cy="177480"/>
            <a:chOff x="10535060" y="6279980"/>
            <a:chExt cx="374760" cy="17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030" name="Input penna 2029">
                  <a:extLst>
                    <a:ext uri="{FF2B5EF4-FFF2-40B4-BE49-F238E27FC236}">
                      <a16:creationId xmlns:a16="http://schemas.microsoft.com/office/drawing/2014/main" id="{0013E298-C880-B4C2-EB60-3F8D6FF4CFEB}"/>
                    </a:ext>
                  </a:extLst>
                </p14:cNvPr>
                <p14:cNvContentPartPr/>
                <p14:nvPr/>
              </p14:nvContentPartPr>
              <p14:xfrm>
                <a:off x="10535060" y="6279980"/>
                <a:ext cx="130680" cy="146520"/>
              </p14:xfrm>
            </p:contentPart>
          </mc:Choice>
          <mc:Fallback>
            <p:pic>
              <p:nvPicPr>
                <p:cNvPr id="2030" name="Input penna 2029">
                  <a:extLst>
                    <a:ext uri="{FF2B5EF4-FFF2-40B4-BE49-F238E27FC236}">
                      <a16:creationId xmlns:a16="http://schemas.microsoft.com/office/drawing/2014/main" id="{0013E298-C880-B4C2-EB60-3F8D6FF4CFE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0527500" y="6272420"/>
                  <a:ext cx="1458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031" name="Input penna 2030">
                  <a:extLst>
                    <a:ext uri="{FF2B5EF4-FFF2-40B4-BE49-F238E27FC236}">
                      <a16:creationId xmlns:a16="http://schemas.microsoft.com/office/drawing/2014/main" id="{0A9A4850-F8CB-F68F-D8E1-0D71706FE333}"/>
                    </a:ext>
                  </a:extLst>
                </p14:cNvPr>
                <p14:cNvContentPartPr/>
                <p14:nvPr/>
              </p14:nvContentPartPr>
              <p14:xfrm>
                <a:off x="10726580" y="6286460"/>
                <a:ext cx="183240" cy="171000"/>
              </p14:xfrm>
            </p:contentPart>
          </mc:Choice>
          <mc:Fallback>
            <p:pic>
              <p:nvPicPr>
                <p:cNvPr id="2031" name="Input penna 2030">
                  <a:extLst>
                    <a:ext uri="{FF2B5EF4-FFF2-40B4-BE49-F238E27FC236}">
                      <a16:creationId xmlns:a16="http://schemas.microsoft.com/office/drawing/2014/main" id="{0A9A4850-F8CB-F68F-D8E1-0D71706FE333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0719020" y="6278900"/>
                  <a:ext cx="198360" cy="18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2036" name="Input penna 2035">
                <a:extLst>
                  <a:ext uri="{FF2B5EF4-FFF2-40B4-BE49-F238E27FC236}">
                    <a16:creationId xmlns:a16="http://schemas.microsoft.com/office/drawing/2014/main" id="{C8FF27E4-7BF0-21FC-0455-ADFC465D907D}"/>
                  </a:ext>
                </a:extLst>
              </p14:cNvPr>
              <p14:cNvContentPartPr/>
              <p14:nvPr/>
            </p14:nvContentPartPr>
            <p14:xfrm>
              <a:off x="7873940" y="5394020"/>
              <a:ext cx="508680" cy="36000"/>
            </p14:xfrm>
          </p:contentPart>
        </mc:Choice>
        <mc:Fallback>
          <p:pic>
            <p:nvPicPr>
              <p:cNvPr id="2036" name="Input penna 2035">
                <a:extLst>
                  <a:ext uri="{FF2B5EF4-FFF2-40B4-BE49-F238E27FC236}">
                    <a16:creationId xmlns:a16="http://schemas.microsoft.com/office/drawing/2014/main" id="{C8FF27E4-7BF0-21FC-0455-ADFC465D907D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7820300" y="5286380"/>
                <a:ext cx="61632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4">
            <p14:nvContentPartPr>
              <p14:cNvPr id="2037" name="Input penna 2036">
                <a:extLst>
                  <a:ext uri="{FF2B5EF4-FFF2-40B4-BE49-F238E27FC236}">
                    <a16:creationId xmlns:a16="http://schemas.microsoft.com/office/drawing/2014/main" id="{FEC6E813-AAEB-3535-8DFB-B4ED274F12B5}"/>
                  </a:ext>
                </a:extLst>
              </p14:cNvPr>
              <p14:cNvContentPartPr/>
              <p14:nvPr/>
            </p14:nvContentPartPr>
            <p14:xfrm>
              <a:off x="7796180" y="5850500"/>
              <a:ext cx="487440" cy="61920"/>
            </p14:xfrm>
          </p:contentPart>
        </mc:Choice>
        <mc:Fallback>
          <p:pic>
            <p:nvPicPr>
              <p:cNvPr id="2037" name="Input penna 2036">
                <a:extLst>
                  <a:ext uri="{FF2B5EF4-FFF2-40B4-BE49-F238E27FC236}">
                    <a16:creationId xmlns:a16="http://schemas.microsoft.com/office/drawing/2014/main" id="{FEC6E813-AAEB-3535-8DFB-B4ED274F12B5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7742180" y="5742500"/>
                <a:ext cx="59508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2038" name="Input penna 2037">
                <a:extLst>
                  <a:ext uri="{FF2B5EF4-FFF2-40B4-BE49-F238E27FC236}">
                    <a16:creationId xmlns:a16="http://schemas.microsoft.com/office/drawing/2014/main" id="{5C2AD3A5-F4EA-0916-AF3A-8835DEDD99D9}"/>
                  </a:ext>
                </a:extLst>
              </p14:cNvPr>
              <p14:cNvContentPartPr/>
              <p14:nvPr/>
            </p14:nvContentPartPr>
            <p14:xfrm>
              <a:off x="7771340" y="6291500"/>
              <a:ext cx="457920" cy="42840"/>
            </p14:xfrm>
          </p:contentPart>
        </mc:Choice>
        <mc:Fallback>
          <p:pic>
            <p:nvPicPr>
              <p:cNvPr id="2038" name="Input penna 2037">
                <a:extLst>
                  <a:ext uri="{FF2B5EF4-FFF2-40B4-BE49-F238E27FC236}">
                    <a16:creationId xmlns:a16="http://schemas.microsoft.com/office/drawing/2014/main" id="{5C2AD3A5-F4EA-0916-AF3A-8835DEDD99D9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7717700" y="6183500"/>
                <a:ext cx="56556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8">
            <p14:nvContentPartPr>
              <p14:cNvPr id="2039" name="Input penna 2038">
                <a:extLst>
                  <a:ext uri="{FF2B5EF4-FFF2-40B4-BE49-F238E27FC236}">
                    <a16:creationId xmlns:a16="http://schemas.microsoft.com/office/drawing/2014/main" id="{8957B5A2-DC4F-9090-C8F3-114FA0750C67}"/>
                  </a:ext>
                </a:extLst>
              </p14:cNvPr>
              <p14:cNvContentPartPr/>
              <p14:nvPr/>
            </p14:nvContentPartPr>
            <p14:xfrm>
              <a:off x="8643620" y="5399420"/>
              <a:ext cx="56880" cy="59040"/>
            </p14:xfrm>
          </p:contentPart>
        </mc:Choice>
        <mc:Fallback>
          <p:pic>
            <p:nvPicPr>
              <p:cNvPr id="2039" name="Input penna 2038">
                <a:extLst>
                  <a:ext uri="{FF2B5EF4-FFF2-40B4-BE49-F238E27FC236}">
                    <a16:creationId xmlns:a16="http://schemas.microsoft.com/office/drawing/2014/main" id="{8957B5A2-DC4F-9090-C8F3-114FA0750C67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8636060" y="5391860"/>
                <a:ext cx="7200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0">
            <p14:nvContentPartPr>
              <p14:cNvPr id="2040" name="Input penna 2039">
                <a:extLst>
                  <a:ext uri="{FF2B5EF4-FFF2-40B4-BE49-F238E27FC236}">
                    <a16:creationId xmlns:a16="http://schemas.microsoft.com/office/drawing/2014/main" id="{616089AC-11F8-7E1D-FFBC-DA20E82F54D8}"/>
                  </a:ext>
                </a:extLst>
              </p14:cNvPr>
              <p14:cNvContentPartPr/>
              <p14:nvPr/>
            </p14:nvContentPartPr>
            <p14:xfrm>
              <a:off x="8553980" y="6316700"/>
              <a:ext cx="81360" cy="75240"/>
            </p14:xfrm>
          </p:contentPart>
        </mc:Choice>
        <mc:Fallback>
          <p:pic>
            <p:nvPicPr>
              <p:cNvPr id="2040" name="Input penna 2039">
                <a:extLst>
                  <a:ext uri="{FF2B5EF4-FFF2-40B4-BE49-F238E27FC236}">
                    <a16:creationId xmlns:a16="http://schemas.microsoft.com/office/drawing/2014/main" id="{616089AC-11F8-7E1D-FFBC-DA20E82F54D8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8546420" y="6309140"/>
                <a:ext cx="9648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2">
            <p14:nvContentPartPr>
              <p14:cNvPr id="2042" name="Input penna 2041">
                <a:extLst>
                  <a:ext uri="{FF2B5EF4-FFF2-40B4-BE49-F238E27FC236}">
                    <a16:creationId xmlns:a16="http://schemas.microsoft.com/office/drawing/2014/main" id="{74762BF8-BD72-523E-A5BB-FD71BCCC26BB}"/>
                  </a:ext>
                </a:extLst>
              </p14:cNvPr>
              <p14:cNvContentPartPr/>
              <p14:nvPr/>
            </p14:nvContentPartPr>
            <p14:xfrm>
              <a:off x="5730270" y="5150880"/>
              <a:ext cx="724680" cy="681120"/>
            </p14:xfrm>
          </p:contentPart>
        </mc:Choice>
        <mc:Fallback>
          <p:pic>
            <p:nvPicPr>
              <p:cNvPr id="2042" name="Input penna 2041">
                <a:extLst>
                  <a:ext uri="{FF2B5EF4-FFF2-40B4-BE49-F238E27FC236}">
                    <a16:creationId xmlns:a16="http://schemas.microsoft.com/office/drawing/2014/main" id="{74762BF8-BD72-523E-A5BB-FD71BCCC26BB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5722710" y="5143320"/>
                <a:ext cx="739800" cy="696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9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9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9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88" name="Screenshot 2024-10-14 alle 22.26.05.png" descr="Screenshot 2024-10-14 alle 22.26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88" y="1044400"/>
            <a:ext cx="9884259" cy="476920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C9672A7-6D1B-AF16-81E5-9F4FB6A3AE8A}"/>
                  </a:ext>
                </a:extLst>
              </p14:cNvPr>
              <p14:cNvContentPartPr/>
              <p14:nvPr/>
            </p14:nvContentPartPr>
            <p14:xfrm>
              <a:off x="542460" y="471315"/>
              <a:ext cx="320040" cy="3855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C9672A7-6D1B-AF16-81E5-9F4FB6A3AE8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4900" y="463755"/>
                <a:ext cx="335160" cy="40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1F1754C4-D1F2-4018-F577-7EAA376CA9A6}"/>
              </a:ext>
            </a:extLst>
          </p:cNvPr>
          <p:cNvGrpSpPr/>
          <p:nvPr/>
        </p:nvGrpSpPr>
        <p:grpSpPr>
          <a:xfrm>
            <a:off x="1229340" y="489675"/>
            <a:ext cx="333000" cy="298440"/>
            <a:chOff x="1229340" y="489675"/>
            <a:chExt cx="33300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0033763-0EA9-3703-C079-B1AE3D7D6DDB}"/>
                    </a:ext>
                  </a:extLst>
                </p14:cNvPr>
                <p14:cNvContentPartPr/>
                <p14:nvPr/>
              </p14:nvContentPartPr>
              <p14:xfrm>
                <a:off x="1340940" y="489675"/>
                <a:ext cx="24480" cy="2984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0033763-0EA9-3703-C079-B1AE3D7D6DD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33380" y="482115"/>
                  <a:ext cx="392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22701FF-0AA8-909E-93DC-8E7F050813AA}"/>
                    </a:ext>
                  </a:extLst>
                </p14:cNvPr>
                <p14:cNvContentPartPr/>
                <p14:nvPr/>
              </p14:nvContentPartPr>
              <p14:xfrm>
                <a:off x="1229340" y="629715"/>
                <a:ext cx="333000" cy="36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22701FF-0AA8-909E-93DC-8E7F050813A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22140" y="622155"/>
                  <a:ext cx="348120" cy="5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92A5A40-B8D4-DAE5-132E-5F8C09F3BCEE}"/>
                  </a:ext>
                </a:extLst>
              </p14:cNvPr>
              <p14:cNvContentPartPr/>
              <p14:nvPr/>
            </p14:nvContentPartPr>
            <p14:xfrm>
              <a:off x="1955460" y="432075"/>
              <a:ext cx="291960" cy="3254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92A5A40-B8D4-DAE5-132E-5F8C09F3BCE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47900" y="424515"/>
                <a:ext cx="30708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EBC83ECE-46A1-EEFF-CFBA-C5E5CE82F11E}"/>
                  </a:ext>
                </a:extLst>
              </p14:cNvPr>
              <p14:cNvContentPartPr/>
              <p14:nvPr/>
            </p14:nvContentPartPr>
            <p14:xfrm>
              <a:off x="3097740" y="466635"/>
              <a:ext cx="176400" cy="2448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EBC83ECE-46A1-EEFF-CFBA-C5E5CE82F11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90180" y="459075"/>
                <a:ext cx="19152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68297E52-1726-9ED1-442B-AF9CF57EB78E}"/>
                  </a:ext>
                </a:extLst>
              </p14:cNvPr>
              <p14:cNvContentPartPr/>
              <p14:nvPr/>
            </p14:nvContentPartPr>
            <p14:xfrm>
              <a:off x="3162180" y="594075"/>
              <a:ext cx="252000" cy="338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68297E52-1726-9ED1-442B-AF9CF57EB78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54620" y="586515"/>
                <a:ext cx="26676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B378754A-4A83-C2E3-D19A-CAC168F9E60C}"/>
              </a:ext>
            </a:extLst>
          </p:cNvPr>
          <p:cNvGrpSpPr/>
          <p:nvPr/>
        </p:nvGrpSpPr>
        <p:grpSpPr>
          <a:xfrm>
            <a:off x="3984780" y="336315"/>
            <a:ext cx="678240" cy="378360"/>
            <a:chOff x="3984780" y="336315"/>
            <a:chExt cx="678240" cy="37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98DF837-3B39-8AA3-16E3-68D52E329584}"/>
                    </a:ext>
                  </a:extLst>
                </p14:cNvPr>
                <p14:cNvContentPartPr/>
                <p14:nvPr/>
              </p14:nvContentPartPr>
              <p14:xfrm>
                <a:off x="3984780" y="350355"/>
                <a:ext cx="263880" cy="3380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98DF837-3B39-8AA3-16E3-68D52E32958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77220" y="342795"/>
                  <a:ext cx="27900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CC343D6-1787-1173-7782-CCAFAC725D92}"/>
                    </a:ext>
                  </a:extLst>
                </p14:cNvPr>
                <p14:cNvContentPartPr/>
                <p14:nvPr/>
              </p14:nvContentPartPr>
              <p14:xfrm>
                <a:off x="4328220" y="336315"/>
                <a:ext cx="334800" cy="3783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CC343D6-1787-1173-7782-CCAFAC725D9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320660" y="328755"/>
                  <a:ext cx="349560" cy="39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3DD41A9E-333F-F342-2AF4-8FE53EC4A745}"/>
                  </a:ext>
                </a:extLst>
              </p14:cNvPr>
              <p14:cNvContentPartPr/>
              <p14:nvPr/>
            </p14:nvContentPartPr>
            <p14:xfrm>
              <a:off x="5531340" y="404355"/>
              <a:ext cx="153360" cy="1008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3DD41A9E-333F-F342-2AF4-8FE53EC4A74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523780" y="396795"/>
                <a:ext cx="16848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210AA1DD-EF88-A90C-A13C-6A02D00644A0}"/>
                  </a:ext>
                </a:extLst>
              </p14:cNvPr>
              <p14:cNvContentPartPr/>
              <p14:nvPr/>
            </p14:nvContentPartPr>
            <p14:xfrm>
              <a:off x="5561580" y="530715"/>
              <a:ext cx="201960" cy="3420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210AA1DD-EF88-A90C-A13C-6A02D00644A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554380" y="523155"/>
                <a:ext cx="217080" cy="4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uppo 25">
            <a:extLst>
              <a:ext uri="{FF2B5EF4-FFF2-40B4-BE49-F238E27FC236}">
                <a16:creationId xmlns:a16="http://schemas.microsoft.com/office/drawing/2014/main" id="{DD5DE407-6E08-FBFC-7BDF-1ABD96BD46FC}"/>
              </a:ext>
            </a:extLst>
          </p:cNvPr>
          <p:cNvGrpSpPr/>
          <p:nvPr/>
        </p:nvGrpSpPr>
        <p:grpSpPr>
          <a:xfrm>
            <a:off x="6078540" y="255675"/>
            <a:ext cx="849960" cy="365400"/>
            <a:chOff x="6078540" y="255675"/>
            <a:chExt cx="849960" cy="36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9139B4F-3255-85B6-DFB9-81F04EF9C888}"/>
                    </a:ext>
                  </a:extLst>
                </p14:cNvPr>
                <p14:cNvContentPartPr/>
                <p14:nvPr/>
              </p14:nvContentPartPr>
              <p14:xfrm>
                <a:off x="6078540" y="255675"/>
                <a:ext cx="360360" cy="3405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9139B4F-3255-85B6-DFB9-81F04EF9C88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070980" y="248115"/>
                  <a:ext cx="37548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1D35D7C-6A0E-EA4A-F71B-C1105DD34F6B}"/>
                    </a:ext>
                  </a:extLst>
                </p14:cNvPr>
                <p14:cNvContentPartPr/>
                <p14:nvPr/>
              </p14:nvContentPartPr>
              <p14:xfrm>
                <a:off x="6288420" y="339555"/>
                <a:ext cx="299880" cy="2689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1D35D7C-6A0E-EA4A-F71B-C1105DD34F6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80860" y="331995"/>
                  <a:ext cx="3150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580975F-12A5-3A6B-8F03-D1B802C57AFD}"/>
                    </a:ext>
                  </a:extLst>
                </p14:cNvPr>
                <p14:cNvContentPartPr/>
                <p14:nvPr/>
              </p14:nvContentPartPr>
              <p14:xfrm>
                <a:off x="6618900" y="279435"/>
                <a:ext cx="309600" cy="3416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580975F-12A5-3A6B-8F03-D1B802C57AF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611700" y="271875"/>
                  <a:ext cx="324720" cy="35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40B39B4A-DE3A-1F64-FAFA-6B9D42D3399B}"/>
                  </a:ext>
                </a:extLst>
              </p14:cNvPr>
              <p14:cNvContentPartPr/>
              <p14:nvPr/>
            </p14:nvContentPartPr>
            <p14:xfrm>
              <a:off x="3792180" y="2626995"/>
              <a:ext cx="723240" cy="16056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40B39B4A-DE3A-1F64-FAFA-6B9D42D3399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784620" y="2619435"/>
                <a:ext cx="73836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5B9D7C83-73B6-A8EA-CF2F-6EDD2C7F1A39}"/>
                  </a:ext>
                </a:extLst>
              </p14:cNvPr>
              <p14:cNvContentPartPr/>
              <p14:nvPr/>
            </p14:nvContentPartPr>
            <p14:xfrm>
              <a:off x="3461865" y="5667480"/>
              <a:ext cx="317160" cy="28908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5B9D7C83-73B6-A8EA-CF2F-6EDD2C7F1A3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454305" y="5659920"/>
                <a:ext cx="332280" cy="30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924E50CB-CCB5-2646-62FF-A64D482B3B84}"/>
              </a:ext>
            </a:extLst>
          </p:cNvPr>
          <p:cNvGrpSpPr/>
          <p:nvPr/>
        </p:nvGrpSpPr>
        <p:grpSpPr>
          <a:xfrm>
            <a:off x="4175745" y="5668200"/>
            <a:ext cx="732960" cy="312840"/>
            <a:chOff x="4175745" y="5668200"/>
            <a:chExt cx="732960" cy="31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34CC1D6-8198-8D42-CBAC-07A0B7D17251}"/>
                    </a:ext>
                  </a:extLst>
                </p14:cNvPr>
                <p14:cNvContentPartPr/>
                <p14:nvPr/>
              </p14:nvContentPartPr>
              <p14:xfrm>
                <a:off x="4260705" y="5668200"/>
                <a:ext cx="25200" cy="312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34CC1D6-8198-8D42-CBAC-07A0B7D1725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253145" y="5660640"/>
                  <a:ext cx="4032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1AD59B2-37D3-0DBD-3D18-515E3B8E1E91}"/>
                    </a:ext>
                  </a:extLst>
                </p14:cNvPr>
                <p14:cNvContentPartPr/>
                <p14:nvPr/>
              </p14:nvContentPartPr>
              <p14:xfrm>
                <a:off x="4175745" y="5803560"/>
                <a:ext cx="293400" cy="41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1AD59B2-37D3-0DBD-3D18-515E3B8E1E9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68185" y="5796000"/>
                  <a:ext cx="3085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C3E8844-8321-798A-8D52-1700C614D235}"/>
                    </a:ext>
                  </a:extLst>
                </p14:cNvPr>
                <p14:cNvContentPartPr/>
                <p14:nvPr/>
              </p14:nvContentPartPr>
              <p14:xfrm>
                <a:off x="4680825" y="5694120"/>
                <a:ext cx="227880" cy="235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C3E8844-8321-798A-8D52-1700C614D23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673265" y="5686560"/>
                  <a:ext cx="243000" cy="25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69462DDF-6856-137A-5541-B908700C4CEC}"/>
              </a:ext>
            </a:extLst>
          </p:cNvPr>
          <p:cNvGrpSpPr/>
          <p:nvPr/>
        </p:nvGrpSpPr>
        <p:grpSpPr>
          <a:xfrm>
            <a:off x="5599185" y="5564160"/>
            <a:ext cx="1314000" cy="303120"/>
            <a:chOff x="5599185" y="5564160"/>
            <a:chExt cx="1314000" cy="30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F2DA2AC-56C6-C1B0-B2FC-FE751A755A30}"/>
                    </a:ext>
                  </a:extLst>
                </p14:cNvPr>
                <p14:cNvContentPartPr/>
                <p14:nvPr/>
              </p14:nvContentPartPr>
              <p14:xfrm>
                <a:off x="5599185" y="5639760"/>
                <a:ext cx="207720" cy="597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F2DA2AC-56C6-C1B0-B2FC-FE751A755A3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591625" y="5632200"/>
                  <a:ext cx="2228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E2A49113-082B-7E71-64A8-4BD3F6347D1D}"/>
                    </a:ext>
                  </a:extLst>
                </p14:cNvPr>
                <p14:cNvContentPartPr/>
                <p14:nvPr/>
              </p14:nvContentPartPr>
              <p14:xfrm>
                <a:off x="5658945" y="5816880"/>
                <a:ext cx="226080" cy="388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E2A49113-082B-7E71-64A8-4BD3F6347D1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651385" y="5809320"/>
                  <a:ext cx="2412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9A20AA3-F499-1FAB-F059-D14BC9A51103}"/>
                    </a:ext>
                  </a:extLst>
                </p14:cNvPr>
                <p14:cNvContentPartPr/>
                <p14:nvPr/>
              </p14:nvContentPartPr>
              <p14:xfrm>
                <a:off x="6184905" y="5564160"/>
                <a:ext cx="301680" cy="2912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9A20AA3-F499-1FAB-F059-D14BC9A5110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177345" y="5556600"/>
                  <a:ext cx="31680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F388CE88-D78D-C0F2-18BD-022739FEA47A}"/>
                    </a:ext>
                  </a:extLst>
                </p14:cNvPr>
                <p14:cNvContentPartPr/>
                <p14:nvPr/>
              </p14:nvContentPartPr>
              <p14:xfrm>
                <a:off x="6387585" y="5595480"/>
                <a:ext cx="328320" cy="2718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F388CE88-D78D-C0F2-18BD-022739FEA47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380025" y="5587920"/>
                  <a:ext cx="3434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4E418A06-9A36-B74F-A9A1-D25F853D2FE1}"/>
                    </a:ext>
                  </a:extLst>
                </p14:cNvPr>
                <p14:cNvContentPartPr/>
                <p14:nvPr/>
              </p14:nvContentPartPr>
              <p14:xfrm>
                <a:off x="6746865" y="5630040"/>
                <a:ext cx="166320" cy="1965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4E418A06-9A36-B74F-A9A1-D25F853D2FE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739305" y="5622480"/>
                  <a:ext cx="181440" cy="211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0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51" name="Screenshot 2024-10-14 alle 22.29.55.png" descr="Screenshot 2024-10-14 alle 22.29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21" y="762940"/>
            <a:ext cx="10865758" cy="50808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C48ED5D2-E458-8E99-0C4A-D9E7BF580F43}"/>
              </a:ext>
            </a:extLst>
          </p:cNvPr>
          <p:cNvGrpSpPr/>
          <p:nvPr/>
        </p:nvGrpSpPr>
        <p:grpSpPr>
          <a:xfrm>
            <a:off x="1139040" y="25840"/>
            <a:ext cx="999360" cy="973080"/>
            <a:chOff x="1139040" y="25840"/>
            <a:chExt cx="999360" cy="97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D53B13A-892C-DF53-160C-081D0D02432F}"/>
                    </a:ext>
                  </a:extLst>
                </p14:cNvPr>
                <p14:cNvContentPartPr/>
                <p14:nvPr/>
              </p14:nvContentPartPr>
              <p14:xfrm>
                <a:off x="1257120" y="321040"/>
                <a:ext cx="202680" cy="2170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D53B13A-892C-DF53-160C-081D0D0243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49560" y="313480"/>
                  <a:ext cx="2178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6F50C00-E419-9DF5-D652-4C9EDEBD428F}"/>
                    </a:ext>
                  </a:extLst>
                </p14:cNvPr>
                <p14:cNvContentPartPr/>
                <p14:nvPr/>
              </p14:nvContentPartPr>
              <p14:xfrm>
                <a:off x="1579320" y="261640"/>
                <a:ext cx="230400" cy="2404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6F50C00-E419-9DF5-D652-4C9EDEBD42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71760" y="254080"/>
                  <a:ext cx="2451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90578C9-9445-5A0D-DC74-D7CB8C282B13}"/>
                    </a:ext>
                  </a:extLst>
                </p14:cNvPr>
                <p14:cNvContentPartPr/>
                <p14:nvPr/>
              </p14:nvContentPartPr>
              <p14:xfrm>
                <a:off x="1360440" y="587800"/>
                <a:ext cx="321840" cy="297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90578C9-9445-5A0D-DC74-D7CB8C282B1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52880" y="580240"/>
                  <a:ext cx="33660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464EBE9-E035-DC5B-CE0B-20BA31C69FBE}"/>
                    </a:ext>
                  </a:extLst>
                </p14:cNvPr>
                <p14:cNvContentPartPr/>
                <p14:nvPr/>
              </p14:nvContentPartPr>
              <p14:xfrm>
                <a:off x="1139040" y="25840"/>
                <a:ext cx="999360" cy="9730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464EBE9-E035-DC5B-CE0B-20BA31C69FB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31480" y="18280"/>
                  <a:ext cx="1014480" cy="98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66F3697D-F0AE-71E6-BBDA-75F2A193F6BE}"/>
                  </a:ext>
                </a:extLst>
              </p14:cNvPr>
              <p14:cNvContentPartPr/>
              <p14:nvPr/>
            </p14:nvContentPartPr>
            <p14:xfrm>
              <a:off x="2988920" y="2942480"/>
              <a:ext cx="289080" cy="31608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66F3697D-F0AE-71E6-BBDA-75F2A193F6B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81360" y="2934920"/>
                <a:ext cx="30420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D3EA5899-4D01-9D88-6C58-42CC2833C77F}"/>
                  </a:ext>
                </a:extLst>
              </p14:cNvPr>
              <p14:cNvContentPartPr/>
              <p14:nvPr/>
            </p14:nvContentPartPr>
            <p14:xfrm>
              <a:off x="3687320" y="2935280"/>
              <a:ext cx="32760" cy="29592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D3EA5899-4D01-9D88-6C58-42CC2833C77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679760" y="2927720"/>
                <a:ext cx="47880" cy="31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4DAC5071-F653-EE08-F80C-81244EA4ECB2}"/>
              </a:ext>
            </a:extLst>
          </p:cNvPr>
          <p:cNvGrpSpPr/>
          <p:nvPr/>
        </p:nvGrpSpPr>
        <p:grpSpPr>
          <a:xfrm>
            <a:off x="4348640" y="3058040"/>
            <a:ext cx="159480" cy="119880"/>
            <a:chOff x="4348640" y="3058040"/>
            <a:chExt cx="159480" cy="11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5DECC9A-181B-F858-8F85-FF841BDDB21F}"/>
                    </a:ext>
                  </a:extLst>
                </p14:cNvPr>
                <p14:cNvContentPartPr/>
                <p14:nvPr/>
              </p14:nvContentPartPr>
              <p14:xfrm>
                <a:off x="4348640" y="3058040"/>
                <a:ext cx="159480" cy="6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5DECC9A-181B-F858-8F85-FF841BDDB21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41080" y="3050480"/>
                  <a:ext cx="174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FA205B6-A8F4-D4F4-1C31-CADE64C4F323}"/>
                    </a:ext>
                  </a:extLst>
                </p14:cNvPr>
                <p14:cNvContentPartPr/>
                <p14:nvPr/>
              </p14:nvContentPartPr>
              <p14:xfrm>
                <a:off x="4390760" y="3173600"/>
                <a:ext cx="82080" cy="4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FA205B6-A8F4-D4F4-1C31-CADE64C4F32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383200" y="3166040"/>
                  <a:ext cx="96840" cy="1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4B84CEEB-D1C7-3D92-CA38-F2AD08DC0B01}"/>
                  </a:ext>
                </a:extLst>
              </p14:cNvPr>
              <p14:cNvContentPartPr/>
              <p14:nvPr/>
            </p14:nvContentPartPr>
            <p14:xfrm>
              <a:off x="5583800" y="2617040"/>
              <a:ext cx="3041280" cy="20016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4B84CEEB-D1C7-3D92-CA38-F2AD08DC0B0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576240" y="2609480"/>
                <a:ext cx="305640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DE4DE2C9-6481-9C4A-4B93-89F59D1176D0}"/>
                  </a:ext>
                </a:extLst>
              </p14:cNvPr>
              <p14:cNvContentPartPr/>
              <p14:nvPr/>
            </p14:nvContentPartPr>
            <p14:xfrm>
              <a:off x="2469080" y="240320"/>
              <a:ext cx="28800" cy="23544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DE4DE2C9-6481-9C4A-4B93-89F59D1176D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461520" y="232760"/>
                <a:ext cx="4392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49388692-AA88-0E31-5825-486E8A39881A}"/>
                  </a:ext>
                </a:extLst>
              </p14:cNvPr>
              <p14:cNvContentPartPr/>
              <p14:nvPr/>
            </p14:nvContentPartPr>
            <p14:xfrm>
              <a:off x="2457200" y="664400"/>
              <a:ext cx="360" cy="36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49388692-AA88-0E31-5825-486E8A39881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449640" y="656840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695C85D4-73A4-6C6E-0F1A-4179F7C2E80D}"/>
              </a:ext>
            </a:extLst>
          </p:cNvPr>
          <p:cNvGrpSpPr/>
          <p:nvPr/>
        </p:nvGrpSpPr>
        <p:grpSpPr>
          <a:xfrm>
            <a:off x="4102040" y="208640"/>
            <a:ext cx="1921320" cy="624240"/>
            <a:chOff x="4102040" y="208640"/>
            <a:chExt cx="1921320" cy="62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A1A5B73-880D-40B2-6E77-D71578C75481}"/>
                    </a:ext>
                  </a:extLst>
                </p14:cNvPr>
                <p14:cNvContentPartPr/>
                <p14:nvPr/>
              </p14:nvContentPartPr>
              <p14:xfrm>
                <a:off x="4247480" y="394760"/>
                <a:ext cx="18000" cy="1976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A1A5B73-880D-40B2-6E77-D71578C7548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239920" y="387200"/>
                  <a:ext cx="331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1180B8B-B0CE-2392-88E7-8DC31063DEBE}"/>
                    </a:ext>
                  </a:extLst>
                </p14:cNvPr>
                <p14:cNvContentPartPr/>
                <p14:nvPr/>
              </p14:nvContentPartPr>
              <p14:xfrm>
                <a:off x="4102040" y="611480"/>
                <a:ext cx="357120" cy="17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1180B8B-B0CE-2392-88E7-8DC31063DEB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094480" y="603920"/>
                  <a:ext cx="3722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743B0AA-ED4E-3F3A-9FDC-6CB40195E397}"/>
                    </a:ext>
                  </a:extLst>
                </p14:cNvPr>
                <p14:cNvContentPartPr/>
                <p14:nvPr/>
              </p14:nvContentPartPr>
              <p14:xfrm>
                <a:off x="4522160" y="208640"/>
                <a:ext cx="51120" cy="6242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743B0AA-ED4E-3F3A-9FDC-6CB40195E39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514600" y="201080"/>
                  <a:ext cx="66240" cy="63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8B7565B-027D-9045-99E9-A162B0BB0555}"/>
                    </a:ext>
                  </a:extLst>
                </p14:cNvPr>
                <p14:cNvContentPartPr/>
                <p14:nvPr/>
              </p14:nvContentPartPr>
              <p14:xfrm>
                <a:off x="4923560" y="418160"/>
                <a:ext cx="146880" cy="464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8B7565B-027D-9045-99E9-A162B0BB055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916000" y="410600"/>
                  <a:ext cx="1620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16BF0A7-C871-6569-1859-56284BC2717C}"/>
                    </a:ext>
                  </a:extLst>
                </p14:cNvPr>
                <p14:cNvContentPartPr/>
                <p14:nvPr/>
              </p14:nvContentPartPr>
              <p14:xfrm>
                <a:off x="4884320" y="561440"/>
                <a:ext cx="195840" cy="237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16BF0A7-C871-6569-1859-56284BC2717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876760" y="553880"/>
                  <a:ext cx="2109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A30EFAA-82CD-3394-74B1-FD193ADEFF8A}"/>
                    </a:ext>
                  </a:extLst>
                </p14:cNvPr>
                <p14:cNvContentPartPr/>
                <p14:nvPr/>
              </p14:nvContentPartPr>
              <p14:xfrm>
                <a:off x="5385080" y="293600"/>
                <a:ext cx="277560" cy="3171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A30EFAA-82CD-3394-74B1-FD193ADEFF8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377880" y="286040"/>
                  <a:ext cx="29268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EE8C18C-2F5A-1479-383B-F06619241566}"/>
                    </a:ext>
                  </a:extLst>
                </p14:cNvPr>
                <p14:cNvContentPartPr/>
                <p14:nvPr/>
              </p14:nvContentPartPr>
              <p14:xfrm>
                <a:off x="5552480" y="302600"/>
                <a:ext cx="272520" cy="2610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EE8C18C-2F5A-1479-383B-F0661924156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544920" y="295040"/>
                  <a:ext cx="2876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DEE59F3-8273-CC9A-E51D-DBA6F82503E8}"/>
                    </a:ext>
                  </a:extLst>
                </p14:cNvPr>
                <p14:cNvContentPartPr/>
                <p14:nvPr/>
              </p14:nvContentPartPr>
              <p14:xfrm>
                <a:off x="5754080" y="312320"/>
                <a:ext cx="269280" cy="3189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DEE59F3-8273-CC9A-E51D-DBA6F82503E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746520" y="304760"/>
                  <a:ext cx="284400" cy="33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BE702337-F314-AAFB-1FAF-D0FFC36FC88B}"/>
              </a:ext>
            </a:extLst>
          </p:cNvPr>
          <p:cNvGrpSpPr/>
          <p:nvPr/>
        </p:nvGrpSpPr>
        <p:grpSpPr>
          <a:xfrm>
            <a:off x="4887920" y="2784440"/>
            <a:ext cx="664560" cy="517320"/>
            <a:chOff x="4887920" y="2784440"/>
            <a:chExt cx="664560" cy="51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90250C3-3750-87CD-B673-8C8BBDDA16B7}"/>
                    </a:ext>
                  </a:extLst>
                </p14:cNvPr>
                <p14:cNvContentPartPr/>
                <p14:nvPr/>
              </p14:nvContentPartPr>
              <p14:xfrm>
                <a:off x="4887920" y="2784440"/>
                <a:ext cx="402480" cy="464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90250C3-3750-87CD-B673-8C8BBDDA16B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80720" y="2776880"/>
                  <a:ext cx="417240" cy="47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F04088F-ED37-059D-DAB4-46ECD408B49E}"/>
                    </a:ext>
                  </a:extLst>
                </p14:cNvPr>
                <p14:cNvContentPartPr/>
                <p14:nvPr/>
              </p14:nvContentPartPr>
              <p14:xfrm>
                <a:off x="5116520" y="2815760"/>
                <a:ext cx="338040" cy="4064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F04088F-ED37-059D-DAB4-46ECD408B49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08960" y="2808200"/>
                  <a:ext cx="35316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8747D40-939D-C5DE-FED4-5EC3F3D13ED9}"/>
                    </a:ext>
                  </a:extLst>
                </p14:cNvPr>
                <p14:cNvContentPartPr/>
                <p14:nvPr/>
              </p14:nvContentPartPr>
              <p14:xfrm>
                <a:off x="5452040" y="2789120"/>
                <a:ext cx="100440" cy="512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8747D40-939D-C5DE-FED4-5EC3F3D13ED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444480" y="2781560"/>
                  <a:ext cx="115560" cy="52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02460DCF-AC2D-D4DA-C3E8-D92E282A3543}"/>
                  </a:ext>
                </a:extLst>
              </p14:cNvPr>
              <p14:cNvContentPartPr/>
              <p14:nvPr/>
            </p14:nvContentPartPr>
            <p14:xfrm>
              <a:off x="7570640" y="5098360"/>
              <a:ext cx="16200" cy="25380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02460DCF-AC2D-D4DA-C3E8-D92E282A3543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563080" y="5090800"/>
                <a:ext cx="3132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C0F49071-1869-A6A7-61B6-B1D56FAE4801}"/>
                  </a:ext>
                </a:extLst>
              </p14:cNvPr>
              <p14:cNvContentPartPr/>
              <p14:nvPr/>
            </p14:nvContentPartPr>
            <p14:xfrm>
              <a:off x="7577120" y="5517400"/>
              <a:ext cx="29160" cy="180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C0F49071-1869-A6A7-61B6-B1D56FAE4801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569560" y="5509840"/>
                <a:ext cx="4428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uppo 48">
            <a:extLst>
              <a:ext uri="{FF2B5EF4-FFF2-40B4-BE49-F238E27FC236}">
                <a16:creationId xmlns:a16="http://schemas.microsoft.com/office/drawing/2014/main" id="{A876308B-D687-72F8-4229-4918DBF0FAD3}"/>
              </a:ext>
            </a:extLst>
          </p:cNvPr>
          <p:cNvGrpSpPr/>
          <p:nvPr/>
        </p:nvGrpSpPr>
        <p:grpSpPr>
          <a:xfrm>
            <a:off x="8633720" y="4948960"/>
            <a:ext cx="452160" cy="475920"/>
            <a:chOff x="8633720" y="4948960"/>
            <a:chExt cx="452160" cy="47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658DA80-5390-47DC-62DE-C3E5E5DE0197}"/>
                    </a:ext>
                  </a:extLst>
                </p14:cNvPr>
                <p14:cNvContentPartPr/>
                <p14:nvPr/>
              </p14:nvContentPartPr>
              <p14:xfrm>
                <a:off x="8765480" y="5076760"/>
                <a:ext cx="31680" cy="216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658DA80-5390-47DC-62DE-C3E5E5DE019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757920" y="5069200"/>
                  <a:ext cx="468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22F4EC3-627D-601F-EFCC-0E97A9A1CFD8}"/>
                    </a:ext>
                  </a:extLst>
                </p14:cNvPr>
                <p14:cNvContentPartPr/>
                <p14:nvPr/>
              </p14:nvContentPartPr>
              <p14:xfrm>
                <a:off x="8633720" y="5269000"/>
                <a:ext cx="332640" cy="10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22F4EC3-627D-601F-EFCC-0E97A9A1CFD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626160" y="5261440"/>
                  <a:ext cx="347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663BD3A-DA4D-60D7-34D6-1DCE31B96E4B}"/>
                    </a:ext>
                  </a:extLst>
                </p14:cNvPr>
                <p14:cNvContentPartPr/>
                <p14:nvPr/>
              </p14:nvContentPartPr>
              <p14:xfrm>
                <a:off x="9031520" y="4948960"/>
                <a:ext cx="54360" cy="4759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663BD3A-DA4D-60D7-34D6-1DCE31B96E4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23960" y="4941400"/>
                  <a:ext cx="69480" cy="49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5C78324D-CD59-D63F-1D8C-8C5376111D6F}"/>
              </a:ext>
            </a:extLst>
          </p:cNvPr>
          <p:cNvGrpSpPr/>
          <p:nvPr/>
        </p:nvGrpSpPr>
        <p:grpSpPr>
          <a:xfrm>
            <a:off x="9883640" y="5004760"/>
            <a:ext cx="496440" cy="353880"/>
            <a:chOff x="9883640" y="5004760"/>
            <a:chExt cx="496440" cy="35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6800586-887E-9916-8FA9-8D7DF569D4F9}"/>
                    </a:ext>
                  </a:extLst>
                </p14:cNvPr>
                <p14:cNvContentPartPr/>
                <p14:nvPr/>
              </p14:nvContentPartPr>
              <p14:xfrm>
                <a:off x="9883640" y="5004760"/>
                <a:ext cx="269640" cy="353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6800586-887E-9916-8FA9-8D7DF569D4F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876080" y="4997200"/>
                  <a:ext cx="28476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7C9D43E-ED5D-6940-F001-85375E6C978A}"/>
                    </a:ext>
                  </a:extLst>
                </p14:cNvPr>
                <p14:cNvContentPartPr/>
                <p14:nvPr/>
              </p14:nvContentPartPr>
              <p14:xfrm>
                <a:off x="10144640" y="5069560"/>
                <a:ext cx="235440" cy="270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7C9D43E-ED5D-6940-F001-85375E6C978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137080" y="5062000"/>
                  <a:ext cx="250560" cy="28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F557D140-EFBF-3BF0-A3AB-A676DC88039F}"/>
              </a:ext>
            </a:extLst>
          </p:cNvPr>
          <p:cNvGrpSpPr/>
          <p:nvPr/>
        </p:nvGrpSpPr>
        <p:grpSpPr>
          <a:xfrm>
            <a:off x="10835480" y="4871200"/>
            <a:ext cx="352440" cy="559800"/>
            <a:chOff x="10835480" y="4871200"/>
            <a:chExt cx="352440" cy="55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B978D9F-C3B8-E29B-E577-5F74B3A9943E}"/>
                    </a:ext>
                  </a:extLst>
                </p14:cNvPr>
                <p14:cNvContentPartPr/>
                <p14:nvPr/>
              </p14:nvContentPartPr>
              <p14:xfrm>
                <a:off x="10835480" y="5099440"/>
                <a:ext cx="222480" cy="39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B978D9F-C3B8-E29B-E577-5F74B3A9943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827920" y="5091880"/>
                  <a:ext cx="2376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60ED7F8-EC79-FE5A-4619-1E87AAB43588}"/>
                    </a:ext>
                  </a:extLst>
                </p14:cNvPr>
                <p14:cNvContentPartPr/>
                <p14:nvPr/>
              </p14:nvContentPartPr>
              <p14:xfrm>
                <a:off x="10925120" y="5121760"/>
                <a:ext cx="20160" cy="1886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60ED7F8-EC79-FE5A-4619-1E87AAB4358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917560" y="5114200"/>
                  <a:ext cx="349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8327153-E83F-E1A6-00B5-B857B26B2F20}"/>
                    </a:ext>
                  </a:extLst>
                </p14:cNvPr>
                <p14:cNvContentPartPr/>
                <p14:nvPr/>
              </p14:nvContentPartPr>
              <p14:xfrm>
                <a:off x="11042120" y="4871200"/>
                <a:ext cx="145800" cy="559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8327153-E83F-E1A6-00B5-B857B26B2F2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034560" y="4863640"/>
                  <a:ext cx="160920" cy="57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7" name="Gruppo 1986">
            <a:extLst>
              <a:ext uri="{FF2B5EF4-FFF2-40B4-BE49-F238E27FC236}">
                <a16:creationId xmlns:a16="http://schemas.microsoft.com/office/drawing/2014/main" id="{5F474A48-29D1-F50B-6CF9-98546F06C002}"/>
              </a:ext>
            </a:extLst>
          </p:cNvPr>
          <p:cNvGrpSpPr/>
          <p:nvPr/>
        </p:nvGrpSpPr>
        <p:grpSpPr>
          <a:xfrm>
            <a:off x="8822360" y="5590120"/>
            <a:ext cx="216000" cy="190800"/>
            <a:chOff x="8822360" y="5590120"/>
            <a:chExt cx="216000" cy="19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A52A244-DD92-A8F9-8F54-54E97327BFA3}"/>
                    </a:ext>
                  </a:extLst>
                </p14:cNvPr>
                <p14:cNvContentPartPr/>
                <p14:nvPr/>
              </p14:nvContentPartPr>
              <p14:xfrm>
                <a:off x="8879240" y="5590120"/>
                <a:ext cx="27000" cy="1332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A52A244-DD92-A8F9-8F54-54E97327BFA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871680" y="5582560"/>
                  <a:ext cx="421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183A1D7-ECB5-719F-55EE-9C7D45256436}"/>
                    </a:ext>
                  </a:extLst>
                </p14:cNvPr>
                <p14:cNvContentPartPr/>
                <p14:nvPr/>
              </p14:nvContentPartPr>
              <p14:xfrm>
                <a:off x="8822360" y="5682280"/>
                <a:ext cx="216000" cy="986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183A1D7-ECB5-719F-55EE-9C7D4525643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814800" y="5674720"/>
                  <a:ext cx="23112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5" name="Gruppo 1984">
            <a:extLst>
              <a:ext uri="{FF2B5EF4-FFF2-40B4-BE49-F238E27FC236}">
                <a16:creationId xmlns:a16="http://schemas.microsoft.com/office/drawing/2014/main" id="{1A2A92B8-B618-5666-1C52-87561E2369B0}"/>
              </a:ext>
            </a:extLst>
          </p:cNvPr>
          <p:cNvGrpSpPr/>
          <p:nvPr/>
        </p:nvGrpSpPr>
        <p:grpSpPr>
          <a:xfrm>
            <a:off x="8585480" y="5910160"/>
            <a:ext cx="489960" cy="215280"/>
            <a:chOff x="8585480" y="5910160"/>
            <a:chExt cx="48996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C1E387A-EB48-7D8B-13A4-0C22956BFCC3}"/>
                    </a:ext>
                  </a:extLst>
                </p14:cNvPr>
                <p14:cNvContentPartPr/>
                <p14:nvPr/>
              </p14:nvContentPartPr>
              <p14:xfrm>
                <a:off x="8585480" y="5910160"/>
                <a:ext cx="224640" cy="2142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C1E387A-EB48-7D8B-13A4-0C22956BFCC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577920" y="5902600"/>
                  <a:ext cx="2397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3CE5605B-99E5-7AEF-EE72-6AC46F5763B7}"/>
                    </a:ext>
                  </a:extLst>
                </p14:cNvPr>
                <p14:cNvContentPartPr/>
                <p14:nvPr/>
              </p14:nvContentPartPr>
              <p14:xfrm>
                <a:off x="8704640" y="5923480"/>
                <a:ext cx="210240" cy="1782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3CE5605B-99E5-7AEF-EE72-6AC46F5763B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697080" y="5915920"/>
                  <a:ext cx="2253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30C2D4B-DBA9-5CB5-A471-4DF21067C13E}"/>
                    </a:ext>
                  </a:extLst>
                </p14:cNvPr>
                <p14:cNvContentPartPr/>
                <p14:nvPr/>
              </p14:nvContentPartPr>
              <p14:xfrm>
                <a:off x="8943320" y="5939320"/>
                <a:ext cx="132120" cy="1861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30C2D4B-DBA9-5CB5-A471-4DF21067C13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935760" y="5931760"/>
                  <a:ext cx="147240" cy="20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8BB0F26B-F91F-5C4F-A944-28E4BE6DE257}"/>
              </a:ext>
            </a:extLst>
          </p:cNvPr>
          <p:cNvGrpSpPr/>
          <p:nvPr/>
        </p:nvGrpSpPr>
        <p:grpSpPr>
          <a:xfrm>
            <a:off x="10940600" y="5501200"/>
            <a:ext cx="222480" cy="177120"/>
            <a:chOff x="10940600" y="5501200"/>
            <a:chExt cx="22248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58DC14D-2626-B245-5D01-7C42CC01D664}"/>
                    </a:ext>
                  </a:extLst>
                </p14:cNvPr>
                <p14:cNvContentPartPr/>
                <p14:nvPr/>
              </p14:nvContentPartPr>
              <p14:xfrm>
                <a:off x="10989920" y="5501200"/>
                <a:ext cx="16200" cy="954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58DC14D-2626-B245-5D01-7C42CC01D66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982360" y="5493640"/>
                  <a:ext cx="313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83A52BDB-3855-8094-532A-B0B238D9EE05}"/>
                    </a:ext>
                  </a:extLst>
                </p14:cNvPr>
                <p14:cNvContentPartPr/>
                <p14:nvPr/>
              </p14:nvContentPartPr>
              <p14:xfrm>
                <a:off x="10940600" y="5601280"/>
                <a:ext cx="222480" cy="770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83A52BDB-3855-8094-532A-B0B238D9EE0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933040" y="5593720"/>
                  <a:ext cx="23760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9FC5B0D1-AB85-2FB7-63EB-657547D2A126}"/>
              </a:ext>
            </a:extLst>
          </p:cNvPr>
          <p:cNvGrpSpPr/>
          <p:nvPr/>
        </p:nvGrpSpPr>
        <p:grpSpPr>
          <a:xfrm>
            <a:off x="10759880" y="5964160"/>
            <a:ext cx="505440" cy="199800"/>
            <a:chOff x="10759880" y="5964160"/>
            <a:chExt cx="50544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2E85F76A-D256-D6BE-2085-D37136C6BE68}"/>
                    </a:ext>
                  </a:extLst>
                </p14:cNvPr>
                <p14:cNvContentPartPr/>
                <p14:nvPr/>
              </p14:nvContentPartPr>
              <p14:xfrm>
                <a:off x="10759880" y="5966320"/>
                <a:ext cx="257400" cy="1976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2E85F76A-D256-D6BE-2085-D37136C6BE6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752320" y="5958760"/>
                  <a:ext cx="2725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3204B2C9-0D83-7C68-600E-B823DE6303B6}"/>
                    </a:ext>
                  </a:extLst>
                </p14:cNvPr>
                <p14:cNvContentPartPr/>
                <p14:nvPr/>
              </p14:nvContentPartPr>
              <p14:xfrm>
                <a:off x="10934840" y="5964160"/>
                <a:ext cx="189000" cy="1936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3204B2C9-0D83-7C68-600E-B823DE6303B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927280" y="5956600"/>
                  <a:ext cx="2041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F8A2DB4-ED7C-5DD7-CDF9-99DE822D71F7}"/>
                    </a:ext>
                  </a:extLst>
                </p14:cNvPr>
                <p14:cNvContentPartPr/>
                <p14:nvPr/>
              </p14:nvContentPartPr>
              <p14:xfrm>
                <a:off x="11230760" y="5971360"/>
                <a:ext cx="34560" cy="1731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F8A2DB4-ED7C-5DD7-CDF9-99DE822D71F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1223200" y="5963800"/>
                  <a:ext cx="49680" cy="188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1988" name="Input penna 1987">
                <a:extLst>
                  <a:ext uri="{FF2B5EF4-FFF2-40B4-BE49-F238E27FC236}">
                    <a16:creationId xmlns:a16="http://schemas.microsoft.com/office/drawing/2014/main" id="{AF91F59C-3696-B49A-3231-2D0D94449073}"/>
                  </a:ext>
                </a:extLst>
              </p14:cNvPr>
              <p14:cNvContentPartPr/>
              <p14:nvPr/>
            </p14:nvContentPartPr>
            <p14:xfrm>
              <a:off x="8590520" y="5002240"/>
              <a:ext cx="539640" cy="74160"/>
            </p14:xfrm>
          </p:contentPart>
        </mc:Choice>
        <mc:Fallback>
          <p:pic>
            <p:nvPicPr>
              <p:cNvPr id="1988" name="Input penna 1987">
                <a:extLst>
                  <a:ext uri="{FF2B5EF4-FFF2-40B4-BE49-F238E27FC236}">
                    <a16:creationId xmlns:a16="http://schemas.microsoft.com/office/drawing/2014/main" id="{AF91F59C-3696-B49A-3231-2D0D94449073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8536520" y="4894240"/>
                <a:ext cx="64728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1989" name="Input penna 1988">
                <a:extLst>
                  <a:ext uri="{FF2B5EF4-FFF2-40B4-BE49-F238E27FC236}">
                    <a16:creationId xmlns:a16="http://schemas.microsoft.com/office/drawing/2014/main" id="{4BD65756-F6D2-39D3-C887-3DE512E11571}"/>
                  </a:ext>
                </a:extLst>
              </p14:cNvPr>
              <p14:cNvContentPartPr/>
              <p14:nvPr/>
            </p14:nvContentPartPr>
            <p14:xfrm>
              <a:off x="8609960" y="5281600"/>
              <a:ext cx="500400" cy="17640"/>
            </p14:xfrm>
          </p:contentPart>
        </mc:Choice>
        <mc:Fallback>
          <p:pic>
            <p:nvPicPr>
              <p:cNvPr id="1989" name="Input penna 1988">
                <a:extLst>
                  <a:ext uri="{FF2B5EF4-FFF2-40B4-BE49-F238E27FC236}">
                    <a16:creationId xmlns:a16="http://schemas.microsoft.com/office/drawing/2014/main" id="{4BD65756-F6D2-39D3-C887-3DE512E11571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8556320" y="5173600"/>
                <a:ext cx="60804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2052" name="Input penna 2051">
                <a:extLst>
                  <a:ext uri="{FF2B5EF4-FFF2-40B4-BE49-F238E27FC236}">
                    <a16:creationId xmlns:a16="http://schemas.microsoft.com/office/drawing/2014/main" id="{9B784225-117C-3AAC-FC6E-DB0AFF3130AD}"/>
                  </a:ext>
                </a:extLst>
              </p14:cNvPr>
              <p14:cNvContentPartPr/>
              <p14:nvPr/>
            </p14:nvContentPartPr>
            <p14:xfrm>
              <a:off x="10817840" y="4915480"/>
              <a:ext cx="449280" cy="107640"/>
            </p14:xfrm>
          </p:contentPart>
        </mc:Choice>
        <mc:Fallback>
          <p:pic>
            <p:nvPicPr>
              <p:cNvPr id="2052" name="Input penna 2051">
                <a:extLst>
                  <a:ext uri="{FF2B5EF4-FFF2-40B4-BE49-F238E27FC236}">
                    <a16:creationId xmlns:a16="http://schemas.microsoft.com/office/drawing/2014/main" id="{9B784225-117C-3AAC-FC6E-DB0AFF3130AD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10764200" y="4807480"/>
                <a:ext cx="55692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2053" name="Input penna 2052">
                <a:extLst>
                  <a:ext uri="{FF2B5EF4-FFF2-40B4-BE49-F238E27FC236}">
                    <a16:creationId xmlns:a16="http://schemas.microsoft.com/office/drawing/2014/main" id="{845FE7F7-0348-F205-41A6-6BA3B40AACE7}"/>
                  </a:ext>
                </a:extLst>
              </p14:cNvPr>
              <p14:cNvContentPartPr/>
              <p14:nvPr/>
            </p14:nvContentPartPr>
            <p14:xfrm>
              <a:off x="10838720" y="5191240"/>
              <a:ext cx="433800" cy="103680"/>
            </p14:xfrm>
          </p:contentPart>
        </mc:Choice>
        <mc:Fallback>
          <p:pic>
            <p:nvPicPr>
              <p:cNvPr id="2053" name="Input penna 2052">
                <a:extLst>
                  <a:ext uri="{FF2B5EF4-FFF2-40B4-BE49-F238E27FC236}">
                    <a16:creationId xmlns:a16="http://schemas.microsoft.com/office/drawing/2014/main" id="{845FE7F7-0348-F205-41A6-6BA3B40AACE7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10784720" y="5083600"/>
                <a:ext cx="541440" cy="319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0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14" name="Screenshot 2024-10-14 alle 22.30.21.png" descr="Screenshot 2024-10-14 alle 22.30.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1468" y="538470"/>
            <a:ext cx="8309064" cy="552977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AA2C7B6-26A9-1DE6-333D-7A8ADBF4AADC}"/>
                  </a:ext>
                </a:extLst>
              </p14:cNvPr>
              <p14:cNvContentPartPr/>
              <p14:nvPr/>
            </p14:nvContentPartPr>
            <p14:xfrm>
              <a:off x="475230" y="561195"/>
              <a:ext cx="662760" cy="428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AA2C7B6-26A9-1DE6-333D-7A8ADBF4AAD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7670" y="553635"/>
                <a:ext cx="677880" cy="5796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2E3E1D9D-8393-AEA8-A0F0-D01597AA53B5}"/>
              </a:ext>
            </a:extLst>
          </p:cNvPr>
          <p:cNvGrpSpPr/>
          <p:nvPr/>
        </p:nvGrpSpPr>
        <p:grpSpPr>
          <a:xfrm>
            <a:off x="1702110" y="429075"/>
            <a:ext cx="1038600" cy="226800"/>
            <a:chOff x="1702110" y="429075"/>
            <a:chExt cx="1038600" cy="22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EB73A8E-D507-5707-6207-F6148710A286}"/>
                    </a:ext>
                  </a:extLst>
                </p14:cNvPr>
                <p14:cNvContentPartPr/>
                <p14:nvPr/>
              </p14:nvContentPartPr>
              <p14:xfrm>
                <a:off x="1702110" y="440595"/>
                <a:ext cx="155880" cy="280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EB73A8E-D507-5707-6207-F6148710A28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94550" y="433035"/>
                  <a:ext cx="1710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CD76411-AEAC-13A7-93CB-D80E4354CD0D}"/>
                    </a:ext>
                  </a:extLst>
                </p14:cNvPr>
                <p14:cNvContentPartPr/>
                <p14:nvPr/>
              </p14:nvContentPartPr>
              <p14:xfrm>
                <a:off x="1726230" y="580635"/>
                <a:ext cx="152280" cy="108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CD76411-AEAC-13A7-93CB-D80E4354CD0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18670" y="573075"/>
                  <a:ext cx="167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345D2C5-4A7E-151C-FEAB-9025AEBEE699}"/>
                    </a:ext>
                  </a:extLst>
                </p14:cNvPr>
                <p14:cNvContentPartPr/>
                <p14:nvPr/>
              </p14:nvContentPartPr>
              <p14:xfrm>
                <a:off x="2082630" y="435915"/>
                <a:ext cx="201240" cy="2199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345D2C5-4A7E-151C-FEAB-9025AEBEE6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75070" y="428355"/>
                  <a:ext cx="21636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ECAB99C-30F9-64AE-0125-5C03819D635D}"/>
                    </a:ext>
                  </a:extLst>
                </p14:cNvPr>
                <p14:cNvContentPartPr/>
                <p14:nvPr/>
              </p14:nvContentPartPr>
              <p14:xfrm>
                <a:off x="2329590" y="457875"/>
                <a:ext cx="102240" cy="127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ECAB99C-30F9-64AE-0125-5C03819D635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322030" y="450315"/>
                  <a:ext cx="1173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0C818E2-36E6-6CE1-C7C8-C707D9FE4478}"/>
                    </a:ext>
                  </a:extLst>
                </p14:cNvPr>
                <p14:cNvContentPartPr/>
                <p14:nvPr/>
              </p14:nvContentPartPr>
              <p14:xfrm>
                <a:off x="2525070" y="429075"/>
                <a:ext cx="215640" cy="216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0C818E2-36E6-6CE1-C7C8-C707D9FE447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17510" y="421515"/>
                  <a:ext cx="230400" cy="23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F3EB67AC-21AE-C1D7-0A88-FF7BB26AA038}"/>
              </a:ext>
            </a:extLst>
          </p:cNvPr>
          <p:cNvGrpSpPr/>
          <p:nvPr/>
        </p:nvGrpSpPr>
        <p:grpSpPr>
          <a:xfrm>
            <a:off x="3235350" y="314955"/>
            <a:ext cx="1626120" cy="322200"/>
            <a:chOff x="3235350" y="314955"/>
            <a:chExt cx="1626120" cy="32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8FF4D73-797A-1C0C-F231-6AB12F6CFB72}"/>
                    </a:ext>
                  </a:extLst>
                </p14:cNvPr>
                <p14:cNvContentPartPr/>
                <p14:nvPr/>
              </p14:nvContentPartPr>
              <p14:xfrm>
                <a:off x="3235350" y="357435"/>
                <a:ext cx="223920" cy="279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8FF4D73-797A-1C0C-F231-6AB12F6CFB7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227790" y="349875"/>
                  <a:ext cx="23904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2C3F460-A356-C956-278B-7492E10D8EE1}"/>
                    </a:ext>
                  </a:extLst>
                </p14:cNvPr>
                <p14:cNvContentPartPr/>
                <p14:nvPr/>
              </p14:nvContentPartPr>
              <p14:xfrm>
                <a:off x="3510030" y="438795"/>
                <a:ext cx="141120" cy="128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2C3F460-A356-C956-278B-7492E10D8EE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02470" y="431235"/>
                  <a:ext cx="1558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E2BAF8F-4831-6504-7124-276BCE6DE705}"/>
                    </a:ext>
                  </a:extLst>
                </p14:cNvPr>
                <p14:cNvContentPartPr/>
                <p14:nvPr/>
              </p14:nvContentPartPr>
              <p14:xfrm>
                <a:off x="3714150" y="404235"/>
                <a:ext cx="92520" cy="179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E2BAF8F-4831-6504-7124-276BCE6DE70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06590" y="396675"/>
                  <a:ext cx="1076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5C7054F-8CAD-5476-1F12-0E570365ED4C}"/>
                    </a:ext>
                  </a:extLst>
                </p14:cNvPr>
                <p14:cNvContentPartPr/>
                <p14:nvPr/>
              </p14:nvContentPartPr>
              <p14:xfrm>
                <a:off x="3899910" y="411075"/>
                <a:ext cx="124560" cy="207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5C7054F-8CAD-5476-1F12-0E570365ED4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92710" y="403515"/>
                  <a:ext cx="1396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DA3E2BE-2A72-070A-AE73-8254BD8C6072}"/>
                    </a:ext>
                  </a:extLst>
                </p14:cNvPr>
                <p14:cNvContentPartPr/>
                <p14:nvPr/>
              </p14:nvContentPartPr>
              <p14:xfrm>
                <a:off x="4103670" y="314955"/>
                <a:ext cx="91440" cy="2246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DA3E2BE-2A72-070A-AE73-8254BD8C607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096110" y="307755"/>
                  <a:ext cx="1065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6BF9DAB-5557-0A0E-1976-2EADC874DF75}"/>
                    </a:ext>
                  </a:extLst>
                </p14:cNvPr>
                <p14:cNvContentPartPr/>
                <p14:nvPr/>
              </p14:nvContentPartPr>
              <p14:xfrm>
                <a:off x="4160910" y="420075"/>
                <a:ext cx="154800" cy="1800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6BF9DAB-5557-0A0E-1976-2EADC874DF7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153710" y="412515"/>
                  <a:ext cx="1699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2A7C437-DEAB-AC5D-288A-2DE16190A73B}"/>
                    </a:ext>
                  </a:extLst>
                </p14:cNvPr>
                <p14:cNvContentPartPr/>
                <p14:nvPr/>
              </p14:nvContentPartPr>
              <p14:xfrm>
                <a:off x="4364670" y="402435"/>
                <a:ext cx="140040" cy="192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2A7C437-DEAB-AC5D-288A-2DE16190A73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357110" y="394875"/>
                  <a:ext cx="1551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618F971-3DFD-8D05-496F-35443ED34921}"/>
                    </a:ext>
                  </a:extLst>
                </p14:cNvPr>
                <p14:cNvContentPartPr/>
                <p14:nvPr/>
              </p14:nvContentPartPr>
              <p14:xfrm>
                <a:off x="4516230" y="444555"/>
                <a:ext cx="154800" cy="1720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618F971-3DFD-8D05-496F-35443ED3492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508670" y="436995"/>
                  <a:ext cx="1699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2FA8AC6-0769-A3C9-B5CC-6F8EF2B97DEA}"/>
                    </a:ext>
                  </a:extLst>
                </p14:cNvPr>
                <p14:cNvContentPartPr/>
                <p14:nvPr/>
              </p14:nvContentPartPr>
              <p14:xfrm>
                <a:off x="4762470" y="481995"/>
                <a:ext cx="99000" cy="1134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2FA8AC6-0769-A3C9-B5CC-6F8EF2B97DE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54910" y="474435"/>
                  <a:ext cx="114120" cy="12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0FEA2921-D5AE-A03D-BE86-D596DCCF7E89}"/>
              </a:ext>
            </a:extLst>
          </p:cNvPr>
          <p:cNvGrpSpPr/>
          <p:nvPr/>
        </p:nvGrpSpPr>
        <p:grpSpPr>
          <a:xfrm>
            <a:off x="4081710" y="815355"/>
            <a:ext cx="356400" cy="395280"/>
            <a:chOff x="4081710" y="815355"/>
            <a:chExt cx="356400" cy="39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0A6DD8F-723A-3579-2EB8-8350B4515A12}"/>
                    </a:ext>
                  </a:extLst>
                </p14:cNvPr>
                <p14:cNvContentPartPr/>
                <p14:nvPr/>
              </p14:nvContentPartPr>
              <p14:xfrm>
                <a:off x="4292670" y="815355"/>
                <a:ext cx="44640" cy="2811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0A6DD8F-723A-3579-2EB8-8350B4515A1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285110" y="807795"/>
                  <a:ext cx="597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EBAA12C-6974-E50E-C655-6E03EA5E588E}"/>
                    </a:ext>
                  </a:extLst>
                </p14:cNvPr>
                <p14:cNvContentPartPr/>
                <p14:nvPr/>
              </p14:nvContentPartPr>
              <p14:xfrm>
                <a:off x="4081710" y="1043955"/>
                <a:ext cx="356400" cy="1666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EBAA12C-6974-E50E-C655-6E03EA5E588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074150" y="1036395"/>
                  <a:ext cx="371520" cy="18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B8DC06A8-15F1-E055-AD2C-FC769904179C}"/>
              </a:ext>
            </a:extLst>
          </p:cNvPr>
          <p:cNvGrpSpPr/>
          <p:nvPr/>
        </p:nvGrpSpPr>
        <p:grpSpPr>
          <a:xfrm>
            <a:off x="137820" y="1184835"/>
            <a:ext cx="560880" cy="845280"/>
            <a:chOff x="137820" y="1184835"/>
            <a:chExt cx="560880" cy="84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6E21AEF-48B6-265C-780E-45C508B5712F}"/>
                    </a:ext>
                  </a:extLst>
                </p14:cNvPr>
                <p14:cNvContentPartPr/>
                <p14:nvPr/>
              </p14:nvContentPartPr>
              <p14:xfrm>
                <a:off x="202260" y="1392915"/>
                <a:ext cx="262080" cy="4737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6E21AEF-48B6-265C-780E-45C508B5712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94700" y="1385355"/>
                  <a:ext cx="277200" cy="48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7893C27-07C2-27AF-97FA-7EBDF0DA2B82}"/>
                    </a:ext>
                  </a:extLst>
                </p14:cNvPr>
                <p14:cNvContentPartPr/>
                <p14:nvPr/>
              </p14:nvContentPartPr>
              <p14:xfrm>
                <a:off x="137820" y="1184835"/>
                <a:ext cx="560880" cy="8452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7893C27-07C2-27AF-97FA-7EBDF0DA2B8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0260" y="1177275"/>
                  <a:ext cx="576000" cy="86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7CD7015D-745B-23DB-5B0D-86DD95E5A886}"/>
                  </a:ext>
                </a:extLst>
              </p14:cNvPr>
              <p14:cNvContentPartPr/>
              <p14:nvPr/>
            </p14:nvContentPartPr>
            <p14:xfrm>
              <a:off x="1012260" y="1599195"/>
              <a:ext cx="150480" cy="2736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7CD7015D-745B-23DB-5B0D-86DD95E5A88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04700" y="1591635"/>
                <a:ext cx="16560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032A9640-25CD-3396-DADD-B0FD1BBA94E1}"/>
                  </a:ext>
                </a:extLst>
              </p14:cNvPr>
              <p14:cNvContentPartPr/>
              <p14:nvPr/>
            </p14:nvContentPartPr>
            <p14:xfrm>
              <a:off x="998220" y="1758315"/>
              <a:ext cx="211320" cy="43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032A9640-25CD-3396-DADD-B0FD1BBA94E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90660" y="1750755"/>
                <a:ext cx="226440" cy="1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5D57F8E4-AB5C-A7A1-4EE9-1CB1C5E14282}"/>
              </a:ext>
            </a:extLst>
          </p:cNvPr>
          <p:cNvGrpSpPr/>
          <p:nvPr/>
        </p:nvGrpSpPr>
        <p:grpSpPr>
          <a:xfrm>
            <a:off x="1586100" y="1547355"/>
            <a:ext cx="537480" cy="266760"/>
            <a:chOff x="1586100" y="1547355"/>
            <a:chExt cx="537480" cy="26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D17BE83-5926-CB93-E408-21B6929070E0}"/>
                    </a:ext>
                  </a:extLst>
                </p14:cNvPr>
                <p14:cNvContentPartPr/>
                <p14:nvPr/>
              </p14:nvContentPartPr>
              <p14:xfrm>
                <a:off x="1586100" y="1547355"/>
                <a:ext cx="269280" cy="257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D17BE83-5926-CB93-E408-21B6929070E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578540" y="1539795"/>
                  <a:ext cx="28440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BF3EA10-6240-358B-E98E-3D60246C5F59}"/>
                    </a:ext>
                  </a:extLst>
                </p14:cNvPr>
                <p14:cNvContentPartPr/>
                <p14:nvPr/>
              </p14:nvContentPartPr>
              <p14:xfrm>
                <a:off x="1912260" y="1576875"/>
                <a:ext cx="211320" cy="237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BF3EA10-6240-358B-E98E-3D60246C5F5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904700" y="1569315"/>
                  <a:ext cx="226440" cy="25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2E46D7C7-0637-7B25-F49A-187A16907457}"/>
              </a:ext>
            </a:extLst>
          </p:cNvPr>
          <p:cNvGrpSpPr/>
          <p:nvPr/>
        </p:nvGrpSpPr>
        <p:grpSpPr>
          <a:xfrm>
            <a:off x="2437860" y="1122555"/>
            <a:ext cx="910800" cy="896400"/>
            <a:chOff x="2437860" y="1122555"/>
            <a:chExt cx="910800" cy="89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FEC4A04-63F1-EEDF-4A9B-9C91A7A3DC5D}"/>
                    </a:ext>
                  </a:extLst>
                </p14:cNvPr>
                <p14:cNvContentPartPr/>
                <p14:nvPr/>
              </p14:nvContentPartPr>
              <p14:xfrm>
                <a:off x="2437860" y="1234875"/>
                <a:ext cx="292680" cy="654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FEC4A04-63F1-EEDF-4A9B-9C91A7A3DC5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30300" y="1227315"/>
                  <a:ext cx="307800" cy="66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15BBFFC-FFFD-D38F-E689-BD6ACCD3BFCB}"/>
                    </a:ext>
                  </a:extLst>
                </p14:cNvPr>
                <p14:cNvContentPartPr/>
                <p14:nvPr/>
              </p14:nvContentPartPr>
              <p14:xfrm>
                <a:off x="2724420" y="1618275"/>
                <a:ext cx="361440" cy="10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15BBFFC-FFFD-D38F-E689-BD6ACCD3BFC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716860" y="1610715"/>
                  <a:ext cx="3765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49FA411-D7E3-968A-2279-68B97837C3AC}"/>
                    </a:ext>
                  </a:extLst>
                </p14:cNvPr>
                <p14:cNvContentPartPr/>
                <p14:nvPr/>
              </p14:nvContentPartPr>
              <p14:xfrm>
                <a:off x="3199980" y="1122555"/>
                <a:ext cx="148680" cy="896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49FA411-D7E3-968A-2279-68B97837C3A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192420" y="1114995"/>
                  <a:ext cx="163800" cy="91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F0F57570-B963-04DA-3609-839C121BA9B5}"/>
              </a:ext>
            </a:extLst>
          </p:cNvPr>
          <p:cNvGrpSpPr/>
          <p:nvPr/>
        </p:nvGrpSpPr>
        <p:grpSpPr>
          <a:xfrm>
            <a:off x="-12300" y="2377515"/>
            <a:ext cx="1104120" cy="990360"/>
            <a:chOff x="-12300" y="2377515"/>
            <a:chExt cx="1104120" cy="99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28EC39C-5E1A-C45C-D95B-036B7F5ABCB4}"/>
                    </a:ext>
                  </a:extLst>
                </p14:cNvPr>
                <p14:cNvContentPartPr/>
                <p14:nvPr/>
              </p14:nvContentPartPr>
              <p14:xfrm>
                <a:off x="221700" y="2699355"/>
                <a:ext cx="278640" cy="369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28EC39C-5E1A-C45C-D95B-036B7F5ABCB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4140" y="2691795"/>
                  <a:ext cx="29376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7997580-5BB5-2C90-BC58-88A168064BC5}"/>
                    </a:ext>
                  </a:extLst>
                </p14:cNvPr>
                <p14:cNvContentPartPr/>
                <p14:nvPr/>
              </p14:nvContentPartPr>
              <p14:xfrm>
                <a:off x="-12300" y="2377515"/>
                <a:ext cx="721080" cy="990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7997580-5BB5-2C90-BC58-88A168064BC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-19860" y="2369955"/>
                  <a:ext cx="735840" cy="10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FE5C47E-A0B7-6FE5-13A2-42971C2C7D43}"/>
                    </a:ext>
                  </a:extLst>
                </p14:cNvPr>
                <p14:cNvContentPartPr/>
                <p14:nvPr/>
              </p14:nvContentPartPr>
              <p14:xfrm>
                <a:off x="871140" y="2785755"/>
                <a:ext cx="158040" cy="234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FE5C47E-A0B7-6FE5-13A2-42971C2C7D4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63580" y="2778195"/>
                  <a:ext cx="1728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694479D-B11F-AE91-233F-33FFDC891D06}"/>
                    </a:ext>
                  </a:extLst>
                </p14:cNvPr>
                <p14:cNvContentPartPr/>
                <p14:nvPr/>
              </p14:nvContentPartPr>
              <p14:xfrm>
                <a:off x="855660" y="2941995"/>
                <a:ext cx="236160" cy="10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694479D-B11F-AE91-233F-33FFDC891D0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48100" y="2934435"/>
                  <a:ext cx="251280" cy="2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F4F29F0-6D98-D391-610E-3FF88B2964F5}"/>
                  </a:ext>
                </a:extLst>
              </p14:cNvPr>
              <p14:cNvContentPartPr/>
              <p14:nvPr/>
            </p14:nvContentPartPr>
            <p14:xfrm>
              <a:off x="1373340" y="2649675"/>
              <a:ext cx="56520" cy="46620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F4F29F0-6D98-D391-610E-3FF88B2964F5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365780" y="2642115"/>
                <a:ext cx="71640" cy="48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49" name="Gruppo 2048">
            <a:extLst>
              <a:ext uri="{FF2B5EF4-FFF2-40B4-BE49-F238E27FC236}">
                <a16:creationId xmlns:a16="http://schemas.microsoft.com/office/drawing/2014/main" id="{93C3728F-308F-6A77-D8DC-99A39B5CE4AE}"/>
              </a:ext>
            </a:extLst>
          </p:cNvPr>
          <p:cNvGrpSpPr/>
          <p:nvPr/>
        </p:nvGrpSpPr>
        <p:grpSpPr>
          <a:xfrm>
            <a:off x="450300" y="6237720"/>
            <a:ext cx="979560" cy="365760"/>
            <a:chOff x="450300" y="6237720"/>
            <a:chExt cx="979560" cy="36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93D68E2-D5D7-2B09-312B-1A6491A95EB1}"/>
                    </a:ext>
                  </a:extLst>
                </p14:cNvPr>
                <p14:cNvContentPartPr/>
                <p14:nvPr/>
              </p14:nvContentPartPr>
              <p14:xfrm>
                <a:off x="450300" y="6237720"/>
                <a:ext cx="173520" cy="3434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93D68E2-D5D7-2B09-312B-1A6491A95EB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42740" y="6230160"/>
                  <a:ext cx="1886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6D5DC0A9-FABC-E101-B8F7-82F42B2D152D}"/>
                    </a:ext>
                  </a:extLst>
                </p14:cNvPr>
                <p14:cNvContentPartPr/>
                <p14:nvPr/>
              </p14:nvContentPartPr>
              <p14:xfrm>
                <a:off x="834420" y="6275160"/>
                <a:ext cx="47160" cy="3283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6D5DC0A9-FABC-E101-B8F7-82F42B2D152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26860" y="6267600"/>
                  <a:ext cx="6228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B2423D9-089B-ECDE-5248-3F38124E293A}"/>
                    </a:ext>
                  </a:extLst>
                </p14:cNvPr>
                <p14:cNvContentPartPr/>
                <p14:nvPr/>
              </p14:nvContentPartPr>
              <p14:xfrm>
                <a:off x="745860" y="6404400"/>
                <a:ext cx="260280" cy="615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B2423D9-089B-ECDE-5248-3F38124E293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38300" y="6396840"/>
                  <a:ext cx="2750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EEE0AA90-731F-F1B7-EDC0-A5EA63FD3A50}"/>
                    </a:ext>
                  </a:extLst>
                </p14:cNvPr>
                <p14:cNvContentPartPr/>
                <p14:nvPr/>
              </p14:nvContentPartPr>
              <p14:xfrm>
                <a:off x="1195500" y="6289560"/>
                <a:ext cx="234360" cy="2505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EEE0AA90-731F-F1B7-EDC0-A5EA63FD3A5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187940" y="6282000"/>
                  <a:ext cx="249480" cy="26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DBDE564C-12F5-D907-3137-63A70A18F538}"/>
                  </a:ext>
                </a:extLst>
              </p14:cNvPr>
              <p14:cNvContentPartPr/>
              <p14:nvPr/>
            </p14:nvContentPartPr>
            <p14:xfrm>
              <a:off x="2115660" y="6256800"/>
              <a:ext cx="88920" cy="50040"/>
            </p14:xfrm>
          </p:contentPart>
        </mc:Choice>
        <mc:Fallback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DBDE564C-12F5-D907-3137-63A70A18F538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108100" y="6249240"/>
                <a:ext cx="1040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574C6867-C6F5-56E7-010B-C6947B19D887}"/>
                  </a:ext>
                </a:extLst>
              </p14:cNvPr>
              <p14:cNvContentPartPr/>
              <p14:nvPr/>
            </p14:nvContentPartPr>
            <p14:xfrm>
              <a:off x="2113860" y="6417000"/>
              <a:ext cx="162360" cy="11880"/>
            </p14:xfrm>
          </p:contentPart>
        </mc:Choice>
        <mc:Fallback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574C6867-C6F5-56E7-010B-C6947B19D887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2106300" y="6409440"/>
                <a:ext cx="17748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EAC6E2EE-FF19-56C9-6E55-F5538CE9B464}"/>
              </a:ext>
            </a:extLst>
          </p:cNvPr>
          <p:cNvGrpSpPr/>
          <p:nvPr/>
        </p:nvGrpSpPr>
        <p:grpSpPr>
          <a:xfrm>
            <a:off x="2619660" y="6264720"/>
            <a:ext cx="470160" cy="213120"/>
            <a:chOff x="2619660" y="6264720"/>
            <a:chExt cx="47016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6BBBE1AD-276B-5C8D-96B6-5450447F79E7}"/>
                    </a:ext>
                  </a:extLst>
                </p14:cNvPr>
                <p14:cNvContentPartPr/>
                <p14:nvPr/>
              </p14:nvContentPartPr>
              <p14:xfrm>
                <a:off x="2619660" y="6282720"/>
                <a:ext cx="147600" cy="1710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6BBBE1AD-276B-5C8D-96B6-5450447F79E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612100" y="6275160"/>
                  <a:ext cx="1627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BCEC2AF-496D-D39D-37BA-2F4583EB026D}"/>
                    </a:ext>
                  </a:extLst>
                </p14:cNvPr>
                <p14:cNvContentPartPr/>
                <p14:nvPr/>
              </p14:nvContentPartPr>
              <p14:xfrm>
                <a:off x="2850780" y="6264720"/>
                <a:ext cx="239040" cy="2131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BCEC2AF-496D-D39D-37BA-2F4583EB026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843220" y="6257160"/>
                  <a:ext cx="254160" cy="22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8A9D4C3E-5437-D02A-03B1-4206DCB60181}"/>
              </a:ext>
            </a:extLst>
          </p:cNvPr>
          <p:cNvGrpSpPr/>
          <p:nvPr/>
        </p:nvGrpSpPr>
        <p:grpSpPr>
          <a:xfrm>
            <a:off x="3528660" y="6204960"/>
            <a:ext cx="239760" cy="338760"/>
            <a:chOff x="3528660" y="6204960"/>
            <a:chExt cx="23976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87A9F576-794D-CB49-E00E-DF340CBC14FF}"/>
                    </a:ext>
                  </a:extLst>
                </p14:cNvPr>
                <p14:cNvContentPartPr/>
                <p14:nvPr/>
              </p14:nvContentPartPr>
              <p14:xfrm>
                <a:off x="3627300" y="6204960"/>
                <a:ext cx="51120" cy="3387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87A9F576-794D-CB49-E00E-DF340CBC14F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619740" y="6197760"/>
                  <a:ext cx="662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AED64F05-442C-15F3-1224-F9FA89D9A62D}"/>
                    </a:ext>
                  </a:extLst>
                </p14:cNvPr>
                <p14:cNvContentPartPr/>
                <p14:nvPr/>
              </p14:nvContentPartPr>
              <p14:xfrm>
                <a:off x="3528660" y="6347160"/>
                <a:ext cx="239760" cy="367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AED64F05-442C-15F3-1224-F9FA89D9A62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521100" y="6339600"/>
                  <a:ext cx="254880" cy="5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423327F6-00EB-112A-17F7-E368F15D3D51}"/>
                  </a:ext>
                </a:extLst>
              </p14:cNvPr>
              <p14:cNvContentPartPr/>
              <p14:nvPr/>
            </p14:nvContentPartPr>
            <p14:xfrm>
              <a:off x="4218060" y="6181200"/>
              <a:ext cx="30600" cy="37908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423327F6-00EB-112A-17F7-E368F15D3D51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4210500" y="6173640"/>
                <a:ext cx="45720" cy="39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4C4A33AF-CB38-4EBE-F0BF-9E05D0FA7F56}"/>
                  </a:ext>
                </a:extLst>
              </p14:cNvPr>
              <p14:cNvContentPartPr/>
              <p14:nvPr/>
            </p14:nvContentPartPr>
            <p14:xfrm>
              <a:off x="5257740" y="6292440"/>
              <a:ext cx="168120" cy="792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4C4A33AF-CB38-4EBE-F0BF-9E05D0FA7F56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250180" y="6284880"/>
                <a:ext cx="18324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1C3058D8-C649-159B-32C4-CFB598D1CAEA}"/>
                  </a:ext>
                </a:extLst>
              </p14:cNvPr>
              <p14:cNvContentPartPr/>
              <p14:nvPr/>
            </p14:nvContentPartPr>
            <p14:xfrm>
              <a:off x="5195100" y="6426720"/>
              <a:ext cx="186480" cy="1476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1C3058D8-C649-159B-32C4-CFB598D1CAEA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5187540" y="6419160"/>
                <a:ext cx="201600" cy="2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16" name="Gruppo 2115">
            <a:extLst>
              <a:ext uri="{FF2B5EF4-FFF2-40B4-BE49-F238E27FC236}">
                <a16:creationId xmlns:a16="http://schemas.microsoft.com/office/drawing/2014/main" id="{49D3050C-0C5B-C97F-A861-09D757DD88DA}"/>
              </a:ext>
            </a:extLst>
          </p:cNvPr>
          <p:cNvGrpSpPr/>
          <p:nvPr/>
        </p:nvGrpSpPr>
        <p:grpSpPr>
          <a:xfrm>
            <a:off x="6053700" y="6224400"/>
            <a:ext cx="679320" cy="229320"/>
            <a:chOff x="6053700" y="6224400"/>
            <a:chExt cx="679320" cy="22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050" name="Input penna 2049">
                  <a:extLst>
                    <a:ext uri="{FF2B5EF4-FFF2-40B4-BE49-F238E27FC236}">
                      <a16:creationId xmlns:a16="http://schemas.microsoft.com/office/drawing/2014/main" id="{D01EDDF5-17AF-DC14-7F00-3E7494E63DAC}"/>
                    </a:ext>
                  </a:extLst>
                </p14:cNvPr>
                <p14:cNvContentPartPr/>
                <p14:nvPr/>
              </p14:nvContentPartPr>
              <p14:xfrm>
                <a:off x="6053700" y="6224400"/>
                <a:ext cx="234720" cy="229320"/>
              </p14:xfrm>
            </p:contentPart>
          </mc:Choice>
          <mc:Fallback>
            <p:pic>
              <p:nvPicPr>
                <p:cNvPr id="2050" name="Input penna 2049">
                  <a:extLst>
                    <a:ext uri="{FF2B5EF4-FFF2-40B4-BE49-F238E27FC236}">
                      <a16:creationId xmlns:a16="http://schemas.microsoft.com/office/drawing/2014/main" id="{D01EDDF5-17AF-DC14-7F00-3E7494E63DA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046140" y="6216840"/>
                  <a:ext cx="24984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051" name="Input penna 2050">
                  <a:extLst>
                    <a:ext uri="{FF2B5EF4-FFF2-40B4-BE49-F238E27FC236}">
                      <a16:creationId xmlns:a16="http://schemas.microsoft.com/office/drawing/2014/main" id="{65D10979-81B5-57F9-A721-F7067A969201}"/>
                    </a:ext>
                  </a:extLst>
                </p14:cNvPr>
                <p14:cNvContentPartPr/>
                <p14:nvPr/>
              </p14:nvContentPartPr>
              <p14:xfrm>
                <a:off x="6375900" y="6249240"/>
                <a:ext cx="195840" cy="173520"/>
              </p14:xfrm>
            </p:contentPart>
          </mc:Choice>
          <mc:Fallback>
            <p:pic>
              <p:nvPicPr>
                <p:cNvPr id="2051" name="Input penna 2050">
                  <a:extLst>
                    <a:ext uri="{FF2B5EF4-FFF2-40B4-BE49-F238E27FC236}">
                      <a16:creationId xmlns:a16="http://schemas.microsoft.com/office/drawing/2014/main" id="{65D10979-81B5-57F9-A721-F7067A96920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368700" y="6241680"/>
                  <a:ext cx="2106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052" name="Input penna 2051">
                  <a:extLst>
                    <a:ext uri="{FF2B5EF4-FFF2-40B4-BE49-F238E27FC236}">
                      <a16:creationId xmlns:a16="http://schemas.microsoft.com/office/drawing/2014/main" id="{A623BE6B-48CA-2C08-55AC-389EFCAFA4C1}"/>
                    </a:ext>
                  </a:extLst>
                </p14:cNvPr>
                <p14:cNvContentPartPr/>
                <p14:nvPr/>
              </p14:nvContentPartPr>
              <p14:xfrm>
                <a:off x="6684780" y="6246360"/>
                <a:ext cx="48240" cy="184320"/>
              </p14:xfrm>
            </p:contentPart>
          </mc:Choice>
          <mc:Fallback>
            <p:pic>
              <p:nvPicPr>
                <p:cNvPr id="2052" name="Input penna 2051">
                  <a:extLst>
                    <a:ext uri="{FF2B5EF4-FFF2-40B4-BE49-F238E27FC236}">
                      <a16:creationId xmlns:a16="http://schemas.microsoft.com/office/drawing/2014/main" id="{A623BE6B-48CA-2C08-55AC-389EFCAFA4C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677220" y="6238800"/>
                  <a:ext cx="63360" cy="19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2" name="Gruppo 2121">
            <a:extLst>
              <a:ext uri="{FF2B5EF4-FFF2-40B4-BE49-F238E27FC236}">
                <a16:creationId xmlns:a16="http://schemas.microsoft.com/office/drawing/2014/main" id="{62E6D265-239A-C0BE-758B-C5BAE65F8D15}"/>
              </a:ext>
            </a:extLst>
          </p:cNvPr>
          <p:cNvGrpSpPr/>
          <p:nvPr/>
        </p:nvGrpSpPr>
        <p:grpSpPr>
          <a:xfrm>
            <a:off x="8277780" y="5460120"/>
            <a:ext cx="1157760" cy="1133640"/>
            <a:chOff x="8277780" y="5460120"/>
            <a:chExt cx="1157760" cy="113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117" name="Input penna 2116">
                  <a:extLst>
                    <a:ext uri="{FF2B5EF4-FFF2-40B4-BE49-F238E27FC236}">
                      <a16:creationId xmlns:a16="http://schemas.microsoft.com/office/drawing/2014/main" id="{D9FE9CA2-CADA-33E6-4243-15DFB8634277}"/>
                    </a:ext>
                  </a:extLst>
                </p14:cNvPr>
                <p14:cNvContentPartPr/>
                <p14:nvPr/>
              </p14:nvContentPartPr>
              <p14:xfrm>
                <a:off x="8277780" y="5902920"/>
                <a:ext cx="420120" cy="385920"/>
              </p14:xfrm>
            </p:contentPart>
          </mc:Choice>
          <mc:Fallback>
            <p:pic>
              <p:nvPicPr>
                <p:cNvPr id="2117" name="Input penna 2116">
                  <a:extLst>
                    <a:ext uri="{FF2B5EF4-FFF2-40B4-BE49-F238E27FC236}">
                      <a16:creationId xmlns:a16="http://schemas.microsoft.com/office/drawing/2014/main" id="{D9FE9CA2-CADA-33E6-4243-15DFB863427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270220" y="5895360"/>
                  <a:ext cx="43524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118" name="Input penna 2117">
                  <a:extLst>
                    <a:ext uri="{FF2B5EF4-FFF2-40B4-BE49-F238E27FC236}">
                      <a16:creationId xmlns:a16="http://schemas.microsoft.com/office/drawing/2014/main" id="{459D76B1-2481-E23B-8004-C174F30F63A5}"/>
                    </a:ext>
                  </a:extLst>
                </p14:cNvPr>
                <p14:cNvContentPartPr/>
                <p14:nvPr/>
              </p14:nvContentPartPr>
              <p14:xfrm>
                <a:off x="8739660" y="5837040"/>
                <a:ext cx="374400" cy="438480"/>
              </p14:xfrm>
            </p:contentPart>
          </mc:Choice>
          <mc:Fallback>
            <p:pic>
              <p:nvPicPr>
                <p:cNvPr id="2118" name="Input penna 2117">
                  <a:extLst>
                    <a:ext uri="{FF2B5EF4-FFF2-40B4-BE49-F238E27FC236}">
                      <a16:creationId xmlns:a16="http://schemas.microsoft.com/office/drawing/2014/main" id="{459D76B1-2481-E23B-8004-C174F30F63A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732100" y="5829480"/>
                  <a:ext cx="38952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119" name="Input penna 2118">
                  <a:extLst>
                    <a:ext uri="{FF2B5EF4-FFF2-40B4-BE49-F238E27FC236}">
                      <a16:creationId xmlns:a16="http://schemas.microsoft.com/office/drawing/2014/main" id="{6F9F394D-3A1C-7F4D-8455-7C52091C0CC8}"/>
                    </a:ext>
                  </a:extLst>
                </p14:cNvPr>
                <p14:cNvContentPartPr/>
                <p14:nvPr/>
              </p14:nvContentPartPr>
              <p14:xfrm>
                <a:off x="9278580" y="5460120"/>
                <a:ext cx="156960" cy="1133640"/>
              </p14:xfrm>
            </p:contentPart>
          </mc:Choice>
          <mc:Fallback>
            <p:pic>
              <p:nvPicPr>
                <p:cNvPr id="2119" name="Input penna 2118">
                  <a:extLst>
                    <a:ext uri="{FF2B5EF4-FFF2-40B4-BE49-F238E27FC236}">
                      <a16:creationId xmlns:a16="http://schemas.microsoft.com/office/drawing/2014/main" id="{6F9F394D-3A1C-7F4D-8455-7C52091C0CC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271020" y="5452560"/>
                  <a:ext cx="172080" cy="114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2120" name="Input penna 2119">
                <a:extLst>
                  <a:ext uri="{FF2B5EF4-FFF2-40B4-BE49-F238E27FC236}">
                    <a16:creationId xmlns:a16="http://schemas.microsoft.com/office/drawing/2014/main" id="{F4DA8E4F-EA97-3282-5339-CB204E8813BC}"/>
                  </a:ext>
                </a:extLst>
              </p14:cNvPr>
              <p14:cNvContentPartPr/>
              <p14:nvPr/>
            </p14:nvContentPartPr>
            <p14:xfrm>
              <a:off x="9740100" y="5841000"/>
              <a:ext cx="59400" cy="421200"/>
            </p14:xfrm>
          </p:contentPart>
        </mc:Choice>
        <mc:Fallback>
          <p:pic>
            <p:nvPicPr>
              <p:cNvPr id="2120" name="Input penna 2119">
                <a:extLst>
                  <a:ext uri="{FF2B5EF4-FFF2-40B4-BE49-F238E27FC236}">
                    <a16:creationId xmlns:a16="http://schemas.microsoft.com/office/drawing/2014/main" id="{F4DA8E4F-EA97-3282-5339-CB204E8813BC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9732540" y="5833440"/>
                <a:ext cx="74520" cy="43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2123" name="Input penna 2122">
                <a:extLst>
                  <a:ext uri="{FF2B5EF4-FFF2-40B4-BE49-F238E27FC236}">
                    <a16:creationId xmlns:a16="http://schemas.microsoft.com/office/drawing/2014/main" id="{49A72F52-3B77-4F51-69E5-41B068857743}"/>
                  </a:ext>
                </a:extLst>
              </p14:cNvPr>
              <p14:cNvContentPartPr/>
              <p14:nvPr/>
            </p14:nvContentPartPr>
            <p14:xfrm>
              <a:off x="5699100" y="1646160"/>
              <a:ext cx="1597680" cy="117360"/>
            </p14:xfrm>
          </p:contentPart>
        </mc:Choice>
        <mc:Fallback>
          <p:pic>
            <p:nvPicPr>
              <p:cNvPr id="2123" name="Input penna 2122">
                <a:extLst>
                  <a:ext uri="{FF2B5EF4-FFF2-40B4-BE49-F238E27FC236}">
                    <a16:creationId xmlns:a16="http://schemas.microsoft.com/office/drawing/2014/main" id="{49A72F52-3B77-4F51-69E5-41B068857743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645100" y="1538520"/>
                <a:ext cx="1705320" cy="3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2124" name="Input penna 2123">
                <a:extLst>
                  <a:ext uri="{FF2B5EF4-FFF2-40B4-BE49-F238E27FC236}">
                    <a16:creationId xmlns:a16="http://schemas.microsoft.com/office/drawing/2014/main" id="{D2294014-8BB3-CBF2-0E64-AB6256E505BA}"/>
                  </a:ext>
                </a:extLst>
              </p14:cNvPr>
              <p14:cNvContentPartPr/>
              <p14:nvPr/>
            </p14:nvContentPartPr>
            <p14:xfrm>
              <a:off x="5887740" y="1871880"/>
              <a:ext cx="1415880" cy="119160"/>
            </p14:xfrm>
          </p:contentPart>
        </mc:Choice>
        <mc:Fallback>
          <p:pic>
            <p:nvPicPr>
              <p:cNvPr id="2124" name="Input penna 2123">
                <a:extLst>
                  <a:ext uri="{FF2B5EF4-FFF2-40B4-BE49-F238E27FC236}">
                    <a16:creationId xmlns:a16="http://schemas.microsoft.com/office/drawing/2014/main" id="{D2294014-8BB3-CBF2-0E64-AB6256E505BA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834100" y="1763880"/>
                <a:ext cx="1523520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2125" name="Input penna 2124">
                <a:extLst>
                  <a:ext uri="{FF2B5EF4-FFF2-40B4-BE49-F238E27FC236}">
                    <a16:creationId xmlns:a16="http://schemas.microsoft.com/office/drawing/2014/main" id="{7E08BF8C-CBA6-6133-548C-63F930387645}"/>
                  </a:ext>
                </a:extLst>
              </p14:cNvPr>
              <p14:cNvContentPartPr/>
              <p14:nvPr/>
            </p14:nvContentPartPr>
            <p14:xfrm>
              <a:off x="5744100" y="2115240"/>
              <a:ext cx="1554480" cy="137520"/>
            </p14:xfrm>
          </p:contentPart>
        </mc:Choice>
        <mc:Fallback>
          <p:pic>
            <p:nvPicPr>
              <p:cNvPr id="2125" name="Input penna 2124">
                <a:extLst>
                  <a:ext uri="{FF2B5EF4-FFF2-40B4-BE49-F238E27FC236}">
                    <a16:creationId xmlns:a16="http://schemas.microsoft.com/office/drawing/2014/main" id="{7E08BF8C-CBA6-6133-548C-63F930387645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5690460" y="2007240"/>
                <a:ext cx="1662120" cy="353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1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1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1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177" name="TextBox 7"/>
          <p:cNvSpPr txBox="1"/>
          <p:nvPr/>
        </p:nvSpPr>
        <p:spPr>
          <a:xfrm>
            <a:off x="5096583" y="397505"/>
            <a:ext cx="1967469" cy="938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2</a:t>
            </a:r>
          </a:p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Consonanti</a:t>
            </a:r>
          </a:p>
        </p:txBody>
      </p:sp>
      <p:sp>
        <p:nvSpPr>
          <p:cNvPr id="2178" name="TextBox 1"/>
          <p:cNvSpPr txBox="1"/>
          <p:nvPr/>
        </p:nvSpPr>
        <p:spPr>
          <a:xfrm>
            <a:off x="247444" y="1629309"/>
            <a:ext cx="5988160" cy="3691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Ottimo, abbiamo completato le vocali, direi di passare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alle consonanti (che sono più semplici tranquillo).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Abbiamo 14 consonanti semplici e 5 doppie.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Molte delle consonanti coreane possono essere lette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2 modi diversi a seconda della posizione, ma ci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arriveremo tra poco. Intanto vediamole!</a:t>
            </a:r>
          </a:p>
        </p:txBody>
      </p:sp>
      <p:pic>
        <p:nvPicPr>
          <p:cNvPr id="2179" name="005.jpg" descr="0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890" y="2167063"/>
            <a:ext cx="5715001" cy="261620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A12C696-2160-FB74-1374-B03FC3C1A2C3}"/>
                  </a:ext>
                </a:extLst>
              </p14:cNvPr>
              <p14:cNvContentPartPr/>
              <p14:nvPr/>
            </p14:nvContentPartPr>
            <p14:xfrm>
              <a:off x="1382565" y="3333143"/>
              <a:ext cx="241920" cy="54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A12C696-2160-FB74-1374-B03FC3C1A2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28925" y="3225503"/>
                <a:ext cx="349560" cy="2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DE2CE30C-B8CE-0CEF-06BF-57785962A7EE}"/>
                  </a:ext>
                </a:extLst>
              </p14:cNvPr>
              <p14:cNvContentPartPr/>
              <p14:nvPr/>
            </p14:nvContentPartPr>
            <p14:xfrm>
              <a:off x="4067805" y="3336743"/>
              <a:ext cx="183240" cy="7128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DE2CE30C-B8CE-0CEF-06BF-57785962A7E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14165" y="3229103"/>
                <a:ext cx="29088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C8BEEEEC-A423-EF4D-8150-B140E0516417}"/>
                  </a:ext>
                </a:extLst>
              </p14:cNvPr>
              <p14:cNvContentPartPr/>
              <p14:nvPr/>
            </p14:nvContentPartPr>
            <p14:xfrm>
              <a:off x="-22155" y="4187423"/>
              <a:ext cx="268200" cy="26280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C8BEEEEC-A423-EF4D-8150-B140E051641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29715" y="4179863"/>
                <a:ext cx="283320" cy="27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D2AB893D-1FED-74E2-10A1-7666FE2AFACF}"/>
              </a:ext>
            </a:extLst>
          </p:cNvPr>
          <p:cNvGrpSpPr/>
          <p:nvPr/>
        </p:nvGrpSpPr>
        <p:grpSpPr>
          <a:xfrm>
            <a:off x="450525" y="4647503"/>
            <a:ext cx="1399320" cy="471600"/>
            <a:chOff x="450525" y="4647503"/>
            <a:chExt cx="1399320" cy="47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DC5FC1A-57B5-BB21-499E-1DBCA36C5460}"/>
                    </a:ext>
                  </a:extLst>
                </p14:cNvPr>
                <p14:cNvContentPartPr/>
                <p14:nvPr/>
              </p14:nvContentPartPr>
              <p14:xfrm>
                <a:off x="450525" y="4647503"/>
                <a:ext cx="280080" cy="471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DC5FC1A-57B5-BB21-499E-1DBCA36C546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2965" y="4639943"/>
                  <a:ext cx="295200" cy="48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2F98522-7EBE-FD59-0732-549C62349A39}"/>
                    </a:ext>
                  </a:extLst>
                </p14:cNvPr>
                <p14:cNvContentPartPr/>
                <p14:nvPr/>
              </p14:nvContentPartPr>
              <p14:xfrm>
                <a:off x="890445" y="5040623"/>
                <a:ext cx="959400" cy="30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2F98522-7EBE-FD59-0732-549C62349A3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82885" y="5033063"/>
                  <a:ext cx="97452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D9B37023-CFE1-2F9B-212D-9156394A46D3}"/>
              </a:ext>
            </a:extLst>
          </p:cNvPr>
          <p:cNvGrpSpPr/>
          <p:nvPr/>
        </p:nvGrpSpPr>
        <p:grpSpPr>
          <a:xfrm>
            <a:off x="6637125" y="5129903"/>
            <a:ext cx="1183320" cy="634320"/>
            <a:chOff x="6637125" y="5129903"/>
            <a:chExt cx="1183320" cy="63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3B4C557-B9B9-2856-060E-28FD2FC1CE06}"/>
                    </a:ext>
                  </a:extLst>
                </p14:cNvPr>
                <p14:cNvContentPartPr/>
                <p14:nvPr/>
              </p14:nvContentPartPr>
              <p14:xfrm>
                <a:off x="6637125" y="5129903"/>
                <a:ext cx="315720" cy="5972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3B4C557-B9B9-2856-060E-28FD2FC1CE0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29925" y="5122343"/>
                  <a:ext cx="330840" cy="6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3B65C49-0420-4736-7012-939C0EC0D78A}"/>
                    </a:ext>
                  </a:extLst>
                </p14:cNvPr>
                <p14:cNvContentPartPr/>
                <p14:nvPr/>
              </p14:nvContentPartPr>
              <p14:xfrm>
                <a:off x="6706605" y="5469383"/>
                <a:ext cx="379080" cy="26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3B65C49-0420-4736-7012-939C0EC0D78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699045" y="5461823"/>
                  <a:ext cx="3942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CBF5DB3-538A-A294-2B59-B0B142573CF2}"/>
                    </a:ext>
                  </a:extLst>
                </p14:cNvPr>
                <p14:cNvContentPartPr/>
                <p14:nvPr/>
              </p14:nvContentPartPr>
              <p14:xfrm>
                <a:off x="7214565" y="5218103"/>
                <a:ext cx="28080" cy="429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CBF5DB3-538A-A294-2B59-B0B142573CF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207005" y="5210903"/>
                  <a:ext cx="4320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6379782-AB74-503E-C035-C9EC7CE4D7BB}"/>
                    </a:ext>
                  </a:extLst>
                </p14:cNvPr>
                <p14:cNvContentPartPr/>
                <p14:nvPr/>
              </p14:nvContentPartPr>
              <p14:xfrm>
                <a:off x="7253085" y="5186783"/>
                <a:ext cx="178200" cy="4539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6379782-AB74-503E-C035-C9EC7CE4D7B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245525" y="5179223"/>
                  <a:ext cx="19296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BB0E957-9CEC-F335-3BEF-72A2E4C10F8C}"/>
                    </a:ext>
                  </a:extLst>
                </p14:cNvPr>
                <p14:cNvContentPartPr/>
                <p14:nvPr/>
              </p14:nvContentPartPr>
              <p14:xfrm>
                <a:off x="7515525" y="5238263"/>
                <a:ext cx="304920" cy="5259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BB0E957-9CEC-F335-3BEF-72A2E4C10F8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07965" y="5230703"/>
                  <a:ext cx="320040" cy="54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3AE55E9A-22F7-C9B8-5029-CBEC590AE433}"/>
                  </a:ext>
                </a:extLst>
              </p14:cNvPr>
              <p14:cNvContentPartPr/>
              <p14:nvPr/>
            </p14:nvContentPartPr>
            <p14:xfrm>
              <a:off x="9531885" y="5234303"/>
              <a:ext cx="356040" cy="34344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3AE55E9A-22F7-C9B8-5029-CBEC590AE43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524325" y="5226743"/>
                <a:ext cx="371160" cy="358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651186A1-9F6F-52C8-3B18-BE3ADAA848FD}"/>
              </a:ext>
            </a:extLst>
          </p:cNvPr>
          <p:cNvGrpSpPr/>
          <p:nvPr/>
        </p:nvGrpSpPr>
        <p:grpSpPr>
          <a:xfrm>
            <a:off x="10256925" y="5236823"/>
            <a:ext cx="1121400" cy="383400"/>
            <a:chOff x="10256925" y="5236823"/>
            <a:chExt cx="1121400" cy="38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239BFA3-B72F-BFE2-4B92-8C4134971E40}"/>
                    </a:ext>
                  </a:extLst>
                </p14:cNvPr>
                <p14:cNvContentPartPr/>
                <p14:nvPr/>
              </p14:nvContentPartPr>
              <p14:xfrm>
                <a:off x="10256925" y="5236823"/>
                <a:ext cx="344520" cy="3672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239BFA3-B72F-BFE2-4B92-8C4134971E4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249365" y="5229263"/>
                  <a:ext cx="35964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33517EA-95EC-136F-E652-01F9D571D648}"/>
                    </a:ext>
                  </a:extLst>
                </p14:cNvPr>
                <p14:cNvContentPartPr/>
                <p14:nvPr/>
              </p14:nvContentPartPr>
              <p14:xfrm>
                <a:off x="10951365" y="5284343"/>
                <a:ext cx="271800" cy="3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33517EA-95EC-136F-E652-01F9D571D64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943805" y="5276783"/>
                  <a:ext cx="2865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D9E61DD-8D1C-EC31-AC14-6C5CEB0B13CF}"/>
                    </a:ext>
                  </a:extLst>
                </p14:cNvPr>
                <p14:cNvContentPartPr/>
                <p14:nvPr/>
              </p14:nvContentPartPr>
              <p14:xfrm>
                <a:off x="10969365" y="5296583"/>
                <a:ext cx="408960" cy="323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D9E61DD-8D1C-EC31-AC14-6C5CEB0B13C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961805" y="5289023"/>
                  <a:ext cx="424080" cy="338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2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42" name="Screenshot 2024-10-14 alle 22.35.57.png" descr="Screenshot 2024-10-14 alle 22.35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322" y="589794"/>
            <a:ext cx="8633356" cy="54271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5294EC92-7352-1F7E-7962-BADB4C662351}"/>
              </a:ext>
            </a:extLst>
          </p:cNvPr>
          <p:cNvGrpSpPr/>
          <p:nvPr/>
        </p:nvGrpSpPr>
        <p:grpSpPr>
          <a:xfrm>
            <a:off x="763472" y="268016"/>
            <a:ext cx="1303200" cy="734400"/>
            <a:chOff x="763472" y="268016"/>
            <a:chExt cx="1303200" cy="73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734F401-B926-B11C-D8C5-62C30798D384}"/>
                    </a:ext>
                  </a:extLst>
                </p14:cNvPr>
                <p14:cNvContentPartPr/>
                <p14:nvPr/>
              </p14:nvContentPartPr>
              <p14:xfrm>
                <a:off x="763472" y="268016"/>
                <a:ext cx="441360" cy="546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734F401-B926-B11C-D8C5-62C30798D38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5912" y="260456"/>
                  <a:ext cx="456480" cy="56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E85CAC5-3AA1-1721-7BB8-55C7BD3A7EE5}"/>
                    </a:ext>
                  </a:extLst>
                </p14:cNvPr>
                <p14:cNvContentPartPr/>
                <p14:nvPr/>
              </p14:nvContentPartPr>
              <p14:xfrm>
                <a:off x="1384832" y="379256"/>
                <a:ext cx="288360" cy="3960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E85CAC5-3AA1-1721-7BB8-55C7BD3A7EE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77272" y="371696"/>
                  <a:ext cx="30348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3274F2A-EA0A-D980-10CB-99D392603678}"/>
                    </a:ext>
                  </a:extLst>
                </p14:cNvPr>
                <p14:cNvContentPartPr/>
                <p14:nvPr/>
              </p14:nvContentPartPr>
              <p14:xfrm>
                <a:off x="1755632" y="410576"/>
                <a:ext cx="311040" cy="390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3274F2A-EA0A-D980-10CB-99D39260367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48432" y="403016"/>
                  <a:ext cx="32616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4399DA4-A614-D755-271A-68EF7E57B424}"/>
                    </a:ext>
                  </a:extLst>
                </p14:cNvPr>
                <p14:cNvContentPartPr/>
                <p14:nvPr/>
              </p14:nvContentPartPr>
              <p14:xfrm>
                <a:off x="815312" y="932576"/>
                <a:ext cx="441720" cy="69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4399DA4-A614-D755-271A-68EF7E57B42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7752" y="925016"/>
                  <a:ext cx="456480" cy="8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B77CD29-4D5D-F165-F3BD-48D64ED6D0AA}"/>
                  </a:ext>
                </a:extLst>
              </p14:cNvPr>
              <p14:cNvContentPartPr/>
              <p14:nvPr/>
            </p14:nvContentPartPr>
            <p14:xfrm>
              <a:off x="2710352" y="332096"/>
              <a:ext cx="563400" cy="5457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B77CD29-4D5D-F165-F3BD-48D64ED6D0A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02792" y="324536"/>
                <a:ext cx="578520" cy="56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8E92FF57-69E5-6244-C69E-CFC55E9B221D}"/>
              </a:ext>
            </a:extLst>
          </p:cNvPr>
          <p:cNvGrpSpPr/>
          <p:nvPr/>
        </p:nvGrpSpPr>
        <p:grpSpPr>
          <a:xfrm>
            <a:off x="6482432" y="464567"/>
            <a:ext cx="803880" cy="559080"/>
            <a:chOff x="6482432" y="464567"/>
            <a:chExt cx="803880" cy="55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70AC5D4-0B78-6404-381E-DB0D6366BCB5}"/>
                    </a:ext>
                  </a:extLst>
                </p14:cNvPr>
                <p14:cNvContentPartPr/>
                <p14:nvPr/>
              </p14:nvContentPartPr>
              <p14:xfrm>
                <a:off x="6482432" y="620447"/>
                <a:ext cx="729360" cy="403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70AC5D4-0B78-6404-381E-DB0D6366BCB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475232" y="612887"/>
                  <a:ext cx="74448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BA38825-5FE9-8FD1-D4C1-9C1D8E86F168}"/>
                    </a:ext>
                  </a:extLst>
                </p14:cNvPr>
                <p14:cNvContentPartPr/>
                <p14:nvPr/>
              </p14:nvContentPartPr>
              <p14:xfrm>
                <a:off x="6578552" y="464567"/>
                <a:ext cx="169560" cy="1789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BA38825-5FE9-8FD1-D4C1-9C1D8E86F16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70992" y="457007"/>
                  <a:ext cx="1846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6A96E09-B485-8B31-5961-EB73902A40C2}"/>
                    </a:ext>
                  </a:extLst>
                </p14:cNvPr>
                <p14:cNvContentPartPr/>
                <p14:nvPr/>
              </p14:nvContentPartPr>
              <p14:xfrm>
                <a:off x="6900032" y="482567"/>
                <a:ext cx="167400" cy="1944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6A96E09-B485-8B31-5961-EB73902A40C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892472" y="475007"/>
                  <a:ext cx="1825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3C8AD7B-D5FB-BFE2-439D-E1E580DB9DDC}"/>
                    </a:ext>
                  </a:extLst>
                </p14:cNvPr>
                <p14:cNvContentPartPr/>
                <p14:nvPr/>
              </p14:nvContentPartPr>
              <p14:xfrm>
                <a:off x="7135112" y="521807"/>
                <a:ext cx="151200" cy="1810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3C8AD7B-D5FB-BFE2-439D-E1E580DB9DD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27552" y="514247"/>
                  <a:ext cx="166320" cy="19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E6061CD3-AC3D-1D84-7E04-0DDCC9CDD251}"/>
              </a:ext>
            </a:extLst>
          </p:cNvPr>
          <p:cNvGrpSpPr/>
          <p:nvPr/>
        </p:nvGrpSpPr>
        <p:grpSpPr>
          <a:xfrm>
            <a:off x="493832" y="4141967"/>
            <a:ext cx="802800" cy="641880"/>
            <a:chOff x="493832" y="4141967"/>
            <a:chExt cx="802800" cy="64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5930851-2D6F-E181-0C75-F62E7565F17F}"/>
                    </a:ext>
                  </a:extLst>
                </p14:cNvPr>
                <p14:cNvContentPartPr/>
                <p14:nvPr/>
              </p14:nvContentPartPr>
              <p14:xfrm>
                <a:off x="493832" y="4141967"/>
                <a:ext cx="29520" cy="5446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5930851-2D6F-E181-0C75-F62E7565F17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6632" y="4134407"/>
                  <a:ext cx="44640" cy="55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0418D2DD-4D3D-A6AD-53ED-154811D4B6FB}"/>
                    </a:ext>
                  </a:extLst>
                </p14:cNvPr>
                <p14:cNvContentPartPr/>
                <p14:nvPr/>
              </p14:nvContentPartPr>
              <p14:xfrm>
                <a:off x="511112" y="4411247"/>
                <a:ext cx="190080" cy="2325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0418D2DD-4D3D-A6AD-53ED-154811D4B6F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3552" y="4403687"/>
                  <a:ext cx="2052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9534388-265F-D202-4E2C-0C9B10714B0D}"/>
                    </a:ext>
                  </a:extLst>
                </p14:cNvPr>
                <p14:cNvContentPartPr/>
                <p14:nvPr/>
              </p14:nvContentPartPr>
              <p14:xfrm>
                <a:off x="512192" y="4215767"/>
                <a:ext cx="291600" cy="2397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9534388-265F-D202-4E2C-0C9B10714B0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4632" y="4208207"/>
                  <a:ext cx="3067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2DE23F1-BE66-9E17-F908-A7A749412E71}"/>
                    </a:ext>
                  </a:extLst>
                </p14:cNvPr>
                <p14:cNvContentPartPr/>
                <p14:nvPr/>
              </p14:nvContentPartPr>
              <p14:xfrm>
                <a:off x="854192" y="4233767"/>
                <a:ext cx="102960" cy="5468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2DE23F1-BE66-9E17-F908-A7A749412E7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46632" y="4226207"/>
                  <a:ext cx="117720" cy="56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75E898D-DBF6-A1F9-3CF9-6DB17517C109}"/>
                    </a:ext>
                  </a:extLst>
                </p14:cNvPr>
                <p14:cNvContentPartPr/>
                <p14:nvPr/>
              </p14:nvContentPartPr>
              <p14:xfrm>
                <a:off x="1022312" y="4185527"/>
                <a:ext cx="274320" cy="5983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75E898D-DBF6-A1F9-3CF9-6DB17517C10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14752" y="4177967"/>
                  <a:ext cx="289440" cy="61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11F7E484-E2A5-D79E-A89B-C675859E8512}"/>
              </a:ext>
            </a:extLst>
          </p:cNvPr>
          <p:cNvGrpSpPr/>
          <p:nvPr/>
        </p:nvGrpSpPr>
        <p:grpSpPr>
          <a:xfrm>
            <a:off x="382029" y="5248903"/>
            <a:ext cx="514440" cy="633600"/>
            <a:chOff x="382029" y="5248903"/>
            <a:chExt cx="514440" cy="63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EC9D4F0-BB48-9B1A-DAD0-C70AEEAD2046}"/>
                    </a:ext>
                  </a:extLst>
                </p14:cNvPr>
                <p14:cNvContentPartPr/>
                <p14:nvPr/>
              </p14:nvContentPartPr>
              <p14:xfrm>
                <a:off x="382029" y="5249623"/>
                <a:ext cx="366840" cy="2422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EC9D4F0-BB48-9B1A-DAD0-C70AEEAD204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74469" y="5242063"/>
                  <a:ext cx="38196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66C0E82-9E43-38F2-4C60-96D723729A0A}"/>
                    </a:ext>
                  </a:extLst>
                </p14:cNvPr>
                <p14:cNvContentPartPr/>
                <p14:nvPr/>
              </p14:nvContentPartPr>
              <p14:xfrm>
                <a:off x="874149" y="5248903"/>
                <a:ext cx="22320" cy="2887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66C0E82-9E43-38F2-4C60-96D723729A0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66589" y="5241343"/>
                  <a:ext cx="3744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A2D5242-A7AE-DEBE-6866-82B977858D66}"/>
                    </a:ext>
                  </a:extLst>
                </p14:cNvPr>
                <p14:cNvContentPartPr/>
                <p14:nvPr/>
              </p14:nvContentPartPr>
              <p14:xfrm>
                <a:off x="641589" y="5691343"/>
                <a:ext cx="20520" cy="183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A2D5242-A7AE-DEBE-6866-82B977858D6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4029" y="5683783"/>
                  <a:ext cx="356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D6D80A6-8BFC-E0D3-3588-5548B30DEA75}"/>
                    </a:ext>
                  </a:extLst>
                </p14:cNvPr>
                <p14:cNvContentPartPr/>
                <p14:nvPr/>
              </p14:nvContentPartPr>
              <p14:xfrm>
                <a:off x="627909" y="5655343"/>
                <a:ext cx="213480" cy="227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D6D80A6-8BFC-E0D3-3588-5548B30DEA7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20349" y="5647783"/>
                  <a:ext cx="228600" cy="24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9297668B-A532-3122-FDE1-2A07453756A8}"/>
              </a:ext>
            </a:extLst>
          </p:cNvPr>
          <p:cNvGrpSpPr/>
          <p:nvPr/>
        </p:nvGrpSpPr>
        <p:grpSpPr>
          <a:xfrm>
            <a:off x="1289949" y="5382823"/>
            <a:ext cx="218520" cy="152640"/>
            <a:chOff x="1289949" y="5382823"/>
            <a:chExt cx="218520" cy="15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558B7ED-F093-D7EC-7C94-F680BBEC3426}"/>
                    </a:ext>
                  </a:extLst>
                </p14:cNvPr>
                <p14:cNvContentPartPr/>
                <p14:nvPr/>
              </p14:nvContentPartPr>
              <p14:xfrm>
                <a:off x="1289949" y="5382823"/>
                <a:ext cx="152640" cy="26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558B7ED-F093-D7EC-7C94-F680BBEC342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282389" y="5375263"/>
                  <a:ext cx="167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104FC06-5ED4-1957-2F8B-7235FDC87BD1}"/>
                    </a:ext>
                  </a:extLst>
                </p14:cNvPr>
                <p14:cNvContentPartPr/>
                <p14:nvPr/>
              </p14:nvContentPartPr>
              <p14:xfrm>
                <a:off x="1321269" y="5520343"/>
                <a:ext cx="187200" cy="15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104FC06-5ED4-1957-2F8B-7235FDC87BD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313709" y="5512783"/>
                  <a:ext cx="20232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2297BF67-CE59-48E6-C976-45FEF8FBB977}"/>
              </a:ext>
            </a:extLst>
          </p:cNvPr>
          <p:cNvGrpSpPr/>
          <p:nvPr/>
        </p:nvGrpSpPr>
        <p:grpSpPr>
          <a:xfrm>
            <a:off x="1770909" y="5184823"/>
            <a:ext cx="733320" cy="513000"/>
            <a:chOff x="1770909" y="5184823"/>
            <a:chExt cx="733320" cy="51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708BD41-970A-F901-1630-30B822E930C7}"/>
                    </a:ext>
                  </a:extLst>
                </p14:cNvPr>
                <p14:cNvContentPartPr/>
                <p14:nvPr/>
              </p14:nvContentPartPr>
              <p14:xfrm>
                <a:off x="1770909" y="5267983"/>
                <a:ext cx="311040" cy="4082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708BD41-970A-F901-1630-30B822E930C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763349" y="5260423"/>
                  <a:ext cx="32616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EDC3E21-C4C1-D77A-78B6-2E39BDFAC48A}"/>
                    </a:ext>
                  </a:extLst>
                </p14:cNvPr>
                <p14:cNvContentPartPr/>
                <p14:nvPr/>
              </p14:nvContentPartPr>
              <p14:xfrm>
                <a:off x="2116509" y="5208583"/>
                <a:ext cx="30240" cy="442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EDC3E21-C4C1-D77A-78B6-2E39BDFAC48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108949" y="5201023"/>
                  <a:ext cx="4536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DC29950-4330-ADC3-204F-7C5C229C72CC}"/>
                    </a:ext>
                  </a:extLst>
                </p14:cNvPr>
                <p14:cNvContentPartPr/>
                <p14:nvPr/>
              </p14:nvContentPartPr>
              <p14:xfrm>
                <a:off x="2239269" y="5184823"/>
                <a:ext cx="264960" cy="513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DC29950-4330-ADC3-204F-7C5C229C72C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231709" y="5177263"/>
                  <a:ext cx="279720" cy="52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DD956391-EC69-A30E-B0BF-4EB04C981AE3}"/>
                  </a:ext>
                </a:extLst>
              </p14:cNvPr>
              <p14:cNvContentPartPr/>
              <p14:nvPr/>
            </p14:nvContentPartPr>
            <p14:xfrm>
              <a:off x="6679530" y="1809450"/>
              <a:ext cx="51120" cy="38160"/>
            </p14:xfrm>
          </p:contentPart>
        </mc:Choice>
        <mc:Fallback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DD956391-EC69-A30E-B0BF-4EB04C981AE3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671970" y="1801890"/>
                <a:ext cx="6624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A940989F-0459-CD91-61D2-4AD3CD5E4831}"/>
                  </a:ext>
                </a:extLst>
              </p14:cNvPr>
              <p14:cNvContentPartPr/>
              <p14:nvPr/>
            </p14:nvContentPartPr>
            <p14:xfrm>
              <a:off x="5580810" y="1881810"/>
              <a:ext cx="1202040" cy="56844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A940989F-0459-CD91-61D2-4AD3CD5E4831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573250" y="1874250"/>
                <a:ext cx="1217160" cy="58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uppo 54">
            <a:extLst>
              <a:ext uri="{FF2B5EF4-FFF2-40B4-BE49-F238E27FC236}">
                <a16:creationId xmlns:a16="http://schemas.microsoft.com/office/drawing/2014/main" id="{7F6D51B7-4876-64BB-7F3A-1D5084832819}"/>
              </a:ext>
            </a:extLst>
          </p:cNvPr>
          <p:cNvGrpSpPr/>
          <p:nvPr/>
        </p:nvGrpSpPr>
        <p:grpSpPr>
          <a:xfrm>
            <a:off x="8495682" y="1512042"/>
            <a:ext cx="820800" cy="306720"/>
            <a:chOff x="8495682" y="1512042"/>
            <a:chExt cx="820800" cy="30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16A1C523-E57E-A0C0-BD2E-682E09DCFAD2}"/>
                    </a:ext>
                  </a:extLst>
                </p14:cNvPr>
                <p14:cNvContentPartPr/>
                <p14:nvPr/>
              </p14:nvContentPartPr>
              <p14:xfrm>
                <a:off x="8495682" y="1602042"/>
                <a:ext cx="183600" cy="2167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16A1C523-E57E-A0C0-BD2E-682E09DCFAD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488122" y="1594482"/>
                  <a:ext cx="1983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5BF4666A-20F8-91D2-FDAA-836695D2C70E}"/>
                    </a:ext>
                  </a:extLst>
                </p14:cNvPr>
                <p14:cNvContentPartPr/>
                <p14:nvPr/>
              </p14:nvContentPartPr>
              <p14:xfrm>
                <a:off x="8655882" y="1626882"/>
                <a:ext cx="150120" cy="1465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5BF4666A-20F8-91D2-FDAA-836695D2C70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648322" y="1619322"/>
                  <a:ext cx="1652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EC4E9955-2183-F5B5-A321-C4017CA9DA3D}"/>
                    </a:ext>
                  </a:extLst>
                </p14:cNvPr>
                <p14:cNvContentPartPr/>
                <p14:nvPr/>
              </p14:nvContentPartPr>
              <p14:xfrm>
                <a:off x="8845242" y="1532562"/>
                <a:ext cx="125280" cy="2275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EC4E9955-2183-F5B5-A321-C4017CA9DA3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837682" y="1525002"/>
                  <a:ext cx="1404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62C3AAB-9C58-09B9-EC86-D03FF238F164}"/>
                    </a:ext>
                  </a:extLst>
                </p14:cNvPr>
                <p14:cNvContentPartPr/>
                <p14:nvPr/>
              </p14:nvContentPartPr>
              <p14:xfrm>
                <a:off x="9011202" y="1649562"/>
                <a:ext cx="91440" cy="802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62C3AAB-9C58-09B9-EC86-D03FF238F16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003642" y="1642002"/>
                  <a:ext cx="1065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76A61E36-CCAA-80C0-85CD-6AD91131C197}"/>
                    </a:ext>
                  </a:extLst>
                </p14:cNvPr>
                <p14:cNvContentPartPr/>
                <p14:nvPr/>
              </p14:nvContentPartPr>
              <p14:xfrm>
                <a:off x="9154122" y="1512042"/>
                <a:ext cx="38880" cy="1627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76A61E36-CCAA-80C0-85CD-6AD91131C19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146562" y="1504482"/>
                  <a:ext cx="540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07854DB-8042-5C07-A698-FB422249DB73}"/>
                    </a:ext>
                  </a:extLst>
                </p14:cNvPr>
                <p14:cNvContentPartPr/>
                <p14:nvPr/>
              </p14:nvContentPartPr>
              <p14:xfrm>
                <a:off x="9207042" y="1605282"/>
                <a:ext cx="109440" cy="1929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07854DB-8042-5C07-A698-FB422249DB7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199482" y="1597722"/>
                  <a:ext cx="124560" cy="2080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2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2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05" name="Screenshot 2024-10-14 alle 22.36.15.png" descr="Screenshot 2024-10-14 alle 22.36.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604" y="734710"/>
            <a:ext cx="8960792" cy="513729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9C6DEE60-DECA-F16B-95D8-F13D153253A3}"/>
              </a:ext>
            </a:extLst>
          </p:cNvPr>
          <p:cNvGrpSpPr/>
          <p:nvPr/>
        </p:nvGrpSpPr>
        <p:grpSpPr>
          <a:xfrm>
            <a:off x="3390746" y="1684548"/>
            <a:ext cx="666360" cy="418680"/>
            <a:chOff x="3390746" y="1684548"/>
            <a:chExt cx="666360" cy="41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7FD3A77-9CC8-B432-043C-47671B2EA90C}"/>
                    </a:ext>
                  </a:extLst>
                </p14:cNvPr>
                <p14:cNvContentPartPr/>
                <p14:nvPr/>
              </p14:nvContentPartPr>
              <p14:xfrm>
                <a:off x="3390746" y="1684548"/>
                <a:ext cx="42480" cy="4186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7FD3A77-9CC8-B432-043C-47671B2EA90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83186" y="1676988"/>
                  <a:ext cx="5760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571BB93-E313-01F7-1E18-404B2C3C0784}"/>
                    </a:ext>
                  </a:extLst>
                </p14:cNvPr>
                <p14:cNvContentPartPr/>
                <p14:nvPr/>
              </p14:nvContentPartPr>
              <p14:xfrm>
                <a:off x="3404426" y="2077668"/>
                <a:ext cx="652680" cy="23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571BB93-E313-01F7-1E18-404B2C3C078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96866" y="2070108"/>
                  <a:ext cx="667800" cy="3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C4A4CFC6-20BC-C64C-843D-94C4CB703B24}"/>
                  </a:ext>
                </a:extLst>
              </p14:cNvPr>
              <p14:cNvContentPartPr/>
              <p14:nvPr/>
            </p14:nvContentPartPr>
            <p14:xfrm>
              <a:off x="3439346" y="2978028"/>
              <a:ext cx="3960" cy="540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C4A4CFC6-20BC-C64C-843D-94C4CB703B2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31786" y="2970468"/>
                <a:ext cx="1908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C276E8C3-0375-D2BB-C192-20EDE3E9049F}"/>
                  </a:ext>
                </a:extLst>
              </p14:cNvPr>
              <p14:cNvContentPartPr/>
              <p14:nvPr/>
            </p14:nvContentPartPr>
            <p14:xfrm>
              <a:off x="728784" y="705168"/>
              <a:ext cx="230400" cy="71208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C276E8C3-0375-D2BB-C192-20EDE3E9049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1224" y="697608"/>
                <a:ext cx="245520" cy="72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D6AF1E82-769C-3F54-A6BF-02058C37F736}"/>
                  </a:ext>
                </a:extLst>
              </p14:cNvPr>
              <p14:cNvContentPartPr/>
              <p14:nvPr/>
            </p14:nvContentPartPr>
            <p14:xfrm>
              <a:off x="1277064" y="918648"/>
              <a:ext cx="110160" cy="3013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D6AF1E82-769C-3F54-A6BF-02058C37F73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69504" y="911088"/>
                <a:ext cx="12492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CB48A1BD-328C-B031-66E8-579FA448DD6D}"/>
                  </a:ext>
                </a:extLst>
              </p14:cNvPr>
              <p14:cNvContentPartPr/>
              <p14:nvPr/>
            </p14:nvContentPartPr>
            <p14:xfrm>
              <a:off x="1238904" y="880128"/>
              <a:ext cx="310680" cy="3484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CB48A1BD-328C-B031-66E8-579FA448DD6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31704" y="872568"/>
                <a:ext cx="325800" cy="36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EF362BAD-873C-E2BA-09DA-23C7C0221748}"/>
                  </a:ext>
                </a:extLst>
              </p14:cNvPr>
              <p14:cNvContentPartPr/>
              <p14:nvPr/>
            </p14:nvContentPartPr>
            <p14:xfrm>
              <a:off x="598824" y="1951128"/>
              <a:ext cx="668160" cy="43380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EF362BAD-873C-E2BA-09DA-23C7C022174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91264" y="1943568"/>
                <a:ext cx="68328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438E221B-4C24-FA45-F0DC-920C6D598325}"/>
                  </a:ext>
                </a:extLst>
              </p14:cNvPr>
              <p14:cNvContentPartPr/>
              <p14:nvPr/>
            </p14:nvContentPartPr>
            <p14:xfrm>
              <a:off x="1642824" y="1510488"/>
              <a:ext cx="484560" cy="7081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438E221B-4C24-FA45-F0DC-920C6D59832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635264" y="1502928"/>
                <a:ext cx="499680" cy="723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3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3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68" name="Screenshot 2024-10-14 alle 22.36.38.png" descr="Screenshot 2024-10-14 alle 22.36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3101" y="560335"/>
            <a:ext cx="8114433" cy="57373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676B26C7-BF3A-58BD-9B1F-9F25AA78BE94}"/>
              </a:ext>
            </a:extLst>
          </p:cNvPr>
          <p:cNvGrpSpPr/>
          <p:nvPr/>
        </p:nvGrpSpPr>
        <p:grpSpPr>
          <a:xfrm>
            <a:off x="7268184" y="499680"/>
            <a:ext cx="806760" cy="632520"/>
            <a:chOff x="7268184" y="499680"/>
            <a:chExt cx="806760" cy="63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52633AE-E258-2BD8-8340-E87EE392BBCE}"/>
                    </a:ext>
                  </a:extLst>
                </p14:cNvPr>
                <p14:cNvContentPartPr/>
                <p14:nvPr/>
              </p14:nvContentPartPr>
              <p14:xfrm>
                <a:off x="7268184" y="658800"/>
                <a:ext cx="738000" cy="473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52633AE-E258-2BD8-8340-E87EE392BBC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60624" y="651240"/>
                  <a:ext cx="7531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0718463-1CD9-F7A4-9BEC-D3D3212807BF}"/>
                    </a:ext>
                  </a:extLst>
                </p14:cNvPr>
                <p14:cNvContentPartPr/>
                <p14:nvPr/>
              </p14:nvContentPartPr>
              <p14:xfrm>
                <a:off x="7376904" y="499680"/>
                <a:ext cx="198360" cy="1900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0718463-1CD9-F7A4-9BEC-D3D3212807B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69344" y="492120"/>
                  <a:ext cx="2134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4C7ACBC-C259-18AA-47C9-D1102D944344}"/>
                    </a:ext>
                  </a:extLst>
                </p14:cNvPr>
                <p14:cNvContentPartPr/>
                <p14:nvPr/>
              </p14:nvContentPartPr>
              <p14:xfrm>
                <a:off x="7690104" y="535320"/>
                <a:ext cx="163080" cy="153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4C7ACBC-C259-18AA-47C9-D1102D94434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682544" y="528120"/>
                  <a:ext cx="1782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E7E4430-F728-1BA8-40E7-3E59F18384D4}"/>
                    </a:ext>
                  </a:extLst>
                </p14:cNvPr>
                <p14:cNvContentPartPr/>
                <p14:nvPr/>
              </p14:nvContentPartPr>
              <p14:xfrm>
                <a:off x="7948944" y="542880"/>
                <a:ext cx="126000" cy="160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E7E4430-F728-1BA8-40E7-3E59F18384D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41384" y="535320"/>
                  <a:ext cx="141120" cy="17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0C412EFA-E843-053E-71F3-C14F895AC348}"/>
                  </a:ext>
                </a:extLst>
              </p14:cNvPr>
              <p14:cNvContentPartPr/>
              <p14:nvPr/>
            </p14:nvContentPartPr>
            <p14:xfrm>
              <a:off x="6025722" y="834522"/>
              <a:ext cx="96120" cy="18108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0C412EFA-E843-053E-71F3-C14F895AC34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18162" y="826962"/>
                <a:ext cx="11124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13E6E986-E420-FA03-4F2F-32C43D196014}"/>
                  </a:ext>
                </a:extLst>
              </p14:cNvPr>
              <p14:cNvContentPartPr/>
              <p14:nvPr/>
            </p14:nvContentPartPr>
            <p14:xfrm>
              <a:off x="6128682" y="857202"/>
              <a:ext cx="152280" cy="1346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13E6E986-E420-FA03-4F2F-32C43D19601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21122" y="849642"/>
                <a:ext cx="167400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3C308AAA-91AD-C27B-EFC6-F7B053A70BF9}"/>
                  </a:ext>
                </a:extLst>
              </p14:cNvPr>
              <p14:cNvContentPartPr/>
              <p14:nvPr/>
            </p14:nvContentPartPr>
            <p14:xfrm>
              <a:off x="6274482" y="730482"/>
              <a:ext cx="102240" cy="2070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3C308AAA-91AD-C27B-EFC6-F7B053A70BF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266922" y="722922"/>
                <a:ext cx="11736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342A7B85-EF48-763E-2245-DF758971B24A}"/>
                  </a:ext>
                </a:extLst>
              </p14:cNvPr>
              <p14:cNvContentPartPr/>
              <p14:nvPr/>
            </p14:nvContentPartPr>
            <p14:xfrm>
              <a:off x="6427482" y="879882"/>
              <a:ext cx="88920" cy="990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342A7B85-EF48-763E-2245-DF758971B24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19922" y="872322"/>
                <a:ext cx="10404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43C9B1C9-BA4F-BE34-4F21-39CFA0378922}"/>
                  </a:ext>
                </a:extLst>
              </p14:cNvPr>
              <p14:cNvContentPartPr/>
              <p14:nvPr/>
            </p14:nvContentPartPr>
            <p14:xfrm>
              <a:off x="6601002" y="687282"/>
              <a:ext cx="18000" cy="1584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43C9B1C9-BA4F-BE34-4F21-39CFA037892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593442" y="679722"/>
                <a:ext cx="3312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561DB890-02EA-3218-9274-EBEB575E42B4}"/>
                  </a:ext>
                </a:extLst>
              </p14:cNvPr>
              <p14:cNvContentPartPr/>
              <p14:nvPr/>
            </p14:nvContentPartPr>
            <p14:xfrm>
              <a:off x="6593802" y="798522"/>
              <a:ext cx="117720" cy="16596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561DB890-02EA-3218-9274-EBEB575E42B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586242" y="791322"/>
                <a:ext cx="13284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D0A25EE6-0F56-2B8E-4756-34D755C84DE1}"/>
                  </a:ext>
                </a:extLst>
              </p14:cNvPr>
              <p14:cNvContentPartPr/>
              <p14:nvPr/>
            </p14:nvContentPartPr>
            <p14:xfrm>
              <a:off x="6239922" y="932802"/>
              <a:ext cx="138600" cy="1872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D0A25EE6-0F56-2B8E-4756-34D755C84DE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232362" y="925602"/>
                <a:ext cx="15372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84FBCD4A-C9B6-82BB-F884-A4FA5FFAE26B}"/>
                  </a:ext>
                </a:extLst>
              </p14:cNvPr>
              <p14:cNvContentPartPr/>
              <p14:nvPr/>
            </p14:nvContentPartPr>
            <p14:xfrm>
              <a:off x="7070130" y="1835010"/>
              <a:ext cx="914040" cy="4464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84FBCD4A-C9B6-82BB-F884-A4FA5FFAE26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062570" y="1827810"/>
                <a:ext cx="929160" cy="59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31" name="Screenshot 2024-10-14 alle 22.36.58.png" descr="Screenshot 2024-10-14 alle 22.36.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020" y="409343"/>
            <a:ext cx="8628596" cy="578803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8B0CD753-451D-9F16-6CB4-A93050365BB5}"/>
              </a:ext>
            </a:extLst>
          </p:cNvPr>
          <p:cNvGrpSpPr/>
          <p:nvPr/>
        </p:nvGrpSpPr>
        <p:grpSpPr>
          <a:xfrm>
            <a:off x="7445922" y="524922"/>
            <a:ext cx="773280" cy="671760"/>
            <a:chOff x="7445922" y="524922"/>
            <a:chExt cx="773280" cy="67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3A789C4-540B-7F14-6B6A-18726548803E}"/>
                    </a:ext>
                  </a:extLst>
                </p14:cNvPr>
                <p14:cNvContentPartPr/>
                <p14:nvPr/>
              </p14:nvContentPartPr>
              <p14:xfrm>
                <a:off x="7445922" y="649482"/>
                <a:ext cx="665280" cy="5472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3A789C4-540B-7F14-6B6A-18726548803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38362" y="641922"/>
                  <a:ext cx="680400" cy="56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3405435-1E65-738F-79C7-2900875B59C4}"/>
                    </a:ext>
                  </a:extLst>
                </p14:cNvPr>
                <p14:cNvContentPartPr/>
                <p14:nvPr/>
              </p14:nvContentPartPr>
              <p14:xfrm>
                <a:off x="7499922" y="524922"/>
                <a:ext cx="199080" cy="2484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3405435-1E65-738F-79C7-2900875B59C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92362" y="517362"/>
                  <a:ext cx="21420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CA59598-3D14-2038-8D8E-30D2B63132CF}"/>
                    </a:ext>
                  </a:extLst>
                </p14:cNvPr>
                <p14:cNvContentPartPr/>
                <p14:nvPr/>
              </p14:nvContentPartPr>
              <p14:xfrm>
                <a:off x="7760202" y="570282"/>
                <a:ext cx="195840" cy="1886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CA59598-3D14-2038-8D8E-30D2B63132C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752642" y="562722"/>
                  <a:ext cx="21096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2FADE96-FF07-971A-B3EB-C0B2645B6D4E}"/>
                    </a:ext>
                  </a:extLst>
                </p14:cNvPr>
                <p14:cNvContentPartPr/>
                <p14:nvPr/>
              </p14:nvContentPartPr>
              <p14:xfrm>
                <a:off x="8072322" y="564882"/>
                <a:ext cx="146880" cy="187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2FADE96-FF07-971A-B3EB-C0B2645B6D4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64762" y="557322"/>
                  <a:ext cx="162000" cy="20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FB5AB5E5-7584-37FD-AE3C-D63624A407E2}"/>
              </a:ext>
            </a:extLst>
          </p:cNvPr>
          <p:cNvGrpSpPr/>
          <p:nvPr/>
        </p:nvGrpSpPr>
        <p:grpSpPr>
          <a:xfrm>
            <a:off x="445002" y="307842"/>
            <a:ext cx="891000" cy="424080"/>
            <a:chOff x="445002" y="307842"/>
            <a:chExt cx="891000" cy="42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280762F-5169-E498-B9A3-C7640AE0AF88}"/>
                    </a:ext>
                  </a:extLst>
                </p14:cNvPr>
                <p14:cNvContentPartPr/>
                <p14:nvPr/>
              </p14:nvContentPartPr>
              <p14:xfrm>
                <a:off x="445002" y="307842"/>
                <a:ext cx="409320" cy="4165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280762F-5169-E498-B9A3-C7640AE0AF8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37442" y="300282"/>
                  <a:ext cx="42444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C80CE8A-794F-E6CB-0B58-2FB66691103D}"/>
                    </a:ext>
                  </a:extLst>
                </p14:cNvPr>
                <p14:cNvContentPartPr/>
                <p14:nvPr/>
              </p14:nvContentPartPr>
              <p14:xfrm>
                <a:off x="1054842" y="327642"/>
                <a:ext cx="250920" cy="4042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C80CE8A-794F-E6CB-0B58-2FB66691103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47282" y="320442"/>
                  <a:ext cx="26604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0E8E727-7491-36A5-1F34-D55375B47748}"/>
                    </a:ext>
                  </a:extLst>
                </p14:cNvPr>
                <p14:cNvContentPartPr/>
                <p14:nvPr/>
              </p14:nvContentPartPr>
              <p14:xfrm>
                <a:off x="1146282" y="581082"/>
                <a:ext cx="189720" cy="208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0E8E727-7491-36A5-1F34-D55375B4774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38722" y="573522"/>
                  <a:ext cx="20484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1369D2C7-D866-66A8-92C3-3D3A27ACD5C2}"/>
              </a:ext>
            </a:extLst>
          </p:cNvPr>
          <p:cNvGrpSpPr/>
          <p:nvPr/>
        </p:nvGrpSpPr>
        <p:grpSpPr>
          <a:xfrm>
            <a:off x="1759002" y="298482"/>
            <a:ext cx="606960" cy="412920"/>
            <a:chOff x="1759002" y="298482"/>
            <a:chExt cx="606960" cy="41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9FCE1F8-A992-3F6C-2AAD-F0945F6A3DF5}"/>
                    </a:ext>
                  </a:extLst>
                </p14:cNvPr>
                <p14:cNvContentPartPr/>
                <p14:nvPr/>
              </p14:nvContentPartPr>
              <p14:xfrm>
                <a:off x="1759002" y="304962"/>
                <a:ext cx="16920" cy="406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9FCE1F8-A992-3F6C-2AAD-F0945F6A3DF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751802" y="297402"/>
                  <a:ext cx="3204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15E527B-4DF6-D20E-8998-02AD5D832BD3}"/>
                    </a:ext>
                  </a:extLst>
                </p14:cNvPr>
                <p14:cNvContentPartPr/>
                <p14:nvPr/>
              </p14:nvContentPartPr>
              <p14:xfrm>
                <a:off x="1805082" y="302442"/>
                <a:ext cx="210600" cy="3333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15E527B-4DF6-D20E-8998-02AD5D832BD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797522" y="294882"/>
                  <a:ext cx="22572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A462768-4365-FC89-65B4-BDAFF39CAC7A}"/>
                    </a:ext>
                  </a:extLst>
                </p14:cNvPr>
                <p14:cNvContentPartPr/>
                <p14:nvPr/>
              </p14:nvContentPartPr>
              <p14:xfrm>
                <a:off x="2062842" y="298482"/>
                <a:ext cx="249120" cy="4107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A462768-4365-FC89-65B4-BDAFF39CAC7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55282" y="290922"/>
                  <a:ext cx="26424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AD2264A-8916-0CF4-B7D9-1EAE3EE37FBB}"/>
                    </a:ext>
                  </a:extLst>
                </p14:cNvPr>
                <p14:cNvContentPartPr/>
                <p14:nvPr/>
              </p14:nvContentPartPr>
              <p14:xfrm>
                <a:off x="2095242" y="518442"/>
                <a:ext cx="270720" cy="500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AD2264A-8916-0CF4-B7D9-1EAE3EE37FB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087682" y="510882"/>
                  <a:ext cx="28584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D14EABEE-52DE-2A59-CA64-7D81D866B300}"/>
              </a:ext>
            </a:extLst>
          </p:cNvPr>
          <p:cNvGrpSpPr/>
          <p:nvPr/>
        </p:nvGrpSpPr>
        <p:grpSpPr>
          <a:xfrm>
            <a:off x="83922" y="1738122"/>
            <a:ext cx="435600" cy="612000"/>
            <a:chOff x="83922" y="1738122"/>
            <a:chExt cx="435600" cy="61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F682E1E-96B8-A8B4-8958-76D40DB35361}"/>
                    </a:ext>
                  </a:extLst>
                </p14:cNvPr>
                <p14:cNvContentPartPr/>
                <p14:nvPr/>
              </p14:nvContentPartPr>
              <p14:xfrm>
                <a:off x="210282" y="1926762"/>
                <a:ext cx="129240" cy="3783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F682E1E-96B8-A8B4-8958-76D40DB3536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2722" y="1919202"/>
                  <a:ext cx="14436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322E1A7E-8FEF-74CA-AECE-2314D5FFEBE2}"/>
                    </a:ext>
                  </a:extLst>
                </p14:cNvPr>
                <p14:cNvContentPartPr/>
                <p14:nvPr/>
              </p14:nvContentPartPr>
              <p14:xfrm>
                <a:off x="83922" y="1738122"/>
                <a:ext cx="435600" cy="6120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322E1A7E-8FEF-74CA-AECE-2314D5FFEBE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6362" y="1730562"/>
                  <a:ext cx="450720" cy="62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747C99CC-9E7C-2127-5880-D82FCF716026}"/>
              </a:ext>
            </a:extLst>
          </p:cNvPr>
          <p:cNvGrpSpPr/>
          <p:nvPr/>
        </p:nvGrpSpPr>
        <p:grpSpPr>
          <a:xfrm>
            <a:off x="751362" y="1917042"/>
            <a:ext cx="275760" cy="215640"/>
            <a:chOff x="751362" y="1917042"/>
            <a:chExt cx="275760" cy="21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AFB0F07-1315-3C0B-31F3-158D4F6A153D}"/>
                    </a:ext>
                  </a:extLst>
                </p14:cNvPr>
                <p14:cNvContentPartPr/>
                <p14:nvPr/>
              </p14:nvContentPartPr>
              <p14:xfrm>
                <a:off x="751362" y="1917042"/>
                <a:ext cx="127800" cy="2156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AFB0F07-1315-3C0B-31F3-158D4F6A153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43802" y="1909482"/>
                  <a:ext cx="1429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4CC5F67-DB3E-6074-B2AD-37C19507DE00}"/>
                    </a:ext>
                  </a:extLst>
                </p14:cNvPr>
                <p14:cNvContentPartPr/>
                <p14:nvPr/>
              </p14:nvContentPartPr>
              <p14:xfrm>
                <a:off x="905082" y="1951602"/>
                <a:ext cx="122040" cy="1616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4CC5F67-DB3E-6074-B2AD-37C19507DE0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97522" y="1944042"/>
                  <a:ext cx="137160" cy="17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9B7257FE-9B8D-B171-3A52-703DFAB4D5E4}"/>
              </a:ext>
            </a:extLst>
          </p:cNvPr>
          <p:cNvGrpSpPr/>
          <p:nvPr/>
        </p:nvGrpSpPr>
        <p:grpSpPr>
          <a:xfrm>
            <a:off x="1382442" y="1994802"/>
            <a:ext cx="252360" cy="182160"/>
            <a:chOff x="1382442" y="1994802"/>
            <a:chExt cx="252360" cy="18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E0E718F-CA2B-A107-97A1-232B002AD0C4}"/>
                    </a:ext>
                  </a:extLst>
                </p14:cNvPr>
                <p14:cNvContentPartPr/>
                <p14:nvPr/>
              </p14:nvContentPartPr>
              <p14:xfrm>
                <a:off x="1382442" y="1994802"/>
                <a:ext cx="119160" cy="153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E0E718F-CA2B-A107-97A1-232B002AD0C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74882" y="1987242"/>
                  <a:ext cx="1339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3E15485-C26C-087F-FD77-0178E36701B7}"/>
                    </a:ext>
                  </a:extLst>
                </p14:cNvPr>
                <p14:cNvContentPartPr/>
                <p14:nvPr/>
              </p14:nvContentPartPr>
              <p14:xfrm>
                <a:off x="1597362" y="2015322"/>
                <a:ext cx="37440" cy="161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3E15485-C26C-087F-FD77-0178E36701B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89802" y="2008122"/>
                  <a:ext cx="52560" cy="17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77C16914-CE9E-BD11-598D-14CC6F9BEC26}"/>
              </a:ext>
            </a:extLst>
          </p:cNvPr>
          <p:cNvGrpSpPr/>
          <p:nvPr/>
        </p:nvGrpSpPr>
        <p:grpSpPr>
          <a:xfrm>
            <a:off x="1937922" y="1778442"/>
            <a:ext cx="688320" cy="376920"/>
            <a:chOff x="1937922" y="1778442"/>
            <a:chExt cx="688320" cy="37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15FE0F8-4B6F-5E87-62F1-6A2BA5CD6CD2}"/>
                    </a:ext>
                  </a:extLst>
                </p14:cNvPr>
                <p14:cNvContentPartPr/>
                <p14:nvPr/>
              </p14:nvContentPartPr>
              <p14:xfrm>
                <a:off x="1943322" y="1778442"/>
                <a:ext cx="64800" cy="376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15FE0F8-4B6F-5E87-62F1-6A2BA5CD6CD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935762" y="1770882"/>
                  <a:ext cx="7992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23ABABD-D249-952A-8FE7-7CF32506B5FD}"/>
                    </a:ext>
                  </a:extLst>
                </p14:cNvPr>
                <p14:cNvContentPartPr/>
                <p14:nvPr/>
              </p14:nvContentPartPr>
              <p14:xfrm>
                <a:off x="1937922" y="1992642"/>
                <a:ext cx="60840" cy="27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23ABABD-D249-952A-8FE7-7CF32506B5F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930722" y="1985082"/>
                  <a:ext cx="756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8232858-00C3-DA87-5912-E5D2850B660F}"/>
                    </a:ext>
                  </a:extLst>
                </p14:cNvPr>
                <p14:cNvContentPartPr/>
                <p14:nvPr/>
              </p14:nvContentPartPr>
              <p14:xfrm>
                <a:off x="2027562" y="1959162"/>
                <a:ext cx="92880" cy="171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8232858-00C3-DA87-5912-E5D2850B660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020002" y="1951602"/>
                  <a:ext cx="1080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3B0D98E-23CB-9424-F6E5-A4C858FF34A8}"/>
                    </a:ext>
                  </a:extLst>
                </p14:cNvPr>
                <p14:cNvContentPartPr/>
                <p14:nvPr/>
              </p14:nvContentPartPr>
              <p14:xfrm>
                <a:off x="2171202" y="1994802"/>
                <a:ext cx="97200" cy="104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3B0D98E-23CB-9424-F6E5-A4C858FF34A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163642" y="1987242"/>
                  <a:ext cx="1123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FDA088C-0713-893D-5926-7D0A6D518D2F}"/>
                    </a:ext>
                  </a:extLst>
                </p14:cNvPr>
                <p14:cNvContentPartPr/>
                <p14:nvPr/>
              </p14:nvContentPartPr>
              <p14:xfrm>
                <a:off x="2296122" y="2008842"/>
                <a:ext cx="191880" cy="131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FDA088C-0713-893D-5926-7D0A6D518D2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288562" y="2001642"/>
                  <a:ext cx="2070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393DFB8-84FB-1BDE-7FC4-8C45ACBF777E}"/>
                    </a:ext>
                  </a:extLst>
                </p14:cNvPr>
                <p14:cNvContentPartPr/>
                <p14:nvPr/>
              </p14:nvContentPartPr>
              <p14:xfrm>
                <a:off x="2461362" y="2002362"/>
                <a:ext cx="164880" cy="118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393DFB8-84FB-1BDE-7FC4-8C45ACBF777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453802" y="1994802"/>
                  <a:ext cx="179640" cy="13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7E74B4FF-C8BF-AD2E-4987-C3DB0A5B301E}"/>
                  </a:ext>
                </a:extLst>
              </p14:cNvPr>
              <p14:cNvContentPartPr/>
              <p14:nvPr/>
            </p14:nvContentPartPr>
            <p14:xfrm>
              <a:off x="2996322" y="1834602"/>
              <a:ext cx="327960" cy="3488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7E74B4FF-C8BF-AD2E-4987-C3DB0A5B301E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2988762" y="1827042"/>
                <a:ext cx="343080" cy="36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54865889-AC76-4613-1EC0-ECBBD0954C40}"/>
              </a:ext>
            </a:extLst>
          </p:cNvPr>
          <p:cNvGrpSpPr/>
          <p:nvPr/>
        </p:nvGrpSpPr>
        <p:grpSpPr>
          <a:xfrm>
            <a:off x="3638202" y="1855482"/>
            <a:ext cx="1253880" cy="336960"/>
            <a:chOff x="3638202" y="1855482"/>
            <a:chExt cx="1253880" cy="33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FC82488-0D30-4208-8FEB-00017DA1EF48}"/>
                    </a:ext>
                  </a:extLst>
                </p14:cNvPr>
                <p14:cNvContentPartPr/>
                <p14:nvPr/>
              </p14:nvContentPartPr>
              <p14:xfrm>
                <a:off x="3638202" y="2029722"/>
                <a:ext cx="202320" cy="137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FC82488-0D30-4208-8FEB-00017DA1EF4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630642" y="2022162"/>
                  <a:ext cx="217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104F535-D2A3-3D4C-854B-77465989DA20}"/>
                    </a:ext>
                  </a:extLst>
                </p14:cNvPr>
                <p14:cNvContentPartPr/>
                <p14:nvPr/>
              </p14:nvContentPartPr>
              <p14:xfrm>
                <a:off x="3883722" y="1856202"/>
                <a:ext cx="85680" cy="3164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104F535-D2A3-3D4C-854B-77465989DA2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876162" y="1848642"/>
                  <a:ext cx="1008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0D62BFA-2CF8-B8D2-431C-F0EF6274BE74}"/>
                    </a:ext>
                  </a:extLst>
                </p14:cNvPr>
                <p14:cNvContentPartPr/>
                <p14:nvPr/>
              </p14:nvContentPartPr>
              <p14:xfrm>
                <a:off x="3983442" y="1873842"/>
                <a:ext cx="70200" cy="301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0D62BFA-2CF8-B8D2-431C-F0EF6274BE7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975882" y="1866282"/>
                  <a:ext cx="8532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F0D1293-9CA3-1960-A452-3A2C03AAC72A}"/>
                    </a:ext>
                  </a:extLst>
                </p14:cNvPr>
                <p14:cNvContentPartPr/>
                <p14:nvPr/>
              </p14:nvContentPartPr>
              <p14:xfrm>
                <a:off x="4137522" y="1855482"/>
                <a:ext cx="66960" cy="1173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F0D1293-9CA3-1960-A452-3A2C03AAC72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129962" y="1847922"/>
                  <a:ext cx="820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486A34B-C350-C87D-D4ED-EC66C6AFD34E}"/>
                    </a:ext>
                  </a:extLst>
                </p14:cNvPr>
                <p14:cNvContentPartPr/>
                <p14:nvPr/>
              </p14:nvContentPartPr>
              <p14:xfrm>
                <a:off x="4230042" y="2013522"/>
                <a:ext cx="45000" cy="172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486A34B-C350-C87D-D4ED-EC66C6AFD34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222482" y="2005962"/>
                  <a:ext cx="601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998EE25-7610-BD35-A150-486699FF01D4}"/>
                    </a:ext>
                  </a:extLst>
                </p14:cNvPr>
                <p14:cNvContentPartPr/>
                <p14:nvPr/>
              </p14:nvContentPartPr>
              <p14:xfrm>
                <a:off x="4286202" y="2050242"/>
                <a:ext cx="105480" cy="1422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998EE25-7610-BD35-A150-486699FF01D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278642" y="2042682"/>
                  <a:ext cx="1206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06B45D3-8E55-79F8-AFB6-B4F1B5E1E13C}"/>
                    </a:ext>
                  </a:extLst>
                </p14:cNvPr>
                <p14:cNvContentPartPr/>
                <p14:nvPr/>
              </p14:nvContentPartPr>
              <p14:xfrm>
                <a:off x="4487082" y="2051322"/>
                <a:ext cx="27360" cy="1260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06B45D3-8E55-79F8-AFB6-B4F1B5E1E13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479522" y="2043762"/>
                  <a:ext cx="424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512E6E73-35D9-036E-4AF9-882F0C1B8251}"/>
                    </a:ext>
                  </a:extLst>
                </p14:cNvPr>
                <p14:cNvContentPartPr/>
                <p14:nvPr/>
              </p14:nvContentPartPr>
              <p14:xfrm>
                <a:off x="4552602" y="2055642"/>
                <a:ext cx="86760" cy="1098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512E6E73-35D9-036E-4AF9-882F0C1B825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545042" y="2048082"/>
                  <a:ext cx="1018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B8AE8C8-F285-297F-C5C6-72D9A82C26EE}"/>
                    </a:ext>
                  </a:extLst>
                </p14:cNvPr>
                <p14:cNvContentPartPr/>
                <p14:nvPr/>
              </p14:nvContentPartPr>
              <p14:xfrm>
                <a:off x="4721082" y="2064282"/>
                <a:ext cx="37800" cy="957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B8AE8C8-F285-297F-C5C6-72D9A82C26E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713522" y="2056722"/>
                  <a:ext cx="529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FB270B13-BEE4-FED1-5E3C-FFBF6F5FBAF3}"/>
                    </a:ext>
                  </a:extLst>
                </p14:cNvPr>
                <p14:cNvContentPartPr/>
                <p14:nvPr/>
              </p14:nvContentPartPr>
              <p14:xfrm>
                <a:off x="4820082" y="2028642"/>
                <a:ext cx="72000" cy="1389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FB270B13-BEE4-FED1-5E3C-FFBF6F5FBAF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812522" y="2021082"/>
                  <a:ext cx="8712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622C8471-1AF7-2ECD-D782-78BED3B1609D}"/>
              </a:ext>
            </a:extLst>
          </p:cNvPr>
          <p:cNvGrpSpPr/>
          <p:nvPr/>
        </p:nvGrpSpPr>
        <p:grpSpPr>
          <a:xfrm>
            <a:off x="5167482" y="1988322"/>
            <a:ext cx="680040" cy="246240"/>
            <a:chOff x="5167482" y="1988322"/>
            <a:chExt cx="680040" cy="24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9456AF38-6B41-4D57-5443-3D078DFBE7DC}"/>
                    </a:ext>
                  </a:extLst>
                </p14:cNvPr>
                <p14:cNvContentPartPr/>
                <p14:nvPr/>
              </p14:nvContentPartPr>
              <p14:xfrm>
                <a:off x="5192322" y="2052402"/>
                <a:ext cx="63720" cy="273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9456AF38-6B41-4D57-5443-3D078DFBE7D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184762" y="2044842"/>
                  <a:ext cx="788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B7A1946-B474-890B-3FF0-BD390A1C2953}"/>
                    </a:ext>
                  </a:extLst>
                </p14:cNvPr>
                <p14:cNvContentPartPr/>
                <p14:nvPr/>
              </p14:nvContentPartPr>
              <p14:xfrm>
                <a:off x="5167482" y="2162562"/>
                <a:ext cx="192960" cy="133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B7A1946-B474-890B-3FF0-BD390A1C295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159922" y="2155362"/>
                  <a:ext cx="2080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BA2C7CF2-9157-3161-C4C1-F1E70D92C5FB}"/>
                    </a:ext>
                  </a:extLst>
                </p14:cNvPr>
                <p14:cNvContentPartPr/>
                <p14:nvPr/>
              </p14:nvContentPartPr>
              <p14:xfrm>
                <a:off x="5532522" y="1988322"/>
                <a:ext cx="315000" cy="2462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BA2C7CF2-9157-3161-C4C1-F1E70D92C5F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524962" y="1980762"/>
                  <a:ext cx="330120" cy="26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6" name="Gruppo 2465">
            <a:extLst>
              <a:ext uri="{FF2B5EF4-FFF2-40B4-BE49-F238E27FC236}">
                <a16:creationId xmlns:a16="http://schemas.microsoft.com/office/drawing/2014/main" id="{1C520E35-86A0-C9C1-2A0B-F7A3E6FD7981}"/>
              </a:ext>
            </a:extLst>
          </p:cNvPr>
          <p:cNvGrpSpPr/>
          <p:nvPr/>
        </p:nvGrpSpPr>
        <p:grpSpPr>
          <a:xfrm>
            <a:off x="52962" y="2624802"/>
            <a:ext cx="1157400" cy="566280"/>
            <a:chOff x="52962" y="2624802"/>
            <a:chExt cx="1157400" cy="56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2DE7CB5-428A-4D11-04F8-1D61F0BCED85}"/>
                    </a:ext>
                  </a:extLst>
                </p14:cNvPr>
                <p14:cNvContentPartPr/>
                <p14:nvPr/>
              </p14:nvContentPartPr>
              <p14:xfrm>
                <a:off x="99762" y="2858802"/>
                <a:ext cx="198000" cy="218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2DE7CB5-428A-4D11-04F8-1D61F0BCED8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2202" y="2851242"/>
                  <a:ext cx="2131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368" name="Input penna 2367">
                  <a:extLst>
                    <a:ext uri="{FF2B5EF4-FFF2-40B4-BE49-F238E27FC236}">
                      <a16:creationId xmlns:a16="http://schemas.microsoft.com/office/drawing/2014/main" id="{405544E9-D2A9-53B9-A4A4-9B0E42E966F4}"/>
                    </a:ext>
                  </a:extLst>
                </p14:cNvPr>
                <p14:cNvContentPartPr/>
                <p14:nvPr/>
              </p14:nvContentPartPr>
              <p14:xfrm>
                <a:off x="52962" y="2697882"/>
                <a:ext cx="427320" cy="493200"/>
              </p14:xfrm>
            </p:contentPart>
          </mc:Choice>
          <mc:Fallback>
            <p:pic>
              <p:nvPicPr>
                <p:cNvPr id="2368" name="Input penna 2367">
                  <a:extLst>
                    <a:ext uri="{FF2B5EF4-FFF2-40B4-BE49-F238E27FC236}">
                      <a16:creationId xmlns:a16="http://schemas.microsoft.com/office/drawing/2014/main" id="{405544E9-D2A9-53B9-A4A4-9B0E42E966F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5402" y="2690322"/>
                  <a:ext cx="442440" cy="50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369" name="Input penna 2368">
                  <a:extLst>
                    <a:ext uri="{FF2B5EF4-FFF2-40B4-BE49-F238E27FC236}">
                      <a16:creationId xmlns:a16="http://schemas.microsoft.com/office/drawing/2014/main" id="{CEE6AA0C-F8A4-FBF9-F842-A4674BD543DE}"/>
                    </a:ext>
                  </a:extLst>
                </p14:cNvPr>
                <p14:cNvContentPartPr/>
                <p14:nvPr/>
              </p14:nvContentPartPr>
              <p14:xfrm>
                <a:off x="625002" y="2624802"/>
                <a:ext cx="213840" cy="371520"/>
              </p14:xfrm>
            </p:contentPart>
          </mc:Choice>
          <mc:Fallback>
            <p:pic>
              <p:nvPicPr>
                <p:cNvPr id="2369" name="Input penna 2368">
                  <a:extLst>
                    <a:ext uri="{FF2B5EF4-FFF2-40B4-BE49-F238E27FC236}">
                      <a16:creationId xmlns:a16="http://schemas.microsoft.com/office/drawing/2014/main" id="{CEE6AA0C-F8A4-FBF9-F842-A4674BD543D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17442" y="2617602"/>
                  <a:ext cx="22896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432" name="Input penna 2431">
                  <a:extLst>
                    <a:ext uri="{FF2B5EF4-FFF2-40B4-BE49-F238E27FC236}">
                      <a16:creationId xmlns:a16="http://schemas.microsoft.com/office/drawing/2014/main" id="{165A5E65-7174-6F8A-77F3-786C3BC5DA79}"/>
                    </a:ext>
                  </a:extLst>
                </p14:cNvPr>
                <p14:cNvContentPartPr/>
                <p14:nvPr/>
              </p14:nvContentPartPr>
              <p14:xfrm>
                <a:off x="837402" y="2683482"/>
                <a:ext cx="140760" cy="325080"/>
              </p14:xfrm>
            </p:contentPart>
          </mc:Choice>
          <mc:Fallback>
            <p:pic>
              <p:nvPicPr>
                <p:cNvPr id="2432" name="Input penna 2431">
                  <a:extLst>
                    <a:ext uri="{FF2B5EF4-FFF2-40B4-BE49-F238E27FC236}">
                      <a16:creationId xmlns:a16="http://schemas.microsoft.com/office/drawing/2014/main" id="{165A5E65-7174-6F8A-77F3-786C3BC5DA7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29842" y="2675922"/>
                  <a:ext cx="15588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433" name="Input penna 2432">
                  <a:extLst>
                    <a:ext uri="{FF2B5EF4-FFF2-40B4-BE49-F238E27FC236}">
                      <a16:creationId xmlns:a16="http://schemas.microsoft.com/office/drawing/2014/main" id="{AF4F48C9-20CF-6420-F4A2-6D4A2B5B71B2}"/>
                    </a:ext>
                  </a:extLst>
                </p14:cNvPr>
                <p14:cNvContentPartPr/>
                <p14:nvPr/>
              </p14:nvContentPartPr>
              <p14:xfrm>
                <a:off x="862242" y="2871762"/>
                <a:ext cx="213840" cy="10080"/>
              </p14:xfrm>
            </p:contentPart>
          </mc:Choice>
          <mc:Fallback>
            <p:pic>
              <p:nvPicPr>
                <p:cNvPr id="2433" name="Input penna 2432">
                  <a:extLst>
                    <a:ext uri="{FF2B5EF4-FFF2-40B4-BE49-F238E27FC236}">
                      <a16:creationId xmlns:a16="http://schemas.microsoft.com/office/drawing/2014/main" id="{AF4F48C9-20CF-6420-F4A2-6D4A2B5B71B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54682" y="2864202"/>
                  <a:ext cx="2286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436" name="Input penna 2435">
                  <a:extLst>
                    <a:ext uri="{FF2B5EF4-FFF2-40B4-BE49-F238E27FC236}">
                      <a16:creationId xmlns:a16="http://schemas.microsoft.com/office/drawing/2014/main" id="{303B7DBF-A046-7413-B836-31A9CA9BF2C1}"/>
                    </a:ext>
                  </a:extLst>
                </p14:cNvPr>
                <p14:cNvContentPartPr/>
                <p14:nvPr/>
              </p14:nvContentPartPr>
              <p14:xfrm>
                <a:off x="1162122" y="3044922"/>
                <a:ext cx="48240" cy="65160"/>
              </p14:xfrm>
            </p:contentPart>
          </mc:Choice>
          <mc:Fallback>
            <p:pic>
              <p:nvPicPr>
                <p:cNvPr id="2436" name="Input penna 2435">
                  <a:extLst>
                    <a:ext uri="{FF2B5EF4-FFF2-40B4-BE49-F238E27FC236}">
                      <a16:creationId xmlns:a16="http://schemas.microsoft.com/office/drawing/2014/main" id="{303B7DBF-A046-7413-B836-31A9CA9BF2C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54562" y="3037362"/>
                  <a:ext cx="6336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4" name="Gruppo 2463">
            <a:extLst>
              <a:ext uri="{FF2B5EF4-FFF2-40B4-BE49-F238E27FC236}">
                <a16:creationId xmlns:a16="http://schemas.microsoft.com/office/drawing/2014/main" id="{AB952EBF-777D-6ADD-5C15-945F49103A39}"/>
              </a:ext>
            </a:extLst>
          </p:cNvPr>
          <p:cNvGrpSpPr/>
          <p:nvPr/>
        </p:nvGrpSpPr>
        <p:grpSpPr>
          <a:xfrm>
            <a:off x="1522122" y="2674122"/>
            <a:ext cx="265320" cy="237960"/>
            <a:chOff x="1522122" y="2674122"/>
            <a:chExt cx="265320" cy="23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437" name="Input penna 2436">
                  <a:extLst>
                    <a:ext uri="{FF2B5EF4-FFF2-40B4-BE49-F238E27FC236}">
                      <a16:creationId xmlns:a16="http://schemas.microsoft.com/office/drawing/2014/main" id="{E8ED91D0-BB7A-7562-E7D0-940E34299EE4}"/>
                    </a:ext>
                  </a:extLst>
                </p14:cNvPr>
                <p14:cNvContentPartPr/>
                <p14:nvPr/>
              </p14:nvContentPartPr>
              <p14:xfrm>
                <a:off x="1522122" y="2686722"/>
                <a:ext cx="112680" cy="178920"/>
              </p14:xfrm>
            </p:contentPart>
          </mc:Choice>
          <mc:Fallback>
            <p:pic>
              <p:nvPicPr>
                <p:cNvPr id="2437" name="Input penna 2436">
                  <a:extLst>
                    <a:ext uri="{FF2B5EF4-FFF2-40B4-BE49-F238E27FC236}">
                      <a16:creationId xmlns:a16="http://schemas.microsoft.com/office/drawing/2014/main" id="{E8ED91D0-BB7A-7562-E7D0-940E34299EE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514562" y="2679162"/>
                  <a:ext cx="1278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438" name="Input penna 2437">
                  <a:extLst>
                    <a:ext uri="{FF2B5EF4-FFF2-40B4-BE49-F238E27FC236}">
                      <a16:creationId xmlns:a16="http://schemas.microsoft.com/office/drawing/2014/main" id="{FBD2BD7B-4F15-A695-351F-A91F7211BB6C}"/>
                    </a:ext>
                  </a:extLst>
                </p14:cNvPr>
                <p14:cNvContentPartPr/>
                <p14:nvPr/>
              </p14:nvContentPartPr>
              <p14:xfrm>
                <a:off x="1600602" y="2674122"/>
                <a:ext cx="186840" cy="237960"/>
              </p14:xfrm>
            </p:contentPart>
          </mc:Choice>
          <mc:Fallback>
            <p:pic>
              <p:nvPicPr>
                <p:cNvPr id="2438" name="Input penna 2437">
                  <a:extLst>
                    <a:ext uri="{FF2B5EF4-FFF2-40B4-BE49-F238E27FC236}">
                      <a16:creationId xmlns:a16="http://schemas.microsoft.com/office/drawing/2014/main" id="{FBD2BD7B-4F15-A695-351F-A91F7211BB6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593402" y="2666562"/>
                  <a:ext cx="201960" cy="25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2" name="Gruppo 2461">
            <a:extLst>
              <a:ext uri="{FF2B5EF4-FFF2-40B4-BE49-F238E27FC236}">
                <a16:creationId xmlns:a16="http://schemas.microsoft.com/office/drawing/2014/main" id="{E3A38282-63A6-2CD9-B315-1FA56D8046C1}"/>
              </a:ext>
            </a:extLst>
          </p:cNvPr>
          <p:cNvGrpSpPr/>
          <p:nvPr/>
        </p:nvGrpSpPr>
        <p:grpSpPr>
          <a:xfrm>
            <a:off x="2043042" y="2623722"/>
            <a:ext cx="189720" cy="162720"/>
            <a:chOff x="2043042" y="2623722"/>
            <a:chExt cx="18972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439" name="Input penna 2438">
                  <a:extLst>
                    <a:ext uri="{FF2B5EF4-FFF2-40B4-BE49-F238E27FC236}">
                      <a16:creationId xmlns:a16="http://schemas.microsoft.com/office/drawing/2014/main" id="{102CABFB-816F-78AF-730C-46287056AC3B}"/>
                    </a:ext>
                  </a:extLst>
                </p14:cNvPr>
                <p14:cNvContentPartPr/>
                <p14:nvPr/>
              </p14:nvContentPartPr>
              <p14:xfrm>
                <a:off x="2043042" y="2623722"/>
                <a:ext cx="134640" cy="162720"/>
              </p14:xfrm>
            </p:contentPart>
          </mc:Choice>
          <mc:Fallback>
            <p:pic>
              <p:nvPicPr>
                <p:cNvPr id="2439" name="Input penna 2438">
                  <a:extLst>
                    <a:ext uri="{FF2B5EF4-FFF2-40B4-BE49-F238E27FC236}">
                      <a16:creationId xmlns:a16="http://schemas.microsoft.com/office/drawing/2014/main" id="{102CABFB-816F-78AF-730C-46287056AC3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035482" y="2616522"/>
                  <a:ext cx="1497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440" name="Input penna 2439">
                  <a:extLst>
                    <a:ext uri="{FF2B5EF4-FFF2-40B4-BE49-F238E27FC236}">
                      <a16:creationId xmlns:a16="http://schemas.microsoft.com/office/drawing/2014/main" id="{F1ED3300-9D80-4C5D-CCF5-56AC7929CBD0}"/>
                    </a:ext>
                  </a:extLst>
                </p14:cNvPr>
                <p14:cNvContentPartPr/>
                <p14:nvPr/>
              </p14:nvContentPartPr>
              <p14:xfrm>
                <a:off x="2210082" y="2656482"/>
                <a:ext cx="22680" cy="110880"/>
              </p14:xfrm>
            </p:contentPart>
          </mc:Choice>
          <mc:Fallback>
            <p:pic>
              <p:nvPicPr>
                <p:cNvPr id="2440" name="Input penna 2439">
                  <a:extLst>
                    <a:ext uri="{FF2B5EF4-FFF2-40B4-BE49-F238E27FC236}">
                      <a16:creationId xmlns:a16="http://schemas.microsoft.com/office/drawing/2014/main" id="{F1ED3300-9D80-4C5D-CCF5-56AC7929CBD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202522" y="2648922"/>
                  <a:ext cx="378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0" name="Gruppo 2459">
            <a:extLst>
              <a:ext uri="{FF2B5EF4-FFF2-40B4-BE49-F238E27FC236}">
                <a16:creationId xmlns:a16="http://schemas.microsoft.com/office/drawing/2014/main" id="{9976E071-CB31-87F6-1098-93EBE5733343}"/>
              </a:ext>
            </a:extLst>
          </p:cNvPr>
          <p:cNvGrpSpPr/>
          <p:nvPr/>
        </p:nvGrpSpPr>
        <p:grpSpPr>
          <a:xfrm>
            <a:off x="2456322" y="2439762"/>
            <a:ext cx="650520" cy="285480"/>
            <a:chOff x="2456322" y="2439762"/>
            <a:chExt cx="650520" cy="28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441" name="Input penna 2440">
                  <a:extLst>
                    <a:ext uri="{FF2B5EF4-FFF2-40B4-BE49-F238E27FC236}">
                      <a16:creationId xmlns:a16="http://schemas.microsoft.com/office/drawing/2014/main" id="{E0DB40DA-972D-735B-F8F1-40DC52EDAC04}"/>
                    </a:ext>
                  </a:extLst>
                </p14:cNvPr>
                <p14:cNvContentPartPr/>
                <p14:nvPr/>
              </p14:nvContentPartPr>
              <p14:xfrm>
                <a:off x="2456322" y="2439762"/>
                <a:ext cx="15120" cy="278640"/>
              </p14:xfrm>
            </p:contentPart>
          </mc:Choice>
          <mc:Fallback>
            <p:pic>
              <p:nvPicPr>
                <p:cNvPr id="2441" name="Input penna 2440">
                  <a:extLst>
                    <a:ext uri="{FF2B5EF4-FFF2-40B4-BE49-F238E27FC236}">
                      <a16:creationId xmlns:a16="http://schemas.microsoft.com/office/drawing/2014/main" id="{E0DB40DA-972D-735B-F8F1-40DC52EDAC0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448762" y="2432202"/>
                  <a:ext cx="2988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442" name="Input penna 2441">
                  <a:extLst>
                    <a:ext uri="{FF2B5EF4-FFF2-40B4-BE49-F238E27FC236}">
                      <a16:creationId xmlns:a16="http://schemas.microsoft.com/office/drawing/2014/main" id="{B736C1F0-D0BE-2114-CA7A-E7E9C25BB48D}"/>
                    </a:ext>
                  </a:extLst>
                </p14:cNvPr>
                <p14:cNvContentPartPr/>
                <p14:nvPr/>
              </p14:nvContentPartPr>
              <p14:xfrm>
                <a:off x="2482242" y="2612922"/>
                <a:ext cx="84600" cy="38160"/>
              </p14:xfrm>
            </p:contentPart>
          </mc:Choice>
          <mc:Fallback>
            <p:pic>
              <p:nvPicPr>
                <p:cNvPr id="2442" name="Input penna 2441">
                  <a:extLst>
                    <a:ext uri="{FF2B5EF4-FFF2-40B4-BE49-F238E27FC236}">
                      <a16:creationId xmlns:a16="http://schemas.microsoft.com/office/drawing/2014/main" id="{B736C1F0-D0BE-2114-CA7A-E7E9C25BB48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474682" y="2605722"/>
                  <a:ext cx="997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443" name="Input penna 2442">
                  <a:extLst>
                    <a:ext uri="{FF2B5EF4-FFF2-40B4-BE49-F238E27FC236}">
                      <a16:creationId xmlns:a16="http://schemas.microsoft.com/office/drawing/2014/main" id="{11C1A859-94BD-7545-2439-2ED7E06911BF}"/>
                    </a:ext>
                  </a:extLst>
                </p14:cNvPr>
                <p14:cNvContentPartPr/>
                <p14:nvPr/>
              </p14:nvContentPartPr>
              <p14:xfrm>
                <a:off x="2598882" y="2550282"/>
                <a:ext cx="104400" cy="169200"/>
              </p14:xfrm>
            </p:contentPart>
          </mc:Choice>
          <mc:Fallback>
            <p:pic>
              <p:nvPicPr>
                <p:cNvPr id="2443" name="Input penna 2442">
                  <a:extLst>
                    <a:ext uri="{FF2B5EF4-FFF2-40B4-BE49-F238E27FC236}">
                      <a16:creationId xmlns:a16="http://schemas.microsoft.com/office/drawing/2014/main" id="{11C1A859-94BD-7545-2439-2ED7E06911B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591322" y="2542722"/>
                  <a:ext cx="1195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444" name="Input penna 2443">
                  <a:extLst>
                    <a:ext uri="{FF2B5EF4-FFF2-40B4-BE49-F238E27FC236}">
                      <a16:creationId xmlns:a16="http://schemas.microsoft.com/office/drawing/2014/main" id="{6CBD6AAA-706E-DC0E-2328-809007548BEB}"/>
                    </a:ext>
                  </a:extLst>
                </p14:cNvPr>
                <p14:cNvContentPartPr/>
                <p14:nvPr/>
              </p14:nvContentPartPr>
              <p14:xfrm>
                <a:off x="2705802" y="2612922"/>
                <a:ext cx="97200" cy="102240"/>
              </p14:xfrm>
            </p:contentPart>
          </mc:Choice>
          <mc:Fallback>
            <p:pic>
              <p:nvPicPr>
                <p:cNvPr id="2444" name="Input penna 2443">
                  <a:extLst>
                    <a:ext uri="{FF2B5EF4-FFF2-40B4-BE49-F238E27FC236}">
                      <a16:creationId xmlns:a16="http://schemas.microsoft.com/office/drawing/2014/main" id="{6CBD6AAA-706E-DC0E-2328-809007548BE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698242" y="2605722"/>
                  <a:ext cx="1123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445" name="Input penna 2444">
                  <a:extLst>
                    <a:ext uri="{FF2B5EF4-FFF2-40B4-BE49-F238E27FC236}">
                      <a16:creationId xmlns:a16="http://schemas.microsoft.com/office/drawing/2014/main" id="{EDE65A1B-BD40-0ECB-71E5-5BAE410B58C6}"/>
                    </a:ext>
                  </a:extLst>
                </p14:cNvPr>
                <p14:cNvContentPartPr/>
                <p14:nvPr/>
              </p14:nvContentPartPr>
              <p14:xfrm>
                <a:off x="2873202" y="2617242"/>
                <a:ext cx="110520" cy="91440"/>
              </p14:xfrm>
            </p:contentPart>
          </mc:Choice>
          <mc:Fallback>
            <p:pic>
              <p:nvPicPr>
                <p:cNvPr id="2445" name="Input penna 2444">
                  <a:extLst>
                    <a:ext uri="{FF2B5EF4-FFF2-40B4-BE49-F238E27FC236}">
                      <a16:creationId xmlns:a16="http://schemas.microsoft.com/office/drawing/2014/main" id="{EDE65A1B-BD40-0ECB-71E5-5BAE410B58C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866002" y="2610042"/>
                  <a:ext cx="1256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446" name="Input penna 2445">
                  <a:extLst>
                    <a:ext uri="{FF2B5EF4-FFF2-40B4-BE49-F238E27FC236}">
                      <a16:creationId xmlns:a16="http://schemas.microsoft.com/office/drawing/2014/main" id="{9003C245-35A9-AA72-9C90-F427A168A3E3}"/>
                    </a:ext>
                  </a:extLst>
                </p14:cNvPr>
                <p14:cNvContentPartPr/>
                <p14:nvPr/>
              </p14:nvContentPartPr>
              <p14:xfrm>
                <a:off x="3016842" y="2626242"/>
                <a:ext cx="90000" cy="99000"/>
              </p14:xfrm>
            </p:contentPart>
          </mc:Choice>
          <mc:Fallback>
            <p:pic>
              <p:nvPicPr>
                <p:cNvPr id="2446" name="Input penna 2445">
                  <a:extLst>
                    <a:ext uri="{FF2B5EF4-FFF2-40B4-BE49-F238E27FC236}">
                      <a16:creationId xmlns:a16="http://schemas.microsoft.com/office/drawing/2014/main" id="{9003C245-35A9-AA72-9C90-F427A168A3E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009282" y="2618682"/>
                  <a:ext cx="10476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8" name="Gruppo 2457">
            <a:extLst>
              <a:ext uri="{FF2B5EF4-FFF2-40B4-BE49-F238E27FC236}">
                <a16:creationId xmlns:a16="http://schemas.microsoft.com/office/drawing/2014/main" id="{6622C11D-8ECD-84B4-B6B7-4F2C93A74EBB}"/>
              </a:ext>
            </a:extLst>
          </p:cNvPr>
          <p:cNvGrpSpPr/>
          <p:nvPr/>
        </p:nvGrpSpPr>
        <p:grpSpPr>
          <a:xfrm>
            <a:off x="3535962" y="2335002"/>
            <a:ext cx="1884600" cy="582840"/>
            <a:chOff x="3535962" y="2335002"/>
            <a:chExt cx="1884600" cy="58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447" name="Input penna 2446">
                  <a:extLst>
                    <a:ext uri="{FF2B5EF4-FFF2-40B4-BE49-F238E27FC236}">
                      <a16:creationId xmlns:a16="http://schemas.microsoft.com/office/drawing/2014/main" id="{0B24B31B-7890-DD45-8494-35B459B452B8}"/>
                    </a:ext>
                  </a:extLst>
                </p14:cNvPr>
                <p14:cNvContentPartPr/>
                <p14:nvPr/>
              </p14:nvContentPartPr>
              <p14:xfrm>
                <a:off x="3535962" y="2487642"/>
                <a:ext cx="270720" cy="314280"/>
              </p14:xfrm>
            </p:contentPart>
          </mc:Choice>
          <mc:Fallback>
            <p:pic>
              <p:nvPicPr>
                <p:cNvPr id="2447" name="Input penna 2446">
                  <a:extLst>
                    <a:ext uri="{FF2B5EF4-FFF2-40B4-BE49-F238E27FC236}">
                      <a16:creationId xmlns:a16="http://schemas.microsoft.com/office/drawing/2014/main" id="{0B24B31B-7890-DD45-8494-35B459B452B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528402" y="2480082"/>
                  <a:ext cx="2858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448" name="Input penna 2447">
                  <a:extLst>
                    <a:ext uri="{FF2B5EF4-FFF2-40B4-BE49-F238E27FC236}">
                      <a16:creationId xmlns:a16="http://schemas.microsoft.com/office/drawing/2014/main" id="{4917912D-7650-9636-BB33-5AE10E405463}"/>
                    </a:ext>
                  </a:extLst>
                </p14:cNvPr>
                <p14:cNvContentPartPr/>
                <p14:nvPr/>
              </p14:nvContentPartPr>
              <p14:xfrm>
                <a:off x="4357122" y="2483322"/>
                <a:ext cx="183600" cy="334800"/>
              </p14:xfrm>
            </p:contentPart>
          </mc:Choice>
          <mc:Fallback>
            <p:pic>
              <p:nvPicPr>
                <p:cNvPr id="2448" name="Input penna 2447">
                  <a:extLst>
                    <a:ext uri="{FF2B5EF4-FFF2-40B4-BE49-F238E27FC236}">
                      <a16:creationId xmlns:a16="http://schemas.microsoft.com/office/drawing/2014/main" id="{4917912D-7650-9636-BB33-5AE10E40546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349562" y="2475762"/>
                  <a:ext cx="19836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449" name="Input penna 2448">
                  <a:extLst>
                    <a:ext uri="{FF2B5EF4-FFF2-40B4-BE49-F238E27FC236}">
                      <a16:creationId xmlns:a16="http://schemas.microsoft.com/office/drawing/2014/main" id="{6FCE060C-8551-6E5C-0EB4-FD2CA603CE7D}"/>
                    </a:ext>
                  </a:extLst>
                </p14:cNvPr>
                <p14:cNvContentPartPr/>
                <p14:nvPr/>
              </p14:nvContentPartPr>
              <p14:xfrm>
                <a:off x="4579602" y="2623722"/>
                <a:ext cx="224640" cy="174240"/>
              </p14:xfrm>
            </p:contentPart>
          </mc:Choice>
          <mc:Fallback>
            <p:pic>
              <p:nvPicPr>
                <p:cNvPr id="2449" name="Input penna 2448">
                  <a:extLst>
                    <a:ext uri="{FF2B5EF4-FFF2-40B4-BE49-F238E27FC236}">
                      <a16:creationId xmlns:a16="http://schemas.microsoft.com/office/drawing/2014/main" id="{6FCE060C-8551-6E5C-0EB4-FD2CA603CE7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572042" y="2616522"/>
                  <a:ext cx="2397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450" name="Input penna 2449">
                  <a:extLst>
                    <a:ext uri="{FF2B5EF4-FFF2-40B4-BE49-F238E27FC236}">
                      <a16:creationId xmlns:a16="http://schemas.microsoft.com/office/drawing/2014/main" id="{0518354F-B008-D2C2-0EA2-1FD2F732128A}"/>
                    </a:ext>
                  </a:extLst>
                </p14:cNvPr>
                <p14:cNvContentPartPr/>
                <p14:nvPr/>
              </p14:nvContentPartPr>
              <p14:xfrm>
                <a:off x="4815762" y="2534082"/>
                <a:ext cx="176040" cy="257760"/>
              </p14:xfrm>
            </p:contentPart>
          </mc:Choice>
          <mc:Fallback>
            <p:pic>
              <p:nvPicPr>
                <p:cNvPr id="2450" name="Input penna 2449">
                  <a:extLst>
                    <a:ext uri="{FF2B5EF4-FFF2-40B4-BE49-F238E27FC236}">
                      <a16:creationId xmlns:a16="http://schemas.microsoft.com/office/drawing/2014/main" id="{0518354F-B008-D2C2-0EA2-1FD2F732128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808202" y="2526522"/>
                  <a:ext cx="19116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451" name="Input penna 2450">
                  <a:extLst>
                    <a:ext uri="{FF2B5EF4-FFF2-40B4-BE49-F238E27FC236}">
                      <a16:creationId xmlns:a16="http://schemas.microsoft.com/office/drawing/2014/main" id="{74236029-4557-2552-919E-BE645D32516E}"/>
                    </a:ext>
                  </a:extLst>
                </p14:cNvPr>
                <p14:cNvContentPartPr/>
                <p14:nvPr/>
              </p14:nvContentPartPr>
              <p14:xfrm>
                <a:off x="5046882" y="2508882"/>
                <a:ext cx="115920" cy="226440"/>
              </p14:xfrm>
            </p:contentPart>
          </mc:Choice>
          <mc:Fallback>
            <p:pic>
              <p:nvPicPr>
                <p:cNvPr id="2451" name="Input penna 2450">
                  <a:extLst>
                    <a:ext uri="{FF2B5EF4-FFF2-40B4-BE49-F238E27FC236}">
                      <a16:creationId xmlns:a16="http://schemas.microsoft.com/office/drawing/2014/main" id="{74236029-4557-2552-919E-BE645D32516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039322" y="2501322"/>
                  <a:ext cx="1310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452" name="Input penna 2451">
                  <a:extLst>
                    <a:ext uri="{FF2B5EF4-FFF2-40B4-BE49-F238E27FC236}">
                      <a16:creationId xmlns:a16="http://schemas.microsoft.com/office/drawing/2014/main" id="{A584A590-205B-A8EC-5498-4FA15646BB89}"/>
                    </a:ext>
                  </a:extLst>
                </p14:cNvPr>
                <p14:cNvContentPartPr/>
                <p14:nvPr/>
              </p14:nvContentPartPr>
              <p14:xfrm>
                <a:off x="4019442" y="2335002"/>
                <a:ext cx="1401120" cy="582840"/>
              </p14:xfrm>
            </p:contentPart>
          </mc:Choice>
          <mc:Fallback>
            <p:pic>
              <p:nvPicPr>
                <p:cNvPr id="2452" name="Input penna 2451">
                  <a:extLst>
                    <a:ext uri="{FF2B5EF4-FFF2-40B4-BE49-F238E27FC236}">
                      <a16:creationId xmlns:a16="http://schemas.microsoft.com/office/drawing/2014/main" id="{A584A590-205B-A8EC-5498-4FA15646BB8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011882" y="2327442"/>
                  <a:ext cx="1416240" cy="59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2453" name="Input penna 2452">
                <a:extLst>
                  <a:ext uri="{FF2B5EF4-FFF2-40B4-BE49-F238E27FC236}">
                    <a16:creationId xmlns:a16="http://schemas.microsoft.com/office/drawing/2014/main" id="{4AD53E36-6AA1-6BEA-0F44-02A6805801B0}"/>
                  </a:ext>
                </a:extLst>
              </p14:cNvPr>
              <p14:cNvContentPartPr/>
              <p14:nvPr/>
            </p14:nvContentPartPr>
            <p14:xfrm>
              <a:off x="5736642" y="2590242"/>
              <a:ext cx="279000" cy="17640"/>
            </p14:xfrm>
          </p:contentPart>
        </mc:Choice>
        <mc:Fallback>
          <p:pic>
            <p:nvPicPr>
              <p:cNvPr id="2453" name="Input penna 2452">
                <a:extLst>
                  <a:ext uri="{FF2B5EF4-FFF2-40B4-BE49-F238E27FC236}">
                    <a16:creationId xmlns:a16="http://schemas.microsoft.com/office/drawing/2014/main" id="{4AD53E36-6AA1-6BEA-0F44-02A6805801B0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5729082" y="2582682"/>
                <a:ext cx="29412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2454" name="Input penna 2453">
                <a:extLst>
                  <a:ext uri="{FF2B5EF4-FFF2-40B4-BE49-F238E27FC236}">
                    <a16:creationId xmlns:a16="http://schemas.microsoft.com/office/drawing/2014/main" id="{F000A565-7215-0300-671A-F7C52C776FA2}"/>
                  </a:ext>
                </a:extLst>
              </p14:cNvPr>
              <p14:cNvContentPartPr/>
              <p14:nvPr/>
            </p14:nvContentPartPr>
            <p14:xfrm>
              <a:off x="5752122" y="2727762"/>
              <a:ext cx="258480" cy="31680"/>
            </p14:xfrm>
          </p:contentPart>
        </mc:Choice>
        <mc:Fallback>
          <p:pic>
            <p:nvPicPr>
              <p:cNvPr id="2454" name="Input penna 2453">
                <a:extLst>
                  <a:ext uri="{FF2B5EF4-FFF2-40B4-BE49-F238E27FC236}">
                    <a16:creationId xmlns:a16="http://schemas.microsoft.com/office/drawing/2014/main" id="{F000A565-7215-0300-671A-F7C52C776FA2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5744562" y="2720202"/>
                <a:ext cx="27360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7">
            <p14:nvContentPartPr>
              <p14:cNvPr id="2467" name="Input penna 2466">
                <a:extLst>
                  <a:ext uri="{FF2B5EF4-FFF2-40B4-BE49-F238E27FC236}">
                    <a16:creationId xmlns:a16="http://schemas.microsoft.com/office/drawing/2014/main" id="{7558EF6A-B0F0-7F3C-4E99-7AAF62E8BD3D}"/>
                  </a:ext>
                </a:extLst>
              </p14:cNvPr>
              <p14:cNvContentPartPr/>
              <p14:nvPr/>
            </p14:nvContentPartPr>
            <p14:xfrm>
              <a:off x="6491922" y="2394402"/>
              <a:ext cx="305280" cy="324000"/>
            </p14:xfrm>
          </p:contentPart>
        </mc:Choice>
        <mc:Fallback>
          <p:pic>
            <p:nvPicPr>
              <p:cNvPr id="2467" name="Input penna 2466">
                <a:extLst>
                  <a:ext uri="{FF2B5EF4-FFF2-40B4-BE49-F238E27FC236}">
                    <a16:creationId xmlns:a16="http://schemas.microsoft.com/office/drawing/2014/main" id="{7558EF6A-B0F0-7F3C-4E99-7AAF62E8BD3D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6484362" y="2386842"/>
                <a:ext cx="32040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2469" name="Input penna 2468">
                <a:extLst>
                  <a:ext uri="{FF2B5EF4-FFF2-40B4-BE49-F238E27FC236}">
                    <a16:creationId xmlns:a16="http://schemas.microsoft.com/office/drawing/2014/main" id="{DF237653-77AA-80BE-EF75-45EA74174979}"/>
                  </a:ext>
                </a:extLst>
              </p14:cNvPr>
              <p14:cNvContentPartPr/>
              <p14:nvPr/>
            </p14:nvContentPartPr>
            <p14:xfrm>
              <a:off x="521789" y="944570"/>
              <a:ext cx="303120" cy="283680"/>
            </p14:xfrm>
          </p:contentPart>
        </mc:Choice>
        <mc:Fallback>
          <p:pic>
            <p:nvPicPr>
              <p:cNvPr id="2469" name="Input penna 2468">
                <a:extLst>
                  <a:ext uri="{FF2B5EF4-FFF2-40B4-BE49-F238E27FC236}">
                    <a16:creationId xmlns:a16="http://schemas.microsoft.com/office/drawing/2014/main" id="{DF237653-77AA-80BE-EF75-45EA74174979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514229" y="937010"/>
                <a:ext cx="318240" cy="29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73" name="Gruppo 2472">
            <a:extLst>
              <a:ext uri="{FF2B5EF4-FFF2-40B4-BE49-F238E27FC236}">
                <a16:creationId xmlns:a16="http://schemas.microsoft.com/office/drawing/2014/main" id="{A1B4AF53-7BB6-B9F0-AAB7-180B52D1E10C}"/>
              </a:ext>
            </a:extLst>
          </p:cNvPr>
          <p:cNvGrpSpPr/>
          <p:nvPr/>
        </p:nvGrpSpPr>
        <p:grpSpPr>
          <a:xfrm>
            <a:off x="886431" y="945637"/>
            <a:ext cx="148320" cy="317160"/>
            <a:chOff x="886431" y="945637"/>
            <a:chExt cx="148320" cy="31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470" name="Input penna 2469">
                  <a:extLst>
                    <a:ext uri="{FF2B5EF4-FFF2-40B4-BE49-F238E27FC236}">
                      <a16:creationId xmlns:a16="http://schemas.microsoft.com/office/drawing/2014/main" id="{1EF98DC9-8EAA-CC7B-324C-9952664BD6D0}"/>
                    </a:ext>
                  </a:extLst>
                </p14:cNvPr>
                <p14:cNvContentPartPr/>
                <p14:nvPr/>
              </p14:nvContentPartPr>
              <p14:xfrm>
                <a:off x="886431" y="945637"/>
                <a:ext cx="32760" cy="317160"/>
              </p14:xfrm>
            </p:contentPart>
          </mc:Choice>
          <mc:Fallback>
            <p:pic>
              <p:nvPicPr>
                <p:cNvPr id="2470" name="Input penna 2469">
                  <a:extLst>
                    <a:ext uri="{FF2B5EF4-FFF2-40B4-BE49-F238E27FC236}">
                      <a16:creationId xmlns:a16="http://schemas.microsoft.com/office/drawing/2014/main" id="{1EF98DC9-8EAA-CC7B-324C-9952664BD6D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78871" y="938077"/>
                  <a:ext cx="4788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471" name="Input penna 2470">
                  <a:extLst>
                    <a:ext uri="{FF2B5EF4-FFF2-40B4-BE49-F238E27FC236}">
                      <a16:creationId xmlns:a16="http://schemas.microsoft.com/office/drawing/2014/main" id="{C85FC88B-210A-ABB8-A322-E9977C097929}"/>
                    </a:ext>
                  </a:extLst>
                </p14:cNvPr>
                <p14:cNvContentPartPr/>
                <p14:nvPr/>
              </p14:nvContentPartPr>
              <p14:xfrm>
                <a:off x="903351" y="1096477"/>
                <a:ext cx="131400" cy="9720"/>
              </p14:xfrm>
            </p:contentPart>
          </mc:Choice>
          <mc:Fallback>
            <p:pic>
              <p:nvPicPr>
                <p:cNvPr id="2471" name="Input penna 2470">
                  <a:extLst>
                    <a:ext uri="{FF2B5EF4-FFF2-40B4-BE49-F238E27FC236}">
                      <a16:creationId xmlns:a16="http://schemas.microsoft.com/office/drawing/2014/main" id="{C85FC88B-210A-ABB8-A322-E9977C09792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95791" y="1088917"/>
                  <a:ext cx="14652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78" name="Gruppo 2477">
            <a:extLst>
              <a:ext uri="{FF2B5EF4-FFF2-40B4-BE49-F238E27FC236}">
                <a16:creationId xmlns:a16="http://schemas.microsoft.com/office/drawing/2014/main" id="{6331B051-24CC-C34D-4005-F1E4D8E84603}"/>
              </a:ext>
            </a:extLst>
          </p:cNvPr>
          <p:cNvGrpSpPr/>
          <p:nvPr/>
        </p:nvGrpSpPr>
        <p:grpSpPr>
          <a:xfrm>
            <a:off x="1638831" y="886957"/>
            <a:ext cx="403560" cy="316800"/>
            <a:chOff x="1638831" y="886957"/>
            <a:chExt cx="40356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474" name="Input penna 2473">
                  <a:extLst>
                    <a:ext uri="{FF2B5EF4-FFF2-40B4-BE49-F238E27FC236}">
                      <a16:creationId xmlns:a16="http://schemas.microsoft.com/office/drawing/2014/main" id="{86024CB3-22E7-553A-AA7E-C26575E38461}"/>
                    </a:ext>
                  </a:extLst>
                </p14:cNvPr>
                <p14:cNvContentPartPr/>
                <p14:nvPr/>
              </p14:nvContentPartPr>
              <p14:xfrm>
                <a:off x="1638831" y="919357"/>
                <a:ext cx="155160" cy="261720"/>
              </p14:xfrm>
            </p:contentPart>
          </mc:Choice>
          <mc:Fallback>
            <p:pic>
              <p:nvPicPr>
                <p:cNvPr id="2474" name="Input penna 2473">
                  <a:extLst>
                    <a:ext uri="{FF2B5EF4-FFF2-40B4-BE49-F238E27FC236}">
                      <a16:creationId xmlns:a16="http://schemas.microsoft.com/office/drawing/2014/main" id="{86024CB3-22E7-553A-AA7E-C26575E3846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631271" y="911797"/>
                  <a:ext cx="17028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475" name="Input penna 2474">
                  <a:extLst>
                    <a:ext uri="{FF2B5EF4-FFF2-40B4-BE49-F238E27FC236}">
                      <a16:creationId xmlns:a16="http://schemas.microsoft.com/office/drawing/2014/main" id="{EE0BC0D4-CAD4-CCC3-189E-4D1D458D9A00}"/>
                    </a:ext>
                  </a:extLst>
                </p14:cNvPr>
                <p14:cNvContentPartPr/>
                <p14:nvPr/>
              </p14:nvContentPartPr>
              <p14:xfrm>
                <a:off x="1869231" y="886957"/>
                <a:ext cx="37080" cy="316800"/>
              </p14:xfrm>
            </p:contentPart>
          </mc:Choice>
          <mc:Fallback>
            <p:pic>
              <p:nvPicPr>
                <p:cNvPr id="2475" name="Input penna 2474">
                  <a:extLst>
                    <a:ext uri="{FF2B5EF4-FFF2-40B4-BE49-F238E27FC236}">
                      <a16:creationId xmlns:a16="http://schemas.microsoft.com/office/drawing/2014/main" id="{EE0BC0D4-CAD4-CCC3-189E-4D1D458D9A0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861671" y="879397"/>
                  <a:ext cx="5220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476" name="Input penna 2475">
                  <a:extLst>
                    <a:ext uri="{FF2B5EF4-FFF2-40B4-BE49-F238E27FC236}">
                      <a16:creationId xmlns:a16="http://schemas.microsoft.com/office/drawing/2014/main" id="{C9D907B7-DC93-1BB7-0B8D-6C495D324D5B}"/>
                    </a:ext>
                  </a:extLst>
                </p14:cNvPr>
                <p14:cNvContentPartPr/>
                <p14:nvPr/>
              </p14:nvContentPartPr>
              <p14:xfrm>
                <a:off x="1901631" y="1056517"/>
                <a:ext cx="140760" cy="14760"/>
              </p14:xfrm>
            </p:contentPart>
          </mc:Choice>
          <mc:Fallback>
            <p:pic>
              <p:nvPicPr>
                <p:cNvPr id="2476" name="Input penna 2475">
                  <a:extLst>
                    <a:ext uri="{FF2B5EF4-FFF2-40B4-BE49-F238E27FC236}">
                      <a16:creationId xmlns:a16="http://schemas.microsoft.com/office/drawing/2014/main" id="{C9D907B7-DC93-1BB7-0B8D-6C495D324D5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894071" y="1048957"/>
                  <a:ext cx="155880" cy="2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2479" name="Input penna 2478">
                <a:extLst>
                  <a:ext uri="{FF2B5EF4-FFF2-40B4-BE49-F238E27FC236}">
                    <a16:creationId xmlns:a16="http://schemas.microsoft.com/office/drawing/2014/main" id="{63AA0111-68A3-7105-C435-65E768201150}"/>
                  </a:ext>
                </a:extLst>
              </p14:cNvPr>
              <p14:cNvContentPartPr/>
              <p14:nvPr/>
            </p14:nvContentPartPr>
            <p14:xfrm>
              <a:off x="6461280" y="2462178"/>
              <a:ext cx="349560" cy="136800"/>
            </p14:xfrm>
          </p:contentPart>
        </mc:Choice>
        <mc:Fallback>
          <p:pic>
            <p:nvPicPr>
              <p:cNvPr id="2479" name="Input penna 2478">
                <a:extLst>
                  <a:ext uri="{FF2B5EF4-FFF2-40B4-BE49-F238E27FC236}">
                    <a16:creationId xmlns:a16="http://schemas.microsoft.com/office/drawing/2014/main" id="{63AA0111-68A3-7105-C435-65E768201150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6407280" y="2354538"/>
                <a:ext cx="45720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2480" name="Input penna 2479">
                <a:extLst>
                  <a:ext uri="{FF2B5EF4-FFF2-40B4-BE49-F238E27FC236}">
                    <a16:creationId xmlns:a16="http://schemas.microsoft.com/office/drawing/2014/main" id="{6CC76032-3AAD-F106-8ECD-9C8701A32F6C}"/>
                  </a:ext>
                </a:extLst>
              </p14:cNvPr>
              <p14:cNvContentPartPr/>
              <p14:nvPr/>
            </p14:nvContentPartPr>
            <p14:xfrm>
              <a:off x="5497200" y="2117658"/>
              <a:ext cx="365400" cy="30600"/>
            </p14:xfrm>
          </p:contentPart>
        </mc:Choice>
        <mc:Fallback>
          <p:pic>
            <p:nvPicPr>
              <p:cNvPr id="2480" name="Input penna 2479">
                <a:extLst>
                  <a:ext uri="{FF2B5EF4-FFF2-40B4-BE49-F238E27FC236}">
                    <a16:creationId xmlns:a16="http://schemas.microsoft.com/office/drawing/2014/main" id="{6CC76032-3AAD-F106-8ECD-9C8701A32F6C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5443200" y="2009658"/>
                <a:ext cx="473040" cy="24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88" name="Gruppo 2487">
            <a:extLst>
              <a:ext uri="{FF2B5EF4-FFF2-40B4-BE49-F238E27FC236}">
                <a16:creationId xmlns:a16="http://schemas.microsoft.com/office/drawing/2014/main" id="{49F40949-B3B4-0EFC-4FB5-D3B5D0196243}"/>
              </a:ext>
            </a:extLst>
          </p:cNvPr>
          <p:cNvGrpSpPr/>
          <p:nvPr/>
        </p:nvGrpSpPr>
        <p:grpSpPr>
          <a:xfrm>
            <a:off x="439311" y="5237834"/>
            <a:ext cx="915120" cy="248040"/>
            <a:chOff x="439311" y="5237834"/>
            <a:chExt cx="915120" cy="24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481" name="Input penna 2480">
                  <a:extLst>
                    <a:ext uri="{FF2B5EF4-FFF2-40B4-BE49-F238E27FC236}">
                      <a16:creationId xmlns:a16="http://schemas.microsoft.com/office/drawing/2014/main" id="{3978A358-0728-4C93-22D4-FCED33CABEB9}"/>
                    </a:ext>
                  </a:extLst>
                </p14:cNvPr>
                <p14:cNvContentPartPr/>
                <p14:nvPr/>
              </p14:nvContentPartPr>
              <p14:xfrm>
                <a:off x="439311" y="5261954"/>
                <a:ext cx="155880" cy="223920"/>
              </p14:xfrm>
            </p:contentPart>
          </mc:Choice>
          <mc:Fallback>
            <p:pic>
              <p:nvPicPr>
                <p:cNvPr id="2481" name="Input penna 2480">
                  <a:extLst>
                    <a:ext uri="{FF2B5EF4-FFF2-40B4-BE49-F238E27FC236}">
                      <a16:creationId xmlns:a16="http://schemas.microsoft.com/office/drawing/2014/main" id="{3978A358-0728-4C93-22D4-FCED33CABEB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31751" y="5254394"/>
                  <a:ext cx="1710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482" name="Input penna 2481">
                  <a:extLst>
                    <a:ext uri="{FF2B5EF4-FFF2-40B4-BE49-F238E27FC236}">
                      <a16:creationId xmlns:a16="http://schemas.microsoft.com/office/drawing/2014/main" id="{32794FE9-5DF4-79A9-2126-B62F37169D32}"/>
                    </a:ext>
                  </a:extLst>
                </p14:cNvPr>
                <p14:cNvContentPartPr/>
                <p14:nvPr/>
              </p14:nvContentPartPr>
              <p14:xfrm>
                <a:off x="693111" y="5245394"/>
                <a:ext cx="137160" cy="224280"/>
              </p14:xfrm>
            </p:contentPart>
          </mc:Choice>
          <mc:Fallback>
            <p:pic>
              <p:nvPicPr>
                <p:cNvPr id="2482" name="Input penna 2481">
                  <a:extLst>
                    <a:ext uri="{FF2B5EF4-FFF2-40B4-BE49-F238E27FC236}">
                      <a16:creationId xmlns:a16="http://schemas.microsoft.com/office/drawing/2014/main" id="{32794FE9-5DF4-79A9-2126-B62F37169D3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85551" y="5237834"/>
                  <a:ext cx="1522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483" name="Input penna 2482">
                  <a:extLst>
                    <a:ext uri="{FF2B5EF4-FFF2-40B4-BE49-F238E27FC236}">
                      <a16:creationId xmlns:a16="http://schemas.microsoft.com/office/drawing/2014/main" id="{F24F3C92-79BE-FB1A-2C28-02320483BFB6}"/>
                    </a:ext>
                  </a:extLst>
                </p14:cNvPr>
                <p14:cNvContentPartPr/>
                <p14:nvPr/>
              </p14:nvContentPartPr>
              <p14:xfrm>
                <a:off x="747831" y="5373194"/>
                <a:ext cx="119160" cy="17640"/>
              </p14:xfrm>
            </p:contentPart>
          </mc:Choice>
          <mc:Fallback>
            <p:pic>
              <p:nvPicPr>
                <p:cNvPr id="2483" name="Input penna 2482">
                  <a:extLst>
                    <a:ext uri="{FF2B5EF4-FFF2-40B4-BE49-F238E27FC236}">
                      <a16:creationId xmlns:a16="http://schemas.microsoft.com/office/drawing/2014/main" id="{F24F3C92-79BE-FB1A-2C28-02320483BFB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40271" y="5365634"/>
                  <a:ext cx="1342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484" name="Input penna 2483">
                  <a:extLst>
                    <a:ext uri="{FF2B5EF4-FFF2-40B4-BE49-F238E27FC236}">
                      <a16:creationId xmlns:a16="http://schemas.microsoft.com/office/drawing/2014/main" id="{561AB276-4EE5-1695-E840-D0F1BB7587FC}"/>
                    </a:ext>
                  </a:extLst>
                </p14:cNvPr>
                <p14:cNvContentPartPr/>
                <p14:nvPr/>
              </p14:nvContentPartPr>
              <p14:xfrm>
                <a:off x="986511" y="5266994"/>
                <a:ext cx="125640" cy="181800"/>
              </p14:xfrm>
            </p:contentPart>
          </mc:Choice>
          <mc:Fallback>
            <p:pic>
              <p:nvPicPr>
                <p:cNvPr id="2484" name="Input penna 2483">
                  <a:extLst>
                    <a:ext uri="{FF2B5EF4-FFF2-40B4-BE49-F238E27FC236}">
                      <a16:creationId xmlns:a16="http://schemas.microsoft.com/office/drawing/2014/main" id="{561AB276-4EE5-1695-E840-D0F1BB7587F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78951" y="5259434"/>
                  <a:ext cx="1407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485" name="Input penna 2484">
                  <a:extLst>
                    <a:ext uri="{FF2B5EF4-FFF2-40B4-BE49-F238E27FC236}">
                      <a16:creationId xmlns:a16="http://schemas.microsoft.com/office/drawing/2014/main" id="{70EDA4D7-50F1-4BDB-0CD7-817D2A252271}"/>
                    </a:ext>
                  </a:extLst>
                </p14:cNvPr>
                <p14:cNvContentPartPr/>
                <p14:nvPr/>
              </p14:nvContentPartPr>
              <p14:xfrm>
                <a:off x="1162551" y="5237834"/>
                <a:ext cx="156600" cy="210960"/>
              </p14:xfrm>
            </p:contentPart>
          </mc:Choice>
          <mc:Fallback>
            <p:pic>
              <p:nvPicPr>
                <p:cNvPr id="2485" name="Input penna 2484">
                  <a:extLst>
                    <a:ext uri="{FF2B5EF4-FFF2-40B4-BE49-F238E27FC236}">
                      <a16:creationId xmlns:a16="http://schemas.microsoft.com/office/drawing/2014/main" id="{70EDA4D7-50F1-4BDB-0CD7-817D2A25227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154991" y="5230274"/>
                  <a:ext cx="17172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486" name="Input penna 2485">
                  <a:extLst>
                    <a:ext uri="{FF2B5EF4-FFF2-40B4-BE49-F238E27FC236}">
                      <a16:creationId xmlns:a16="http://schemas.microsoft.com/office/drawing/2014/main" id="{CCF79550-742B-59EC-6361-A25E018E6866}"/>
                    </a:ext>
                  </a:extLst>
                </p14:cNvPr>
                <p14:cNvContentPartPr/>
                <p14:nvPr/>
              </p14:nvContentPartPr>
              <p14:xfrm>
                <a:off x="1207191" y="5353754"/>
                <a:ext cx="147240" cy="15120"/>
              </p14:xfrm>
            </p:contentPart>
          </mc:Choice>
          <mc:Fallback>
            <p:pic>
              <p:nvPicPr>
                <p:cNvPr id="2486" name="Input penna 2485">
                  <a:extLst>
                    <a:ext uri="{FF2B5EF4-FFF2-40B4-BE49-F238E27FC236}">
                      <a16:creationId xmlns:a16="http://schemas.microsoft.com/office/drawing/2014/main" id="{CCF79550-742B-59EC-6361-A25E018E686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199631" y="5346194"/>
                  <a:ext cx="16236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07" name="Gruppo 2506">
            <a:extLst>
              <a:ext uri="{FF2B5EF4-FFF2-40B4-BE49-F238E27FC236}">
                <a16:creationId xmlns:a16="http://schemas.microsoft.com/office/drawing/2014/main" id="{9BCA7DC9-58B7-90ED-DFCB-7A73FA4094D1}"/>
              </a:ext>
            </a:extLst>
          </p:cNvPr>
          <p:cNvGrpSpPr/>
          <p:nvPr/>
        </p:nvGrpSpPr>
        <p:grpSpPr>
          <a:xfrm>
            <a:off x="460191" y="5825714"/>
            <a:ext cx="255240" cy="224280"/>
            <a:chOff x="460191" y="5825714"/>
            <a:chExt cx="25524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489" name="Input penna 2488">
                  <a:extLst>
                    <a:ext uri="{FF2B5EF4-FFF2-40B4-BE49-F238E27FC236}">
                      <a16:creationId xmlns:a16="http://schemas.microsoft.com/office/drawing/2014/main" id="{0AFFD3AB-EE31-E7DB-22E7-DF7DF2C30A14}"/>
                    </a:ext>
                  </a:extLst>
                </p14:cNvPr>
                <p14:cNvContentPartPr/>
                <p14:nvPr/>
              </p14:nvContentPartPr>
              <p14:xfrm>
                <a:off x="460191" y="5839394"/>
                <a:ext cx="149400" cy="210600"/>
              </p14:xfrm>
            </p:contentPart>
          </mc:Choice>
          <mc:Fallback>
            <p:pic>
              <p:nvPicPr>
                <p:cNvPr id="2489" name="Input penna 2488">
                  <a:extLst>
                    <a:ext uri="{FF2B5EF4-FFF2-40B4-BE49-F238E27FC236}">
                      <a16:creationId xmlns:a16="http://schemas.microsoft.com/office/drawing/2014/main" id="{0AFFD3AB-EE31-E7DB-22E7-DF7DF2C30A1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52631" y="5831834"/>
                  <a:ext cx="1645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490" name="Input penna 2489">
                  <a:extLst>
                    <a:ext uri="{FF2B5EF4-FFF2-40B4-BE49-F238E27FC236}">
                      <a16:creationId xmlns:a16="http://schemas.microsoft.com/office/drawing/2014/main" id="{40D64FFA-78DE-2F31-AC0C-B36A6B41C4B2}"/>
                    </a:ext>
                  </a:extLst>
                </p14:cNvPr>
                <p14:cNvContentPartPr/>
                <p14:nvPr/>
              </p14:nvContentPartPr>
              <p14:xfrm>
                <a:off x="636591" y="5825714"/>
                <a:ext cx="21960" cy="203400"/>
              </p14:xfrm>
            </p:contentPart>
          </mc:Choice>
          <mc:Fallback>
            <p:pic>
              <p:nvPicPr>
                <p:cNvPr id="2490" name="Input penna 2489">
                  <a:extLst>
                    <a:ext uri="{FF2B5EF4-FFF2-40B4-BE49-F238E27FC236}">
                      <a16:creationId xmlns:a16="http://schemas.microsoft.com/office/drawing/2014/main" id="{40D64FFA-78DE-2F31-AC0C-B36A6B41C4B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29031" y="5818154"/>
                  <a:ext cx="3708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491" name="Input penna 2490">
                  <a:extLst>
                    <a:ext uri="{FF2B5EF4-FFF2-40B4-BE49-F238E27FC236}">
                      <a16:creationId xmlns:a16="http://schemas.microsoft.com/office/drawing/2014/main" id="{80BB8B28-8723-BB37-30A8-2416BBC4A331}"/>
                    </a:ext>
                  </a:extLst>
                </p14:cNvPr>
                <p14:cNvContentPartPr/>
                <p14:nvPr/>
              </p14:nvContentPartPr>
              <p14:xfrm>
                <a:off x="653511" y="5929754"/>
                <a:ext cx="61920" cy="6480"/>
              </p14:xfrm>
            </p:contentPart>
          </mc:Choice>
          <mc:Fallback>
            <p:pic>
              <p:nvPicPr>
                <p:cNvPr id="2491" name="Input penna 2490">
                  <a:extLst>
                    <a:ext uri="{FF2B5EF4-FFF2-40B4-BE49-F238E27FC236}">
                      <a16:creationId xmlns:a16="http://schemas.microsoft.com/office/drawing/2014/main" id="{80BB8B28-8723-BB37-30A8-2416BBC4A33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45951" y="5922194"/>
                  <a:ext cx="7704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05" name="Gruppo 2504">
            <a:extLst>
              <a:ext uri="{FF2B5EF4-FFF2-40B4-BE49-F238E27FC236}">
                <a16:creationId xmlns:a16="http://schemas.microsoft.com/office/drawing/2014/main" id="{21C2BD5F-1034-6C65-20F0-4FDB5AE0AB9D}"/>
              </a:ext>
            </a:extLst>
          </p:cNvPr>
          <p:cNvGrpSpPr/>
          <p:nvPr/>
        </p:nvGrpSpPr>
        <p:grpSpPr>
          <a:xfrm>
            <a:off x="946191" y="5819234"/>
            <a:ext cx="233280" cy="216000"/>
            <a:chOff x="946191" y="5819234"/>
            <a:chExt cx="233280" cy="21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492" name="Input penna 2491">
                  <a:extLst>
                    <a:ext uri="{FF2B5EF4-FFF2-40B4-BE49-F238E27FC236}">
                      <a16:creationId xmlns:a16="http://schemas.microsoft.com/office/drawing/2014/main" id="{911D1ADA-ADE5-F308-5E49-6BFAFB9FFA79}"/>
                    </a:ext>
                  </a:extLst>
                </p14:cNvPr>
                <p14:cNvContentPartPr/>
                <p14:nvPr/>
              </p14:nvContentPartPr>
              <p14:xfrm>
                <a:off x="946191" y="5819234"/>
                <a:ext cx="105480" cy="194040"/>
              </p14:xfrm>
            </p:contentPart>
          </mc:Choice>
          <mc:Fallback>
            <p:pic>
              <p:nvPicPr>
                <p:cNvPr id="2492" name="Input penna 2491">
                  <a:extLst>
                    <a:ext uri="{FF2B5EF4-FFF2-40B4-BE49-F238E27FC236}">
                      <a16:creationId xmlns:a16="http://schemas.microsoft.com/office/drawing/2014/main" id="{911D1ADA-ADE5-F308-5E49-6BFAFB9FFA7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38991" y="5811674"/>
                  <a:ext cx="1206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493" name="Input penna 2492">
                  <a:extLst>
                    <a:ext uri="{FF2B5EF4-FFF2-40B4-BE49-F238E27FC236}">
                      <a16:creationId xmlns:a16="http://schemas.microsoft.com/office/drawing/2014/main" id="{996BB254-C331-232C-4114-BF414C5FF75B}"/>
                    </a:ext>
                  </a:extLst>
                </p14:cNvPr>
                <p14:cNvContentPartPr/>
                <p14:nvPr/>
              </p14:nvContentPartPr>
              <p14:xfrm>
                <a:off x="1084791" y="5840114"/>
                <a:ext cx="34200" cy="195120"/>
              </p14:xfrm>
            </p:contentPart>
          </mc:Choice>
          <mc:Fallback>
            <p:pic>
              <p:nvPicPr>
                <p:cNvPr id="2493" name="Input penna 2492">
                  <a:extLst>
                    <a:ext uri="{FF2B5EF4-FFF2-40B4-BE49-F238E27FC236}">
                      <a16:creationId xmlns:a16="http://schemas.microsoft.com/office/drawing/2014/main" id="{996BB254-C331-232C-4114-BF414C5FF75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77231" y="5832554"/>
                  <a:ext cx="493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494" name="Input penna 2493">
                  <a:extLst>
                    <a:ext uri="{FF2B5EF4-FFF2-40B4-BE49-F238E27FC236}">
                      <a16:creationId xmlns:a16="http://schemas.microsoft.com/office/drawing/2014/main" id="{03AAD08C-A3A7-2C84-A24D-68B782ED1725}"/>
                    </a:ext>
                  </a:extLst>
                </p14:cNvPr>
                <p14:cNvContentPartPr/>
                <p14:nvPr/>
              </p14:nvContentPartPr>
              <p14:xfrm>
                <a:off x="1103871" y="5937314"/>
                <a:ext cx="75600" cy="6840"/>
              </p14:xfrm>
            </p:contentPart>
          </mc:Choice>
          <mc:Fallback>
            <p:pic>
              <p:nvPicPr>
                <p:cNvPr id="2494" name="Input penna 2493">
                  <a:extLst>
                    <a:ext uri="{FF2B5EF4-FFF2-40B4-BE49-F238E27FC236}">
                      <a16:creationId xmlns:a16="http://schemas.microsoft.com/office/drawing/2014/main" id="{03AAD08C-A3A7-2C84-A24D-68B782ED172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96311" y="5929754"/>
                  <a:ext cx="9072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7" name="Gruppo 2516">
            <a:extLst>
              <a:ext uri="{FF2B5EF4-FFF2-40B4-BE49-F238E27FC236}">
                <a16:creationId xmlns:a16="http://schemas.microsoft.com/office/drawing/2014/main" id="{C62C4A02-F7AC-8FB5-7EAD-78B82F7FD905}"/>
              </a:ext>
            </a:extLst>
          </p:cNvPr>
          <p:cNvGrpSpPr/>
          <p:nvPr/>
        </p:nvGrpSpPr>
        <p:grpSpPr>
          <a:xfrm>
            <a:off x="516711" y="6198674"/>
            <a:ext cx="218160" cy="117720"/>
            <a:chOff x="516711" y="6198674"/>
            <a:chExt cx="218160" cy="11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508" name="Input penna 2507">
                  <a:extLst>
                    <a:ext uri="{FF2B5EF4-FFF2-40B4-BE49-F238E27FC236}">
                      <a16:creationId xmlns:a16="http://schemas.microsoft.com/office/drawing/2014/main" id="{F7867414-7074-EC41-4AD1-03D6887E2178}"/>
                    </a:ext>
                  </a:extLst>
                </p14:cNvPr>
                <p14:cNvContentPartPr/>
                <p14:nvPr/>
              </p14:nvContentPartPr>
              <p14:xfrm>
                <a:off x="516711" y="6221714"/>
                <a:ext cx="89640" cy="86400"/>
              </p14:xfrm>
            </p:contentPart>
          </mc:Choice>
          <mc:Fallback>
            <p:pic>
              <p:nvPicPr>
                <p:cNvPr id="2508" name="Input penna 2507">
                  <a:extLst>
                    <a:ext uri="{FF2B5EF4-FFF2-40B4-BE49-F238E27FC236}">
                      <a16:creationId xmlns:a16="http://schemas.microsoft.com/office/drawing/2014/main" id="{F7867414-7074-EC41-4AD1-03D6887E2178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09151" y="6214154"/>
                  <a:ext cx="104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509" name="Input penna 2508">
                  <a:extLst>
                    <a:ext uri="{FF2B5EF4-FFF2-40B4-BE49-F238E27FC236}">
                      <a16:creationId xmlns:a16="http://schemas.microsoft.com/office/drawing/2014/main" id="{838A6F34-7C4D-128F-056B-35DA920D4A36}"/>
                    </a:ext>
                  </a:extLst>
                </p14:cNvPr>
                <p14:cNvContentPartPr/>
                <p14:nvPr/>
              </p14:nvContentPartPr>
              <p14:xfrm>
                <a:off x="630111" y="6198674"/>
                <a:ext cx="66240" cy="117720"/>
              </p14:xfrm>
            </p:contentPart>
          </mc:Choice>
          <mc:Fallback>
            <p:pic>
              <p:nvPicPr>
                <p:cNvPr id="2509" name="Input penna 2508">
                  <a:extLst>
                    <a:ext uri="{FF2B5EF4-FFF2-40B4-BE49-F238E27FC236}">
                      <a16:creationId xmlns:a16="http://schemas.microsoft.com/office/drawing/2014/main" id="{838A6F34-7C4D-128F-056B-35DA920D4A3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22551" y="6191114"/>
                  <a:ext cx="81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510" name="Input penna 2509">
                  <a:extLst>
                    <a:ext uri="{FF2B5EF4-FFF2-40B4-BE49-F238E27FC236}">
                      <a16:creationId xmlns:a16="http://schemas.microsoft.com/office/drawing/2014/main" id="{5BAFE4CD-D977-AF89-7C61-7E200F6FA017}"/>
                    </a:ext>
                  </a:extLst>
                </p14:cNvPr>
                <p14:cNvContentPartPr/>
                <p14:nvPr/>
              </p14:nvContentPartPr>
              <p14:xfrm>
                <a:off x="649551" y="6252314"/>
                <a:ext cx="85320" cy="32040"/>
              </p14:xfrm>
            </p:contentPart>
          </mc:Choice>
          <mc:Fallback>
            <p:pic>
              <p:nvPicPr>
                <p:cNvPr id="2510" name="Input penna 2509">
                  <a:extLst>
                    <a:ext uri="{FF2B5EF4-FFF2-40B4-BE49-F238E27FC236}">
                      <a16:creationId xmlns:a16="http://schemas.microsoft.com/office/drawing/2014/main" id="{5BAFE4CD-D977-AF89-7C61-7E200F6FA01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41991" y="6244754"/>
                  <a:ext cx="10044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5" name="Gruppo 2514">
            <a:extLst>
              <a:ext uri="{FF2B5EF4-FFF2-40B4-BE49-F238E27FC236}">
                <a16:creationId xmlns:a16="http://schemas.microsoft.com/office/drawing/2014/main" id="{66727699-424B-618D-23B0-5DAF1CCB652A}"/>
              </a:ext>
            </a:extLst>
          </p:cNvPr>
          <p:cNvGrpSpPr/>
          <p:nvPr/>
        </p:nvGrpSpPr>
        <p:grpSpPr>
          <a:xfrm>
            <a:off x="933591" y="6149714"/>
            <a:ext cx="225360" cy="139680"/>
            <a:chOff x="933591" y="6149714"/>
            <a:chExt cx="225360" cy="13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511" name="Input penna 2510">
                  <a:extLst>
                    <a:ext uri="{FF2B5EF4-FFF2-40B4-BE49-F238E27FC236}">
                      <a16:creationId xmlns:a16="http://schemas.microsoft.com/office/drawing/2014/main" id="{D6581FC7-DAA6-2660-E9A3-D5E07AEBA2DD}"/>
                    </a:ext>
                  </a:extLst>
                </p14:cNvPr>
                <p14:cNvContentPartPr/>
                <p14:nvPr/>
              </p14:nvContentPartPr>
              <p14:xfrm>
                <a:off x="933591" y="6178514"/>
                <a:ext cx="88920" cy="110880"/>
              </p14:xfrm>
            </p:contentPart>
          </mc:Choice>
          <mc:Fallback>
            <p:pic>
              <p:nvPicPr>
                <p:cNvPr id="2511" name="Input penna 2510">
                  <a:extLst>
                    <a:ext uri="{FF2B5EF4-FFF2-40B4-BE49-F238E27FC236}">
                      <a16:creationId xmlns:a16="http://schemas.microsoft.com/office/drawing/2014/main" id="{D6581FC7-DAA6-2660-E9A3-D5E07AEBA2D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26391" y="6170954"/>
                  <a:ext cx="1036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512" name="Input penna 2511">
                  <a:extLst>
                    <a:ext uri="{FF2B5EF4-FFF2-40B4-BE49-F238E27FC236}">
                      <a16:creationId xmlns:a16="http://schemas.microsoft.com/office/drawing/2014/main" id="{33E1C7C6-4F95-A4A7-5DF9-F4D6C35E1CBB}"/>
                    </a:ext>
                  </a:extLst>
                </p14:cNvPr>
                <p14:cNvContentPartPr/>
                <p14:nvPr/>
              </p14:nvContentPartPr>
              <p14:xfrm>
                <a:off x="1047711" y="6149714"/>
                <a:ext cx="79560" cy="126720"/>
              </p14:xfrm>
            </p:contentPart>
          </mc:Choice>
          <mc:Fallback>
            <p:pic>
              <p:nvPicPr>
                <p:cNvPr id="2512" name="Input penna 2511">
                  <a:extLst>
                    <a:ext uri="{FF2B5EF4-FFF2-40B4-BE49-F238E27FC236}">
                      <a16:creationId xmlns:a16="http://schemas.microsoft.com/office/drawing/2014/main" id="{33E1C7C6-4F95-A4A7-5DF9-F4D6C35E1CBB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040151" y="6142154"/>
                  <a:ext cx="946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513" name="Input penna 2512">
                  <a:extLst>
                    <a:ext uri="{FF2B5EF4-FFF2-40B4-BE49-F238E27FC236}">
                      <a16:creationId xmlns:a16="http://schemas.microsoft.com/office/drawing/2014/main" id="{64FD1DC7-F74F-E1B8-3525-591631715DA9}"/>
                    </a:ext>
                  </a:extLst>
                </p14:cNvPr>
                <p14:cNvContentPartPr/>
                <p14:nvPr/>
              </p14:nvContentPartPr>
              <p14:xfrm>
                <a:off x="1075791" y="6214514"/>
                <a:ext cx="83160" cy="37080"/>
              </p14:xfrm>
            </p:contentPart>
          </mc:Choice>
          <mc:Fallback>
            <p:pic>
              <p:nvPicPr>
                <p:cNvPr id="2513" name="Input penna 2512">
                  <a:extLst>
                    <a:ext uri="{FF2B5EF4-FFF2-40B4-BE49-F238E27FC236}">
                      <a16:creationId xmlns:a16="http://schemas.microsoft.com/office/drawing/2014/main" id="{64FD1DC7-F74F-E1B8-3525-591631715DA9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068231" y="6206954"/>
                  <a:ext cx="97920" cy="5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2518" name="Input penna 2517">
                <a:extLst>
                  <a:ext uri="{FF2B5EF4-FFF2-40B4-BE49-F238E27FC236}">
                    <a16:creationId xmlns:a16="http://schemas.microsoft.com/office/drawing/2014/main" id="{C7AB6921-DDEC-A1FB-3C3C-F12142D02D24}"/>
                  </a:ext>
                </a:extLst>
              </p14:cNvPr>
              <p14:cNvContentPartPr/>
              <p14:nvPr/>
            </p14:nvContentPartPr>
            <p14:xfrm>
              <a:off x="1459551" y="5641394"/>
              <a:ext cx="505080" cy="493200"/>
            </p14:xfrm>
          </p:contentPart>
        </mc:Choice>
        <mc:Fallback>
          <p:pic>
            <p:nvPicPr>
              <p:cNvPr id="2518" name="Input penna 2517">
                <a:extLst>
                  <a:ext uri="{FF2B5EF4-FFF2-40B4-BE49-F238E27FC236}">
                    <a16:creationId xmlns:a16="http://schemas.microsoft.com/office/drawing/2014/main" id="{C7AB6921-DDEC-A1FB-3C3C-F12142D02D24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1451991" y="5633834"/>
                <a:ext cx="520200" cy="50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82" name="Gruppo 2581">
            <a:extLst>
              <a:ext uri="{FF2B5EF4-FFF2-40B4-BE49-F238E27FC236}">
                <a16:creationId xmlns:a16="http://schemas.microsoft.com/office/drawing/2014/main" id="{D7C4AC6B-47E3-29DC-66BE-5ADAEF88A938}"/>
              </a:ext>
            </a:extLst>
          </p:cNvPr>
          <p:cNvGrpSpPr/>
          <p:nvPr/>
        </p:nvGrpSpPr>
        <p:grpSpPr>
          <a:xfrm>
            <a:off x="4573938" y="5966474"/>
            <a:ext cx="676080" cy="211320"/>
            <a:chOff x="4573938" y="5966474"/>
            <a:chExt cx="67608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564" name="Input penna 2563">
                  <a:extLst>
                    <a:ext uri="{FF2B5EF4-FFF2-40B4-BE49-F238E27FC236}">
                      <a16:creationId xmlns:a16="http://schemas.microsoft.com/office/drawing/2014/main" id="{9554E38F-F379-8CE0-60B9-FF0BFB04EBA7}"/>
                    </a:ext>
                  </a:extLst>
                </p14:cNvPr>
                <p14:cNvContentPartPr/>
                <p14:nvPr/>
              </p14:nvContentPartPr>
              <p14:xfrm>
                <a:off x="4573938" y="5999594"/>
                <a:ext cx="124560" cy="173880"/>
              </p14:xfrm>
            </p:contentPart>
          </mc:Choice>
          <mc:Fallback>
            <p:pic>
              <p:nvPicPr>
                <p:cNvPr id="2564" name="Input penna 2563">
                  <a:extLst>
                    <a:ext uri="{FF2B5EF4-FFF2-40B4-BE49-F238E27FC236}">
                      <a16:creationId xmlns:a16="http://schemas.microsoft.com/office/drawing/2014/main" id="{9554E38F-F379-8CE0-60B9-FF0BFB04EBA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566378" y="5992034"/>
                  <a:ext cx="1396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565" name="Input penna 2564">
                  <a:extLst>
                    <a:ext uri="{FF2B5EF4-FFF2-40B4-BE49-F238E27FC236}">
                      <a16:creationId xmlns:a16="http://schemas.microsoft.com/office/drawing/2014/main" id="{1D5D10D4-C199-D7EB-BAA2-3DD4AA979D68}"/>
                    </a:ext>
                  </a:extLst>
                </p14:cNvPr>
                <p14:cNvContentPartPr/>
                <p14:nvPr/>
              </p14:nvContentPartPr>
              <p14:xfrm>
                <a:off x="4770498" y="5966474"/>
                <a:ext cx="79560" cy="191520"/>
              </p14:xfrm>
            </p:contentPart>
          </mc:Choice>
          <mc:Fallback>
            <p:pic>
              <p:nvPicPr>
                <p:cNvPr id="2565" name="Input penna 2564">
                  <a:extLst>
                    <a:ext uri="{FF2B5EF4-FFF2-40B4-BE49-F238E27FC236}">
                      <a16:creationId xmlns:a16="http://schemas.microsoft.com/office/drawing/2014/main" id="{1D5D10D4-C199-D7EB-BAA2-3DD4AA979D6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762938" y="5959274"/>
                  <a:ext cx="946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566" name="Input penna 2565">
                  <a:extLst>
                    <a:ext uri="{FF2B5EF4-FFF2-40B4-BE49-F238E27FC236}">
                      <a16:creationId xmlns:a16="http://schemas.microsoft.com/office/drawing/2014/main" id="{C8C44EBD-CD3B-459C-7495-EB0369F64285}"/>
                    </a:ext>
                  </a:extLst>
                </p14:cNvPr>
                <p14:cNvContentPartPr/>
                <p14:nvPr/>
              </p14:nvContentPartPr>
              <p14:xfrm>
                <a:off x="4788138" y="6088874"/>
                <a:ext cx="118080" cy="16560"/>
              </p14:xfrm>
            </p:contentPart>
          </mc:Choice>
          <mc:Fallback>
            <p:pic>
              <p:nvPicPr>
                <p:cNvPr id="2566" name="Input penna 2565">
                  <a:extLst>
                    <a:ext uri="{FF2B5EF4-FFF2-40B4-BE49-F238E27FC236}">
                      <a16:creationId xmlns:a16="http://schemas.microsoft.com/office/drawing/2014/main" id="{C8C44EBD-CD3B-459C-7495-EB0369F6428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780578" y="6081314"/>
                  <a:ext cx="133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567" name="Input penna 2566">
                  <a:extLst>
                    <a:ext uri="{FF2B5EF4-FFF2-40B4-BE49-F238E27FC236}">
                      <a16:creationId xmlns:a16="http://schemas.microsoft.com/office/drawing/2014/main" id="{39FFAE30-9FD9-F489-36E6-102565FF480D}"/>
                    </a:ext>
                  </a:extLst>
                </p14:cNvPr>
                <p14:cNvContentPartPr/>
                <p14:nvPr/>
              </p14:nvContentPartPr>
              <p14:xfrm>
                <a:off x="4947258" y="5997074"/>
                <a:ext cx="124560" cy="180720"/>
              </p14:xfrm>
            </p:contentPart>
          </mc:Choice>
          <mc:Fallback>
            <p:pic>
              <p:nvPicPr>
                <p:cNvPr id="2567" name="Input penna 2566">
                  <a:extLst>
                    <a:ext uri="{FF2B5EF4-FFF2-40B4-BE49-F238E27FC236}">
                      <a16:creationId xmlns:a16="http://schemas.microsoft.com/office/drawing/2014/main" id="{39FFAE30-9FD9-F489-36E6-102565FF480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939698" y="5989514"/>
                  <a:ext cx="1396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568" name="Input penna 2567">
                  <a:extLst>
                    <a:ext uri="{FF2B5EF4-FFF2-40B4-BE49-F238E27FC236}">
                      <a16:creationId xmlns:a16="http://schemas.microsoft.com/office/drawing/2014/main" id="{EFAA9468-AA5F-ADC5-0B28-857B207A7BD9}"/>
                    </a:ext>
                  </a:extLst>
                </p14:cNvPr>
                <p14:cNvContentPartPr/>
                <p14:nvPr/>
              </p14:nvContentPartPr>
              <p14:xfrm>
                <a:off x="5092698" y="5984114"/>
                <a:ext cx="116640" cy="193320"/>
              </p14:xfrm>
            </p:contentPart>
          </mc:Choice>
          <mc:Fallback>
            <p:pic>
              <p:nvPicPr>
                <p:cNvPr id="2568" name="Input penna 2567">
                  <a:extLst>
                    <a:ext uri="{FF2B5EF4-FFF2-40B4-BE49-F238E27FC236}">
                      <a16:creationId xmlns:a16="http://schemas.microsoft.com/office/drawing/2014/main" id="{EFAA9468-AA5F-ADC5-0B28-857B207A7BD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085138" y="5976554"/>
                  <a:ext cx="1317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569" name="Input penna 2568">
                  <a:extLst>
                    <a:ext uri="{FF2B5EF4-FFF2-40B4-BE49-F238E27FC236}">
                      <a16:creationId xmlns:a16="http://schemas.microsoft.com/office/drawing/2014/main" id="{65012175-2995-307D-6F01-4EF214A5C882}"/>
                    </a:ext>
                  </a:extLst>
                </p14:cNvPr>
                <p14:cNvContentPartPr/>
                <p14:nvPr/>
              </p14:nvContentPartPr>
              <p14:xfrm>
                <a:off x="5126178" y="6082034"/>
                <a:ext cx="123840" cy="12240"/>
              </p14:xfrm>
            </p:contentPart>
          </mc:Choice>
          <mc:Fallback>
            <p:pic>
              <p:nvPicPr>
                <p:cNvPr id="2569" name="Input penna 2568">
                  <a:extLst>
                    <a:ext uri="{FF2B5EF4-FFF2-40B4-BE49-F238E27FC236}">
                      <a16:creationId xmlns:a16="http://schemas.microsoft.com/office/drawing/2014/main" id="{65012175-2995-307D-6F01-4EF214A5C88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118618" y="6074474"/>
                  <a:ext cx="13896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80" name="Gruppo 2579">
            <a:extLst>
              <a:ext uri="{FF2B5EF4-FFF2-40B4-BE49-F238E27FC236}">
                <a16:creationId xmlns:a16="http://schemas.microsoft.com/office/drawing/2014/main" id="{94F6D455-EBDC-769B-6DE4-60886D6E94BC}"/>
              </a:ext>
            </a:extLst>
          </p:cNvPr>
          <p:cNvGrpSpPr/>
          <p:nvPr/>
        </p:nvGrpSpPr>
        <p:grpSpPr>
          <a:xfrm>
            <a:off x="5469258" y="5992034"/>
            <a:ext cx="754200" cy="177120"/>
            <a:chOff x="5469258" y="5992034"/>
            <a:chExt cx="75420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570" name="Input penna 2569">
                  <a:extLst>
                    <a:ext uri="{FF2B5EF4-FFF2-40B4-BE49-F238E27FC236}">
                      <a16:creationId xmlns:a16="http://schemas.microsoft.com/office/drawing/2014/main" id="{C66C444E-4C06-1734-6374-3FC1B575990F}"/>
                    </a:ext>
                  </a:extLst>
                </p14:cNvPr>
                <p14:cNvContentPartPr/>
                <p14:nvPr/>
              </p14:nvContentPartPr>
              <p14:xfrm>
                <a:off x="5476818" y="6040634"/>
                <a:ext cx="70920" cy="16920"/>
              </p14:xfrm>
            </p:contentPart>
          </mc:Choice>
          <mc:Fallback>
            <p:pic>
              <p:nvPicPr>
                <p:cNvPr id="2570" name="Input penna 2569">
                  <a:extLst>
                    <a:ext uri="{FF2B5EF4-FFF2-40B4-BE49-F238E27FC236}">
                      <a16:creationId xmlns:a16="http://schemas.microsoft.com/office/drawing/2014/main" id="{C66C444E-4C06-1734-6374-3FC1B575990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469258" y="6033074"/>
                  <a:ext cx="85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571" name="Input penna 2570">
                  <a:extLst>
                    <a:ext uri="{FF2B5EF4-FFF2-40B4-BE49-F238E27FC236}">
                      <a16:creationId xmlns:a16="http://schemas.microsoft.com/office/drawing/2014/main" id="{2AB5B08B-246A-2EC4-896E-B0291E758D53}"/>
                    </a:ext>
                  </a:extLst>
                </p14:cNvPr>
                <p14:cNvContentPartPr/>
                <p14:nvPr/>
              </p14:nvContentPartPr>
              <p14:xfrm>
                <a:off x="5469258" y="6124154"/>
                <a:ext cx="101880" cy="9360"/>
              </p14:xfrm>
            </p:contentPart>
          </mc:Choice>
          <mc:Fallback>
            <p:pic>
              <p:nvPicPr>
                <p:cNvPr id="2571" name="Input penna 2570">
                  <a:extLst>
                    <a:ext uri="{FF2B5EF4-FFF2-40B4-BE49-F238E27FC236}">
                      <a16:creationId xmlns:a16="http://schemas.microsoft.com/office/drawing/2014/main" id="{2AB5B08B-246A-2EC4-896E-B0291E758D5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461698" y="6116594"/>
                  <a:ext cx="1170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572" name="Input penna 2571">
                  <a:extLst>
                    <a:ext uri="{FF2B5EF4-FFF2-40B4-BE49-F238E27FC236}">
                      <a16:creationId xmlns:a16="http://schemas.microsoft.com/office/drawing/2014/main" id="{19BE8A07-EECD-0912-0834-EA6B13051E0E}"/>
                    </a:ext>
                  </a:extLst>
                </p14:cNvPr>
                <p14:cNvContentPartPr/>
                <p14:nvPr/>
              </p14:nvContentPartPr>
              <p14:xfrm>
                <a:off x="5667618" y="6001754"/>
                <a:ext cx="104760" cy="117720"/>
              </p14:xfrm>
            </p:contentPart>
          </mc:Choice>
          <mc:Fallback>
            <p:pic>
              <p:nvPicPr>
                <p:cNvPr id="2572" name="Input penna 2571">
                  <a:extLst>
                    <a:ext uri="{FF2B5EF4-FFF2-40B4-BE49-F238E27FC236}">
                      <a16:creationId xmlns:a16="http://schemas.microsoft.com/office/drawing/2014/main" id="{19BE8A07-EECD-0912-0834-EA6B13051E0E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660058" y="5994194"/>
                  <a:ext cx="1198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573" name="Input penna 2572">
                  <a:extLst>
                    <a:ext uri="{FF2B5EF4-FFF2-40B4-BE49-F238E27FC236}">
                      <a16:creationId xmlns:a16="http://schemas.microsoft.com/office/drawing/2014/main" id="{F7744D82-AD6F-C092-72F1-E42B33F3EC55}"/>
                    </a:ext>
                  </a:extLst>
                </p14:cNvPr>
                <p14:cNvContentPartPr/>
                <p14:nvPr/>
              </p14:nvContentPartPr>
              <p14:xfrm>
                <a:off x="5777778" y="5992034"/>
                <a:ext cx="95760" cy="177120"/>
              </p14:xfrm>
            </p:contentPart>
          </mc:Choice>
          <mc:Fallback>
            <p:pic>
              <p:nvPicPr>
                <p:cNvPr id="2573" name="Input penna 2572">
                  <a:extLst>
                    <a:ext uri="{FF2B5EF4-FFF2-40B4-BE49-F238E27FC236}">
                      <a16:creationId xmlns:a16="http://schemas.microsoft.com/office/drawing/2014/main" id="{F7744D82-AD6F-C092-72F1-E42B33F3EC5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770218" y="5984474"/>
                  <a:ext cx="1108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574" name="Input penna 2573">
                  <a:extLst>
                    <a:ext uri="{FF2B5EF4-FFF2-40B4-BE49-F238E27FC236}">
                      <a16:creationId xmlns:a16="http://schemas.microsoft.com/office/drawing/2014/main" id="{904907C4-6ECB-E6E1-1C16-028A2C8AFF98}"/>
                    </a:ext>
                  </a:extLst>
                </p14:cNvPr>
                <p14:cNvContentPartPr/>
                <p14:nvPr/>
              </p14:nvContentPartPr>
              <p14:xfrm>
                <a:off x="5786418" y="6097874"/>
                <a:ext cx="111600" cy="37080"/>
              </p14:xfrm>
            </p:contentPart>
          </mc:Choice>
          <mc:Fallback>
            <p:pic>
              <p:nvPicPr>
                <p:cNvPr id="2574" name="Input penna 2573">
                  <a:extLst>
                    <a:ext uri="{FF2B5EF4-FFF2-40B4-BE49-F238E27FC236}">
                      <a16:creationId xmlns:a16="http://schemas.microsoft.com/office/drawing/2014/main" id="{904907C4-6ECB-E6E1-1C16-028A2C8AFF98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778858" y="6090314"/>
                  <a:ext cx="1267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575" name="Input penna 2574">
                  <a:extLst>
                    <a:ext uri="{FF2B5EF4-FFF2-40B4-BE49-F238E27FC236}">
                      <a16:creationId xmlns:a16="http://schemas.microsoft.com/office/drawing/2014/main" id="{13033BA7-47D9-12D4-55EE-7C0443324666}"/>
                    </a:ext>
                  </a:extLst>
                </p14:cNvPr>
                <p14:cNvContentPartPr/>
                <p14:nvPr/>
              </p14:nvContentPartPr>
              <p14:xfrm>
                <a:off x="5907738" y="6032714"/>
                <a:ext cx="73440" cy="115920"/>
              </p14:xfrm>
            </p:contentPart>
          </mc:Choice>
          <mc:Fallback>
            <p:pic>
              <p:nvPicPr>
                <p:cNvPr id="2575" name="Input penna 2574">
                  <a:extLst>
                    <a:ext uri="{FF2B5EF4-FFF2-40B4-BE49-F238E27FC236}">
                      <a16:creationId xmlns:a16="http://schemas.microsoft.com/office/drawing/2014/main" id="{13033BA7-47D9-12D4-55EE-7C0443324666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900178" y="6025154"/>
                  <a:ext cx="885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576" name="Input penna 2575">
                  <a:extLst>
                    <a:ext uri="{FF2B5EF4-FFF2-40B4-BE49-F238E27FC236}">
                      <a16:creationId xmlns:a16="http://schemas.microsoft.com/office/drawing/2014/main" id="{C0E71C20-994D-4F83-1E8B-51128C11E097}"/>
                    </a:ext>
                  </a:extLst>
                </p14:cNvPr>
                <p14:cNvContentPartPr/>
                <p14:nvPr/>
              </p14:nvContentPartPr>
              <p14:xfrm>
                <a:off x="5982978" y="6055394"/>
                <a:ext cx="71640" cy="97920"/>
              </p14:xfrm>
            </p:contentPart>
          </mc:Choice>
          <mc:Fallback>
            <p:pic>
              <p:nvPicPr>
                <p:cNvPr id="2576" name="Input penna 2575">
                  <a:extLst>
                    <a:ext uri="{FF2B5EF4-FFF2-40B4-BE49-F238E27FC236}">
                      <a16:creationId xmlns:a16="http://schemas.microsoft.com/office/drawing/2014/main" id="{C0E71C20-994D-4F83-1E8B-51128C11E09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975418" y="6047834"/>
                  <a:ext cx="867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577" name="Input penna 2576">
                  <a:extLst>
                    <a:ext uri="{FF2B5EF4-FFF2-40B4-BE49-F238E27FC236}">
                      <a16:creationId xmlns:a16="http://schemas.microsoft.com/office/drawing/2014/main" id="{E8434B15-113C-9B6C-E543-49121B1740FB}"/>
                    </a:ext>
                  </a:extLst>
                </p14:cNvPr>
                <p14:cNvContentPartPr/>
                <p14:nvPr/>
              </p14:nvContentPartPr>
              <p14:xfrm>
                <a:off x="6101058" y="6002474"/>
                <a:ext cx="90720" cy="161640"/>
              </p14:xfrm>
            </p:contentPart>
          </mc:Choice>
          <mc:Fallback>
            <p:pic>
              <p:nvPicPr>
                <p:cNvPr id="2577" name="Input penna 2576">
                  <a:extLst>
                    <a:ext uri="{FF2B5EF4-FFF2-40B4-BE49-F238E27FC236}">
                      <a16:creationId xmlns:a16="http://schemas.microsoft.com/office/drawing/2014/main" id="{E8434B15-113C-9B6C-E543-49121B1740F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093498" y="5994914"/>
                  <a:ext cx="1058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578" name="Input penna 2577">
                  <a:extLst>
                    <a:ext uri="{FF2B5EF4-FFF2-40B4-BE49-F238E27FC236}">
                      <a16:creationId xmlns:a16="http://schemas.microsoft.com/office/drawing/2014/main" id="{C7396DFB-F9B2-0058-1237-7311E2AA27FA}"/>
                    </a:ext>
                  </a:extLst>
                </p14:cNvPr>
                <p14:cNvContentPartPr/>
                <p14:nvPr/>
              </p14:nvContentPartPr>
              <p14:xfrm>
                <a:off x="6129138" y="6085634"/>
                <a:ext cx="94320" cy="720"/>
              </p14:xfrm>
            </p:contentPart>
          </mc:Choice>
          <mc:Fallback>
            <p:pic>
              <p:nvPicPr>
                <p:cNvPr id="2578" name="Input penna 2577">
                  <a:extLst>
                    <a:ext uri="{FF2B5EF4-FFF2-40B4-BE49-F238E27FC236}">
                      <a16:creationId xmlns:a16="http://schemas.microsoft.com/office/drawing/2014/main" id="{C7396DFB-F9B2-0058-1237-7311E2AA27FA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121938" y="6078074"/>
                  <a:ext cx="109440" cy="1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8" name="Gruppo 2597">
            <a:extLst>
              <a:ext uri="{FF2B5EF4-FFF2-40B4-BE49-F238E27FC236}">
                <a16:creationId xmlns:a16="http://schemas.microsoft.com/office/drawing/2014/main" id="{2A6CD709-24C2-AB93-E8EF-CEDF445D6BC8}"/>
              </a:ext>
            </a:extLst>
          </p:cNvPr>
          <p:cNvGrpSpPr/>
          <p:nvPr/>
        </p:nvGrpSpPr>
        <p:grpSpPr>
          <a:xfrm>
            <a:off x="4574658" y="6337274"/>
            <a:ext cx="1110960" cy="273240"/>
            <a:chOff x="4574658" y="6337274"/>
            <a:chExt cx="1110960" cy="27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583" name="Input penna 2582">
                  <a:extLst>
                    <a:ext uri="{FF2B5EF4-FFF2-40B4-BE49-F238E27FC236}">
                      <a16:creationId xmlns:a16="http://schemas.microsoft.com/office/drawing/2014/main" id="{D08F3FF7-F28E-5FA0-F2EF-15EA65A4E496}"/>
                    </a:ext>
                  </a:extLst>
                </p14:cNvPr>
                <p14:cNvContentPartPr/>
                <p14:nvPr/>
              </p14:nvContentPartPr>
              <p14:xfrm>
                <a:off x="4574658" y="6401354"/>
                <a:ext cx="125280" cy="153720"/>
              </p14:xfrm>
            </p:contentPart>
          </mc:Choice>
          <mc:Fallback>
            <p:pic>
              <p:nvPicPr>
                <p:cNvPr id="2583" name="Input penna 2582">
                  <a:extLst>
                    <a:ext uri="{FF2B5EF4-FFF2-40B4-BE49-F238E27FC236}">
                      <a16:creationId xmlns:a16="http://schemas.microsoft.com/office/drawing/2014/main" id="{D08F3FF7-F28E-5FA0-F2EF-15EA65A4E496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567098" y="6393794"/>
                  <a:ext cx="1404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584" name="Input penna 2583">
                  <a:extLst>
                    <a:ext uri="{FF2B5EF4-FFF2-40B4-BE49-F238E27FC236}">
                      <a16:creationId xmlns:a16="http://schemas.microsoft.com/office/drawing/2014/main" id="{C11078E7-96C4-D731-C1AB-CCA6BC9D901D}"/>
                    </a:ext>
                  </a:extLst>
                </p14:cNvPr>
                <p14:cNvContentPartPr/>
                <p14:nvPr/>
              </p14:nvContentPartPr>
              <p14:xfrm>
                <a:off x="4737018" y="6388754"/>
                <a:ext cx="22680" cy="149040"/>
              </p14:xfrm>
            </p:contentPart>
          </mc:Choice>
          <mc:Fallback>
            <p:pic>
              <p:nvPicPr>
                <p:cNvPr id="2584" name="Input penna 2583">
                  <a:extLst>
                    <a:ext uri="{FF2B5EF4-FFF2-40B4-BE49-F238E27FC236}">
                      <a16:creationId xmlns:a16="http://schemas.microsoft.com/office/drawing/2014/main" id="{C11078E7-96C4-D731-C1AB-CCA6BC9D901D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729818" y="6381194"/>
                  <a:ext cx="3780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585" name="Input penna 2584">
                  <a:extLst>
                    <a:ext uri="{FF2B5EF4-FFF2-40B4-BE49-F238E27FC236}">
                      <a16:creationId xmlns:a16="http://schemas.microsoft.com/office/drawing/2014/main" id="{C09BB7A0-2AF1-E665-8601-AFDA95143E0F}"/>
                    </a:ext>
                  </a:extLst>
                </p14:cNvPr>
                <p14:cNvContentPartPr/>
                <p14:nvPr/>
              </p14:nvContentPartPr>
              <p14:xfrm>
                <a:off x="4745658" y="6468674"/>
                <a:ext cx="79920" cy="10800"/>
              </p14:xfrm>
            </p:contentPart>
          </mc:Choice>
          <mc:Fallback>
            <p:pic>
              <p:nvPicPr>
                <p:cNvPr id="2585" name="Input penna 2584">
                  <a:extLst>
                    <a:ext uri="{FF2B5EF4-FFF2-40B4-BE49-F238E27FC236}">
                      <a16:creationId xmlns:a16="http://schemas.microsoft.com/office/drawing/2014/main" id="{C09BB7A0-2AF1-E665-8601-AFDA95143E0F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738098" y="6461474"/>
                  <a:ext cx="950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586" name="Input penna 2585">
                  <a:extLst>
                    <a:ext uri="{FF2B5EF4-FFF2-40B4-BE49-F238E27FC236}">
                      <a16:creationId xmlns:a16="http://schemas.microsoft.com/office/drawing/2014/main" id="{A015F8E4-0DA7-F36F-5955-DB45687651BF}"/>
                    </a:ext>
                  </a:extLst>
                </p14:cNvPr>
                <p14:cNvContentPartPr/>
                <p14:nvPr/>
              </p14:nvContentPartPr>
              <p14:xfrm>
                <a:off x="4901898" y="6389834"/>
                <a:ext cx="79560" cy="151560"/>
              </p14:xfrm>
            </p:contentPart>
          </mc:Choice>
          <mc:Fallback>
            <p:pic>
              <p:nvPicPr>
                <p:cNvPr id="2586" name="Input penna 2585">
                  <a:extLst>
                    <a:ext uri="{FF2B5EF4-FFF2-40B4-BE49-F238E27FC236}">
                      <a16:creationId xmlns:a16="http://schemas.microsoft.com/office/drawing/2014/main" id="{A015F8E4-0DA7-F36F-5955-DB45687651BF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894338" y="6382274"/>
                  <a:ext cx="94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587" name="Input penna 2586">
                  <a:extLst>
                    <a:ext uri="{FF2B5EF4-FFF2-40B4-BE49-F238E27FC236}">
                      <a16:creationId xmlns:a16="http://schemas.microsoft.com/office/drawing/2014/main" id="{BF25F9EA-3245-655D-403D-BD1B4345CEDA}"/>
                    </a:ext>
                  </a:extLst>
                </p14:cNvPr>
                <p14:cNvContentPartPr/>
                <p14:nvPr/>
              </p14:nvContentPartPr>
              <p14:xfrm>
                <a:off x="5008818" y="6420434"/>
                <a:ext cx="19440" cy="105480"/>
              </p14:xfrm>
            </p:contentPart>
          </mc:Choice>
          <mc:Fallback>
            <p:pic>
              <p:nvPicPr>
                <p:cNvPr id="2587" name="Input penna 2586">
                  <a:extLst>
                    <a:ext uri="{FF2B5EF4-FFF2-40B4-BE49-F238E27FC236}">
                      <a16:creationId xmlns:a16="http://schemas.microsoft.com/office/drawing/2014/main" id="{BF25F9EA-3245-655D-403D-BD1B4345CEDA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001258" y="6412874"/>
                  <a:ext cx="345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588" name="Input penna 2587">
                  <a:extLst>
                    <a:ext uri="{FF2B5EF4-FFF2-40B4-BE49-F238E27FC236}">
                      <a16:creationId xmlns:a16="http://schemas.microsoft.com/office/drawing/2014/main" id="{B37F15EA-15A3-D379-6B86-94C4B951BD6D}"/>
                    </a:ext>
                  </a:extLst>
                </p14:cNvPr>
                <p14:cNvContentPartPr/>
                <p14:nvPr/>
              </p14:nvContentPartPr>
              <p14:xfrm>
                <a:off x="5016018" y="6483074"/>
                <a:ext cx="59040" cy="3240"/>
              </p14:xfrm>
            </p:contentPart>
          </mc:Choice>
          <mc:Fallback>
            <p:pic>
              <p:nvPicPr>
                <p:cNvPr id="2588" name="Input penna 2587">
                  <a:extLst>
                    <a:ext uri="{FF2B5EF4-FFF2-40B4-BE49-F238E27FC236}">
                      <a16:creationId xmlns:a16="http://schemas.microsoft.com/office/drawing/2014/main" id="{B37F15EA-15A3-D379-6B86-94C4B951BD6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008458" y="6475514"/>
                  <a:ext cx="738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589" name="Input penna 2588">
                  <a:extLst>
                    <a:ext uri="{FF2B5EF4-FFF2-40B4-BE49-F238E27FC236}">
                      <a16:creationId xmlns:a16="http://schemas.microsoft.com/office/drawing/2014/main" id="{B8BAFD8F-D737-7E99-6D7F-E8ADAA7A6E08}"/>
                    </a:ext>
                  </a:extLst>
                </p14:cNvPr>
                <p14:cNvContentPartPr/>
                <p14:nvPr/>
              </p14:nvContentPartPr>
              <p14:xfrm>
                <a:off x="5112858" y="6341594"/>
                <a:ext cx="92520" cy="244080"/>
              </p14:xfrm>
            </p:contentPart>
          </mc:Choice>
          <mc:Fallback>
            <p:pic>
              <p:nvPicPr>
                <p:cNvPr id="2589" name="Input penna 2588">
                  <a:extLst>
                    <a:ext uri="{FF2B5EF4-FFF2-40B4-BE49-F238E27FC236}">
                      <a16:creationId xmlns:a16="http://schemas.microsoft.com/office/drawing/2014/main" id="{B8BAFD8F-D737-7E99-6D7F-E8ADAA7A6E08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105658" y="6334034"/>
                  <a:ext cx="1076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590" name="Input penna 2589">
                  <a:extLst>
                    <a:ext uri="{FF2B5EF4-FFF2-40B4-BE49-F238E27FC236}">
                      <a16:creationId xmlns:a16="http://schemas.microsoft.com/office/drawing/2014/main" id="{288F6BE6-6D59-7153-F544-E3904E53197E}"/>
                    </a:ext>
                  </a:extLst>
                </p14:cNvPr>
                <p14:cNvContentPartPr/>
                <p14:nvPr/>
              </p14:nvContentPartPr>
              <p14:xfrm>
                <a:off x="5217618" y="6413594"/>
                <a:ext cx="70920" cy="102600"/>
              </p14:xfrm>
            </p:contentPart>
          </mc:Choice>
          <mc:Fallback>
            <p:pic>
              <p:nvPicPr>
                <p:cNvPr id="2590" name="Input penna 2589">
                  <a:extLst>
                    <a:ext uri="{FF2B5EF4-FFF2-40B4-BE49-F238E27FC236}">
                      <a16:creationId xmlns:a16="http://schemas.microsoft.com/office/drawing/2014/main" id="{288F6BE6-6D59-7153-F544-E3904E53197E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210418" y="6406034"/>
                  <a:ext cx="856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591" name="Input penna 2590">
                  <a:extLst>
                    <a:ext uri="{FF2B5EF4-FFF2-40B4-BE49-F238E27FC236}">
                      <a16:creationId xmlns:a16="http://schemas.microsoft.com/office/drawing/2014/main" id="{CC42590C-1B04-A1EE-78F5-690D1DF511EF}"/>
                    </a:ext>
                  </a:extLst>
                </p14:cNvPr>
                <p14:cNvContentPartPr/>
                <p14:nvPr/>
              </p14:nvContentPartPr>
              <p14:xfrm>
                <a:off x="5310858" y="6386234"/>
                <a:ext cx="66600" cy="115920"/>
              </p14:xfrm>
            </p:contentPart>
          </mc:Choice>
          <mc:Fallback>
            <p:pic>
              <p:nvPicPr>
                <p:cNvPr id="2591" name="Input penna 2590">
                  <a:extLst>
                    <a:ext uri="{FF2B5EF4-FFF2-40B4-BE49-F238E27FC236}">
                      <a16:creationId xmlns:a16="http://schemas.microsoft.com/office/drawing/2014/main" id="{CC42590C-1B04-A1EE-78F5-690D1DF511E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303298" y="6378674"/>
                  <a:ext cx="817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592" name="Input penna 2591">
                  <a:extLst>
                    <a:ext uri="{FF2B5EF4-FFF2-40B4-BE49-F238E27FC236}">
                      <a16:creationId xmlns:a16="http://schemas.microsoft.com/office/drawing/2014/main" id="{AEC6B056-8ECB-0025-EBC4-AA42C949B1D1}"/>
                    </a:ext>
                  </a:extLst>
                </p14:cNvPr>
                <p14:cNvContentPartPr/>
                <p14:nvPr/>
              </p14:nvContentPartPr>
              <p14:xfrm>
                <a:off x="5357298" y="6463274"/>
                <a:ext cx="43560" cy="7560"/>
              </p14:xfrm>
            </p:contentPart>
          </mc:Choice>
          <mc:Fallback>
            <p:pic>
              <p:nvPicPr>
                <p:cNvPr id="2592" name="Input penna 2591">
                  <a:extLst>
                    <a:ext uri="{FF2B5EF4-FFF2-40B4-BE49-F238E27FC236}">
                      <a16:creationId xmlns:a16="http://schemas.microsoft.com/office/drawing/2014/main" id="{AEC6B056-8ECB-0025-EBC4-AA42C949B1D1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349738" y="6455714"/>
                  <a:ext cx="586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593" name="Input penna 2592">
                  <a:extLst>
                    <a:ext uri="{FF2B5EF4-FFF2-40B4-BE49-F238E27FC236}">
                      <a16:creationId xmlns:a16="http://schemas.microsoft.com/office/drawing/2014/main" id="{8B5634FF-B9F7-2F31-E9A2-5FAA3D22F103}"/>
                    </a:ext>
                  </a:extLst>
                </p14:cNvPr>
                <p14:cNvContentPartPr/>
                <p14:nvPr/>
              </p14:nvContentPartPr>
              <p14:xfrm>
                <a:off x="5436858" y="6421514"/>
                <a:ext cx="68400" cy="94320"/>
              </p14:xfrm>
            </p:contentPart>
          </mc:Choice>
          <mc:Fallback>
            <p:pic>
              <p:nvPicPr>
                <p:cNvPr id="2593" name="Input penna 2592">
                  <a:extLst>
                    <a:ext uri="{FF2B5EF4-FFF2-40B4-BE49-F238E27FC236}">
                      <a16:creationId xmlns:a16="http://schemas.microsoft.com/office/drawing/2014/main" id="{8B5634FF-B9F7-2F31-E9A2-5FAA3D22F103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429298" y="6413954"/>
                  <a:ext cx="835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594" name="Input penna 2593">
                  <a:extLst>
                    <a:ext uri="{FF2B5EF4-FFF2-40B4-BE49-F238E27FC236}">
                      <a16:creationId xmlns:a16="http://schemas.microsoft.com/office/drawing/2014/main" id="{E5769B13-74ED-B8A6-2636-DC671BB75675}"/>
                    </a:ext>
                  </a:extLst>
                </p14:cNvPr>
                <p14:cNvContentPartPr/>
                <p14:nvPr/>
              </p14:nvContentPartPr>
              <p14:xfrm>
                <a:off x="5536578" y="6392714"/>
                <a:ext cx="57600" cy="120600"/>
              </p14:xfrm>
            </p:contentPart>
          </mc:Choice>
          <mc:Fallback>
            <p:pic>
              <p:nvPicPr>
                <p:cNvPr id="2594" name="Input penna 2593">
                  <a:extLst>
                    <a:ext uri="{FF2B5EF4-FFF2-40B4-BE49-F238E27FC236}">
                      <a16:creationId xmlns:a16="http://schemas.microsoft.com/office/drawing/2014/main" id="{E5769B13-74ED-B8A6-2636-DC671BB7567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529018" y="6385154"/>
                  <a:ext cx="72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595" name="Input penna 2594">
                  <a:extLst>
                    <a:ext uri="{FF2B5EF4-FFF2-40B4-BE49-F238E27FC236}">
                      <a16:creationId xmlns:a16="http://schemas.microsoft.com/office/drawing/2014/main" id="{5E3E2187-2E32-29DE-C3A1-D8F967FD0170}"/>
                    </a:ext>
                  </a:extLst>
                </p14:cNvPr>
                <p14:cNvContentPartPr/>
                <p14:nvPr/>
              </p14:nvContentPartPr>
              <p14:xfrm>
                <a:off x="5550978" y="6472634"/>
                <a:ext cx="59040" cy="13680"/>
              </p14:xfrm>
            </p:contentPart>
          </mc:Choice>
          <mc:Fallback>
            <p:pic>
              <p:nvPicPr>
                <p:cNvPr id="2595" name="Input penna 2594">
                  <a:extLst>
                    <a:ext uri="{FF2B5EF4-FFF2-40B4-BE49-F238E27FC236}">
                      <a16:creationId xmlns:a16="http://schemas.microsoft.com/office/drawing/2014/main" id="{5E3E2187-2E32-29DE-C3A1-D8F967FD017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543418" y="6465074"/>
                  <a:ext cx="74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596" name="Input penna 2595">
                  <a:extLst>
                    <a:ext uri="{FF2B5EF4-FFF2-40B4-BE49-F238E27FC236}">
                      <a16:creationId xmlns:a16="http://schemas.microsoft.com/office/drawing/2014/main" id="{BCD38F43-C6BA-10F3-7CB1-FBCB56D76453}"/>
                    </a:ext>
                  </a:extLst>
                </p14:cNvPr>
                <p14:cNvContentPartPr/>
                <p14:nvPr/>
              </p14:nvContentPartPr>
              <p14:xfrm>
                <a:off x="5619378" y="6337274"/>
                <a:ext cx="66240" cy="273240"/>
              </p14:xfrm>
            </p:contentPart>
          </mc:Choice>
          <mc:Fallback>
            <p:pic>
              <p:nvPicPr>
                <p:cNvPr id="2596" name="Input penna 2595">
                  <a:extLst>
                    <a:ext uri="{FF2B5EF4-FFF2-40B4-BE49-F238E27FC236}">
                      <a16:creationId xmlns:a16="http://schemas.microsoft.com/office/drawing/2014/main" id="{BCD38F43-C6BA-10F3-7CB1-FBCB56D76453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611818" y="6329714"/>
                  <a:ext cx="81360" cy="28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01" name="Gruppo 2600">
            <a:extLst>
              <a:ext uri="{FF2B5EF4-FFF2-40B4-BE49-F238E27FC236}">
                <a16:creationId xmlns:a16="http://schemas.microsoft.com/office/drawing/2014/main" id="{E2DE5730-742B-CE44-DEBD-A2C4E240B022}"/>
              </a:ext>
            </a:extLst>
          </p:cNvPr>
          <p:cNvGrpSpPr/>
          <p:nvPr/>
        </p:nvGrpSpPr>
        <p:grpSpPr>
          <a:xfrm>
            <a:off x="1585191" y="4932914"/>
            <a:ext cx="2609667" cy="1268003"/>
            <a:chOff x="1585191" y="4932914"/>
            <a:chExt cx="2609667" cy="126800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497" name="Input penna 2496">
                  <a:extLst>
                    <a:ext uri="{FF2B5EF4-FFF2-40B4-BE49-F238E27FC236}">
                      <a16:creationId xmlns:a16="http://schemas.microsoft.com/office/drawing/2014/main" id="{FAFEE676-F832-F0FE-6D88-F725429BA458}"/>
                    </a:ext>
                  </a:extLst>
                </p14:cNvPr>
                <p14:cNvContentPartPr/>
                <p14:nvPr/>
              </p14:nvContentPartPr>
              <p14:xfrm>
                <a:off x="2256591" y="5790074"/>
                <a:ext cx="17280" cy="8280"/>
              </p14:xfrm>
            </p:contentPart>
          </mc:Choice>
          <mc:Fallback>
            <p:pic>
              <p:nvPicPr>
                <p:cNvPr id="2497" name="Input penna 2496">
                  <a:extLst>
                    <a:ext uri="{FF2B5EF4-FFF2-40B4-BE49-F238E27FC236}">
                      <a16:creationId xmlns:a16="http://schemas.microsoft.com/office/drawing/2014/main" id="{FAFEE676-F832-F0FE-6D88-F725429BA45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249031" y="5782514"/>
                  <a:ext cx="324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498" name="Input penna 2497">
                  <a:extLst>
                    <a:ext uri="{FF2B5EF4-FFF2-40B4-BE49-F238E27FC236}">
                      <a16:creationId xmlns:a16="http://schemas.microsoft.com/office/drawing/2014/main" id="{178E93F3-6625-B93E-9755-8AA3202F81E8}"/>
                    </a:ext>
                  </a:extLst>
                </p14:cNvPr>
                <p14:cNvContentPartPr/>
                <p14:nvPr/>
              </p14:nvContentPartPr>
              <p14:xfrm>
                <a:off x="2385111" y="5781074"/>
                <a:ext cx="9360" cy="15480"/>
              </p14:xfrm>
            </p:contentPart>
          </mc:Choice>
          <mc:Fallback>
            <p:pic>
              <p:nvPicPr>
                <p:cNvPr id="2498" name="Input penna 2497">
                  <a:extLst>
                    <a:ext uri="{FF2B5EF4-FFF2-40B4-BE49-F238E27FC236}">
                      <a16:creationId xmlns:a16="http://schemas.microsoft.com/office/drawing/2014/main" id="{178E93F3-6625-B93E-9755-8AA3202F81E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377551" y="5773514"/>
                  <a:ext cx="244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499" name="Input penna 2498">
                  <a:extLst>
                    <a:ext uri="{FF2B5EF4-FFF2-40B4-BE49-F238E27FC236}">
                      <a16:creationId xmlns:a16="http://schemas.microsoft.com/office/drawing/2014/main" id="{65BACDF1-E605-1FCA-A5A3-3D0EF755D877}"/>
                    </a:ext>
                  </a:extLst>
                </p14:cNvPr>
                <p14:cNvContentPartPr/>
                <p14:nvPr/>
              </p14:nvContentPartPr>
              <p14:xfrm>
                <a:off x="2247231" y="5831114"/>
                <a:ext cx="145080" cy="141480"/>
              </p14:xfrm>
            </p:contentPart>
          </mc:Choice>
          <mc:Fallback>
            <p:pic>
              <p:nvPicPr>
                <p:cNvPr id="2499" name="Input penna 2498">
                  <a:extLst>
                    <a:ext uri="{FF2B5EF4-FFF2-40B4-BE49-F238E27FC236}">
                      <a16:creationId xmlns:a16="http://schemas.microsoft.com/office/drawing/2014/main" id="{65BACDF1-E605-1FCA-A5A3-3D0EF755D877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239671" y="5823554"/>
                  <a:ext cx="1598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495" name="Input penna 2494">
                  <a:extLst>
                    <a:ext uri="{FF2B5EF4-FFF2-40B4-BE49-F238E27FC236}">
                      <a16:creationId xmlns:a16="http://schemas.microsoft.com/office/drawing/2014/main" id="{C153A631-9403-5B6F-029E-760546099175}"/>
                    </a:ext>
                  </a:extLst>
                </p14:cNvPr>
                <p14:cNvContentPartPr/>
                <p14:nvPr/>
              </p14:nvContentPartPr>
              <p14:xfrm>
                <a:off x="1623351" y="5754074"/>
                <a:ext cx="102600" cy="163440"/>
              </p14:xfrm>
            </p:contentPart>
          </mc:Choice>
          <mc:Fallback>
            <p:pic>
              <p:nvPicPr>
                <p:cNvPr id="2495" name="Input penna 2494">
                  <a:extLst>
                    <a:ext uri="{FF2B5EF4-FFF2-40B4-BE49-F238E27FC236}">
                      <a16:creationId xmlns:a16="http://schemas.microsoft.com/office/drawing/2014/main" id="{C153A631-9403-5B6F-029E-760546099175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615791" y="5746514"/>
                  <a:ext cx="1177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496" name="Input penna 2495">
                  <a:extLst>
                    <a:ext uri="{FF2B5EF4-FFF2-40B4-BE49-F238E27FC236}">
                      <a16:creationId xmlns:a16="http://schemas.microsoft.com/office/drawing/2014/main" id="{72148547-7EA4-93FE-B5E9-05CB5FF0CD7D}"/>
                    </a:ext>
                  </a:extLst>
                </p14:cNvPr>
                <p14:cNvContentPartPr/>
                <p14:nvPr/>
              </p14:nvContentPartPr>
              <p14:xfrm>
                <a:off x="1697151" y="6018314"/>
                <a:ext cx="18720" cy="1800"/>
              </p14:xfrm>
            </p:contentPart>
          </mc:Choice>
          <mc:Fallback>
            <p:pic>
              <p:nvPicPr>
                <p:cNvPr id="2496" name="Input penna 2495">
                  <a:extLst>
                    <a:ext uri="{FF2B5EF4-FFF2-40B4-BE49-F238E27FC236}">
                      <a16:creationId xmlns:a16="http://schemas.microsoft.com/office/drawing/2014/main" id="{72148547-7EA4-93FE-B5E9-05CB5FF0CD7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689591" y="6010754"/>
                  <a:ext cx="338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521" name="Input penna 2520">
                  <a:extLst>
                    <a:ext uri="{FF2B5EF4-FFF2-40B4-BE49-F238E27FC236}">
                      <a16:creationId xmlns:a16="http://schemas.microsoft.com/office/drawing/2014/main" id="{F4E4ABBB-C633-00EE-16D0-43EBEBD939FA}"/>
                    </a:ext>
                  </a:extLst>
                </p14:cNvPr>
                <p14:cNvContentPartPr/>
                <p14:nvPr/>
              </p14:nvContentPartPr>
              <p14:xfrm>
                <a:off x="1939071" y="5205545"/>
                <a:ext cx="140040" cy="170280"/>
              </p14:xfrm>
            </p:contentPart>
          </mc:Choice>
          <mc:Fallback>
            <p:pic>
              <p:nvPicPr>
                <p:cNvPr id="2521" name="Input penna 2520">
                  <a:extLst>
                    <a:ext uri="{FF2B5EF4-FFF2-40B4-BE49-F238E27FC236}">
                      <a16:creationId xmlns:a16="http://schemas.microsoft.com/office/drawing/2014/main" id="{F4E4ABBB-C633-00EE-16D0-43EBEBD939FA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931511" y="5198345"/>
                  <a:ext cx="1551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522" name="Input penna 2521">
                  <a:extLst>
                    <a:ext uri="{FF2B5EF4-FFF2-40B4-BE49-F238E27FC236}">
                      <a16:creationId xmlns:a16="http://schemas.microsoft.com/office/drawing/2014/main" id="{36E5A259-B223-DB6D-4442-C2F7025DECEC}"/>
                    </a:ext>
                  </a:extLst>
                </p14:cNvPr>
                <p14:cNvContentPartPr/>
                <p14:nvPr/>
              </p14:nvContentPartPr>
              <p14:xfrm>
                <a:off x="2103591" y="5268545"/>
                <a:ext cx="107640" cy="82800"/>
              </p14:xfrm>
            </p:contentPart>
          </mc:Choice>
          <mc:Fallback>
            <p:pic>
              <p:nvPicPr>
                <p:cNvPr id="2522" name="Input penna 2521">
                  <a:extLst>
                    <a:ext uri="{FF2B5EF4-FFF2-40B4-BE49-F238E27FC236}">
                      <a16:creationId xmlns:a16="http://schemas.microsoft.com/office/drawing/2014/main" id="{36E5A259-B223-DB6D-4442-C2F7025DECEC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096031" y="5260985"/>
                  <a:ext cx="1227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523" name="Input penna 2522">
                  <a:extLst>
                    <a:ext uri="{FF2B5EF4-FFF2-40B4-BE49-F238E27FC236}">
                      <a16:creationId xmlns:a16="http://schemas.microsoft.com/office/drawing/2014/main" id="{13A732A2-7A6A-DB60-B3A0-77ADB4AC789F}"/>
                    </a:ext>
                  </a:extLst>
                </p14:cNvPr>
                <p14:cNvContentPartPr/>
                <p14:nvPr/>
              </p14:nvContentPartPr>
              <p14:xfrm>
                <a:off x="2227431" y="5231825"/>
                <a:ext cx="86760" cy="174960"/>
              </p14:xfrm>
            </p:contentPart>
          </mc:Choice>
          <mc:Fallback>
            <p:pic>
              <p:nvPicPr>
                <p:cNvPr id="2523" name="Input penna 2522">
                  <a:extLst>
                    <a:ext uri="{FF2B5EF4-FFF2-40B4-BE49-F238E27FC236}">
                      <a16:creationId xmlns:a16="http://schemas.microsoft.com/office/drawing/2014/main" id="{13A732A2-7A6A-DB60-B3A0-77ADB4AC789F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219871" y="5224265"/>
                  <a:ext cx="1018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524" name="Input penna 2523">
                  <a:extLst>
                    <a:ext uri="{FF2B5EF4-FFF2-40B4-BE49-F238E27FC236}">
                      <a16:creationId xmlns:a16="http://schemas.microsoft.com/office/drawing/2014/main" id="{F40BC7F5-5F82-DE7A-1B60-7E296C4B1883}"/>
                    </a:ext>
                  </a:extLst>
                </p14:cNvPr>
                <p14:cNvContentPartPr/>
                <p14:nvPr/>
              </p14:nvContentPartPr>
              <p14:xfrm>
                <a:off x="2340471" y="5228945"/>
                <a:ext cx="68400" cy="95400"/>
              </p14:xfrm>
            </p:contentPart>
          </mc:Choice>
          <mc:Fallback>
            <p:pic>
              <p:nvPicPr>
                <p:cNvPr id="2524" name="Input penna 2523">
                  <a:extLst>
                    <a:ext uri="{FF2B5EF4-FFF2-40B4-BE49-F238E27FC236}">
                      <a16:creationId xmlns:a16="http://schemas.microsoft.com/office/drawing/2014/main" id="{F40BC7F5-5F82-DE7A-1B60-7E296C4B1883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332911" y="5221385"/>
                  <a:ext cx="83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525" name="Input penna 2524">
                  <a:extLst>
                    <a:ext uri="{FF2B5EF4-FFF2-40B4-BE49-F238E27FC236}">
                      <a16:creationId xmlns:a16="http://schemas.microsoft.com/office/drawing/2014/main" id="{EB7334A3-6FF8-3730-8A95-8DC436007DB4}"/>
                    </a:ext>
                  </a:extLst>
                </p14:cNvPr>
                <p14:cNvContentPartPr/>
                <p14:nvPr/>
              </p14:nvContentPartPr>
              <p14:xfrm>
                <a:off x="2524071" y="5160185"/>
                <a:ext cx="12600" cy="119880"/>
              </p14:xfrm>
            </p:contentPart>
          </mc:Choice>
          <mc:Fallback>
            <p:pic>
              <p:nvPicPr>
                <p:cNvPr id="2525" name="Input penna 2524">
                  <a:extLst>
                    <a:ext uri="{FF2B5EF4-FFF2-40B4-BE49-F238E27FC236}">
                      <a16:creationId xmlns:a16="http://schemas.microsoft.com/office/drawing/2014/main" id="{EB7334A3-6FF8-3730-8A95-8DC436007DB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516511" y="5152625"/>
                  <a:ext cx="277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526" name="Input penna 2525">
                  <a:extLst>
                    <a:ext uri="{FF2B5EF4-FFF2-40B4-BE49-F238E27FC236}">
                      <a16:creationId xmlns:a16="http://schemas.microsoft.com/office/drawing/2014/main" id="{3CA3ABFE-C71F-3D7C-BF13-A989054E81D7}"/>
                    </a:ext>
                  </a:extLst>
                </p14:cNvPr>
                <p14:cNvContentPartPr/>
                <p14:nvPr/>
              </p14:nvContentPartPr>
              <p14:xfrm>
                <a:off x="2531271" y="5376185"/>
                <a:ext cx="4680" cy="2880"/>
              </p14:xfrm>
            </p:contentPart>
          </mc:Choice>
          <mc:Fallback>
            <p:pic>
              <p:nvPicPr>
                <p:cNvPr id="2526" name="Input penna 2525">
                  <a:extLst>
                    <a:ext uri="{FF2B5EF4-FFF2-40B4-BE49-F238E27FC236}">
                      <a16:creationId xmlns:a16="http://schemas.microsoft.com/office/drawing/2014/main" id="{3CA3ABFE-C71F-3D7C-BF13-A989054E81D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523711" y="5368625"/>
                  <a:ext cx="19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532" name="Input penna 2531">
                  <a:extLst>
                    <a:ext uri="{FF2B5EF4-FFF2-40B4-BE49-F238E27FC236}">
                      <a16:creationId xmlns:a16="http://schemas.microsoft.com/office/drawing/2014/main" id="{17EC4844-BEFC-D3C2-7828-18BB430EF416}"/>
                    </a:ext>
                  </a:extLst>
                </p14:cNvPr>
                <p14:cNvContentPartPr/>
                <p14:nvPr/>
              </p14:nvContentPartPr>
              <p14:xfrm>
                <a:off x="1585191" y="4932914"/>
                <a:ext cx="1217880" cy="537480"/>
              </p14:xfrm>
            </p:contentPart>
          </mc:Choice>
          <mc:Fallback>
            <p:pic>
              <p:nvPicPr>
                <p:cNvPr id="2532" name="Input penna 2531">
                  <a:extLst>
                    <a:ext uri="{FF2B5EF4-FFF2-40B4-BE49-F238E27FC236}">
                      <a16:creationId xmlns:a16="http://schemas.microsoft.com/office/drawing/2014/main" id="{17EC4844-BEFC-D3C2-7828-18BB430EF416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577631" y="4925354"/>
                  <a:ext cx="1233000" cy="55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535" name="Input penna 2534">
                  <a:extLst>
                    <a:ext uri="{FF2B5EF4-FFF2-40B4-BE49-F238E27FC236}">
                      <a16:creationId xmlns:a16="http://schemas.microsoft.com/office/drawing/2014/main" id="{600C04F7-E7A0-6947-2F7F-3B9E93C454AF}"/>
                    </a:ext>
                  </a:extLst>
                </p14:cNvPr>
                <p14:cNvContentPartPr/>
                <p14:nvPr/>
              </p14:nvContentPartPr>
              <p14:xfrm>
                <a:off x="2912012" y="5328637"/>
                <a:ext cx="45720" cy="5040"/>
              </p14:xfrm>
            </p:contentPart>
          </mc:Choice>
          <mc:Fallback>
            <p:pic>
              <p:nvPicPr>
                <p:cNvPr id="2535" name="Input penna 2534">
                  <a:extLst>
                    <a:ext uri="{FF2B5EF4-FFF2-40B4-BE49-F238E27FC236}">
                      <a16:creationId xmlns:a16="http://schemas.microsoft.com/office/drawing/2014/main" id="{600C04F7-E7A0-6947-2F7F-3B9E93C454AF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904452" y="5321077"/>
                  <a:ext cx="608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536" name="Input penna 2535">
                  <a:extLst>
                    <a:ext uri="{FF2B5EF4-FFF2-40B4-BE49-F238E27FC236}">
                      <a16:creationId xmlns:a16="http://schemas.microsoft.com/office/drawing/2014/main" id="{65C4B68E-A3C8-5015-8243-90EAF47D1513}"/>
                    </a:ext>
                  </a:extLst>
                </p14:cNvPr>
                <p14:cNvContentPartPr/>
                <p14:nvPr/>
              </p14:nvContentPartPr>
              <p14:xfrm>
                <a:off x="2964932" y="5302717"/>
                <a:ext cx="38160" cy="81360"/>
              </p14:xfrm>
            </p:contentPart>
          </mc:Choice>
          <mc:Fallback>
            <p:pic>
              <p:nvPicPr>
                <p:cNvPr id="2536" name="Input penna 2535">
                  <a:extLst>
                    <a:ext uri="{FF2B5EF4-FFF2-40B4-BE49-F238E27FC236}">
                      <a16:creationId xmlns:a16="http://schemas.microsoft.com/office/drawing/2014/main" id="{65C4B68E-A3C8-5015-8243-90EAF47D1513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957372" y="5295157"/>
                  <a:ext cx="532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537" name="Input penna 2536">
                  <a:extLst>
                    <a:ext uri="{FF2B5EF4-FFF2-40B4-BE49-F238E27FC236}">
                      <a16:creationId xmlns:a16="http://schemas.microsoft.com/office/drawing/2014/main" id="{0471CCEB-4E26-9D25-0F56-EBAA423AF9B5}"/>
                    </a:ext>
                  </a:extLst>
                </p14:cNvPr>
                <p14:cNvContentPartPr/>
                <p14:nvPr/>
              </p14:nvContentPartPr>
              <p14:xfrm>
                <a:off x="3138812" y="5181757"/>
                <a:ext cx="74520" cy="166680"/>
              </p14:xfrm>
            </p:contentPart>
          </mc:Choice>
          <mc:Fallback>
            <p:pic>
              <p:nvPicPr>
                <p:cNvPr id="2537" name="Input penna 2536">
                  <a:extLst>
                    <a:ext uri="{FF2B5EF4-FFF2-40B4-BE49-F238E27FC236}">
                      <a16:creationId xmlns:a16="http://schemas.microsoft.com/office/drawing/2014/main" id="{0471CCEB-4E26-9D25-0F56-EBAA423AF9B5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131252" y="5174197"/>
                  <a:ext cx="896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538" name="Input penna 2537">
                  <a:extLst>
                    <a:ext uri="{FF2B5EF4-FFF2-40B4-BE49-F238E27FC236}">
                      <a16:creationId xmlns:a16="http://schemas.microsoft.com/office/drawing/2014/main" id="{DAEE2C83-D903-949E-CF23-4FD40C7CF62C}"/>
                    </a:ext>
                  </a:extLst>
                </p14:cNvPr>
                <p14:cNvContentPartPr/>
                <p14:nvPr/>
              </p14:nvContentPartPr>
              <p14:xfrm>
                <a:off x="3260492" y="5269237"/>
                <a:ext cx="17280" cy="82080"/>
              </p14:xfrm>
            </p:contentPart>
          </mc:Choice>
          <mc:Fallback>
            <p:pic>
              <p:nvPicPr>
                <p:cNvPr id="2538" name="Input penna 2537">
                  <a:extLst>
                    <a:ext uri="{FF2B5EF4-FFF2-40B4-BE49-F238E27FC236}">
                      <a16:creationId xmlns:a16="http://schemas.microsoft.com/office/drawing/2014/main" id="{DAEE2C83-D903-949E-CF23-4FD40C7CF62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252932" y="5261677"/>
                  <a:ext cx="324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539" name="Input penna 2538">
                  <a:extLst>
                    <a:ext uri="{FF2B5EF4-FFF2-40B4-BE49-F238E27FC236}">
                      <a16:creationId xmlns:a16="http://schemas.microsoft.com/office/drawing/2014/main" id="{2163E1CE-DBA0-6F82-4D87-D16ED380EDEE}"/>
                    </a:ext>
                  </a:extLst>
                </p14:cNvPr>
                <p14:cNvContentPartPr/>
                <p14:nvPr/>
              </p14:nvContentPartPr>
              <p14:xfrm>
                <a:off x="3318092" y="5280757"/>
                <a:ext cx="48600" cy="78120"/>
              </p14:xfrm>
            </p:contentPart>
          </mc:Choice>
          <mc:Fallback>
            <p:pic>
              <p:nvPicPr>
                <p:cNvPr id="2539" name="Input penna 2538">
                  <a:extLst>
                    <a:ext uri="{FF2B5EF4-FFF2-40B4-BE49-F238E27FC236}">
                      <a16:creationId xmlns:a16="http://schemas.microsoft.com/office/drawing/2014/main" id="{2163E1CE-DBA0-6F82-4D87-D16ED380EDEE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310532" y="5273197"/>
                  <a:ext cx="637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540" name="Input penna 2539">
                  <a:extLst>
                    <a:ext uri="{FF2B5EF4-FFF2-40B4-BE49-F238E27FC236}">
                      <a16:creationId xmlns:a16="http://schemas.microsoft.com/office/drawing/2014/main" id="{2CB43373-2893-05A3-F9F2-5F844A837556}"/>
                    </a:ext>
                  </a:extLst>
                </p14:cNvPr>
                <p14:cNvContentPartPr/>
                <p14:nvPr/>
              </p14:nvContentPartPr>
              <p14:xfrm>
                <a:off x="3421772" y="5290837"/>
                <a:ext cx="69480" cy="44640"/>
              </p14:xfrm>
            </p:contentPart>
          </mc:Choice>
          <mc:Fallback>
            <p:pic>
              <p:nvPicPr>
                <p:cNvPr id="2540" name="Input penna 2539">
                  <a:extLst>
                    <a:ext uri="{FF2B5EF4-FFF2-40B4-BE49-F238E27FC236}">
                      <a16:creationId xmlns:a16="http://schemas.microsoft.com/office/drawing/2014/main" id="{2CB43373-2893-05A3-F9F2-5F844A83755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414212" y="5283637"/>
                  <a:ext cx="846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541" name="Input penna 2540">
                  <a:extLst>
                    <a:ext uri="{FF2B5EF4-FFF2-40B4-BE49-F238E27FC236}">
                      <a16:creationId xmlns:a16="http://schemas.microsoft.com/office/drawing/2014/main" id="{6943ECF8-77C8-52EA-ECE8-C67D13ECBDDA}"/>
                    </a:ext>
                  </a:extLst>
                </p14:cNvPr>
                <p14:cNvContentPartPr/>
                <p14:nvPr/>
              </p14:nvContentPartPr>
              <p14:xfrm>
                <a:off x="3529412" y="5280037"/>
                <a:ext cx="42840" cy="88560"/>
              </p14:xfrm>
            </p:contentPart>
          </mc:Choice>
          <mc:Fallback>
            <p:pic>
              <p:nvPicPr>
                <p:cNvPr id="2541" name="Input penna 2540">
                  <a:extLst>
                    <a:ext uri="{FF2B5EF4-FFF2-40B4-BE49-F238E27FC236}">
                      <a16:creationId xmlns:a16="http://schemas.microsoft.com/office/drawing/2014/main" id="{6943ECF8-77C8-52EA-ECE8-C67D13ECBDDA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3521852" y="5272477"/>
                  <a:ext cx="57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542" name="Input penna 2541">
                  <a:extLst>
                    <a:ext uri="{FF2B5EF4-FFF2-40B4-BE49-F238E27FC236}">
                      <a16:creationId xmlns:a16="http://schemas.microsoft.com/office/drawing/2014/main" id="{E9EB7C0D-B46C-ADF1-6476-2D717D3BAD59}"/>
                    </a:ext>
                  </a:extLst>
                </p14:cNvPr>
                <p14:cNvContentPartPr/>
                <p14:nvPr/>
              </p14:nvContentPartPr>
              <p14:xfrm>
                <a:off x="3601052" y="5294437"/>
                <a:ext cx="27720" cy="42840"/>
              </p14:xfrm>
            </p:contentPart>
          </mc:Choice>
          <mc:Fallback>
            <p:pic>
              <p:nvPicPr>
                <p:cNvPr id="2542" name="Input penna 2541">
                  <a:extLst>
                    <a:ext uri="{FF2B5EF4-FFF2-40B4-BE49-F238E27FC236}">
                      <a16:creationId xmlns:a16="http://schemas.microsoft.com/office/drawing/2014/main" id="{E9EB7C0D-B46C-ADF1-6476-2D717D3BAD59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3593492" y="5286877"/>
                  <a:ext cx="424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543" name="Input penna 2542">
                  <a:extLst>
                    <a:ext uri="{FF2B5EF4-FFF2-40B4-BE49-F238E27FC236}">
                      <a16:creationId xmlns:a16="http://schemas.microsoft.com/office/drawing/2014/main" id="{B5EEC4D7-ED67-8DBA-B3E3-90E1095F364E}"/>
                    </a:ext>
                  </a:extLst>
                </p14:cNvPr>
                <p14:cNvContentPartPr/>
                <p14:nvPr/>
              </p14:nvContentPartPr>
              <p14:xfrm>
                <a:off x="3662972" y="5294437"/>
                <a:ext cx="63720" cy="46440"/>
              </p14:xfrm>
            </p:contentPart>
          </mc:Choice>
          <mc:Fallback>
            <p:pic>
              <p:nvPicPr>
                <p:cNvPr id="2543" name="Input penna 2542">
                  <a:extLst>
                    <a:ext uri="{FF2B5EF4-FFF2-40B4-BE49-F238E27FC236}">
                      <a16:creationId xmlns:a16="http://schemas.microsoft.com/office/drawing/2014/main" id="{B5EEC4D7-ED67-8DBA-B3E3-90E1095F364E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3655412" y="5286877"/>
                  <a:ext cx="78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544" name="Input penna 2543">
                  <a:extLst>
                    <a:ext uri="{FF2B5EF4-FFF2-40B4-BE49-F238E27FC236}">
                      <a16:creationId xmlns:a16="http://schemas.microsoft.com/office/drawing/2014/main" id="{FC41B965-339B-3209-914C-8377E1ABA531}"/>
                    </a:ext>
                  </a:extLst>
                </p14:cNvPr>
                <p14:cNvContentPartPr/>
                <p14:nvPr/>
              </p14:nvContentPartPr>
              <p14:xfrm>
                <a:off x="2986172" y="5557957"/>
                <a:ext cx="22680" cy="3600"/>
              </p14:xfrm>
            </p:contentPart>
          </mc:Choice>
          <mc:Fallback>
            <p:pic>
              <p:nvPicPr>
                <p:cNvPr id="2544" name="Input penna 2543">
                  <a:extLst>
                    <a:ext uri="{FF2B5EF4-FFF2-40B4-BE49-F238E27FC236}">
                      <a16:creationId xmlns:a16="http://schemas.microsoft.com/office/drawing/2014/main" id="{FC41B965-339B-3209-914C-8377E1ABA531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978612" y="5550397"/>
                  <a:ext cx="378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545" name="Input penna 2544">
                  <a:extLst>
                    <a:ext uri="{FF2B5EF4-FFF2-40B4-BE49-F238E27FC236}">
                      <a16:creationId xmlns:a16="http://schemas.microsoft.com/office/drawing/2014/main" id="{6EC56C22-BC57-710B-FB1A-1CF47712D398}"/>
                    </a:ext>
                  </a:extLst>
                </p14:cNvPr>
                <p14:cNvContentPartPr/>
                <p14:nvPr/>
              </p14:nvContentPartPr>
              <p14:xfrm>
                <a:off x="3045932" y="5509717"/>
                <a:ext cx="37440" cy="2160"/>
              </p14:xfrm>
            </p:contentPart>
          </mc:Choice>
          <mc:Fallback>
            <p:pic>
              <p:nvPicPr>
                <p:cNvPr id="2545" name="Input penna 2544">
                  <a:extLst>
                    <a:ext uri="{FF2B5EF4-FFF2-40B4-BE49-F238E27FC236}">
                      <a16:creationId xmlns:a16="http://schemas.microsoft.com/office/drawing/2014/main" id="{6EC56C22-BC57-710B-FB1A-1CF47712D398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038372" y="5502157"/>
                  <a:ext cx="525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546" name="Input penna 2545">
                  <a:extLst>
                    <a:ext uri="{FF2B5EF4-FFF2-40B4-BE49-F238E27FC236}">
                      <a16:creationId xmlns:a16="http://schemas.microsoft.com/office/drawing/2014/main" id="{FFE1E850-B9FA-AE5E-5498-23D8A42DA045}"/>
                    </a:ext>
                  </a:extLst>
                </p14:cNvPr>
                <p14:cNvContentPartPr/>
                <p14:nvPr/>
              </p14:nvContentPartPr>
              <p14:xfrm>
                <a:off x="3107492" y="5534917"/>
                <a:ext cx="56520" cy="93960"/>
              </p14:xfrm>
            </p:contentPart>
          </mc:Choice>
          <mc:Fallback>
            <p:pic>
              <p:nvPicPr>
                <p:cNvPr id="2546" name="Input penna 2545">
                  <a:extLst>
                    <a:ext uri="{FF2B5EF4-FFF2-40B4-BE49-F238E27FC236}">
                      <a16:creationId xmlns:a16="http://schemas.microsoft.com/office/drawing/2014/main" id="{FFE1E850-B9FA-AE5E-5498-23D8A42DA045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099932" y="5527357"/>
                  <a:ext cx="71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547" name="Input penna 2546">
                  <a:extLst>
                    <a:ext uri="{FF2B5EF4-FFF2-40B4-BE49-F238E27FC236}">
                      <a16:creationId xmlns:a16="http://schemas.microsoft.com/office/drawing/2014/main" id="{60107543-C48C-896D-8EB6-230ECA01E55C}"/>
                    </a:ext>
                  </a:extLst>
                </p14:cNvPr>
                <p14:cNvContentPartPr/>
                <p14:nvPr/>
              </p14:nvContentPartPr>
              <p14:xfrm>
                <a:off x="3187052" y="5539957"/>
                <a:ext cx="86040" cy="54720"/>
              </p14:xfrm>
            </p:contentPart>
          </mc:Choice>
          <mc:Fallback>
            <p:pic>
              <p:nvPicPr>
                <p:cNvPr id="2547" name="Input penna 2546">
                  <a:extLst>
                    <a:ext uri="{FF2B5EF4-FFF2-40B4-BE49-F238E27FC236}">
                      <a16:creationId xmlns:a16="http://schemas.microsoft.com/office/drawing/2014/main" id="{60107543-C48C-896D-8EB6-230ECA01E55C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3179492" y="5532397"/>
                  <a:ext cx="101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548" name="Input penna 2547">
                  <a:extLst>
                    <a:ext uri="{FF2B5EF4-FFF2-40B4-BE49-F238E27FC236}">
                      <a16:creationId xmlns:a16="http://schemas.microsoft.com/office/drawing/2014/main" id="{E5015D40-6F98-4F49-D8FC-ECA93DE6FF4F}"/>
                    </a:ext>
                  </a:extLst>
                </p14:cNvPr>
                <p14:cNvContentPartPr/>
                <p14:nvPr/>
              </p14:nvContentPartPr>
              <p14:xfrm>
                <a:off x="3296852" y="5483797"/>
                <a:ext cx="81360" cy="126360"/>
              </p14:xfrm>
            </p:contentPart>
          </mc:Choice>
          <mc:Fallback>
            <p:pic>
              <p:nvPicPr>
                <p:cNvPr id="2548" name="Input penna 2547">
                  <a:extLst>
                    <a:ext uri="{FF2B5EF4-FFF2-40B4-BE49-F238E27FC236}">
                      <a16:creationId xmlns:a16="http://schemas.microsoft.com/office/drawing/2014/main" id="{E5015D40-6F98-4F49-D8FC-ECA93DE6FF4F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3289292" y="5476237"/>
                  <a:ext cx="964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549" name="Input penna 2548">
                  <a:extLst>
                    <a:ext uri="{FF2B5EF4-FFF2-40B4-BE49-F238E27FC236}">
                      <a16:creationId xmlns:a16="http://schemas.microsoft.com/office/drawing/2014/main" id="{D8B434A6-96E4-CF8F-206A-F2E3147AB0E8}"/>
                    </a:ext>
                  </a:extLst>
                </p14:cNvPr>
                <p14:cNvContentPartPr/>
                <p14:nvPr/>
              </p14:nvContentPartPr>
              <p14:xfrm>
                <a:off x="3405932" y="5543917"/>
                <a:ext cx="61560" cy="62280"/>
              </p14:xfrm>
            </p:contentPart>
          </mc:Choice>
          <mc:Fallback>
            <p:pic>
              <p:nvPicPr>
                <p:cNvPr id="2549" name="Input penna 2548">
                  <a:extLst>
                    <a:ext uri="{FF2B5EF4-FFF2-40B4-BE49-F238E27FC236}">
                      <a16:creationId xmlns:a16="http://schemas.microsoft.com/office/drawing/2014/main" id="{D8B434A6-96E4-CF8F-206A-F2E3147AB0E8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3398372" y="5536357"/>
                  <a:ext cx="763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550" name="Input penna 2549">
                  <a:extLst>
                    <a:ext uri="{FF2B5EF4-FFF2-40B4-BE49-F238E27FC236}">
                      <a16:creationId xmlns:a16="http://schemas.microsoft.com/office/drawing/2014/main" id="{A1C98724-E1F9-71EA-2B60-AAF81F146448}"/>
                    </a:ext>
                  </a:extLst>
                </p14:cNvPr>
                <p14:cNvContentPartPr/>
                <p14:nvPr/>
              </p14:nvContentPartPr>
              <p14:xfrm>
                <a:off x="3502052" y="5506117"/>
                <a:ext cx="66240" cy="165600"/>
              </p14:xfrm>
            </p:contentPart>
          </mc:Choice>
          <mc:Fallback>
            <p:pic>
              <p:nvPicPr>
                <p:cNvPr id="2550" name="Input penna 2549">
                  <a:extLst>
                    <a:ext uri="{FF2B5EF4-FFF2-40B4-BE49-F238E27FC236}">
                      <a16:creationId xmlns:a16="http://schemas.microsoft.com/office/drawing/2014/main" id="{A1C98724-E1F9-71EA-2B60-AAF81F146448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3494492" y="5498557"/>
                  <a:ext cx="813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551" name="Input penna 2550">
                  <a:extLst>
                    <a:ext uri="{FF2B5EF4-FFF2-40B4-BE49-F238E27FC236}">
                      <a16:creationId xmlns:a16="http://schemas.microsoft.com/office/drawing/2014/main" id="{D1579A74-A282-0FB1-44A8-81030599362C}"/>
                    </a:ext>
                  </a:extLst>
                </p14:cNvPr>
                <p14:cNvContentPartPr/>
                <p14:nvPr/>
              </p14:nvContentPartPr>
              <p14:xfrm>
                <a:off x="3578372" y="5520157"/>
                <a:ext cx="53280" cy="122040"/>
              </p14:xfrm>
            </p:contentPart>
          </mc:Choice>
          <mc:Fallback>
            <p:pic>
              <p:nvPicPr>
                <p:cNvPr id="2551" name="Input penna 2550">
                  <a:extLst>
                    <a:ext uri="{FF2B5EF4-FFF2-40B4-BE49-F238E27FC236}">
                      <a16:creationId xmlns:a16="http://schemas.microsoft.com/office/drawing/2014/main" id="{D1579A74-A282-0FB1-44A8-81030599362C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3570812" y="5512597"/>
                  <a:ext cx="684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552" name="Input penna 2551">
                  <a:extLst>
                    <a:ext uri="{FF2B5EF4-FFF2-40B4-BE49-F238E27FC236}">
                      <a16:creationId xmlns:a16="http://schemas.microsoft.com/office/drawing/2014/main" id="{E3CA6B97-8AFA-8E0C-2216-BE11607E8CE0}"/>
                    </a:ext>
                  </a:extLst>
                </p14:cNvPr>
                <p14:cNvContentPartPr/>
                <p14:nvPr/>
              </p14:nvContentPartPr>
              <p14:xfrm>
                <a:off x="3674132" y="5517637"/>
                <a:ext cx="37080" cy="70920"/>
              </p14:xfrm>
            </p:contentPart>
          </mc:Choice>
          <mc:Fallback>
            <p:pic>
              <p:nvPicPr>
                <p:cNvPr id="2552" name="Input penna 2551">
                  <a:extLst>
                    <a:ext uri="{FF2B5EF4-FFF2-40B4-BE49-F238E27FC236}">
                      <a16:creationId xmlns:a16="http://schemas.microsoft.com/office/drawing/2014/main" id="{E3CA6B97-8AFA-8E0C-2216-BE11607E8CE0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3666572" y="5510077"/>
                  <a:ext cx="52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553" name="Input penna 2552">
                  <a:extLst>
                    <a:ext uri="{FF2B5EF4-FFF2-40B4-BE49-F238E27FC236}">
                      <a16:creationId xmlns:a16="http://schemas.microsoft.com/office/drawing/2014/main" id="{F6EF7477-BAF6-C7CD-D0B8-78142B396107}"/>
                    </a:ext>
                  </a:extLst>
                </p14:cNvPr>
                <p14:cNvContentPartPr/>
                <p14:nvPr/>
              </p14:nvContentPartPr>
              <p14:xfrm>
                <a:off x="3723812" y="5527717"/>
                <a:ext cx="55080" cy="66600"/>
              </p14:xfrm>
            </p:contentPart>
          </mc:Choice>
          <mc:Fallback>
            <p:pic>
              <p:nvPicPr>
                <p:cNvPr id="2553" name="Input penna 2552">
                  <a:extLst>
                    <a:ext uri="{FF2B5EF4-FFF2-40B4-BE49-F238E27FC236}">
                      <a16:creationId xmlns:a16="http://schemas.microsoft.com/office/drawing/2014/main" id="{F6EF7477-BAF6-C7CD-D0B8-78142B39610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3716252" y="5520157"/>
                  <a:ext cx="702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554" name="Input penna 2553">
                  <a:extLst>
                    <a:ext uri="{FF2B5EF4-FFF2-40B4-BE49-F238E27FC236}">
                      <a16:creationId xmlns:a16="http://schemas.microsoft.com/office/drawing/2014/main" id="{57207707-8979-0879-DF71-B35C05DB9662}"/>
                    </a:ext>
                  </a:extLst>
                </p14:cNvPr>
                <p14:cNvContentPartPr/>
                <p14:nvPr/>
              </p14:nvContentPartPr>
              <p14:xfrm>
                <a:off x="3805532" y="5525557"/>
                <a:ext cx="23760" cy="53280"/>
              </p14:xfrm>
            </p:contentPart>
          </mc:Choice>
          <mc:Fallback>
            <p:pic>
              <p:nvPicPr>
                <p:cNvPr id="2554" name="Input penna 2553">
                  <a:extLst>
                    <a:ext uri="{FF2B5EF4-FFF2-40B4-BE49-F238E27FC236}">
                      <a16:creationId xmlns:a16="http://schemas.microsoft.com/office/drawing/2014/main" id="{57207707-8979-0879-DF71-B35C05DB966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3797972" y="5517997"/>
                  <a:ext cx="388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555" name="Input penna 2554">
                  <a:extLst>
                    <a:ext uri="{FF2B5EF4-FFF2-40B4-BE49-F238E27FC236}">
                      <a16:creationId xmlns:a16="http://schemas.microsoft.com/office/drawing/2014/main" id="{04EF6818-A7B1-7917-691A-F913728AC1D8}"/>
                    </a:ext>
                  </a:extLst>
                </p14:cNvPr>
                <p14:cNvContentPartPr/>
                <p14:nvPr/>
              </p14:nvContentPartPr>
              <p14:xfrm>
                <a:off x="3841172" y="5527357"/>
                <a:ext cx="60120" cy="71280"/>
              </p14:xfrm>
            </p:contentPart>
          </mc:Choice>
          <mc:Fallback>
            <p:pic>
              <p:nvPicPr>
                <p:cNvPr id="2555" name="Input penna 2554">
                  <a:extLst>
                    <a:ext uri="{FF2B5EF4-FFF2-40B4-BE49-F238E27FC236}">
                      <a16:creationId xmlns:a16="http://schemas.microsoft.com/office/drawing/2014/main" id="{04EF6818-A7B1-7917-691A-F913728AC1D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833612" y="5519797"/>
                  <a:ext cx="752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556" name="Input penna 2555">
                  <a:extLst>
                    <a:ext uri="{FF2B5EF4-FFF2-40B4-BE49-F238E27FC236}">
                      <a16:creationId xmlns:a16="http://schemas.microsoft.com/office/drawing/2014/main" id="{5F97F58A-1221-D40A-7656-5375C4044513}"/>
                    </a:ext>
                  </a:extLst>
                </p14:cNvPr>
                <p14:cNvContentPartPr/>
                <p14:nvPr/>
              </p14:nvContentPartPr>
              <p14:xfrm>
                <a:off x="3976532" y="5421877"/>
                <a:ext cx="26280" cy="37440"/>
              </p14:xfrm>
            </p:contentPart>
          </mc:Choice>
          <mc:Fallback>
            <p:pic>
              <p:nvPicPr>
                <p:cNvPr id="2556" name="Input penna 2555">
                  <a:extLst>
                    <a:ext uri="{FF2B5EF4-FFF2-40B4-BE49-F238E27FC236}">
                      <a16:creationId xmlns:a16="http://schemas.microsoft.com/office/drawing/2014/main" id="{5F97F58A-1221-D40A-7656-5375C4044513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3968972" y="5414317"/>
                  <a:ext cx="414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557" name="Input penna 2556">
                  <a:extLst>
                    <a:ext uri="{FF2B5EF4-FFF2-40B4-BE49-F238E27FC236}">
                      <a16:creationId xmlns:a16="http://schemas.microsoft.com/office/drawing/2014/main" id="{2F9AA1F4-F16B-B396-9DCC-6F8102FC716B}"/>
                    </a:ext>
                  </a:extLst>
                </p14:cNvPr>
                <p14:cNvContentPartPr/>
                <p14:nvPr/>
              </p14:nvContentPartPr>
              <p14:xfrm>
                <a:off x="3997052" y="5440597"/>
                <a:ext cx="30600" cy="86040"/>
              </p14:xfrm>
            </p:contentPart>
          </mc:Choice>
          <mc:Fallback>
            <p:pic>
              <p:nvPicPr>
                <p:cNvPr id="2557" name="Input penna 2556">
                  <a:extLst>
                    <a:ext uri="{FF2B5EF4-FFF2-40B4-BE49-F238E27FC236}">
                      <a16:creationId xmlns:a16="http://schemas.microsoft.com/office/drawing/2014/main" id="{2F9AA1F4-F16B-B396-9DCC-6F8102FC716B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989492" y="5433037"/>
                  <a:ext cx="457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558" name="Input penna 2557">
                  <a:extLst>
                    <a:ext uri="{FF2B5EF4-FFF2-40B4-BE49-F238E27FC236}">
                      <a16:creationId xmlns:a16="http://schemas.microsoft.com/office/drawing/2014/main" id="{7C80B20A-1DF2-55BA-3A33-07A8AE5C03D2}"/>
                    </a:ext>
                  </a:extLst>
                </p14:cNvPr>
                <p14:cNvContentPartPr/>
                <p14:nvPr/>
              </p14:nvContentPartPr>
              <p14:xfrm>
                <a:off x="3714092" y="5743357"/>
                <a:ext cx="25560" cy="117000"/>
              </p14:xfrm>
            </p:contentPart>
          </mc:Choice>
          <mc:Fallback>
            <p:pic>
              <p:nvPicPr>
                <p:cNvPr id="2558" name="Input penna 2557">
                  <a:extLst>
                    <a:ext uri="{FF2B5EF4-FFF2-40B4-BE49-F238E27FC236}">
                      <a16:creationId xmlns:a16="http://schemas.microsoft.com/office/drawing/2014/main" id="{7C80B20A-1DF2-55BA-3A33-07A8AE5C03D2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706532" y="5735797"/>
                  <a:ext cx="406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559" name="Input penna 2558">
                  <a:extLst>
                    <a:ext uri="{FF2B5EF4-FFF2-40B4-BE49-F238E27FC236}">
                      <a16:creationId xmlns:a16="http://schemas.microsoft.com/office/drawing/2014/main" id="{22A01E25-C9CF-F8DA-98CC-587C5EB31153}"/>
                    </a:ext>
                  </a:extLst>
                </p14:cNvPr>
                <p14:cNvContentPartPr/>
                <p14:nvPr/>
              </p14:nvContentPartPr>
              <p14:xfrm>
                <a:off x="3670892" y="5849917"/>
                <a:ext cx="81720" cy="52560"/>
              </p14:xfrm>
            </p:contentPart>
          </mc:Choice>
          <mc:Fallback>
            <p:pic>
              <p:nvPicPr>
                <p:cNvPr id="2559" name="Input penna 2558">
                  <a:extLst>
                    <a:ext uri="{FF2B5EF4-FFF2-40B4-BE49-F238E27FC236}">
                      <a16:creationId xmlns:a16="http://schemas.microsoft.com/office/drawing/2014/main" id="{22A01E25-C9CF-F8DA-98CC-587C5EB31153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3663332" y="5842357"/>
                  <a:ext cx="968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560" name="Input penna 2559">
                  <a:extLst>
                    <a:ext uri="{FF2B5EF4-FFF2-40B4-BE49-F238E27FC236}">
                      <a16:creationId xmlns:a16="http://schemas.microsoft.com/office/drawing/2014/main" id="{6B2CD1D3-0DB4-F3D5-418E-0788749C450E}"/>
                    </a:ext>
                  </a:extLst>
                </p14:cNvPr>
                <p14:cNvContentPartPr/>
                <p14:nvPr/>
              </p14:nvContentPartPr>
              <p14:xfrm>
                <a:off x="3643892" y="5996797"/>
                <a:ext cx="171000" cy="127440"/>
              </p14:xfrm>
            </p:contentPart>
          </mc:Choice>
          <mc:Fallback>
            <p:pic>
              <p:nvPicPr>
                <p:cNvPr id="2560" name="Input penna 2559">
                  <a:extLst>
                    <a:ext uri="{FF2B5EF4-FFF2-40B4-BE49-F238E27FC236}">
                      <a16:creationId xmlns:a16="http://schemas.microsoft.com/office/drawing/2014/main" id="{6B2CD1D3-0DB4-F3D5-418E-0788749C450E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3636332" y="5989237"/>
                  <a:ext cx="1861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561" name="Input penna 2560">
                  <a:extLst>
                    <a:ext uri="{FF2B5EF4-FFF2-40B4-BE49-F238E27FC236}">
                      <a16:creationId xmlns:a16="http://schemas.microsoft.com/office/drawing/2014/main" id="{656FC14A-7AC2-796B-D8D3-D8030D69E22D}"/>
                    </a:ext>
                  </a:extLst>
                </p14:cNvPr>
                <p14:cNvContentPartPr/>
                <p14:nvPr/>
              </p14:nvContentPartPr>
              <p14:xfrm>
                <a:off x="3520772" y="5894557"/>
                <a:ext cx="413640" cy="306360"/>
              </p14:xfrm>
            </p:contentPart>
          </mc:Choice>
          <mc:Fallback>
            <p:pic>
              <p:nvPicPr>
                <p:cNvPr id="2561" name="Input penna 2560">
                  <a:extLst>
                    <a:ext uri="{FF2B5EF4-FFF2-40B4-BE49-F238E27FC236}">
                      <a16:creationId xmlns:a16="http://schemas.microsoft.com/office/drawing/2014/main" id="{656FC14A-7AC2-796B-D8D3-D8030D69E22D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3513212" y="5886997"/>
                  <a:ext cx="42876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599" name="Input penna 2598">
                  <a:extLst>
                    <a:ext uri="{FF2B5EF4-FFF2-40B4-BE49-F238E27FC236}">
                      <a16:creationId xmlns:a16="http://schemas.microsoft.com/office/drawing/2014/main" id="{7D7325F1-FF5F-E00A-5B0B-6A47A5CA546A}"/>
                    </a:ext>
                  </a:extLst>
                </p14:cNvPr>
                <p14:cNvContentPartPr/>
                <p14:nvPr/>
              </p14:nvContentPartPr>
              <p14:xfrm>
                <a:off x="3058698" y="5697914"/>
                <a:ext cx="1136160" cy="86040"/>
              </p14:xfrm>
            </p:contentPart>
          </mc:Choice>
          <mc:Fallback>
            <p:pic>
              <p:nvPicPr>
                <p:cNvPr id="2599" name="Input penna 2598">
                  <a:extLst>
                    <a:ext uri="{FF2B5EF4-FFF2-40B4-BE49-F238E27FC236}">
                      <a16:creationId xmlns:a16="http://schemas.microsoft.com/office/drawing/2014/main" id="{7D7325F1-FF5F-E00A-5B0B-6A47A5CA546A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3051138" y="5690354"/>
                  <a:ext cx="1150920" cy="10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10" name="Gruppo 2609">
            <a:extLst>
              <a:ext uri="{FF2B5EF4-FFF2-40B4-BE49-F238E27FC236}">
                <a16:creationId xmlns:a16="http://schemas.microsoft.com/office/drawing/2014/main" id="{EF2FC824-03FD-5B2A-1B07-0D7E3DD3074F}"/>
              </a:ext>
            </a:extLst>
          </p:cNvPr>
          <p:cNvGrpSpPr/>
          <p:nvPr/>
        </p:nvGrpSpPr>
        <p:grpSpPr>
          <a:xfrm>
            <a:off x="5824218" y="6364634"/>
            <a:ext cx="435600" cy="272520"/>
            <a:chOff x="5824218" y="6364634"/>
            <a:chExt cx="435600" cy="27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602" name="Input penna 2601">
                  <a:extLst>
                    <a:ext uri="{FF2B5EF4-FFF2-40B4-BE49-F238E27FC236}">
                      <a16:creationId xmlns:a16="http://schemas.microsoft.com/office/drawing/2014/main" id="{7CF1AD36-D99D-0B49-94C5-2CB178FC9BD0}"/>
                    </a:ext>
                  </a:extLst>
                </p14:cNvPr>
                <p14:cNvContentPartPr/>
                <p14:nvPr/>
              </p14:nvContentPartPr>
              <p14:xfrm>
                <a:off x="5824218" y="6364634"/>
                <a:ext cx="91800" cy="138600"/>
              </p14:xfrm>
            </p:contentPart>
          </mc:Choice>
          <mc:Fallback>
            <p:pic>
              <p:nvPicPr>
                <p:cNvPr id="2602" name="Input penna 2601">
                  <a:extLst>
                    <a:ext uri="{FF2B5EF4-FFF2-40B4-BE49-F238E27FC236}">
                      <a16:creationId xmlns:a16="http://schemas.microsoft.com/office/drawing/2014/main" id="{7CF1AD36-D99D-0B49-94C5-2CB178FC9BD0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5816658" y="6357434"/>
                  <a:ext cx="1069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603" name="Input penna 2602">
                  <a:extLst>
                    <a:ext uri="{FF2B5EF4-FFF2-40B4-BE49-F238E27FC236}">
                      <a16:creationId xmlns:a16="http://schemas.microsoft.com/office/drawing/2014/main" id="{3186C2AB-267E-D58E-98E3-FCFE3875CCE3}"/>
                    </a:ext>
                  </a:extLst>
                </p14:cNvPr>
                <p14:cNvContentPartPr/>
                <p14:nvPr/>
              </p14:nvContentPartPr>
              <p14:xfrm>
                <a:off x="5951658" y="6381194"/>
                <a:ext cx="13680" cy="110160"/>
              </p14:xfrm>
            </p:contentPart>
          </mc:Choice>
          <mc:Fallback>
            <p:pic>
              <p:nvPicPr>
                <p:cNvPr id="2603" name="Input penna 2602">
                  <a:extLst>
                    <a:ext uri="{FF2B5EF4-FFF2-40B4-BE49-F238E27FC236}">
                      <a16:creationId xmlns:a16="http://schemas.microsoft.com/office/drawing/2014/main" id="{3186C2AB-267E-D58E-98E3-FCFE3875CCE3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5944098" y="6373634"/>
                  <a:ext cx="288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604" name="Input penna 2603">
                  <a:extLst>
                    <a:ext uri="{FF2B5EF4-FFF2-40B4-BE49-F238E27FC236}">
                      <a16:creationId xmlns:a16="http://schemas.microsoft.com/office/drawing/2014/main" id="{13C57257-B1F1-AD51-54F5-6A044C1D768E}"/>
                    </a:ext>
                  </a:extLst>
                </p14:cNvPr>
                <p14:cNvContentPartPr/>
                <p14:nvPr/>
              </p14:nvContentPartPr>
              <p14:xfrm>
                <a:off x="5967498" y="6445634"/>
                <a:ext cx="54000" cy="6480"/>
              </p14:xfrm>
            </p:contentPart>
          </mc:Choice>
          <mc:Fallback>
            <p:pic>
              <p:nvPicPr>
                <p:cNvPr id="2604" name="Input penna 2603">
                  <a:extLst>
                    <a:ext uri="{FF2B5EF4-FFF2-40B4-BE49-F238E27FC236}">
                      <a16:creationId xmlns:a16="http://schemas.microsoft.com/office/drawing/2014/main" id="{13C57257-B1F1-AD51-54F5-6A044C1D768E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959938" y="6438074"/>
                  <a:ext cx="691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605" name="Input penna 2604">
                  <a:extLst>
                    <a:ext uri="{FF2B5EF4-FFF2-40B4-BE49-F238E27FC236}">
                      <a16:creationId xmlns:a16="http://schemas.microsoft.com/office/drawing/2014/main" id="{8450E398-C10E-3293-88DC-4B6AA1E7B145}"/>
                    </a:ext>
                  </a:extLst>
                </p14:cNvPr>
                <p14:cNvContentPartPr/>
                <p14:nvPr/>
              </p14:nvContentPartPr>
              <p14:xfrm>
                <a:off x="5883978" y="6525914"/>
                <a:ext cx="114120" cy="111240"/>
              </p14:xfrm>
            </p:contentPart>
          </mc:Choice>
          <mc:Fallback>
            <p:pic>
              <p:nvPicPr>
                <p:cNvPr id="2605" name="Input penna 2604">
                  <a:extLst>
                    <a:ext uri="{FF2B5EF4-FFF2-40B4-BE49-F238E27FC236}">
                      <a16:creationId xmlns:a16="http://schemas.microsoft.com/office/drawing/2014/main" id="{8450E398-C10E-3293-88DC-4B6AA1E7B14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876418" y="6518354"/>
                  <a:ext cx="1288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606" name="Input penna 2605">
                  <a:extLst>
                    <a:ext uri="{FF2B5EF4-FFF2-40B4-BE49-F238E27FC236}">
                      <a16:creationId xmlns:a16="http://schemas.microsoft.com/office/drawing/2014/main" id="{33CC1EB5-BC8A-8542-B561-B11CB4B60D45}"/>
                    </a:ext>
                  </a:extLst>
                </p14:cNvPr>
                <p14:cNvContentPartPr/>
                <p14:nvPr/>
              </p14:nvContentPartPr>
              <p14:xfrm>
                <a:off x="6055698" y="6375074"/>
                <a:ext cx="92160" cy="148680"/>
              </p14:xfrm>
            </p:contentPart>
          </mc:Choice>
          <mc:Fallback>
            <p:pic>
              <p:nvPicPr>
                <p:cNvPr id="2606" name="Input penna 2605">
                  <a:extLst>
                    <a:ext uri="{FF2B5EF4-FFF2-40B4-BE49-F238E27FC236}">
                      <a16:creationId xmlns:a16="http://schemas.microsoft.com/office/drawing/2014/main" id="{33CC1EB5-BC8A-8542-B561-B11CB4B60D45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6048138" y="6367514"/>
                  <a:ext cx="1072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607" name="Input penna 2606">
                  <a:extLst>
                    <a:ext uri="{FF2B5EF4-FFF2-40B4-BE49-F238E27FC236}">
                      <a16:creationId xmlns:a16="http://schemas.microsoft.com/office/drawing/2014/main" id="{3E253DB0-789F-87E9-341B-4B38174A1EDB}"/>
                    </a:ext>
                  </a:extLst>
                </p14:cNvPr>
                <p14:cNvContentPartPr/>
                <p14:nvPr/>
              </p14:nvContentPartPr>
              <p14:xfrm>
                <a:off x="6191058" y="6395234"/>
                <a:ext cx="4320" cy="123840"/>
              </p14:xfrm>
            </p:contentPart>
          </mc:Choice>
          <mc:Fallback>
            <p:pic>
              <p:nvPicPr>
                <p:cNvPr id="2607" name="Input penna 2606">
                  <a:extLst>
                    <a:ext uri="{FF2B5EF4-FFF2-40B4-BE49-F238E27FC236}">
                      <a16:creationId xmlns:a16="http://schemas.microsoft.com/office/drawing/2014/main" id="{3E253DB0-789F-87E9-341B-4B38174A1EDB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183498" y="6387674"/>
                  <a:ext cx="194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608" name="Input penna 2607">
                  <a:extLst>
                    <a:ext uri="{FF2B5EF4-FFF2-40B4-BE49-F238E27FC236}">
                      <a16:creationId xmlns:a16="http://schemas.microsoft.com/office/drawing/2014/main" id="{71FA3468-4690-4050-D249-3639585C83C4}"/>
                    </a:ext>
                  </a:extLst>
                </p14:cNvPr>
                <p14:cNvContentPartPr/>
                <p14:nvPr/>
              </p14:nvContentPartPr>
              <p14:xfrm>
                <a:off x="6202218" y="6469394"/>
                <a:ext cx="57600" cy="6840"/>
              </p14:xfrm>
            </p:contentPart>
          </mc:Choice>
          <mc:Fallback>
            <p:pic>
              <p:nvPicPr>
                <p:cNvPr id="2608" name="Input penna 2607">
                  <a:extLst>
                    <a:ext uri="{FF2B5EF4-FFF2-40B4-BE49-F238E27FC236}">
                      <a16:creationId xmlns:a16="http://schemas.microsoft.com/office/drawing/2014/main" id="{71FA3468-4690-4050-D249-3639585C83C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194658" y="6461834"/>
                  <a:ext cx="7272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16" name="Gruppo 2615">
            <a:extLst>
              <a:ext uri="{FF2B5EF4-FFF2-40B4-BE49-F238E27FC236}">
                <a16:creationId xmlns:a16="http://schemas.microsoft.com/office/drawing/2014/main" id="{4D142136-E3AB-9D58-F0FE-E6486C13DFE7}"/>
              </a:ext>
            </a:extLst>
          </p:cNvPr>
          <p:cNvGrpSpPr/>
          <p:nvPr/>
        </p:nvGrpSpPr>
        <p:grpSpPr>
          <a:xfrm>
            <a:off x="6408405" y="578400"/>
            <a:ext cx="563760" cy="472320"/>
            <a:chOff x="6408405" y="578400"/>
            <a:chExt cx="563760" cy="47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611" name="Input penna 2610">
                  <a:extLst>
                    <a:ext uri="{FF2B5EF4-FFF2-40B4-BE49-F238E27FC236}">
                      <a16:creationId xmlns:a16="http://schemas.microsoft.com/office/drawing/2014/main" id="{B9A29CCB-15F3-FF4A-7955-17FEAF88F40B}"/>
                    </a:ext>
                  </a:extLst>
                </p14:cNvPr>
                <p14:cNvContentPartPr/>
                <p14:nvPr/>
              </p14:nvContentPartPr>
              <p14:xfrm>
                <a:off x="6603885" y="759840"/>
                <a:ext cx="7560" cy="2160"/>
              </p14:xfrm>
            </p:contentPart>
          </mc:Choice>
          <mc:Fallback>
            <p:pic>
              <p:nvPicPr>
                <p:cNvPr id="2611" name="Input penna 2610">
                  <a:extLst>
                    <a:ext uri="{FF2B5EF4-FFF2-40B4-BE49-F238E27FC236}">
                      <a16:creationId xmlns:a16="http://schemas.microsoft.com/office/drawing/2014/main" id="{B9A29CCB-15F3-FF4A-7955-17FEAF88F40B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596325" y="752280"/>
                  <a:ext cx="226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612" name="Input penna 2611">
                  <a:extLst>
                    <a:ext uri="{FF2B5EF4-FFF2-40B4-BE49-F238E27FC236}">
                      <a16:creationId xmlns:a16="http://schemas.microsoft.com/office/drawing/2014/main" id="{4B53189C-001D-B7AE-6488-B2989F8293FA}"/>
                    </a:ext>
                  </a:extLst>
                </p14:cNvPr>
                <p14:cNvContentPartPr/>
                <p14:nvPr/>
              </p14:nvContentPartPr>
              <p14:xfrm>
                <a:off x="6754725" y="732120"/>
                <a:ext cx="21600" cy="36720"/>
              </p14:xfrm>
            </p:contentPart>
          </mc:Choice>
          <mc:Fallback>
            <p:pic>
              <p:nvPicPr>
                <p:cNvPr id="2612" name="Input penna 2611">
                  <a:extLst>
                    <a:ext uri="{FF2B5EF4-FFF2-40B4-BE49-F238E27FC236}">
                      <a16:creationId xmlns:a16="http://schemas.microsoft.com/office/drawing/2014/main" id="{4B53189C-001D-B7AE-6488-B2989F8293FA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6747165" y="724560"/>
                  <a:ext cx="367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613" name="Input penna 2612">
                  <a:extLst>
                    <a:ext uri="{FF2B5EF4-FFF2-40B4-BE49-F238E27FC236}">
                      <a16:creationId xmlns:a16="http://schemas.microsoft.com/office/drawing/2014/main" id="{725CF521-6744-4A50-D8BF-5E7EC7F6434C}"/>
                    </a:ext>
                  </a:extLst>
                </p14:cNvPr>
                <p14:cNvContentPartPr/>
                <p14:nvPr/>
              </p14:nvContentPartPr>
              <p14:xfrm>
                <a:off x="6560325" y="864240"/>
                <a:ext cx="212040" cy="105840"/>
              </p14:xfrm>
            </p:contentPart>
          </mc:Choice>
          <mc:Fallback>
            <p:pic>
              <p:nvPicPr>
                <p:cNvPr id="2613" name="Input penna 2612">
                  <a:extLst>
                    <a:ext uri="{FF2B5EF4-FFF2-40B4-BE49-F238E27FC236}">
                      <a16:creationId xmlns:a16="http://schemas.microsoft.com/office/drawing/2014/main" id="{725CF521-6744-4A50-D8BF-5E7EC7F6434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6553125" y="856680"/>
                  <a:ext cx="2271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614" name="Input penna 2613">
                  <a:extLst>
                    <a:ext uri="{FF2B5EF4-FFF2-40B4-BE49-F238E27FC236}">
                      <a16:creationId xmlns:a16="http://schemas.microsoft.com/office/drawing/2014/main" id="{29237E15-27E6-F6B0-FF6E-84C3C52BCDDE}"/>
                    </a:ext>
                  </a:extLst>
                </p14:cNvPr>
                <p14:cNvContentPartPr/>
                <p14:nvPr/>
              </p14:nvContentPartPr>
              <p14:xfrm>
                <a:off x="6408405" y="578400"/>
                <a:ext cx="563760" cy="472320"/>
              </p14:xfrm>
            </p:contentPart>
          </mc:Choice>
          <mc:Fallback>
            <p:pic>
              <p:nvPicPr>
                <p:cNvPr id="2614" name="Input penna 2613">
                  <a:extLst>
                    <a:ext uri="{FF2B5EF4-FFF2-40B4-BE49-F238E27FC236}">
                      <a16:creationId xmlns:a16="http://schemas.microsoft.com/office/drawing/2014/main" id="{29237E15-27E6-F6B0-FF6E-84C3C52BCDDE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6400845" y="570840"/>
                  <a:ext cx="57888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3">
            <p14:nvContentPartPr>
              <p14:cNvPr id="2617" name="Input penna 2616">
                <a:extLst>
                  <a:ext uri="{FF2B5EF4-FFF2-40B4-BE49-F238E27FC236}">
                    <a16:creationId xmlns:a16="http://schemas.microsoft.com/office/drawing/2014/main" id="{17A05C66-3EBB-79D8-2D4A-1D6071328E19}"/>
                  </a:ext>
                </a:extLst>
              </p14:cNvPr>
              <p14:cNvContentPartPr/>
              <p14:nvPr/>
            </p14:nvContentPartPr>
            <p14:xfrm>
              <a:off x="6517020" y="6010560"/>
              <a:ext cx="348480" cy="507600"/>
            </p14:xfrm>
          </p:contentPart>
        </mc:Choice>
        <mc:Fallback>
          <p:pic>
            <p:nvPicPr>
              <p:cNvPr id="2617" name="Input penna 2616">
                <a:extLst>
                  <a:ext uri="{FF2B5EF4-FFF2-40B4-BE49-F238E27FC236}">
                    <a16:creationId xmlns:a16="http://schemas.microsoft.com/office/drawing/2014/main" id="{17A05C66-3EBB-79D8-2D4A-1D6071328E19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6509460" y="6003000"/>
                <a:ext cx="363600" cy="52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5">
            <p14:nvContentPartPr>
              <p14:cNvPr id="2618" name="Input penna 2617">
                <a:extLst>
                  <a:ext uri="{FF2B5EF4-FFF2-40B4-BE49-F238E27FC236}">
                    <a16:creationId xmlns:a16="http://schemas.microsoft.com/office/drawing/2014/main" id="{CCBBED80-F82B-CA76-221A-130808A0AEF3}"/>
                  </a:ext>
                </a:extLst>
              </p14:cNvPr>
              <p14:cNvContentPartPr/>
              <p14:nvPr/>
            </p14:nvContentPartPr>
            <p14:xfrm>
              <a:off x="9374891" y="477150"/>
              <a:ext cx="318960" cy="427680"/>
            </p14:xfrm>
          </p:contentPart>
        </mc:Choice>
        <mc:Fallback>
          <p:pic>
            <p:nvPicPr>
              <p:cNvPr id="2618" name="Input penna 2617">
                <a:extLst>
                  <a:ext uri="{FF2B5EF4-FFF2-40B4-BE49-F238E27FC236}">
                    <a16:creationId xmlns:a16="http://schemas.microsoft.com/office/drawing/2014/main" id="{CCBBED80-F82B-CA76-221A-130808A0AEF3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9367331" y="469950"/>
                <a:ext cx="334080" cy="442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3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44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3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4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6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5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6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6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7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6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9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8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4" name="Screenshot 2024-10-14 alle 22.37.12.png" descr="Screenshot 2024-10-14 alle 22.37.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442" y="644495"/>
            <a:ext cx="8873751" cy="5317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9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1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9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1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2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1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2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2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4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2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5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4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57" name="Screenshot 2024-10-14 alle 22.38.57.png" descr="Screenshot 2024-10-14 alle 22.38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223" y="613233"/>
            <a:ext cx="9015554" cy="53802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6CC8D0F7-6722-EE7E-3495-F6C05821AE0E}"/>
              </a:ext>
            </a:extLst>
          </p:cNvPr>
          <p:cNvGrpSpPr/>
          <p:nvPr/>
        </p:nvGrpSpPr>
        <p:grpSpPr>
          <a:xfrm>
            <a:off x="7547550" y="896130"/>
            <a:ext cx="670320" cy="504720"/>
            <a:chOff x="7547550" y="896130"/>
            <a:chExt cx="670320" cy="50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99AD260-2C9C-3332-875F-4AADED8CD204}"/>
                    </a:ext>
                  </a:extLst>
                </p14:cNvPr>
                <p14:cNvContentPartPr/>
                <p14:nvPr/>
              </p14:nvContentPartPr>
              <p14:xfrm>
                <a:off x="7547550" y="999810"/>
                <a:ext cx="561240" cy="4010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99AD260-2C9C-3332-875F-4AADED8CD20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40350" y="992250"/>
                  <a:ext cx="57636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F76876F-18E9-ADC1-2A19-DCEBC8C5785C}"/>
                    </a:ext>
                  </a:extLst>
                </p14:cNvPr>
                <p14:cNvContentPartPr/>
                <p14:nvPr/>
              </p14:nvContentPartPr>
              <p14:xfrm>
                <a:off x="7632510" y="896130"/>
                <a:ext cx="173520" cy="2026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F76876F-18E9-ADC1-2A19-DCEBC8C578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624950" y="888930"/>
                  <a:ext cx="188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5151B68-3D3D-9F84-60E2-DA1402E4191E}"/>
                    </a:ext>
                  </a:extLst>
                </p14:cNvPr>
                <p14:cNvContentPartPr/>
                <p14:nvPr/>
              </p14:nvContentPartPr>
              <p14:xfrm>
                <a:off x="7896030" y="949050"/>
                <a:ext cx="145800" cy="1612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5151B68-3D3D-9F84-60E2-DA1402E4191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888470" y="941490"/>
                  <a:ext cx="1609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B3B7012-B2F9-D779-B035-EBE4980CD8D7}"/>
                    </a:ext>
                  </a:extLst>
                </p14:cNvPr>
                <p14:cNvContentPartPr/>
                <p14:nvPr/>
              </p14:nvContentPartPr>
              <p14:xfrm>
                <a:off x="8075670" y="924210"/>
                <a:ext cx="142200" cy="1728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B3B7012-B2F9-D779-B035-EBE4980CD8D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68110" y="916650"/>
                  <a:ext cx="157320" cy="18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DB52D413-DFF1-9D07-DF87-921EC8B60B4F}"/>
                  </a:ext>
                </a:extLst>
              </p14:cNvPr>
              <p14:cNvContentPartPr/>
              <p14:nvPr/>
            </p14:nvContentPartPr>
            <p14:xfrm>
              <a:off x="446700" y="381690"/>
              <a:ext cx="265680" cy="33408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DB52D413-DFF1-9D07-DF87-921EC8B60B4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39140" y="374130"/>
                <a:ext cx="28080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6CAF6340-90A0-29F8-1228-9B1BBFD8429B}"/>
                  </a:ext>
                </a:extLst>
              </p14:cNvPr>
              <p14:cNvContentPartPr/>
              <p14:nvPr/>
            </p14:nvContentPartPr>
            <p14:xfrm>
              <a:off x="437340" y="544410"/>
              <a:ext cx="311760" cy="522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6CAF6340-90A0-29F8-1228-9B1BBFD8429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9780" y="536850"/>
                <a:ext cx="32688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2C87E0E2-0829-505F-5A83-FFF07BC5D79D}"/>
                  </a:ext>
                </a:extLst>
              </p14:cNvPr>
              <p14:cNvContentPartPr/>
              <p14:nvPr/>
            </p14:nvContentPartPr>
            <p14:xfrm>
              <a:off x="813180" y="411210"/>
              <a:ext cx="29880" cy="3225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2C87E0E2-0829-505F-5A83-FFF07BC5D79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05620" y="403650"/>
                <a:ext cx="45000" cy="33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FDD8B16-F55F-F322-1293-4729D9940041}"/>
                  </a:ext>
                </a:extLst>
              </p14:cNvPr>
              <p14:cNvContentPartPr/>
              <p14:nvPr/>
            </p14:nvContentPartPr>
            <p14:xfrm>
              <a:off x="852780" y="590490"/>
              <a:ext cx="78480" cy="79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FDD8B16-F55F-F322-1293-4729D994004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45220" y="582930"/>
                <a:ext cx="9360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B9D6C4A2-F338-96A7-9B91-91F624436A55}"/>
                  </a:ext>
                </a:extLst>
              </p14:cNvPr>
              <p14:cNvContentPartPr/>
              <p14:nvPr/>
            </p14:nvContentPartPr>
            <p14:xfrm>
              <a:off x="1146540" y="359370"/>
              <a:ext cx="209520" cy="2437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B9D6C4A2-F338-96A7-9B91-91F624436A5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138980" y="352170"/>
                <a:ext cx="22464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E8E6D36D-6BBF-C86D-11F8-A1286461CD8E}"/>
                  </a:ext>
                </a:extLst>
              </p14:cNvPr>
              <p14:cNvContentPartPr/>
              <p14:nvPr/>
            </p14:nvContentPartPr>
            <p14:xfrm>
              <a:off x="1148340" y="500490"/>
              <a:ext cx="171720" cy="1764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E8E6D36D-6BBF-C86D-11F8-A1286461CD8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40780" y="492930"/>
                <a:ext cx="18684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75D32122-5E2B-9333-D34B-F9FF13FBAA18}"/>
                  </a:ext>
                </a:extLst>
              </p14:cNvPr>
              <p14:cNvContentPartPr/>
              <p14:nvPr/>
            </p14:nvContentPartPr>
            <p14:xfrm>
              <a:off x="1248060" y="660330"/>
              <a:ext cx="3240" cy="14904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75D32122-5E2B-9333-D34B-F9FF13FBAA1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240500" y="653130"/>
                <a:ext cx="1836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BB4D4746-BE37-17F7-C524-2FB88594FFD4}"/>
                  </a:ext>
                </a:extLst>
              </p14:cNvPr>
              <p14:cNvContentPartPr/>
              <p14:nvPr/>
            </p14:nvContentPartPr>
            <p14:xfrm>
              <a:off x="1117020" y="769770"/>
              <a:ext cx="356760" cy="3780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BB4D4746-BE37-17F7-C524-2FB88594FFD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09460" y="762210"/>
                <a:ext cx="371880" cy="5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0CE52AD5-4712-E6F6-0E52-21794408E03D}"/>
              </a:ext>
            </a:extLst>
          </p:cNvPr>
          <p:cNvGrpSpPr/>
          <p:nvPr/>
        </p:nvGrpSpPr>
        <p:grpSpPr>
          <a:xfrm>
            <a:off x="2113860" y="389250"/>
            <a:ext cx="1113840" cy="418680"/>
            <a:chOff x="2113860" y="389250"/>
            <a:chExt cx="1113840" cy="41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F749774-742E-F55F-CCA1-C967A3D8A17E}"/>
                    </a:ext>
                  </a:extLst>
                </p14:cNvPr>
                <p14:cNvContentPartPr/>
                <p14:nvPr/>
              </p14:nvContentPartPr>
              <p14:xfrm>
                <a:off x="2113860" y="416970"/>
                <a:ext cx="181440" cy="390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F749774-742E-F55F-CCA1-C967A3D8A17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06300" y="409410"/>
                  <a:ext cx="19656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8986B8C-B12C-EDA5-9777-86C7A725A4D6}"/>
                    </a:ext>
                  </a:extLst>
                </p14:cNvPr>
                <p14:cNvContentPartPr/>
                <p14:nvPr/>
              </p14:nvContentPartPr>
              <p14:xfrm>
                <a:off x="2369820" y="401850"/>
                <a:ext cx="208440" cy="3243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8986B8C-B12C-EDA5-9777-86C7A725A4D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362260" y="394290"/>
                  <a:ext cx="22356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377DE4C-6327-E09D-D140-A9E8518FF8E4}"/>
                    </a:ext>
                  </a:extLst>
                </p14:cNvPr>
                <p14:cNvContentPartPr/>
                <p14:nvPr/>
              </p14:nvContentPartPr>
              <p14:xfrm>
                <a:off x="2456580" y="583650"/>
                <a:ext cx="203040" cy="558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377DE4C-6327-E09D-D140-A9E8518FF8E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49020" y="576450"/>
                  <a:ext cx="2181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6244822-4E7F-9CEA-2825-D947093E7B58}"/>
                    </a:ext>
                  </a:extLst>
                </p14:cNvPr>
                <p14:cNvContentPartPr/>
                <p14:nvPr/>
              </p14:nvContentPartPr>
              <p14:xfrm>
                <a:off x="2745660" y="389250"/>
                <a:ext cx="205200" cy="3981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6244822-4E7F-9CEA-2825-D947093E7B5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738100" y="381690"/>
                  <a:ext cx="22032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EAEC477-D47E-FC38-0DEE-F4A3BD92FDF5}"/>
                    </a:ext>
                  </a:extLst>
                </p14:cNvPr>
                <p14:cNvContentPartPr/>
                <p14:nvPr/>
              </p14:nvContentPartPr>
              <p14:xfrm>
                <a:off x="3058860" y="535050"/>
                <a:ext cx="168840" cy="1767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EAEC477-D47E-FC38-0DEE-F4A3BD92FDF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051300" y="527490"/>
                  <a:ext cx="183960" cy="191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4C905600-9611-05BF-2193-4044646F9C15}"/>
                  </a:ext>
                </a:extLst>
              </p14:cNvPr>
              <p14:cNvContentPartPr/>
              <p14:nvPr/>
            </p14:nvContentPartPr>
            <p14:xfrm>
              <a:off x="3481500" y="542610"/>
              <a:ext cx="113760" cy="3384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4C905600-9611-05BF-2193-4044646F9C15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473940" y="535050"/>
                <a:ext cx="12888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7EF909FE-5E05-777C-3877-FF0EF992B452}"/>
                  </a:ext>
                </a:extLst>
              </p14:cNvPr>
              <p14:cNvContentPartPr/>
              <p14:nvPr/>
            </p14:nvContentPartPr>
            <p14:xfrm>
              <a:off x="3460620" y="690210"/>
              <a:ext cx="164160" cy="136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7EF909FE-5E05-777C-3877-FF0EF992B45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453060" y="682650"/>
                <a:ext cx="179280" cy="2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3667C91D-6798-1569-BE25-C16740AA4F80}"/>
              </a:ext>
            </a:extLst>
          </p:cNvPr>
          <p:cNvGrpSpPr/>
          <p:nvPr/>
        </p:nvGrpSpPr>
        <p:grpSpPr>
          <a:xfrm>
            <a:off x="4362420" y="310770"/>
            <a:ext cx="1158480" cy="467280"/>
            <a:chOff x="4362420" y="310770"/>
            <a:chExt cx="1158480" cy="46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4BC73D9-CC24-EFC0-C873-B5C24360D2E1}"/>
                    </a:ext>
                  </a:extLst>
                </p14:cNvPr>
                <p14:cNvContentPartPr/>
                <p14:nvPr/>
              </p14:nvContentPartPr>
              <p14:xfrm>
                <a:off x="4362420" y="512010"/>
                <a:ext cx="146880" cy="189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4BC73D9-CC24-EFC0-C873-B5C24360D2E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354860" y="504450"/>
                  <a:ext cx="16200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E9284DBA-C884-1169-6F7B-9559EA8F67A0}"/>
                    </a:ext>
                  </a:extLst>
                </p14:cNvPr>
                <p14:cNvContentPartPr/>
                <p14:nvPr/>
              </p14:nvContentPartPr>
              <p14:xfrm>
                <a:off x="4583460" y="358650"/>
                <a:ext cx="51120" cy="2772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E9284DBA-C884-1169-6F7B-9559EA8F67A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575900" y="351090"/>
                  <a:ext cx="662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95305A4-D8AE-107B-54C1-56000E03C84A}"/>
                    </a:ext>
                  </a:extLst>
                </p14:cNvPr>
                <p14:cNvContentPartPr/>
                <p14:nvPr/>
              </p14:nvContentPartPr>
              <p14:xfrm>
                <a:off x="4579860" y="536850"/>
                <a:ext cx="120240" cy="27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95305A4-D8AE-107B-54C1-56000E03C84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572300" y="529290"/>
                  <a:ext cx="135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653D05B-E293-0B54-3962-EA800B193BFF}"/>
                    </a:ext>
                  </a:extLst>
                </p14:cNvPr>
                <p14:cNvContentPartPr/>
                <p14:nvPr/>
              </p14:nvContentPartPr>
              <p14:xfrm>
                <a:off x="4708380" y="531090"/>
                <a:ext cx="148320" cy="140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653D05B-E293-0B54-3962-EA800B193BF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700820" y="523530"/>
                  <a:ext cx="1634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520BF56-31DA-BB3E-FCDC-BC1FCAB53DA8}"/>
                    </a:ext>
                  </a:extLst>
                </p14:cNvPr>
                <p14:cNvContentPartPr/>
                <p14:nvPr/>
              </p14:nvContentPartPr>
              <p14:xfrm>
                <a:off x="4874700" y="533970"/>
                <a:ext cx="122040" cy="2440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520BF56-31DA-BB3E-FCDC-BC1FCAB53DA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867140" y="526410"/>
                  <a:ext cx="1371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5F35CFD-AF77-DEB1-830D-1A3CAF472B83}"/>
                    </a:ext>
                  </a:extLst>
                </p14:cNvPr>
                <p14:cNvContentPartPr/>
                <p14:nvPr/>
              </p14:nvContentPartPr>
              <p14:xfrm>
                <a:off x="5030220" y="563850"/>
                <a:ext cx="32760" cy="137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5F35CFD-AF77-DEB1-830D-1A3CAF472B8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22660" y="556290"/>
                  <a:ext cx="475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FE01C09-613F-3BF8-6BD6-F3B8ADA9FA34}"/>
                    </a:ext>
                  </a:extLst>
                </p14:cNvPr>
                <p14:cNvContentPartPr/>
                <p14:nvPr/>
              </p14:nvContentPartPr>
              <p14:xfrm>
                <a:off x="5154420" y="310770"/>
                <a:ext cx="181800" cy="377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FE01C09-613F-3BF8-6BD6-F3B8ADA9FA3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147220" y="303210"/>
                  <a:ext cx="19692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A95A180-8268-AF81-6CA3-584FCEFB48DE}"/>
                    </a:ext>
                  </a:extLst>
                </p14:cNvPr>
                <p14:cNvContentPartPr/>
                <p14:nvPr/>
              </p14:nvContentPartPr>
              <p14:xfrm>
                <a:off x="5379420" y="524250"/>
                <a:ext cx="141480" cy="190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A95A180-8268-AF81-6CA3-584FCEFB48D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371860" y="516690"/>
                  <a:ext cx="156240" cy="20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8CA8849F-4E36-A321-44B0-EA3B1CBD60F1}"/>
                  </a:ext>
                </a:extLst>
              </p14:cNvPr>
              <p14:cNvContentPartPr/>
              <p14:nvPr/>
            </p14:nvContentPartPr>
            <p14:xfrm>
              <a:off x="495300" y="1027530"/>
              <a:ext cx="318960" cy="57060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8CA8849F-4E36-A321-44B0-EA3B1CBD60F1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87740" y="1019970"/>
                <a:ext cx="334080" cy="58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73" name="Gruppo 2572">
            <a:extLst>
              <a:ext uri="{FF2B5EF4-FFF2-40B4-BE49-F238E27FC236}">
                <a16:creationId xmlns:a16="http://schemas.microsoft.com/office/drawing/2014/main" id="{E5C225E1-60BA-C35F-77DB-19600A1D14E5}"/>
              </a:ext>
            </a:extLst>
          </p:cNvPr>
          <p:cNvGrpSpPr/>
          <p:nvPr/>
        </p:nvGrpSpPr>
        <p:grpSpPr>
          <a:xfrm>
            <a:off x="162660" y="1648890"/>
            <a:ext cx="908280" cy="511560"/>
            <a:chOff x="162660" y="1648890"/>
            <a:chExt cx="908280" cy="51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5AA525D-28B0-C60B-367A-46C1DD7A3FED}"/>
                    </a:ext>
                  </a:extLst>
                </p14:cNvPr>
                <p14:cNvContentPartPr/>
                <p14:nvPr/>
              </p14:nvContentPartPr>
              <p14:xfrm>
                <a:off x="261300" y="1816650"/>
                <a:ext cx="38160" cy="319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5AA525D-28B0-C60B-367A-46C1DD7A3FE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53740" y="1809090"/>
                  <a:ext cx="532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0620FE63-81C9-A793-8B43-8E1D1B1373AB}"/>
                    </a:ext>
                  </a:extLst>
                </p14:cNvPr>
                <p14:cNvContentPartPr/>
                <p14:nvPr/>
              </p14:nvContentPartPr>
              <p14:xfrm>
                <a:off x="295500" y="2016810"/>
                <a:ext cx="64080" cy="100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0620FE63-81C9-A793-8B43-8E1D1B1373A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87940" y="2009250"/>
                  <a:ext cx="788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6E62776-F7B7-B3A9-B9BF-9842784909F9}"/>
                    </a:ext>
                  </a:extLst>
                </p14:cNvPr>
                <p14:cNvContentPartPr/>
                <p14:nvPr/>
              </p14:nvContentPartPr>
              <p14:xfrm>
                <a:off x="397740" y="1964970"/>
                <a:ext cx="95400" cy="1954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6E62776-F7B7-B3A9-B9BF-9842784909F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90180" y="1957410"/>
                  <a:ext cx="1101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5FF76948-7FBE-F4B3-4D52-D69B11BC2E7E}"/>
                    </a:ext>
                  </a:extLst>
                </p14:cNvPr>
                <p14:cNvContentPartPr/>
                <p14:nvPr/>
              </p14:nvContentPartPr>
              <p14:xfrm>
                <a:off x="538500" y="2012850"/>
                <a:ext cx="66600" cy="1029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5FF76948-7FBE-F4B3-4D52-D69B11BC2E7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0940" y="2005290"/>
                  <a:ext cx="817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168F0A3-53E9-4D26-8F99-3D3807B21562}"/>
                    </a:ext>
                  </a:extLst>
                </p14:cNvPr>
                <p14:cNvContentPartPr/>
                <p14:nvPr/>
              </p14:nvContentPartPr>
              <p14:xfrm>
                <a:off x="651900" y="1871010"/>
                <a:ext cx="129240" cy="2444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168F0A3-53E9-4D26-8F99-3D3807B2156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44340" y="1863450"/>
                  <a:ext cx="14436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32BA27B-A6DA-B93C-2CBE-A7B9A2DAB72D}"/>
                    </a:ext>
                  </a:extLst>
                </p14:cNvPr>
                <p14:cNvContentPartPr/>
                <p14:nvPr/>
              </p14:nvContentPartPr>
              <p14:xfrm>
                <a:off x="827940" y="2012850"/>
                <a:ext cx="99000" cy="1288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32BA27B-A6DA-B93C-2CBE-A7B9A2DAB72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20380" y="2005290"/>
                  <a:ext cx="1141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4DC5D365-251E-D64E-6CD9-04545E40D123}"/>
                    </a:ext>
                  </a:extLst>
                </p14:cNvPr>
                <p14:cNvContentPartPr/>
                <p14:nvPr/>
              </p14:nvContentPartPr>
              <p14:xfrm>
                <a:off x="162660" y="1676610"/>
                <a:ext cx="48240" cy="684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4DC5D365-251E-D64E-6CD9-04545E40D12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55100" y="1669050"/>
                  <a:ext cx="633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57C5599-380F-01F4-93EE-521D653A15C5}"/>
                    </a:ext>
                  </a:extLst>
                </p14:cNvPr>
                <p14:cNvContentPartPr/>
                <p14:nvPr/>
              </p14:nvContentPartPr>
              <p14:xfrm>
                <a:off x="277140" y="1648890"/>
                <a:ext cx="77760" cy="442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57C5599-380F-01F4-93EE-521D653A15C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69580" y="1641330"/>
                  <a:ext cx="928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35EE4846-0920-A9F1-9A70-68F04BEC8E67}"/>
                    </a:ext>
                  </a:extLst>
                </p14:cNvPr>
                <p14:cNvContentPartPr/>
                <p14:nvPr/>
              </p14:nvContentPartPr>
              <p14:xfrm>
                <a:off x="1049700" y="1678410"/>
                <a:ext cx="5760" cy="320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35EE4846-0920-A9F1-9A70-68F04BEC8E6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42500" y="1670850"/>
                  <a:ext cx="208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1E556F3-3E5D-837B-5E7E-461702B0AC3F}"/>
                    </a:ext>
                  </a:extLst>
                </p14:cNvPr>
                <p14:cNvContentPartPr/>
                <p14:nvPr/>
              </p14:nvContentPartPr>
              <p14:xfrm>
                <a:off x="1055460" y="1678410"/>
                <a:ext cx="15480" cy="1152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1E556F3-3E5D-837B-5E7E-461702B0AC3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47900" y="1670850"/>
                  <a:ext cx="30600" cy="13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CF92ADBC-F19E-5312-3CE7-F047C5E94D50}"/>
                  </a:ext>
                </a:extLst>
              </p14:cNvPr>
              <p14:cNvContentPartPr/>
              <p14:nvPr/>
            </p14:nvContentPartPr>
            <p14:xfrm>
              <a:off x="1363260" y="1921050"/>
              <a:ext cx="136800" cy="13716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CF92ADBC-F19E-5312-3CE7-F047C5E94D50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1355700" y="1913490"/>
                <a:ext cx="151920" cy="15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69" name="Gruppo 2568">
            <a:extLst>
              <a:ext uri="{FF2B5EF4-FFF2-40B4-BE49-F238E27FC236}">
                <a16:creationId xmlns:a16="http://schemas.microsoft.com/office/drawing/2014/main" id="{BAFDE441-DE6C-0DF6-40F5-F597E3652BBE}"/>
              </a:ext>
            </a:extLst>
          </p:cNvPr>
          <p:cNvGrpSpPr/>
          <p:nvPr/>
        </p:nvGrpSpPr>
        <p:grpSpPr>
          <a:xfrm>
            <a:off x="1860420" y="1847250"/>
            <a:ext cx="1099440" cy="288000"/>
            <a:chOff x="1860420" y="1847250"/>
            <a:chExt cx="1099440" cy="28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A942439-CD9F-FE98-BE5D-9A4CA73F6CF4}"/>
                    </a:ext>
                  </a:extLst>
                </p14:cNvPr>
                <p14:cNvContentPartPr/>
                <p14:nvPr/>
              </p14:nvContentPartPr>
              <p14:xfrm>
                <a:off x="1860420" y="1847250"/>
                <a:ext cx="120240" cy="2880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A942439-CD9F-FE98-BE5D-9A4CA73F6CF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852860" y="1839690"/>
                  <a:ext cx="1353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BA24495C-9EFA-56C1-313D-D024DCAC9A60}"/>
                    </a:ext>
                  </a:extLst>
                </p14:cNvPr>
                <p14:cNvContentPartPr/>
                <p14:nvPr/>
              </p14:nvContentPartPr>
              <p14:xfrm>
                <a:off x="1987500" y="1904850"/>
                <a:ext cx="87120" cy="1047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BA24495C-9EFA-56C1-313D-D024DCAC9A6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979940" y="1897290"/>
                  <a:ext cx="1018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EE3BE59-6237-C80C-56C4-B5AB0F3EFEEC}"/>
                    </a:ext>
                  </a:extLst>
                </p14:cNvPr>
                <p14:cNvContentPartPr/>
                <p14:nvPr/>
              </p14:nvContentPartPr>
              <p14:xfrm>
                <a:off x="2095500" y="1924650"/>
                <a:ext cx="81360" cy="1288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EE3BE59-6237-C80C-56C4-B5AB0F3EFEE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087940" y="1917090"/>
                  <a:ext cx="964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889F97FB-5037-7DD0-278D-4A4F6A16A18E}"/>
                    </a:ext>
                  </a:extLst>
                </p14:cNvPr>
                <p14:cNvContentPartPr/>
                <p14:nvPr/>
              </p14:nvContentPartPr>
              <p14:xfrm>
                <a:off x="2191980" y="1904850"/>
                <a:ext cx="89640" cy="1202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889F97FB-5037-7DD0-278D-4A4F6A16A18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184420" y="1897290"/>
                  <a:ext cx="104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F561BEB-7E05-0053-3A29-AAB810C1CD56}"/>
                    </a:ext>
                  </a:extLst>
                </p14:cNvPr>
                <p14:cNvContentPartPr/>
                <p14:nvPr/>
              </p14:nvContentPartPr>
              <p14:xfrm>
                <a:off x="2327700" y="1937250"/>
                <a:ext cx="89640" cy="105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F561BEB-7E05-0053-3A29-AAB810C1CD5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320140" y="1929690"/>
                  <a:ext cx="1047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193DC26-459A-9C60-1427-5D4518D65015}"/>
                    </a:ext>
                  </a:extLst>
                </p14:cNvPr>
                <p14:cNvContentPartPr/>
                <p14:nvPr/>
              </p14:nvContentPartPr>
              <p14:xfrm>
                <a:off x="2458380" y="1929690"/>
                <a:ext cx="61200" cy="137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193DC26-459A-9C60-1427-5D4518D6501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450820" y="1922130"/>
                  <a:ext cx="76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565C7BB-85BA-F615-6827-6E96A4D063EF}"/>
                    </a:ext>
                  </a:extLst>
                </p14:cNvPr>
                <p14:cNvContentPartPr/>
                <p14:nvPr/>
              </p14:nvContentPartPr>
              <p14:xfrm>
                <a:off x="2574300" y="1956330"/>
                <a:ext cx="53640" cy="1047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565C7BB-85BA-F615-6827-6E96A4D063E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566740" y="1948770"/>
                  <a:ext cx="687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B3078B5-2297-0C85-7D8F-A1E1E803A6FB}"/>
                    </a:ext>
                  </a:extLst>
                </p14:cNvPr>
                <p14:cNvContentPartPr/>
                <p14:nvPr/>
              </p14:nvContentPartPr>
              <p14:xfrm>
                <a:off x="2655300" y="1972890"/>
                <a:ext cx="13320" cy="799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B3078B5-2297-0C85-7D8F-A1E1E803A6F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648100" y="1965330"/>
                  <a:ext cx="284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2233C85-B75E-BC72-3604-4FEFC56619E3}"/>
                    </a:ext>
                  </a:extLst>
                </p14:cNvPr>
                <p14:cNvContentPartPr/>
                <p14:nvPr/>
              </p14:nvContentPartPr>
              <p14:xfrm>
                <a:off x="2711820" y="1983330"/>
                <a:ext cx="54720" cy="66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2233C85-B75E-BC72-3604-4FEFC56619E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704260" y="1975770"/>
                  <a:ext cx="698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558" name="Input penna 2557">
                  <a:extLst>
                    <a:ext uri="{FF2B5EF4-FFF2-40B4-BE49-F238E27FC236}">
                      <a16:creationId xmlns:a16="http://schemas.microsoft.com/office/drawing/2014/main" id="{B2A2A02B-8E12-16B2-0C15-135AEADA671A}"/>
                    </a:ext>
                  </a:extLst>
                </p14:cNvPr>
                <p14:cNvContentPartPr/>
                <p14:nvPr/>
              </p14:nvContentPartPr>
              <p14:xfrm>
                <a:off x="2822340" y="2008170"/>
                <a:ext cx="28800" cy="32040"/>
              </p14:xfrm>
            </p:contentPart>
          </mc:Choice>
          <mc:Fallback>
            <p:pic>
              <p:nvPicPr>
                <p:cNvPr id="2558" name="Input penna 2557">
                  <a:extLst>
                    <a:ext uri="{FF2B5EF4-FFF2-40B4-BE49-F238E27FC236}">
                      <a16:creationId xmlns:a16="http://schemas.microsoft.com/office/drawing/2014/main" id="{B2A2A02B-8E12-16B2-0C15-135AEADA671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814780" y="2000610"/>
                  <a:ext cx="439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559" name="Input penna 2558">
                  <a:extLst>
                    <a:ext uri="{FF2B5EF4-FFF2-40B4-BE49-F238E27FC236}">
                      <a16:creationId xmlns:a16="http://schemas.microsoft.com/office/drawing/2014/main" id="{C942570F-862B-F4F9-186D-9D3ECBC51EB8}"/>
                    </a:ext>
                  </a:extLst>
                </p14:cNvPr>
                <p14:cNvContentPartPr/>
                <p14:nvPr/>
              </p14:nvContentPartPr>
              <p14:xfrm>
                <a:off x="2913420" y="1986930"/>
                <a:ext cx="46440" cy="75960"/>
              </p14:xfrm>
            </p:contentPart>
          </mc:Choice>
          <mc:Fallback>
            <p:pic>
              <p:nvPicPr>
                <p:cNvPr id="2559" name="Input penna 2558">
                  <a:extLst>
                    <a:ext uri="{FF2B5EF4-FFF2-40B4-BE49-F238E27FC236}">
                      <a16:creationId xmlns:a16="http://schemas.microsoft.com/office/drawing/2014/main" id="{C942570F-862B-F4F9-186D-9D3ECBC51EB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905860" y="1979730"/>
                  <a:ext cx="6156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7" name="Gruppo 2566">
            <a:extLst>
              <a:ext uri="{FF2B5EF4-FFF2-40B4-BE49-F238E27FC236}">
                <a16:creationId xmlns:a16="http://schemas.microsoft.com/office/drawing/2014/main" id="{FD00C468-F692-5D11-3DA0-39DF59F4304C}"/>
              </a:ext>
            </a:extLst>
          </p:cNvPr>
          <p:cNvGrpSpPr/>
          <p:nvPr/>
        </p:nvGrpSpPr>
        <p:grpSpPr>
          <a:xfrm>
            <a:off x="3118980" y="1962810"/>
            <a:ext cx="124920" cy="84960"/>
            <a:chOff x="3118980" y="1962810"/>
            <a:chExt cx="124920" cy="8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560" name="Input penna 2559">
                  <a:extLst>
                    <a:ext uri="{FF2B5EF4-FFF2-40B4-BE49-F238E27FC236}">
                      <a16:creationId xmlns:a16="http://schemas.microsoft.com/office/drawing/2014/main" id="{6B93AED9-4E5F-D456-1923-48E64B9A3811}"/>
                    </a:ext>
                  </a:extLst>
                </p14:cNvPr>
                <p14:cNvContentPartPr/>
                <p14:nvPr/>
              </p14:nvContentPartPr>
              <p14:xfrm>
                <a:off x="3165780" y="1962810"/>
                <a:ext cx="33480" cy="6480"/>
              </p14:xfrm>
            </p:contentPart>
          </mc:Choice>
          <mc:Fallback>
            <p:pic>
              <p:nvPicPr>
                <p:cNvPr id="2560" name="Input penna 2559">
                  <a:extLst>
                    <a:ext uri="{FF2B5EF4-FFF2-40B4-BE49-F238E27FC236}">
                      <a16:creationId xmlns:a16="http://schemas.microsoft.com/office/drawing/2014/main" id="{6B93AED9-4E5F-D456-1923-48E64B9A381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158220" y="1955250"/>
                  <a:ext cx="48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561" name="Input penna 2560">
                  <a:extLst>
                    <a:ext uri="{FF2B5EF4-FFF2-40B4-BE49-F238E27FC236}">
                      <a16:creationId xmlns:a16="http://schemas.microsoft.com/office/drawing/2014/main" id="{D74331FE-04F5-B681-C22D-3CD36391232B}"/>
                    </a:ext>
                  </a:extLst>
                </p14:cNvPr>
                <p14:cNvContentPartPr/>
                <p14:nvPr/>
              </p14:nvContentPartPr>
              <p14:xfrm>
                <a:off x="3118980" y="2047410"/>
                <a:ext cx="124920" cy="360"/>
              </p14:xfrm>
            </p:contentPart>
          </mc:Choice>
          <mc:Fallback>
            <p:pic>
              <p:nvPicPr>
                <p:cNvPr id="2561" name="Input penna 2560">
                  <a:extLst>
                    <a:ext uri="{FF2B5EF4-FFF2-40B4-BE49-F238E27FC236}">
                      <a16:creationId xmlns:a16="http://schemas.microsoft.com/office/drawing/2014/main" id="{D74331FE-04F5-B681-C22D-3CD36391232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111420" y="2039850"/>
                  <a:ext cx="1396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5" name="Gruppo 2564">
            <a:extLst>
              <a:ext uri="{FF2B5EF4-FFF2-40B4-BE49-F238E27FC236}">
                <a16:creationId xmlns:a16="http://schemas.microsoft.com/office/drawing/2014/main" id="{9E25876C-5F01-A4D4-19D1-557E5876223A}"/>
              </a:ext>
            </a:extLst>
          </p:cNvPr>
          <p:cNvGrpSpPr/>
          <p:nvPr/>
        </p:nvGrpSpPr>
        <p:grpSpPr>
          <a:xfrm>
            <a:off x="3491220" y="1867770"/>
            <a:ext cx="323640" cy="270360"/>
            <a:chOff x="3491220" y="1867770"/>
            <a:chExt cx="323640" cy="27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562" name="Input penna 2561">
                  <a:extLst>
                    <a:ext uri="{FF2B5EF4-FFF2-40B4-BE49-F238E27FC236}">
                      <a16:creationId xmlns:a16="http://schemas.microsoft.com/office/drawing/2014/main" id="{269D8AD2-1DE0-D065-43C0-9311D44FCE62}"/>
                    </a:ext>
                  </a:extLst>
                </p14:cNvPr>
                <p14:cNvContentPartPr/>
                <p14:nvPr/>
              </p14:nvContentPartPr>
              <p14:xfrm>
                <a:off x="3491220" y="1867770"/>
                <a:ext cx="167400" cy="270360"/>
              </p14:xfrm>
            </p:contentPart>
          </mc:Choice>
          <mc:Fallback>
            <p:pic>
              <p:nvPicPr>
                <p:cNvPr id="2562" name="Input penna 2561">
                  <a:extLst>
                    <a:ext uri="{FF2B5EF4-FFF2-40B4-BE49-F238E27FC236}">
                      <a16:creationId xmlns:a16="http://schemas.microsoft.com/office/drawing/2014/main" id="{269D8AD2-1DE0-D065-43C0-9311D44FCE6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484020" y="1860210"/>
                  <a:ext cx="1825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563" name="Input penna 2562">
                  <a:extLst>
                    <a:ext uri="{FF2B5EF4-FFF2-40B4-BE49-F238E27FC236}">
                      <a16:creationId xmlns:a16="http://schemas.microsoft.com/office/drawing/2014/main" id="{A49668C8-BB46-9CCB-8D14-AC0788529B46}"/>
                    </a:ext>
                  </a:extLst>
                </p14:cNvPr>
                <p14:cNvContentPartPr/>
                <p14:nvPr/>
              </p14:nvContentPartPr>
              <p14:xfrm>
                <a:off x="3790380" y="2071530"/>
                <a:ext cx="24480" cy="22320"/>
              </p14:xfrm>
            </p:contentPart>
          </mc:Choice>
          <mc:Fallback>
            <p:pic>
              <p:nvPicPr>
                <p:cNvPr id="2563" name="Input penna 2562">
                  <a:extLst>
                    <a:ext uri="{FF2B5EF4-FFF2-40B4-BE49-F238E27FC236}">
                      <a16:creationId xmlns:a16="http://schemas.microsoft.com/office/drawing/2014/main" id="{A49668C8-BB46-9CCB-8D14-AC0788529B4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782820" y="2063970"/>
                  <a:ext cx="39240" cy="3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3">
            <p14:nvContentPartPr>
              <p14:cNvPr id="2574" name="Input penna 2573">
                <a:extLst>
                  <a:ext uri="{FF2B5EF4-FFF2-40B4-BE49-F238E27FC236}">
                    <a16:creationId xmlns:a16="http://schemas.microsoft.com/office/drawing/2014/main" id="{5039E6CE-005B-49D1-3EF6-9802CEBF8553}"/>
                  </a:ext>
                </a:extLst>
              </p14:cNvPr>
              <p14:cNvContentPartPr/>
              <p14:nvPr/>
            </p14:nvContentPartPr>
            <p14:xfrm>
              <a:off x="6493620" y="2326035"/>
              <a:ext cx="511200" cy="69840"/>
            </p14:xfrm>
          </p:contentPart>
        </mc:Choice>
        <mc:Fallback>
          <p:pic>
            <p:nvPicPr>
              <p:cNvPr id="2574" name="Input penna 2573">
                <a:extLst>
                  <a:ext uri="{FF2B5EF4-FFF2-40B4-BE49-F238E27FC236}">
                    <a16:creationId xmlns:a16="http://schemas.microsoft.com/office/drawing/2014/main" id="{5039E6CE-005B-49D1-3EF6-9802CEBF8553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6486420" y="2318475"/>
                <a:ext cx="526320" cy="8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97" name="Gruppo 2596">
            <a:extLst>
              <a:ext uri="{FF2B5EF4-FFF2-40B4-BE49-F238E27FC236}">
                <a16:creationId xmlns:a16="http://schemas.microsoft.com/office/drawing/2014/main" id="{84C6071E-FB05-EA46-12E7-8B0A53FA7D8B}"/>
              </a:ext>
            </a:extLst>
          </p:cNvPr>
          <p:cNvGrpSpPr/>
          <p:nvPr/>
        </p:nvGrpSpPr>
        <p:grpSpPr>
          <a:xfrm>
            <a:off x="478465" y="5264119"/>
            <a:ext cx="1513800" cy="542520"/>
            <a:chOff x="478465" y="5264119"/>
            <a:chExt cx="1513800" cy="54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575" name="Input penna 2574">
                  <a:extLst>
                    <a:ext uri="{FF2B5EF4-FFF2-40B4-BE49-F238E27FC236}">
                      <a16:creationId xmlns:a16="http://schemas.microsoft.com/office/drawing/2014/main" id="{6AA8BDE6-D116-09A8-A22C-FBBF39EE5B2A}"/>
                    </a:ext>
                  </a:extLst>
                </p14:cNvPr>
                <p14:cNvContentPartPr/>
                <p14:nvPr/>
              </p14:nvContentPartPr>
              <p14:xfrm>
                <a:off x="478465" y="5264119"/>
                <a:ext cx="46800" cy="523440"/>
              </p14:xfrm>
            </p:contentPart>
          </mc:Choice>
          <mc:Fallback>
            <p:pic>
              <p:nvPicPr>
                <p:cNvPr id="2575" name="Input penna 2574">
                  <a:extLst>
                    <a:ext uri="{FF2B5EF4-FFF2-40B4-BE49-F238E27FC236}">
                      <a16:creationId xmlns:a16="http://schemas.microsoft.com/office/drawing/2014/main" id="{6AA8BDE6-D116-09A8-A22C-FBBF39EE5B2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70905" y="5256559"/>
                  <a:ext cx="61920" cy="53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576" name="Input penna 2575">
                  <a:extLst>
                    <a:ext uri="{FF2B5EF4-FFF2-40B4-BE49-F238E27FC236}">
                      <a16:creationId xmlns:a16="http://schemas.microsoft.com/office/drawing/2014/main" id="{8994B7EC-5C9B-EA15-0A34-3F5A51253C2E}"/>
                    </a:ext>
                  </a:extLst>
                </p14:cNvPr>
                <p14:cNvContentPartPr/>
                <p14:nvPr/>
              </p14:nvContentPartPr>
              <p14:xfrm>
                <a:off x="492865" y="5294359"/>
                <a:ext cx="185040" cy="512280"/>
              </p14:xfrm>
            </p:contentPart>
          </mc:Choice>
          <mc:Fallback>
            <p:pic>
              <p:nvPicPr>
                <p:cNvPr id="2576" name="Input penna 2575">
                  <a:extLst>
                    <a:ext uri="{FF2B5EF4-FFF2-40B4-BE49-F238E27FC236}">
                      <a16:creationId xmlns:a16="http://schemas.microsoft.com/office/drawing/2014/main" id="{8994B7EC-5C9B-EA15-0A34-3F5A51253C2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85305" y="5286799"/>
                  <a:ext cx="20016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577" name="Input penna 2576">
                  <a:extLst>
                    <a:ext uri="{FF2B5EF4-FFF2-40B4-BE49-F238E27FC236}">
                      <a16:creationId xmlns:a16="http://schemas.microsoft.com/office/drawing/2014/main" id="{E8F97595-8DB5-4E3F-46B1-EC4F0AC8CCF0}"/>
                    </a:ext>
                  </a:extLst>
                </p14:cNvPr>
                <p14:cNvContentPartPr/>
                <p14:nvPr/>
              </p14:nvContentPartPr>
              <p14:xfrm>
                <a:off x="743785" y="5343679"/>
                <a:ext cx="285480" cy="382320"/>
              </p14:xfrm>
            </p:contentPart>
          </mc:Choice>
          <mc:Fallback>
            <p:pic>
              <p:nvPicPr>
                <p:cNvPr id="2577" name="Input penna 2576">
                  <a:extLst>
                    <a:ext uri="{FF2B5EF4-FFF2-40B4-BE49-F238E27FC236}">
                      <a16:creationId xmlns:a16="http://schemas.microsoft.com/office/drawing/2014/main" id="{E8F97595-8DB5-4E3F-46B1-EC4F0AC8CCF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36225" y="5336119"/>
                  <a:ext cx="30060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578" name="Input penna 2577">
                  <a:extLst>
                    <a:ext uri="{FF2B5EF4-FFF2-40B4-BE49-F238E27FC236}">
                      <a16:creationId xmlns:a16="http://schemas.microsoft.com/office/drawing/2014/main" id="{6CE6854D-1C41-50EB-6BBB-6D7BF2B80BC9}"/>
                    </a:ext>
                  </a:extLst>
                </p14:cNvPr>
                <p14:cNvContentPartPr/>
                <p14:nvPr/>
              </p14:nvContentPartPr>
              <p14:xfrm>
                <a:off x="1081825" y="5380759"/>
                <a:ext cx="152640" cy="366120"/>
              </p14:xfrm>
            </p:contentPart>
          </mc:Choice>
          <mc:Fallback>
            <p:pic>
              <p:nvPicPr>
                <p:cNvPr id="2578" name="Input penna 2577">
                  <a:extLst>
                    <a:ext uri="{FF2B5EF4-FFF2-40B4-BE49-F238E27FC236}">
                      <a16:creationId xmlns:a16="http://schemas.microsoft.com/office/drawing/2014/main" id="{6CE6854D-1C41-50EB-6BBB-6D7BF2B80BC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74265" y="5373199"/>
                  <a:ext cx="16776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579" name="Input penna 2578">
                  <a:extLst>
                    <a:ext uri="{FF2B5EF4-FFF2-40B4-BE49-F238E27FC236}">
                      <a16:creationId xmlns:a16="http://schemas.microsoft.com/office/drawing/2014/main" id="{75A832F0-16BA-423C-95FE-8C4363EEDC10}"/>
                    </a:ext>
                  </a:extLst>
                </p14:cNvPr>
                <p14:cNvContentPartPr/>
                <p14:nvPr/>
              </p14:nvContentPartPr>
              <p14:xfrm>
                <a:off x="1339225" y="5395159"/>
                <a:ext cx="191880" cy="354960"/>
              </p14:xfrm>
            </p:contentPart>
          </mc:Choice>
          <mc:Fallback>
            <p:pic>
              <p:nvPicPr>
                <p:cNvPr id="2579" name="Input penna 2578">
                  <a:extLst>
                    <a:ext uri="{FF2B5EF4-FFF2-40B4-BE49-F238E27FC236}">
                      <a16:creationId xmlns:a16="http://schemas.microsoft.com/office/drawing/2014/main" id="{75A832F0-16BA-423C-95FE-8C4363EEDC1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331665" y="5387599"/>
                  <a:ext cx="20664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580" name="Input penna 2579">
                  <a:extLst>
                    <a:ext uri="{FF2B5EF4-FFF2-40B4-BE49-F238E27FC236}">
                      <a16:creationId xmlns:a16="http://schemas.microsoft.com/office/drawing/2014/main" id="{15431C9D-D5C5-1D6E-7C2C-72C6A786A671}"/>
                    </a:ext>
                  </a:extLst>
                </p14:cNvPr>
                <p14:cNvContentPartPr/>
                <p14:nvPr/>
              </p14:nvContentPartPr>
              <p14:xfrm>
                <a:off x="1395745" y="5590999"/>
                <a:ext cx="205560" cy="66960"/>
              </p14:xfrm>
            </p:contentPart>
          </mc:Choice>
          <mc:Fallback>
            <p:pic>
              <p:nvPicPr>
                <p:cNvPr id="2580" name="Input penna 2579">
                  <a:extLst>
                    <a:ext uri="{FF2B5EF4-FFF2-40B4-BE49-F238E27FC236}">
                      <a16:creationId xmlns:a16="http://schemas.microsoft.com/office/drawing/2014/main" id="{15431C9D-D5C5-1D6E-7C2C-72C6A786A67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388185" y="5583439"/>
                  <a:ext cx="2206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581" name="Input penna 2580">
                  <a:extLst>
                    <a:ext uri="{FF2B5EF4-FFF2-40B4-BE49-F238E27FC236}">
                      <a16:creationId xmlns:a16="http://schemas.microsoft.com/office/drawing/2014/main" id="{98B08329-E920-F39D-FBDB-776104979150}"/>
                    </a:ext>
                  </a:extLst>
                </p14:cNvPr>
                <p14:cNvContentPartPr/>
                <p14:nvPr/>
              </p14:nvContentPartPr>
              <p14:xfrm>
                <a:off x="1648825" y="5409559"/>
                <a:ext cx="87120" cy="356040"/>
              </p14:xfrm>
            </p:contentPart>
          </mc:Choice>
          <mc:Fallback>
            <p:pic>
              <p:nvPicPr>
                <p:cNvPr id="2581" name="Input penna 2580">
                  <a:extLst>
                    <a:ext uri="{FF2B5EF4-FFF2-40B4-BE49-F238E27FC236}">
                      <a16:creationId xmlns:a16="http://schemas.microsoft.com/office/drawing/2014/main" id="{98B08329-E920-F39D-FBDB-77610497915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641265" y="5401999"/>
                  <a:ext cx="10224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582" name="Input penna 2581">
                  <a:extLst>
                    <a:ext uri="{FF2B5EF4-FFF2-40B4-BE49-F238E27FC236}">
                      <a16:creationId xmlns:a16="http://schemas.microsoft.com/office/drawing/2014/main" id="{572B51E5-6F68-B73F-56FB-40803970FFB7}"/>
                    </a:ext>
                  </a:extLst>
                </p14:cNvPr>
                <p14:cNvContentPartPr/>
                <p14:nvPr/>
              </p14:nvContentPartPr>
              <p14:xfrm>
                <a:off x="1739545" y="5426839"/>
                <a:ext cx="252720" cy="309600"/>
              </p14:xfrm>
            </p:contentPart>
          </mc:Choice>
          <mc:Fallback>
            <p:pic>
              <p:nvPicPr>
                <p:cNvPr id="2582" name="Input penna 2581">
                  <a:extLst>
                    <a:ext uri="{FF2B5EF4-FFF2-40B4-BE49-F238E27FC236}">
                      <a16:creationId xmlns:a16="http://schemas.microsoft.com/office/drawing/2014/main" id="{572B51E5-6F68-B73F-56FB-40803970FFB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731985" y="5419279"/>
                  <a:ext cx="267840" cy="32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5" name="Gruppo 2594">
            <a:extLst>
              <a:ext uri="{FF2B5EF4-FFF2-40B4-BE49-F238E27FC236}">
                <a16:creationId xmlns:a16="http://schemas.microsoft.com/office/drawing/2014/main" id="{4392C90B-7EE1-2B74-417A-6782302E8394}"/>
              </a:ext>
            </a:extLst>
          </p:cNvPr>
          <p:cNvGrpSpPr/>
          <p:nvPr/>
        </p:nvGrpSpPr>
        <p:grpSpPr>
          <a:xfrm>
            <a:off x="502225" y="6055399"/>
            <a:ext cx="392760" cy="578880"/>
            <a:chOff x="502225" y="6055399"/>
            <a:chExt cx="392760" cy="57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583" name="Input penna 2582">
                  <a:extLst>
                    <a:ext uri="{FF2B5EF4-FFF2-40B4-BE49-F238E27FC236}">
                      <a16:creationId xmlns:a16="http://schemas.microsoft.com/office/drawing/2014/main" id="{AC38EAE1-A68B-4780-94D2-9737B34A2529}"/>
                    </a:ext>
                  </a:extLst>
                </p14:cNvPr>
                <p14:cNvContentPartPr/>
                <p14:nvPr/>
              </p14:nvContentPartPr>
              <p14:xfrm>
                <a:off x="573145" y="6055399"/>
                <a:ext cx="246600" cy="284760"/>
              </p14:xfrm>
            </p:contentPart>
          </mc:Choice>
          <mc:Fallback>
            <p:pic>
              <p:nvPicPr>
                <p:cNvPr id="2583" name="Input penna 2582">
                  <a:extLst>
                    <a:ext uri="{FF2B5EF4-FFF2-40B4-BE49-F238E27FC236}">
                      <a16:creationId xmlns:a16="http://schemas.microsoft.com/office/drawing/2014/main" id="{AC38EAE1-A68B-4780-94D2-9737B34A252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65585" y="6047839"/>
                  <a:ext cx="26172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584" name="Input penna 2583">
                  <a:extLst>
                    <a:ext uri="{FF2B5EF4-FFF2-40B4-BE49-F238E27FC236}">
                      <a16:creationId xmlns:a16="http://schemas.microsoft.com/office/drawing/2014/main" id="{9DFD26DA-4717-037F-0F1F-4AE4CE663C30}"/>
                    </a:ext>
                  </a:extLst>
                </p14:cNvPr>
                <p14:cNvContentPartPr/>
                <p14:nvPr/>
              </p14:nvContentPartPr>
              <p14:xfrm>
                <a:off x="552625" y="6220999"/>
                <a:ext cx="282240" cy="10800"/>
              </p14:xfrm>
            </p:contentPart>
          </mc:Choice>
          <mc:Fallback>
            <p:pic>
              <p:nvPicPr>
                <p:cNvPr id="2584" name="Input penna 2583">
                  <a:extLst>
                    <a:ext uri="{FF2B5EF4-FFF2-40B4-BE49-F238E27FC236}">
                      <a16:creationId xmlns:a16="http://schemas.microsoft.com/office/drawing/2014/main" id="{9DFD26DA-4717-037F-0F1F-4AE4CE663C3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45065" y="6213439"/>
                  <a:ext cx="2973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585" name="Input penna 2584">
                  <a:extLst>
                    <a:ext uri="{FF2B5EF4-FFF2-40B4-BE49-F238E27FC236}">
                      <a16:creationId xmlns:a16="http://schemas.microsoft.com/office/drawing/2014/main" id="{1A1BBB03-08C9-4F98-85B9-62DCE7672693}"/>
                    </a:ext>
                  </a:extLst>
                </p14:cNvPr>
                <p14:cNvContentPartPr/>
                <p14:nvPr/>
              </p14:nvContentPartPr>
              <p14:xfrm>
                <a:off x="502225" y="6420079"/>
                <a:ext cx="392760" cy="30600"/>
              </p14:xfrm>
            </p:contentPart>
          </mc:Choice>
          <mc:Fallback>
            <p:pic>
              <p:nvPicPr>
                <p:cNvPr id="2585" name="Input penna 2584">
                  <a:extLst>
                    <a:ext uri="{FF2B5EF4-FFF2-40B4-BE49-F238E27FC236}">
                      <a16:creationId xmlns:a16="http://schemas.microsoft.com/office/drawing/2014/main" id="{1A1BBB03-08C9-4F98-85B9-62DCE767269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95025" y="6412519"/>
                  <a:ext cx="4078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586" name="Input penna 2585">
                  <a:extLst>
                    <a:ext uri="{FF2B5EF4-FFF2-40B4-BE49-F238E27FC236}">
                      <a16:creationId xmlns:a16="http://schemas.microsoft.com/office/drawing/2014/main" id="{9E292B1A-43AB-CCA9-EBF1-F2DF02EFF922}"/>
                    </a:ext>
                  </a:extLst>
                </p14:cNvPr>
                <p14:cNvContentPartPr/>
                <p14:nvPr/>
              </p14:nvContentPartPr>
              <p14:xfrm>
                <a:off x="736225" y="6441319"/>
                <a:ext cx="29160" cy="192960"/>
              </p14:xfrm>
            </p:contentPart>
          </mc:Choice>
          <mc:Fallback>
            <p:pic>
              <p:nvPicPr>
                <p:cNvPr id="2586" name="Input penna 2585">
                  <a:extLst>
                    <a:ext uri="{FF2B5EF4-FFF2-40B4-BE49-F238E27FC236}">
                      <a16:creationId xmlns:a16="http://schemas.microsoft.com/office/drawing/2014/main" id="{9E292B1A-43AB-CCA9-EBF1-F2DF02EFF92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28665" y="6433759"/>
                  <a:ext cx="44280" cy="20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3" name="Gruppo 2592">
            <a:extLst>
              <a:ext uri="{FF2B5EF4-FFF2-40B4-BE49-F238E27FC236}">
                <a16:creationId xmlns:a16="http://schemas.microsoft.com/office/drawing/2014/main" id="{836BCDA4-8875-E4C0-B5BB-7A3D924AC25C}"/>
              </a:ext>
            </a:extLst>
          </p:cNvPr>
          <p:cNvGrpSpPr/>
          <p:nvPr/>
        </p:nvGrpSpPr>
        <p:grpSpPr>
          <a:xfrm>
            <a:off x="1151665" y="6074119"/>
            <a:ext cx="368640" cy="548640"/>
            <a:chOff x="1151665" y="6074119"/>
            <a:chExt cx="368640" cy="54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587" name="Input penna 2586">
                  <a:extLst>
                    <a:ext uri="{FF2B5EF4-FFF2-40B4-BE49-F238E27FC236}">
                      <a16:creationId xmlns:a16="http://schemas.microsoft.com/office/drawing/2014/main" id="{174686F2-7EA1-CD3C-ADD0-B51452F439F3}"/>
                    </a:ext>
                  </a:extLst>
                </p14:cNvPr>
                <p14:cNvContentPartPr/>
                <p14:nvPr/>
              </p14:nvContentPartPr>
              <p14:xfrm>
                <a:off x="1151665" y="6074119"/>
                <a:ext cx="138240" cy="315360"/>
              </p14:xfrm>
            </p:contentPart>
          </mc:Choice>
          <mc:Fallback>
            <p:pic>
              <p:nvPicPr>
                <p:cNvPr id="2587" name="Input penna 2586">
                  <a:extLst>
                    <a:ext uri="{FF2B5EF4-FFF2-40B4-BE49-F238E27FC236}">
                      <a16:creationId xmlns:a16="http://schemas.microsoft.com/office/drawing/2014/main" id="{174686F2-7EA1-CD3C-ADD0-B51452F439F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144105" y="6066559"/>
                  <a:ext cx="15336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588" name="Input penna 2587">
                  <a:extLst>
                    <a:ext uri="{FF2B5EF4-FFF2-40B4-BE49-F238E27FC236}">
                      <a16:creationId xmlns:a16="http://schemas.microsoft.com/office/drawing/2014/main" id="{0C0FAFB2-5F55-7654-509E-33E6F324BF1F}"/>
                    </a:ext>
                  </a:extLst>
                </p14:cNvPr>
                <p14:cNvContentPartPr/>
                <p14:nvPr/>
              </p14:nvContentPartPr>
              <p14:xfrm>
                <a:off x="1208185" y="6236119"/>
                <a:ext cx="102600" cy="140760"/>
              </p14:xfrm>
            </p:contentPart>
          </mc:Choice>
          <mc:Fallback>
            <p:pic>
              <p:nvPicPr>
                <p:cNvPr id="2588" name="Input penna 2587">
                  <a:extLst>
                    <a:ext uri="{FF2B5EF4-FFF2-40B4-BE49-F238E27FC236}">
                      <a16:creationId xmlns:a16="http://schemas.microsoft.com/office/drawing/2014/main" id="{0C0FAFB2-5F55-7654-509E-33E6F324BF1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200625" y="6228559"/>
                  <a:ext cx="1177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589" name="Input penna 2588">
                  <a:extLst>
                    <a:ext uri="{FF2B5EF4-FFF2-40B4-BE49-F238E27FC236}">
                      <a16:creationId xmlns:a16="http://schemas.microsoft.com/office/drawing/2014/main" id="{6C6B1C3F-680E-010F-2DAD-94E5554F8980}"/>
                    </a:ext>
                  </a:extLst>
                </p14:cNvPr>
                <p14:cNvContentPartPr/>
                <p14:nvPr/>
              </p14:nvContentPartPr>
              <p14:xfrm>
                <a:off x="1384225" y="6093199"/>
                <a:ext cx="43920" cy="297720"/>
              </p14:xfrm>
            </p:contentPart>
          </mc:Choice>
          <mc:Fallback>
            <p:pic>
              <p:nvPicPr>
                <p:cNvPr id="2589" name="Input penna 2588">
                  <a:extLst>
                    <a:ext uri="{FF2B5EF4-FFF2-40B4-BE49-F238E27FC236}">
                      <a16:creationId xmlns:a16="http://schemas.microsoft.com/office/drawing/2014/main" id="{6C6B1C3F-680E-010F-2DAD-94E5554F898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376665" y="6085639"/>
                  <a:ext cx="5904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590" name="Input penna 2589">
                  <a:extLst>
                    <a:ext uri="{FF2B5EF4-FFF2-40B4-BE49-F238E27FC236}">
                      <a16:creationId xmlns:a16="http://schemas.microsoft.com/office/drawing/2014/main" id="{0F6C6669-F9C5-0474-14CA-AD4CF1E141F3}"/>
                    </a:ext>
                  </a:extLst>
                </p14:cNvPr>
                <p14:cNvContentPartPr/>
                <p14:nvPr/>
              </p14:nvContentPartPr>
              <p14:xfrm>
                <a:off x="1419145" y="6284359"/>
                <a:ext cx="101160" cy="12960"/>
              </p14:xfrm>
            </p:contentPart>
          </mc:Choice>
          <mc:Fallback>
            <p:pic>
              <p:nvPicPr>
                <p:cNvPr id="2590" name="Input penna 2589">
                  <a:extLst>
                    <a:ext uri="{FF2B5EF4-FFF2-40B4-BE49-F238E27FC236}">
                      <a16:creationId xmlns:a16="http://schemas.microsoft.com/office/drawing/2014/main" id="{0F6C6669-F9C5-0474-14CA-AD4CF1E141F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411585" y="6276799"/>
                  <a:ext cx="1159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591" name="Input penna 2590">
                  <a:extLst>
                    <a:ext uri="{FF2B5EF4-FFF2-40B4-BE49-F238E27FC236}">
                      <a16:creationId xmlns:a16="http://schemas.microsoft.com/office/drawing/2014/main" id="{C853C24C-FA98-9DE9-D96D-889329AC1118}"/>
                    </a:ext>
                  </a:extLst>
                </p14:cNvPr>
                <p14:cNvContentPartPr/>
                <p14:nvPr/>
              </p14:nvContentPartPr>
              <p14:xfrm>
                <a:off x="1203505" y="6452479"/>
                <a:ext cx="220680" cy="170280"/>
              </p14:xfrm>
            </p:contentPart>
          </mc:Choice>
          <mc:Fallback>
            <p:pic>
              <p:nvPicPr>
                <p:cNvPr id="2591" name="Input penna 2590">
                  <a:extLst>
                    <a:ext uri="{FF2B5EF4-FFF2-40B4-BE49-F238E27FC236}">
                      <a16:creationId xmlns:a16="http://schemas.microsoft.com/office/drawing/2014/main" id="{C853C24C-FA98-9DE9-D96D-889329AC111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95945" y="6444919"/>
                  <a:ext cx="235800" cy="18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09" name="Gruppo 2608">
            <a:extLst>
              <a:ext uri="{FF2B5EF4-FFF2-40B4-BE49-F238E27FC236}">
                <a16:creationId xmlns:a16="http://schemas.microsoft.com/office/drawing/2014/main" id="{256C0AF1-E08B-0063-DB86-FC4906315C23}"/>
              </a:ext>
            </a:extLst>
          </p:cNvPr>
          <p:cNvGrpSpPr/>
          <p:nvPr/>
        </p:nvGrpSpPr>
        <p:grpSpPr>
          <a:xfrm>
            <a:off x="2752585" y="6206599"/>
            <a:ext cx="211320" cy="162720"/>
            <a:chOff x="2752585" y="6206599"/>
            <a:chExt cx="21132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598" name="Input penna 2597">
                  <a:extLst>
                    <a:ext uri="{FF2B5EF4-FFF2-40B4-BE49-F238E27FC236}">
                      <a16:creationId xmlns:a16="http://schemas.microsoft.com/office/drawing/2014/main" id="{BC53BFBF-B37C-602F-01C5-585381C702DA}"/>
                    </a:ext>
                  </a:extLst>
                </p14:cNvPr>
                <p14:cNvContentPartPr/>
                <p14:nvPr/>
              </p14:nvContentPartPr>
              <p14:xfrm>
                <a:off x="2752585" y="6206599"/>
                <a:ext cx="183240" cy="12240"/>
              </p14:xfrm>
            </p:contentPart>
          </mc:Choice>
          <mc:Fallback>
            <p:pic>
              <p:nvPicPr>
                <p:cNvPr id="2598" name="Input penna 2597">
                  <a:extLst>
                    <a:ext uri="{FF2B5EF4-FFF2-40B4-BE49-F238E27FC236}">
                      <a16:creationId xmlns:a16="http://schemas.microsoft.com/office/drawing/2014/main" id="{BC53BFBF-B37C-602F-01C5-585381C702D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745025" y="6199039"/>
                  <a:ext cx="1983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599" name="Input penna 2598">
                  <a:extLst>
                    <a:ext uri="{FF2B5EF4-FFF2-40B4-BE49-F238E27FC236}">
                      <a16:creationId xmlns:a16="http://schemas.microsoft.com/office/drawing/2014/main" id="{DE6C747B-4F60-8184-9215-57EB3AA2ACB5}"/>
                    </a:ext>
                  </a:extLst>
                </p14:cNvPr>
                <p14:cNvContentPartPr/>
                <p14:nvPr/>
              </p14:nvContentPartPr>
              <p14:xfrm>
                <a:off x="2754025" y="6324679"/>
                <a:ext cx="209880" cy="44640"/>
              </p14:xfrm>
            </p:contentPart>
          </mc:Choice>
          <mc:Fallback>
            <p:pic>
              <p:nvPicPr>
                <p:cNvPr id="2599" name="Input penna 2598">
                  <a:extLst>
                    <a:ext uri="{FF2B5EF4-FFF2-40B4-BE49-F238E27FC236}">
                      <a16:creationId xmlns:a16="http://schemas.microsoft.com/office/drawing/2014/main" id="{DE6C747B-4F60-8184-9215-57EB3AA2ACB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746465" y="6317119"/>
                  <a:ext cx="22500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07" name="Gruppo 2606">
            <a:extLst>
              <a:ext uri="{FF2B5EF4-FFF2-40B4-BE49-F238E27FC236}">
                <a16:creationId xmlns:a16="http://schemas.microsoft.com/office/drawing/2014/main" id="{753322E5-2C1E-5295-61F9-EF05A265A2D3}"/>
              </a:ext>
            </a:extLst>
          </p:cNvPr>
          <p:cNvGrpSpPr/>
          <p:nvPr/>
        </p:nvGrpSpPr>
        <p:grpSpPr>
          <a:xfrm>
            <a:off x="3560065" y="6035239"/>
            <a:ext cx="1220760" cy="416160"/>
            <a:chOff x="3560065" y="6035239"/>
            <a:chExt cx="1220760" cy="41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600" name="Input penna 2599">
                  <a:extLst>
                    <a:ext uri="{FF2B5EF4-FFF2-40B4-BE49-F238E27FC236}">
                      <a16:creationId xmlns:a16="http://schemas.microsoft.com/office/drawing/2014/main" id="{84DF7CD1-DF15-D1EF-FC0C-2431503C3931}"/>
                    </a:ext>
                  </a:extLst>
                </p14:cNvPr>
                <p14:cNvContentPartPr/>
                <p14:nvPr/>
              </p14:nvContentPartPr>
              <p14:xfrm>
                <a:off x="3560065" y="6035239"/>
                <a:ext cx="197640" cy="416160"/>
              </p14:xfrm>
            </p:contentPart>
          </mc:Choice>
          <mc:Fallback>
            <p:pic>
              <p:nvPicPr>
                <p:cNvPr id="2600" name="Input penna 2599">
                  <a:extLst>
                    <a:ext uri="{FF2B5EF4-FFF2-40B4-BE49-F238E27FC236}">
                      <a16:creationId xmlns:a16="http://schemas.microsoft.com/office/drawing/2014/main" id="{84DF7CD1-DF15-D1EF-FC0C-2431503C393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552505" y="6027679"/>
                  <a:ext cx="21276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601" name="Input penna 2600">
                  <a:extLst>
                    <a:ext uri="{FF2B5EF4-FFF2-40B4-BE49-F238E27FC236}">
                      <a16:creationId xmlns:a16="http://schemas.microsoft.com/office/drawing/2014/main" id="{C01F3CEB-BE73-A805-7F83-6AD3BEB432EA}"/>
                    </a:ext>
                  </a:extLst>
                </p14:cNvPr>
                <p14:cNvContentPartPr/>
                <p14:nvPr/>
              </p14:nvContentPartPr>
              <p14:xfrm>
                <a:off x="3809905" y="6094639"/>
                <a:ext cx="246600" cy="276480"/>
              </p14:xfrm>
            </p:contentPart>
          </mc:Choice>
          <mc:Fallback>
            <p:pic>
              <p:nvPicPr>
                <p:cNvPr id="2601" name="Input penna 2600">
                  <a:extLst>
                    <a:ext uri="{FF2B5EF4-FFF2-40B4-BE49-F238E27FC236}">
                      <a16:creationId xmlns:a16="http://schemas.microsoft.com/office/drawing/2014/main" id="{C01F3CEB-BE73-A805-7F83-6AD3BEB432E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802345" y="6087079"/>
                  <a:ext cx="2617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602" name="Input penna 2601">
                  <a:extLst>
                    <a:ext uri="{FF2B5EF4-FFF2-40B4-BE49-F238E27FC236}">
                      <a16:creationId xmlns:a16="http://schemas.microsoft.com/office/drawing/2014/main" id="{84FBFE6A-C9F6-E3A9-CE6C-20B0D8BA984E}"/>
                    </a:ext>
                  </a:extLst>
                </p14:cNvPr>
                <p14:cNvContentPartPr/>
                <p14:nvPr/>
              </p14:nvContentPartPr>
              <p14:xfrm>
                <a:off x="4103305" y="6125599"/>
                <a:ext cx="112320" cy="227160"/>
              </p14:xfrm>
            </p:contentPart>
          </mc:Choice>
          <mc:Fallback>
            <p:pic>
              <p:nvPicPr>
                <p:cNvPr id="2602" name="Input penna 2601">
                  <a:extLst>
                    <a:ext uri="{FF2B5EF4-FFF2-40B4-BE49-F238E27FC236}">
                      <a16:creationId xmlns:a16="http://schemas.microsoft.com/office/drawing/2014/main" id="{84FBFE6A-C9F6-E3A9-CE6C-20B0D8BA984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095745" y="6118039"/>
                  <a:ext cx="1274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603" name="Input penna 2602">
                  <a:extLst>
                    <a:ext uri="{FF2B5EF4-FFF2-40B4-BE49-F238E27FC236}">
                      <a16:creationId xmlns:a16="http://schemas.microsoft.com/office/drawing/2014/main" id="{876256F2-187A-283F-B0F3-3D34A7F61EF7}"/>
                    </a:ext>
                  </a:extLst>
                </p14:cNvPr>
                <p14:cNvContentPartPr/>
                <p14:nvPr/>
              </p14:nvContentPartPr>
              <p14:xfrm>
                <a:off x="4301305" y="6102559"/>
                <a:ext cx="151560" cy="280080"/>
              </p14:xfrm>
            </p:contentPart>
          </mc:Choice>
          <mc:Fallback>
            <p:pic>
              <p:nvPicPr>
                <p:cNvPr id="2603" name="Input penna 2602">
                  <a:extLst>
                    <a:ext uri="{FF2B5EF4-FFF2-40B4-BE49-F238E27FC236}">
                      <a16:creationId xmlns:a16="http://schemas.microsoft.com/office/drawing/2014/main" id="{876256F2-187A-283F-B0F3-3D34A7F61EF7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293745" y="6094999"/>
                  <a:ext cx="16668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604" name="Input penna 2603">
                  <a:extLst>
                    <a:ext uri="{FF2B5EF4-FFF2-40B4-BE49-F238E27FC236}">
                      <a16:creationId xmlns:a16="http://schemas.microsoft.com/office/drawing/2014/main" id="{DB368B31-85C4-422D-959C-C2755CA75881}"/>
                    </a:ext>
                  </a:extLst>
                </p14:cNvPr>
                <p14:cNvContentPartPr/>
                <p14:nvPr/>
              </p14:nvContentPartPr>
              <p14:xfrm>
                <a:off x="4367905" y="6289759"/>
                <a:ext cx="119160" cy="20880"/>
              </p14:xfrm>
            </p:contentPart>
          </mc:Choice>
          <mc:Fallback>
            <p:pic>
              <p:nvPicPr>
                <p:cNvPr id="2604" name="Input penna 2603">
                  <a:extLst>
                    <a:ext uri="{FF2B5EF4-FFF2-40B4-BE49-F238E27FC236}">
                      <a16:creationId xmlns:a16="http://schemas.microsoft.com/office/drawing/2014/main" id="{DB368B31-85C4-422D-959C-C2755CA7588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360345" y="6282199"/>
                  <a:ext cx="134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605" name="Input penna 2604">
                  <a:extLst>
                    <a:ext uri="{FF2B5EF4-FFF2-40B4-BE49-F238E27FC236}">
                      <a16:creationId xmlns:a16="http://schemas.microsoft.com/office/drawing/2014/main" id="{598118BA-D131-DC54-98CC-CCF44FCA7C44}"/>
                    </a:ext>
                  </a:extLst>
                </p14:cNvPr>
                <p14:cNvContentPartPr/>
                <p14:nvPr/>
              </p14:nvContentPartPr>
              <p14:xfrm>
                <a:off x="4573105" y="6101839"/>
                <a:ext cx="207720" cy="253440"/>
              </p14:xfrm>
            </p:contentPart>
          </mc:Choice>
          <mc:Fallback>
            <p:pic>
              <p:nvPicPr>
                <p:cNvPr id="2605" name="Input penna 2604">
                  <a:extLst>
                    <a:ext uri="{FF2B5EF4-FFF2-40B4-BE49-F238E27FC236}">
                      <a16:creationId xmlns:a16="http://schemas.microsoft.com/office/drawing/2014/main" id="{598118BA-D131-DC54-98CC-CCF44FCA7C4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565545" y="6094279"/>
                  <a:ext cx="222840" cy="26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5" name="Gruppo 2624">
            <a:extLst>
              <a:ext uri="{FF2B5EF4-FFF2-40B4-BE49-F238E27FC236}">
                <a16:creationId xmlns:a16="http://schemas.microsoft.com/office/drawing/2014/main" id="{C5F9B016-1F16-FC01-C504-0FFB3F2EB2E9}"/>
              </a:ext>
            </a:extLst>
          </p:cNvPr>
          <p:cNvGrpSpPr/>
          <p:nvPr/>
        </p:nvGrpSpPr>
        <p:grpSpPr>
          <a:xfrm>
            <a:off x="7140166" y="5799799"/>
            <a:ext cx="835920" cy="540360"/>
            <a:chOff x="7140166" y="5799799"/>
            <a:chExt cx="835920" cy="54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610" name="Input penna 2609">
                  <a:extLst>
                    <a:ext uri="{FF2B5EF4-FFF2-40B4-BE49-F238E27FC236}">
                      <a16:creationId xmlns:a16="http://schemas.microsoft.com/office/drawing/2014/main" id="{7FE73B47-ED46-E431-18DF-EB84FD16DC8D}"/>
                    </a:ext>
                  </a:extLst>
                </p14:cNvPr>
                <p14:cNvContentPartPr/>
                <p14:nvPr/>
              </p14:nvContentPartPr>
              <p14:xfrm>
                <a:off x="7144126" y="5803759"/>
                <a:ext cx="216720" cy="271800"/>
              </p14:xfrm>
            </p:contentPart>
          </mc:Choice>
          <mc:Fallback>
            <p:pic>
              <p:nvPicPr>
                <p:cNvPr id="2610" name="Input penna 2609">
                  <a:extLst>
                    <a:ext uri="{FF2B5EF4-FFF2-40B4-BE49-F238E27FC236}">
                      <a16:creationId xmlns:a16="http://schemas.microsoft.com/office/drawing/2014/main" id="{7FE73B47-ED46-E431-18DF-EB84FD16DC8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136566" y="5796199"/>
                  <a:ext cx="23184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611" name="Input penna 2610">
                  <a:extLst>
                    <a:ext uri="{FF2B5EF4-FFF2-40B4-BE49-F238E27FC236}">
                      <a16:creationId xmlns:a16="http://schemas.microsoft.com/office/drawing/2014/main" id="{D208AE46-5DDE-C298-2A12-6DB86BB00092}"/>
                    </a:ext>
                  </a:extLst>
                </p14:cNvPr>
                <p14:cNvContentPartPr/>
                <p14:nvPr/>
              </p14:nvContentPartPr>
              <p14:xfrm>
                <a:off x="7140166" y="5936959"/>
                <a:ext cx="260280" cy="20880"/>
              </p14:xfrm>
            </p:contentPart>
          </mc:Choice>
          <mc:Fallback>
            <p:pic>
              <p:nvPicPr>
                <p:cNvPr id="2611" name="Input penna 2610">
                  <a:extLst>
                    <a:ext uri="{FF2B5EF4-FFF2-40B4-BE49-F238E27FC236}">
                      <a16:creationId xmlns:a16="http://schemas.microsoft.com/office/drawing/2014/main" id="{D208AE46-5DDE-C298-2A12-6DB86BB0009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132606" y="5929399"/>
                  <a:ext cx="275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612" name="Input penna 2611">
                  <a:extLst>
                    <a:ext uri="{FF2B5EF4-FFF2-40B4-BE49-F238E27FC236}">
                      <a16:creationId xmlns:a16="http://schemas.microsoft.com/office/drawing/2014/main" id="{3CD8A0F6-BD19-D525-456B-FE524EC86BEF}"/>
                    </a:ext>
                  </a:extLst>
                </p14:cNvPr>
                <p14:cNvContentPartPr/>
                <p14:nvPr/>
              </p14:nvContentPartPr>
              <p14:xfrm>
                <a:off x="7455886" y="5799799"/>
                <a:ext cx="60480" cy="324000"/>
              </p14:xfrm>
            </p:contentPart>
          </mc:Choice>
          <mc:Fallback>
            <p:pic>
              <p:nvPicPr>
                <p:cNvPr id="2612" name="Input penna 2611">
                  <a:extLst>
                    <a:ext uri="{FF2B5EF4-FFF2-40B4-BE49-F238E27FC236}">
                      <a16:creationId xmlns:a16="http://schemas.microsoft.com/office/drawing/2014/main" id="{3CD8A0F6-BD19-D525-456B-FE524EC86BE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448326" y="5792239"/>
                  <a:ext cx="7560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613" name="Input penna 2612">
                  <a:extLst>
                    <a:ext uri="{FF2B5EF4-FFF2-40B4-BE49-F238E27FC236}">
                      <a16:creationId xmlns:a16="http://schemas.microsoft.com/office/drawing/2014/main" id="{5DC134B6-34A3-AC40-C5BD-4102708EF75F}"/>
                    </a:ext>
                  </a:extLst>
                </p14:cNvPr>
                <p14:cNvContentPartPr/>
                <p14:nvPr/>
              </p14:nvContentPartPr>
              <p14:xfrm>
                <a:off x="7467406" y="5997799"/>
                <a:ext cx="134640" cy="21960"/>
              </p14:xfrm>
            </p:contentPart>
          </mc:Choice>
          <mc:Fallback>
            <p:pic>
              <p:nvPicPr>
                <p:cNvPr id="2613" name="Input penna 2612">
                  <a:extLst>
                    <a:ext uri="{FF2B5EF4-FFF2-40B4-BE49-F238E27FC236}">
                      <a16:creationId xmlns:a16="http://schemas.microsoft.com/office/drawing/2014/main" id="{5DC134B6-34A3-AC40-C5BD-4102708EF75F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459846" y="5990239"/>
                  <a:ext cx="149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614" name="Input penna 2613">
                  <a:extLst>
                    <a:ext uri="{FF2B5EF4-FFF2-40B4-BE49-F238E27FC236}">
                      <a16:creationId xmlns:a16="http://schemas.microsoft.com/office/drawing/2014/main" id="{5A2E1231-F8F4-32E4-100C-85A4EE12C91F}"/>
                    </a:ext>
                  </a:extLst>
                </p14:cNvPr>
                <p14:cNvContentPartPr/>
                <p14:nvPr/>
              </p14:nvContentPartPr>
              <p14:xfrm>
                <a:off x="7294246" y="6158359"/>
                <a:ext cx="151920" cy="181800"/>
              </p14:xfrm>
            </p:contentPart>
          </mc:Choice>
          <mc:Fallback>
            <p:pic>
              <p:nvPicPr>
                <p:cNvPr id="2614" name="Input penna 2613">
                  <a:extLst>
                    <a:ext uri="{FF2B5EF4-FFF2-40B4-BE49-F238E27FC236}">
                      <a16:creationId xmlns:a16="http://schemas.microsoft.com/office/drawing/2014/main" id="{5A2E1231-F8F4-32E4-100C-85A4EE12C91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286686" y="6150799"/>
                  <a:ext cx="1670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615" name="Input penna 2614">
                  <a:extLst>
                    <a:ext uri="{FF2B5EF4-FFF2-40B4-BE49-F238E27FC236}">
                      <a16:creationId xmlns:a16="http://schemas.microsoft.com/office/drawing/2014/main" id="{56C124F8-2442-5C13-32F0-9C9788D29913}"/>
                    </a:ext>
                  </a:extLst>
                </p14:cNvPr>
                <p14:cNvContentPartPr/>
                <p14:nvPr/>
              </p14:nvContentPartPr>
              <p14:xfrm>
                <a:off x="7761526" y="5963239"/>
                <a:ext cx="174960" cy="39960"/>
              </p14:xfrm>
            </p:contentPart>
          </mc:Choice>
          <mc:Fallback>
            <p:pic>
              <p:nvPicPr>
                <p:cNvPr id="2615" name="Input penna 2614">
                  <a:extLst>
                    <a:ext uri="{FF2B5EF4-FFF2-40B4-BE49-F238E27FC236}">
                      <a16:creationId xmlns:a16="http://schemas.microsoft.com/office/drawing/2014/main" id="{56C124F8-2442-5C13-32F0-9C9788D2991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753966" y="5955679"/>
                  <a:ext cx="1900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616" name="Input penna 2615">
                  <a:extLst>
                    <a:ext uri="{FF2B5EF4-FFF2-40B4-BE49-F238E27FC236}">
                      <a16:creationId xmlns:a16="http://schemas.microsoft.com/office/drawing/2014/main" id="{434795A4-243B-A8A7-B424-82DC8EA29DCA}"/>
                    </a:ext>
                  </a:extLst>
                </p14:cNvPr>
                <p14:cNvContentPartPr/>
                <p14:nvPr/>
              </p14:nvContentPartPr>
              <p14:xfrm>
                <a:off x="7770526" y="6089239"/>
                <a:ext cx="205560" cy="52560"/>
              </p14:xfrm>
            </p:contentPart>
          </mc:Choice>
          <mc:Fallback>
            <p:pic>
              <p:nvPicPr>
                <p:cNvPr id="2616" name="Input penna 2615">
                  <a:extLst>
                    <a:ext uri="{FF2B5EF4-FFF2-40B4-BE49-F238E27FC236}">
                      <a16:creationId xmlns:a16="http://schemas.microsoft.com/office/drawing/2014/main" id="{434795A4-243B-A8A7-B424-82DC8EA29DCA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762966" y="6081679"/>
                  <a:ext cx="22068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3" name="Gruppo 2622">
            <a:extLst>
              <a:ext uri="{FF2B5EF4-FFF2-40B4-BE49-F238E27FC236}">
                <a16:creationId xmlns:a16="http://schemas.microsoft.com/office/drawing/2014/main" id="{422DF740-EAA6-987E-C890-325207531952}"/>
              </a:ext>
            </a:extLst>
          </p:cNvPr>
          <p:cNvGrpSpPr/>
          <p:nvPr/>
        </p:nvGrpSpPr>
        <p:grpSpPr>
          <a:xfrm>
            <a:off x="8247886" y="5997079"/>
            <a:ext cx="803880" cy="373320"/>
            <a:chOff x="8247886" y="5997079"/>
            <a:chExt cx="803880" cy="37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617" name="Input penna 2616">
                  <a:extLst>
                    <a:ext uri="{FF2B5EF4-FFF2-40B4-BE49-F238E27FC236}">
                      <a16:creationId xmlns:a16="http://schemas.microsoft.com/office/drawing/2014/main" id="{EF9B964F-D364-A71B-5749-1BE4D8FEFFCF}"/>
                    </a:ext>
                  </a:extLst>
                </p14:cNvPr>
                <p14:cNvContentPartPr/>
                <p14:nvPr/>
              </p14:nvContentPartPr>
              <p14:xfrm>
                <a:off x="8264086" y="5997079"/>
                <a:ext cx="11160" cy="290880"/>
              </p14:xfrm>
            </p:contentPart>
          </mc:Choice>
          <mc:Fallback>
            <p:pic>
              <p:nvPicPr>
                <p:cNvPr id="2617" name="Input penna 2616">
                  <a:extLst>
                    <a:ext uri="{FF2B5EF4-FFF2-40B4-BE49-F238E27FC236}">
                      <a16:creationId xmlns:a16="http://schemas.microsoft.com/office/drawing/2014/main" id="{EF9B964F-D364-A71B-5749-1BE4D8FEFFC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256526" y="5989519"/>
                  <a:ext cx="2592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618" name="Input penna 2617">
                  <a:extLst>
                    <a:ext uri="{FF2B5EF4-FFF2-40B4-BE49-F238E27FC236}">
                      <a16:creationId xmlns:a16="http://schemas.microsoft.com/office/drawing/2014/main" id="{1D659216-246A-1B11-0A5F-F80DD6D3A1AF}"/>
                    </a:ext>
                  </a:extLst>
                </p14:cNvPr>
                <p14:cNvContentPartPr/>
                <p14:nvPr/>
              </p14:nvContentPartPr>
              <p14:xfrm>
                <a:off x="8247886" y="6018679"/>
                <a:ext cx="217800" cy="351720"/>
              </p14:xfrm>
            </p:contentPart>
          </mc:Choice>
          <mc:Fallback>
            <p:pic>
              <p:nvPicPr>
                <p:cNvPr id="2618" name="Input penna 2617">
                  <a:extLst>
                    <a:ext uri="{FF2B5EF4-FFF2-40B4-BE49-F238E27FC236}">
                      <a16:creationId xmlns:a16="http://schemas.microsoft.com/office/drawing/2014/main" id="{1D659216-246A-1B11-0A5F-F80DD6D3A1A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240326" y="6011119"/>
                  <a:ext cx="23292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619" name="Input penna 2618">
                  <a:extLst>
                    <a:ext uri="{FF2B5EF4-FFF2-40B4-BE49-F238E27FC236}">
                      <a16:creationId xmlns:a16="http://schemas.microsoft.com/office/drawing/2014/main" id="{0194B1C5-D2EB-7A5F-DAEE-4DF9A0352878}"/>
                    </a:ext>
                  </a:extLst>
                </p14:cNvPr>
                <p14:cNvContentPartPr/>
                <p14:nvPr/>
              </p14:nvContentPartPr>
              <p14:xfrm>
                <a:off x="8509246" y="5998159"/>
                <a:ext cx="157320" cy="295560"/>
              </p14:xfrm>
            </p:contentPart>
          </mc:Choice>
          <mc:Fallback>
            <p:pic>
              <p:nvPicPr>
                <p:cNvPr id="2619" name="Input penna 2618">
                  <a:extLst>
                    <a:ext uri="{FF2B5EF4-FFF2-40B4-BE49-F238E27FC236}">
                      <a16:creationId xmlns:a16="http://schemas.microsoft.com/office/drawing/2014/main" id="{0194B1C5-D2EB-7A5F-DAEE-4DF9A035287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501686" y="5990599"/>
                  <a:ext cx="17244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620" name="Input penna 2619">
                  <a:extLst>
                    <a:ext uri="{FF2B5EF4-FFF2-40B4-BE49-F238E27FC236}">
                      <a16:creationId xmlns:a16="http://schemas.microsoft.com/office/drawing/2014/main" id="{25A14791-A68C-3FB1-9A43-E39A98083882}"/>
                    </a:ext>
                  </a:extLst>
                </p14:cNvPr>
                <p14:cNvContentPartPr/>
                <p14:nvPr/>
              </p14:nvContentPartPr>
              <p14:xfrm>
                <a:off x="8530846" y="6190759"/>
                <a:ext cx="201600" cy="36000"/>
              </p14:xfrm>
            </p:contentPart>
          </mc:Choice>
          <mc:Fallback>
            <p:pic>
              <p:nvPicPr>
                <p:cNvPr id="2620" name="Input penna 2619">
                  <a:extLst>
                    <a:ext uri="{FF2B5EF4-FFF2-40B4-BE49-F238E27FC236}">
                      <a16:creationId xmlns:a16="http://schemas.microsoft.com/office/drawing/2014/main" id="{25A14791-A68C-3FB1-9A43-E39A9808388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523286" y="6183199"/>
                  <a:ext cx="2167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621" name="Input penna 2620">
                  <a:extLst>
                    <a:ext uri="{FF2B5EF4-FFF2-40B4-BE49-F238E27FC236}">
                      <a16:creationId xmlns:a16="http://schemas.microsoft.com/office/drawing/2014/main" id="{2D7EC159-F798-9985-D8FD-020E30FCC70F}"/>
                    </a:ext>
                  </a:extLst>
                </p14:cNvPr>
                <p14:cNvContentPartPr/>
                <p14:nvPr/>
              </p14:nvContentPartPr>
              <p14:xfrm>
                <a:off x="8756206" y="6035959"/>
                <a:ext cx="295560" cy="268560"/>
              </p14:xfrm>
            </p:contentPart>
          </mc:Choice>
          <mc:Fallback>
            <p:pic>
              <p:nvPicPr>
                <p:cNvPr id="2621" name="Input penna 2620">
                  <a:extLst>
                    <a:ext uri="{FF2B5EF4-FFF2-40B4-BE49-F238E27FC236}">
                      <a16:creationId xmlns:a16="http://schemas.microsoft.com/office/drawing/2014/main" id="{2D7EC159-F798-9985-D8FD-020E30FCC70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748646" y="6028399"/>
                  <a:ext cx="310680" cy="28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9" name="Gruppo 2628">
            <a:extLst>
              <a:ext uri="{FF2B5EF4-FFF2-40B4-BE49-F238E27FC236}">
                <a16:creationId xmlns:a16="http://schemas.microsoft.com/office/drawing/2014/main" id="{B200C131-CCD0-5A1C-C586-F334CB401853}"/>
              </a:ext>
            </a:extLst>
          </p:cNvPr>
          <p:cNvGrpSpPr/>
          <p:nvPr/>
        </p:nvGrpSpPr>
        <p:grpSpPr>
          <a:xfrm>
            <a:off x="9550006" y="5998879"/>
            <a:ext cx="207720" cy="200160"/>
            <a:chOff x="9550006" y="5998879"/>
            <a:chExt cx="207720" cy="20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626" name="Input penna 2625">
                  <a:extLst>
                    <a:ext uri="{FF2B5EF4-FFF2-40B4-BE49-F238E27FC236}">
                      <a16:creationId xmlns:a16="http://schemas.microsoft.com/office/drawing/2014/main" id="{E5FA9410-5EC0-D718-D7AD-BF48D3CCBC57}"/>
                    </a:ext>
                  </a:extLst>
                </p14:cNvPr>
                <p14:cNvContentPartPr/>
                <p14:nvPr/>
              </p14:nvContentPartPr>
              <p14:xfrm>
                <a:off x="9597166" y="5998879"/>
                <a:ext cx="96840" cy="63000"/>
              </p14:xfrm>
            </p:contentPart>
          </mc:Choice>
          <mc:Fallback>
            <p:pic>
              <p:nvPicPr>
                <p:cNvPr id="2626" name="Input penna 2625">
                  <a:extLst>
                    <a:ext uri="{FF2B5EF4-FFF2-40B4-BE49-F238E27FC236}">
                      <a16:creationId xmlns:a16="http://schemas.microsoft.com/office/drawing/2014/main" id="{E5FA9410-5EC0-D718-D7AD-BF48D3CCBC5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589606" y="5991319"/>
                  <a:ext cx="1119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627" name="Input penna 2626">
                  <a:extLst>
                    <a:ext uri="{FF2B5EF4-FFF2-40B4-BE49-F238E27FC236}">
                      <a16:creationId xmlns:a16="http://schemas.microsoft.com/office/drawing/2014/main" id="{8889980D-2FB9-1454-0794-5A36AA985B0A}"/>
                    </a:ext>
                  </a:extLst>
                </p14:cNvPr>
                <p14:cNvContentPartPr/>
                <p14:nvPr/>
              </p14:nvContentPartPr>
              <p14:xfrm>
                <a:off x="9550006" y="6151159"/>
                <a:ext cx="207720" cy="47880"/>
              </p14:xfrm>
            </p:contentPart>
          </mc:Choice>
          <mc:Fallback>
            <p:pic>
              <p:nvPicPr>
                <p:cNvPr id="2627" name="Input penna 2626">
                  <a:extLst>
                    <a:ext uri="{FF2B5EF4-FFF2-40B4-BE49-F238E27FC236}">
                      <a16:creationId xmlns:a16="http://schemas.microsoft.com/office/drawing/2014/main" id="{8889980D-2FB9-1454-0794-5A36AA985B0A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542446" y="6143599"/>
                  <a:ext cx="22284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38" name="Gruppo 2637">
            <a:extLst>
              <a:ext uri="{FF2B5EF4-FFF2-40B4-BE49-F238E27FC236}">
                <a16:creationId xmlns:a16="http://schemas.microsoft.com/office/drawing/2014/main" id="{D98C4399-6DE5-23BD-4CFE-2458805A445B}"/>
              </a:ext>
            </a:extLst>
          </p:cNvPr>
          <p:cNvGrpSpPr/>
          <p:nvPr/>
        </p:nvGrpSpPr>
        <p:grpSpPr>
          <a:xfrm>
            <a:off x="10063006" y="5909239"/>
            <a:ext cx="898560" cy="439920"/>
            <a:chOff x="10063006" y="5909239"/>
            <a:chExt cx="898560" cy="43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630" name="Input penna 2629">
                  <a:extLst>
                    <a:ext uri="{FF2B5EF4-FFF2-40B4-BE49-F238E27FC236}">
                      <a16:creationId xmlns:a16="http://schemas.microsoft.com/office/drawing/2014/main" id="{1D8B697A-39FD-51CF-0740-162DFB15FC46}"/>
                    </a:ext>
                  </a:extLst>
                </p14:cNvPr>
                <p14:cNvContentPartPr/>
                <p14:nvPr/>
              </p14:nvContentPartPr>
              <p14:xfrm>
                <a:off x="10063006" y="5909239"/>
                <a:ext cx="206640" cy="439920"/>
              </p14:xfrm>
            </p:contentPart>
          </mc:Choice>
          <mc:Fallback>
            <p:pic>
              <p:nvPicPr>
                <p:cNvPr id="2630" name="Input penna 2629">
                  <a:extLst>
                    <a:ext uri="{FF2B5EF4-FFF2-40B4-BE49-F238E27FC236}">
                      <a16:creationId xmlns:a16="http://schemas.microsoft.com/office/drawing/2014/main" id="{1D8B697A-39FD-51CF-0740-162DFB15FC46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055446" y="5901679"/>
                  <a:ext cx="22176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631" name="Input penna 2630">
                  <a:extLst>
                    <a:ext uri="{FF2B5EF4-FFF2-40B4-BE49-F238E27FC236}">
                      <a16:creationId xmlns:a16="http://schemas.microsoft.com/office/drawing/2014/main" id="{82CE10E4-CFA3-E329-ED99-70F0EE0BBAD0}"/>
                    </a:ext>
                  </a:extLst>
                </p14:cNvPr>
                <p14:cNvContentPartPr/>
                <p14:nvPr/>
              </p14:nvContentPartPr>
              <p14:xfrm>
                <a:off x="10258126" y="5967199"/>
                <a:ext cx="181800" cy="338400"/>
              </p14:xfrm>
            </p:contentPart>
          </mc:Choice>
          <mc:Fallback>
            <p:pic>
              <p:nvPicPr>
                <p:cNvPr id="2631" name="Input penna 2630">
                  <a:extLst>
                    <a:ext uri="{FF2B5EF4-FFF2-40B4-BE49-F238E27FC236}">
                      <a16:creationId xmlns:a16="http://schemas.microsoft.com/office/drawing/2014/main" id="{82CE10E4-CFA3-E329-ED99-70F0EE0BBAD0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250566" y="5959639"/>
                  <a:ext cx="19692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632" name="Input penna 2631">
                  <a:extLst>
                    <a:ext uri="{FF2B5EF4-FFF2-40B4-BE49-F238E27FC236}">
                      <a16:creationId xmlns:a16="http://schemas.microsoft.com/office/drawing/2014/main" id="{7F347B33-4D70-FBFB-438D-A4D1A98339A1}"/>
                    </a:ext>
                  </a:extLst>
                </p14:cNvPr>
                <p14:cNvContentPartPr/>
                <p14:nvPr/>
              </p14:nvContentPartPr>
              <p14:xfrm>
                <a:off x="10294846" y="6170959"/>
                <a:ext cx="189360" cy="40680"/>
              </p14:xfrm>
            </p:contentPart>
          </mc:Choice>
          <mc:Fallback>
            <p:pic>
              <p:nvPicPr>
                <p:cNvPr id="2632" name="Input penna 2631">
                  <a:extLst>
                    <a:ext uri="{FF2B5EF4-FFF2-40B4-BE49-F238E27FC236}">
                      <a16:creationId xmlns:a16="http://schemas.microsoft.com/office/drawing/2014/main" id="{7F347B33-4D70-FBFB-438D-A4D1A98339A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287286" y="6163399"/>
                  <a:ext cx="2044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633" name="Input penna 2632">
                  <a:extLst>
                    <a:ext uri="{FF2B5EF4-FFF2-40B4-BE49-F238E27FC236}">
                      <a16:creationId xmlns:a16="http://schemas.microsoft.com/office/drawing/2014/main" id="{F16FFF9A-1806-F1AD-951E-55351485D19E}"/>
                    </a:ext>
                  </a:extLst>
                </p14:cNvPr>
                <p14:cNvContentPartPr/>
                <p14:nvPr/>
              </p14:nvContentPartPr>
              <p14:xfrm>
                <a:off x="10500766" y="5994919"/>
                <a:ext cx="172080" cy="273960"/>
              </p14:xfrm>
            </p:contentPart>
          </mc:Choice>
          <mc:Fallback>
            <p:pic>
              <p:nvPicPr>
                <p:cNvPr id="2633" name="Input penna 2632">
                  <a:extLst>
                    <a:ext uri="{FF2B5EF4-FFF2-40B4-BE49-F238E27FC236}">
                      <a16:creationId xmlns:a16="http://schemas.microsoft.com/office/drawing/2014/main" id="{F16FFF9A-1806-F1AD-951E-55351485D19E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493206" y="5987359"/>
                  <a:ext cx="18720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634" name="Input penna 2633">
                  <a:extLst>
                    <a:ext uri="{FF2B5EF4-FFF2-40B4-BE49-F238E27FC236}">
                      <a16:creationId xmlns:a16="http://schemas.microsoft.com/office/drawing/2014/main" id="{E61F29CF-FB52-7288-7504-A859FF435B85}"/>
                    </a:ext>
                  </a:extLst>
                </p14:cNvPr>
                <p14:cNvContentPartPr/>
                <p14:nvPr/>
              </p14:nvContentPartPr>
              <p14:xfrm>
                <a:off x="10724686" y="6028039"/>
                <a:ext cx="30240" cy="270000"/>
              </p14:xfrm>
            </p:contentPart>
          </mc:Choice>
          <mc:Fallback>
            <p:pic>
              <p:nvPicPr>
                <p:cNvPr id="2634" name="Input penna 2633">
                  <a:extLst>
                    <a:ext uri="{FF2B5EF4-FFF2-40B4-BE49-F238E27FC236}">
                      <a16:creationId xmlns:a16="http://schemas.microsoft.com/office/drawing/2014/main" id="{E61F29CF-FB52-7288-7504-A859FF435B8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717126" y="6020479"/>
                  <a:ext cx="4500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635" name="Input penna 2634">
                  <a:extLst>
                    <a:ext uri="{FF2B5EF4-FFF2-40B4-BE49-F238E27FC236}">
                      <a16:creationId xmlns:a16="http://schemas.microsoft.com/office/drawing/2014/main" id="{D7D29FD8-27EB-69C2-9AA4-D43F78E27353}"/>
                    </a:ext>
                  </a:extLst>
                </p14:cNvPr>
                <p14:cNvContentPartPr/>
                <p14:nvPr/>
              </p14:nvContentPartPr>
              <p14:xfrm>
                <a:off x="10741606" y="6153319"/>
                <a:ext cx="109440" cy="137520"/>
              </p14:xfrm>
            </p:contentPart>
          </mc:Choice>
          <mc:Fallback>
            <p:pic>
              <p:nvPicPr>
                <p:cNvPr id="2635" name="Input penna 2634">
                  <a:extLst>
                    <a:ext uri="{FF2B5EF4-FFF2-40B4-BE49-F238E27FC236}">
                      <a16:creationId xmlns:a16="http://schemas.microsoft.com/office/drawing/2014/main" id="{D7D29FD8-27EB-69C2-9AA4-D43F78E2735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734046" y="6145759"/>
                  <a:ext cx="1245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636" name="Input penna 2635">
                  <a:extLst>
                    <a:ext uri="{FF2B5EF4-FFF2-40B4-BE49-F238E27FC236}">
                      <a16:creationId xmlns:a16="http://schemas.microsoft.com/office/drawing/2014/main" id="{3BB9DCEF-9771-1F3B-8975-6359623181ED}"/>
                    </a:ext>
                  </a:extLst>
                </p14:cNvPr>
                <p14:cNvContentPartPr/>
                <p14:nvPr/>
              </p14:nvContentPartPr>
              <p14:xfrm>
                <a:off x="10760686" y="5981239"/>
                <a:ext cx="200880" cy="223200"/>
              </p14:xfrm>
            </p:contentPart>
          </mc:Choice>
          <mc:Fallback>
            <p:pic>
              <p:nvPicPr>
                <p:cNvPr id="2636" name="Input penna 2635">
                  <a:extLst>
                    <a:ext uri="{FF2B5EF4-FFF2-40B4-BE49-F238E27FC236}">
                      <a16:creationId xmlns:a16="http://schemas.microsoft.com/office/drawing/2014/main" id="{3BB9DCEF-9771-1F3B-8975-6359623181E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753126" y="5973679"/>
                  <a:ext cx="21600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51" name="Gruppo 2650">
            <a:extLst>
              <a:ext uri="{FF2B5EF4-FFF2-40B4-BE49-F238E27FC236}">
                <a16:creationId xmlns:a16="http://schemas.microsoft.com/office/drawing/2014/main" id="{08E0CCA5-28DC-8848-A63C-CF9BACDDF8FF}"/>
              </a:ext>
            </a:extLst>
          </p:cNvPr>
          <p:cNvGrpSpPr/>
          <p:nvPr/>
        </p:nvGrpSpPr>
        <p:grpSpPr>
          <a:xfrm>
            <a:off x="9867886" y="4471039"/>
            <a:ext cx="1162800" cy="459360"/>
            <a:chOff x="9867886" y="4471039"/>
            <a:chExt cx="1162800" cy="45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639" name="Input penna 2638">
                  <a:extLst>
                    <a:ext uri="{FF2B5EF4-FFF2-40B4-BE49-F238E27FC236}">
                      <a16:creationId xmlns:a16="http://schemas.microsoft.com/office/drawing/2014/main" id="{33B293EC-097B-B827-7C1F-CA0B4DE0BE55}"/>
                    </a:ext>
                  </a:extLst>
                </p14:cNvPr>
                <p14:cNvContentPartPr/>
                <p14:nvPr/>
              </p14:nvContentPartPr>
              <p14:xfrm>
                <a:off x="9867886" y="4471039"/>
                <a:ext cx="146880" cy="208080"/>
              </p14:xfrm>
            </p:contentPart>
          </mc:Choice>
          <mc:Fallback>
            <p:pic>
              <p:nvPicPr>
                <p:cNvPr id="2639" name="Input penna 2638">
                  <a:extLst>
                    <a:ext uri="{FF2B5EF4-FFF2-40B4-BE49-F238E27FC236}">
                      <a16:creationId xmlns:a16="http://schemas.microsoft.com/office/drawing/2014/main" id="{33B293EC-097B-B827-7C1F-CA0B4DE0BE55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860326" y="4463479"/>
                  <a:ext cx="1620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640" name="Input penna 2639">
                  <a:extLst>
                    <a:ext uri="{FF2B5EF4-FFF2-40B4-BE49-F238E27FC236}">
                      <a16:creationId xmlns:a16="http://schemas.microsoft.com/office/drawing/2014/main" id="{5286D90D-CD48-04FE-A1BC-ECB818EC6A12}"/>
                    </a:ext>
                  </a:extLst>
                </p14:cNvPr>
                <p14:cNvContentPartPr/>
                <p14:nvPr/>
              </p14:nvContentPartPr>
              <p14:xfrm>
                <a:off x="10084966" y="4490119"/>
                <a:ext cx="53640" cy="215280"/>
              </p14:xfrm>
            </p:contentPart>
          </mc:Choice>
          <mc:Fallback>
            <p:pic>
              <p:nvPicPr>
                <p:cNvPr id="2640" name="Input penna 2639">
                  <a:extLst>
                    <a:ext uri="{FF2B5EF4-FFF2-40B4-BE49-F238E27FC236}">
                      <a16:creationId xmlns:a16="http://schemas.microsoft.com/office/drawing/2014/main" id="{5286D90D-CD48-04FE-A1BC-ECB818EC6A1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077766" y="4482559"/>
                  <a:ext cx="687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641" name="Input penna 2640">
                  <a:extLst>
                    <a:ext uri="{FF2B5EF4-FFF2-40B4-BE49-F238E27FC236}">
                      <a16:creationId xmlns:a16="http://schemas.microsoft.com/office/drawing/2014/main" id="{82BCA666-8A5C-53EA-CA59-D332463155EA}"/>
                    </a:ext>
                  </a:extLst>
                </p14:cNvPr>
                <p14:cNvContentPartPr/>
                <p14:nvPr/>
              </p14:nvContentPartPr>
              <p14:xfrm>
                <a:off x="9952486" y="4773079"/>
                <a:ext cx="26280" cy="149400"/>
              </p14:xfrm>
            </p:contentPart>
          </mc:Choice>
          <mc:Fallback>
            <p:pic>
              <p:nvPicPr>
                <p:cNvPr id="2641" name="Input penna 2640">
                  <a:extLst>
                    <a:ext uri="{FF2B5EF4-FFF2-40B4-BE49-F238E27FC236}">
                      <a16:creationId xmlns:a16="http://schemas.microsoft.com/office/drawing/2014/main" id="{82BCA666-8A5C-53EA-CA59-D332463155EA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944926" y="4765519"/>
                  <a:ext cx="414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642" name="Input penna 2641">
                  <a:extLst>
                    <a:ext uri="{FF2B5EF4-FFF2-40B4-BE49-F238E27FC236}">
                      <a16:creationId xmlns:a16="http://schemas.microsoft.com/office/drawing/2014/main" id="{4174EECD-6A7D-62DD-8CE6-542D33D899A0}"/>
                    </a:ext>
                  </a:extLst>
                </p14:cNvPr>
                <p14:cNvContentPartPr/>
                <p14:nvPr/>
              </p14:nvContentPartPr>
              <p14:xfrm>
                <a:off x="9954646" y="4753999"/>
                <a:ext cx="138960" cy="176400"/>
              </p14:xfrm>
            </p:contentPart>
          </mc:Choice>
          <mc:Fallback>
            <p:pic>
              <p:nvPicPr>
                <p:cNvPr id="2642" name="Input penna 2641">
                  <a:extLst>
                    <a:ext uri="{FF2B5EF4-FFF2-40B4-BE49-F238E27FC236}">
                      <a16:creationId xmlns:a16="http://schemas.microsoft.com/office/drawing/2014/main" id="{4174EECD-6A7D-62DD-8CE6-542D33D899A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947086" y="4746799"/>
                  <a:ext cx="1540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643" name="Input penna 2642">
                  <a:extLst>
                    <a:ext uri="{FF2B5EF4-FFF2-40B4-BE49-F238E27FC236}">
                      <a16:creationId xmlns:a16="http://schemas.microsoft.com/office/drawing/2014/main" id="{CF74153C-5363-E262-9363-51E4DBD09DA7}"/>
                    </a:ext>
                  </a:extLst>
                </p14:cNvPr>
                <p14:cNvContentPartPr/>
                <p14:nvPr/>
              </p14:nvContentPartPr>
              <p14:xfrm>
                <a:off x="10282606" y="4575439"/>
                <a:ext cx="97920" cy="58320"/>
              </p14:xfrm>
            </p:contentPart>
          </mc:Choice>
          <mc:Fallback>
            <p:pic>
              <p:nvPicPr>
                <p:cNvPr id="2643" name="Input penna 2642">
                  <a:extLst>
                    <a:ext uri="{FF2B5EF4-FFF2-40B4-BE49-F238E27FC236}">
                      <a16:creationId xmlns:a16="http://schemas.microsoft.com/office/drawing/2014/main" id="{CF74153C-5363-E262-9363-51E4DBD09DA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275046" y="4568239"/>
                  <a:ext cx="1130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644" name="Input penna 2643">
                  <a:extLst>
                    <a:ext uri="{FF2B5EF4-FFF2-40B4-BE49-F238E27FC236}">
                      <a16:creationId xmlns:a16="http://schemas.microsoft.com/office/drawing/2014/main" id="{AA406FAD-3424-C8C9-814C-3CB6D16310F0}"/>
                    </a:ext>
                  </a:extLst>
                </p14:cNvPr>
                <p14:cNvContentPartPr/>
                <p14:nvPr/>
              </p14:nvContentPartPr>
              <p14:xfrm>
                <a:off x="10262086" y="4721599"/>
                <a:ext cx="110160" cy="28080"/>
              </p14:xfrm>
            </p:contentPart>
          </mc:Choice>
          <mc:Fallback>
            <p:pic>
              <p:nvPicPr>
                <p:cNvPr id="2644" name="Input penna 2643">
                  <a:extLst>
                    <a:ext uri="{FF2B5EF4-FFF2-40B4-BE49-F238E27FC236}">
                      <a16:creationId xmlns:a16="http://schemas.microsoft.com/office/drawing/2014/main" id="{AA406FAD-3424-C8C9-814C-3CB6D16310F0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0254526" y="4714039"/>
                  <a:ext cx="1252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645" name="Input penna 2644">
                  <a:extLst>
                    <a:ext uri="{FF2B5EF4-FFF2-40B4-BE49-F238E27FC236}">
                      <a16:creationId xmlns:a16="http://schemas.microsoft.com/office/drawing/2014/main" id="{EB5364A4-E013-EFE3-0207-C30C21720E68}"/>
                    </a:ext>
                  </a:extLst>
                </p14:cNvPr>
                <p14:cNvContentPartPr/>
                <p14:nvPr/>
              </p14:nvContentPartPr>
              <p14:xfrm>
                <a:off x="10518046" y="4548799"/>
                <a:ext cx="25560" cy="304920"/>
              </p14:xfrm>
            </p:contentPart>
          </mc:Choice>
          <mc:Fallback>
            <p:pic>
              <p:nvPicPr>
                <p:cNvPr id="2645" name="Input penna 2644">
                  <a:extLst>
                    <a:ext uri="{FF2B5EF4-FFF2-40B4-BE49-F238E27FC236}">
                      <a16:creationId xmlns:a16="http://schemas.microsoft.com/office/drawing/2014/main" id="{EB5364A4-E013-EFE3-0207-C30C21720E68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0510486" y="4541239"/>
                  <a:ext cx="4068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646" name="Input penna 2645">
                  <a:extLst>
                    <a:ext uri="{FF2B5EF4-FFF2-40B4-BE49-F238E27FC236}">
                      <a16:creationId xmlns:a16="http://schemas.microsoft.com/office/drawing/2014/main" id="{8AC746C4-9E73-D84A-8276-E94366500D56}"/>
                    </a:ext>
                  </a:extLst>
                </p14:cNvPr>
                <p14:cNvContentPartPr/>
                <p14:nvPr/>
              </p14:nvContentPartPr>
              <p14:xfrm>
                <a:off x="10554766" y="4693879"/>
                <a:ext cx="116280" cy="171720"/>
              </p14:xfrm>
            </p:contentPart>
          </mc:Choice>
          <mc:Fallback>
            <p:pic>
              <p:nvPicPr>
                <p:cNvPr id="2646" name="Input penna 2645">
                  <a:extLst>
                    <a:ext uri="{FF2B5EF4-FFF2-40B4-BE49-F238E27FC236}">
                      <a16:creationId xmlns:a16="http://schemas.microsoft.com/office/drawing/2014/main" id="{8AC746C4-9E73-D84A-8276-E94366500D56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547206" y="4686319"/>
                  <a:ext cx="1314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647" name="Input penna 2646">
                  <a:extLst>
                    <a:ext uri="{FF2B5EF4-FFF2-40B4-BE49-F238E27FC236}">
                      <a16:creationId xmlns:a16="http://schemas.microsoft.com/office/drawing/2014/main" id="{38AA99C1-8118-3EB0-405D-90B34ADD1DE7}"/>
                    </a:ext>
                  </a:extLst>
                </p14:cNvPr>
                <p14:cNvContentPartPr/>
                <p14:nvPr/>
              </p14:nvContentPartPr>
              <p14:xfrm>
                <a:off x="10527406" y="4643119"/>
                <a:ext cx="189360" cy="90000"/>
              </p14:xfrm>
            </p:contentPart>
          </mc:Choice>
          <mc:Fallback>
            <p:pic>
              <p:nvPicPr>
                <p:cNvPr id="2647" name="Input penna 2646">
                  <a:extLst>
                    <a:ext uri="{FF2B5EF4-FFF2-40B4-BE49-F238E27FC236}">
                      <a16:creationId xmlns:a16="http://schemas.microsoft.com/office/drawing/2014/main" id="{38AA99C1-8118-3EB0-405D-90B34ADD1DE7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519846" y="4635559"/>
                  <a:ext cx="2044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648" name="Input penna 2647">
                  <a:extLst>
                    <a:ext uri="{FF2B5EF4-FFF2-40B4-BE49-F238E27FC236}">
                      <a16:creationId xmlns:a16="http://schemas.microsoft.com/office/drawing/2014/main" id="{9B039587-9946-1A99-EE6F-A10EC6B801FC}"/>
                    </a:ext>
                  </a:extLst>
                </p14:cNvPr>
                <p14:cNvContentPartPr/>
                <p14:nvPr/>
              </p14:nvContentPartPr>
              <p14:xfrm>
                <a:off x="10743766" y="4597399"/>
                <a:ext cx="47520" cy="283320"/>
              </p14:xfrm>
            </p:contentPart>
          </mc:Choice>
          <mc:Fallback>
            <p:pic>
              <p:nvPicPr>
                <p:cNvPr id="2648" name="Input penna 2647">
                  <a:extLst>
                    <a:ext uri="{FF2B5EF4-FFF2-40B4-BE49-F238E27FC236}">
                      <a16:creationId xmlns:a16="http://schemas.microsoft.com/office/drawing/2014/main" id="{9B039587-9946-1A99-EE6F-A10EC6B801FC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736206" y="4589839"/>
                  <a:ext cx="6264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649" name="Input penna 2648">
                  <a:extLst>
                    <a:ext uri="{FF2B5EF4-FFF2-40B4-BE49-F238E27FC236}">
                      <a16:creationId xmlns:a16="http://schemas.microsoft.com/office/drawing/2014/main" id="{64DE2990-981C-803E-987F-F775C1A2F717}"/>
                    </a:ext>
                  </a:extLst>
                </p14:cNvPr>
                <p14:cNvContentPartPr/>
                <p14:nvPr/>
              </p14:nvContentPartPr>
              <p14:xfrm>
                <a:off x="10860406" y="4534039"/>
                <a:ext cx="170280" cy="358560"/>
              </p14:xfrm>
            </p:contentPart>
          </mc:Choice>
          <mc:Fallback>
            <p:pic>
              <p:nvPicPr>
                <p:cNvPr id="2649" name="Input penna 2648">
                  <a:extLst>
                    <a:ext uri="{FF2B5EF4-FFF2-40B4-BE49-F238E27FC236}">
                      <a16:creationId xmlns:a16="http://schemas.microsoft.com/office/drawing/2014/main" id="{64DE2990-981C-803E-987F-F775C1A2F717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852846" y="4526479"/>
                  <a:ext cx="185400" cy="37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62" name="Gruppo 2661">
            <a:extLst>
              <a:ext uri="{FF2B5EF4-FFF2-40B4-BE49-F238E27FC236}">
                <a16:creationId xmlns:a16="http://schemas.microsoft.com/office/drawing/2014/main" id="{98E952FE-63DD-D3EB-1105-7AB2BD2A1E40}"/>
              </a:ext>
            </a:extLst>
          </p:cNvPr>
          <p:cNvGrpSpPr/>
          <p:nvPr/>
        </p:nvGrpSpPr>
        <p:grpSpPr>
          <a:xfrm>
            <a:off x="9697966" y="5242879"/>
            <a:ext cx="509400" cy="221760"/>
            <a:chOff x="9697966" y="5242879"/>
            <a:chExt cx="509400" cy="22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652" name="Input penna 2651">
                  <a:extLst>
                    <a:ext uri="{FF2B5EF4-FFF2-40B4-BE49-F238E27FC236}">
                      <a16:creationId xmlns:a16="http://schemas.microsoft.com/office/drawing/2014/main" id="{3009BE04-9260-9736-F568-CBB5223B04E0}"/>
                    </a:ext>
                  </a:extLst>
                </p14:cNvPr>
                <p14:cNvContentPartPr/>
                <p14:nvPr/>
              </p14:nvContentPartPr>
              <p14:xfrm>
                <a:off x="9697966" y="5242879"/>
                <a:ext cx="168840" cy="202680"/>
              </p14:xfrm>
            </p:contentPart>
          </mc:Choice>
          <mc:Fallback>
            <p:pic>
              <p:nvPicPr>
                <p:cNvPr id="2652" name="Input penna 2651">
                  <a:extLst>
                    <a:ext uri="{FF2B5EF4-FFF2-40B4-BE49-F238E27FC236}">
                      <a16:creationId xmlns:a16="http://schemas.microsoft.com/office/drawing/2014/main" id="{3009BE04-9260-9736-F568-CBB5223B04E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9690406" y="5235319"/>
                  <a:ext cx="1839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653" name="Input penna 2652">
                  <a:extLst>
                    <a:ext uri="{FF2B5EF4-FFF2-40B4-BE49-F238E27FC236}">
                      <a16:creationId xmlns:a16="http://schemas.microsoft.com/office/drawing/2014/main" id="{8F9F498E-DACB-8026-5DB5-9B8FB293FB48}"/>
                    </a:ext>
                  </a:extLst>
                </p14:cNvPr>
                <p14:cNvContentPartPr/>
                <p14:nvPr/>
              </p14:nvContentPartPr>
              <p14:xfrm>
                <a:off x="9856366" y="5279239"/>
                <a:ext cx="141480" cy="164520"/>
              </p14:xfrm>
            </p:contentPart>
          </mc:Choice>
          <mc:Fallback>
            <p:pic>
              <p:nvPicPr>
                <p:cNvPr id="2653" name="Input penna 2652">
                  <a:extLst>
                    <a:ext uri="{FF2B5EF4-FFF2-40B4-BE49-F238E27FC236}">
                      <a16:creationId xmlns:a16="http://schemas.microsoft.com/office/drawing/2014/main" id="{8F9F498E-DACB-8026-5DB5-9B8FB293FB48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9848806" y="5271679"/>
                  <a:ext cx="1566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654" name="Input penna 2653">
                  <a:extLst>
                    <a:ext uri="{FF2B5EF4-FFF2-40B4-BE49-F238E27FC236}">
                      <a16:creationId xmlns:a16="http://schemas.microsoft.com/office/drawing/2014/main" id="{8DBD8757-157F-BB05-9554-FE64FB5F2584}"/>
                    </a:ext>
                  </a:extLst>
                </p14:cNvPr>
                <p14:cNvContentPartPr/>
                <p14:nvPr/>
              </p14:nvContentPartPr>
              <p14:xfrm>
                <a:off x="10055806" y="5283199"/>
                <a:ext cx="151560" cy="181440"/>
              </p14:xfrm>
            </p:contentPart>
          </mc:Choice>
          <mc:Fallback>
            <p:pic>
              <p:nvPicPr>
                <p:cNvPr id="2654" name="Input penna 2653">
                  <a:extLst>
                    <a:ext uri="{FF2B5EF4-FFF2-40B4-BE49-F238E27FC236}">
                      <a16:creationId xmlns:a16="http://schemas.microsoft.com/office/drawing/2014/main" id="{8DBD8757-157F-BB05-9554-FE64FB5F2584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048246" y="5275639"/>
                  <a:ext cx="166680" cy="19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60" name="Gruppo 2659">
            <a:extLst>
              <a:ext uri="{FF2B5EF4-FFF2-40B4-BE49-F238E27FC236}">
                <a16:creationId xmlns:a16="http://schemas.microsoft.com/office/drawing/2014/main" id="{9C98CE00-83BB-C1FC-5764-50E325CD86FB}"/>
              </a:ext>
            </a:extLst>
          </p:cNvPr>
          <p:cNvGrpSpPr/>
          <p:nvPr/>
        </p:nvGrpSpPr>
        <p:grpSpPr>
          <a:xfrm>
            <a:off x="10435966" y="5285719"/>
            <a:ext cx="554400" cy="234360"/>
            <a:chOff x="10435966" y="5285719"/>
            <a:chExt cx="55440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655" name="Input penna 2654">
                  <a:extLst>
                    <a:ext uri="{FF2B5EF4-FFF2-40B4-BE49-F238E27FC236}">
                      <a16:creationId xmlns:a16="http://schemas.microsoft.com/office/drawing/2014/main" id="{F3983A29-2F03-F8EF-7650-F0D0464594D3}"/>
                    </a:ext>
                  </a:extLst>
                </p14:cNvPr>
                <p14:cNvContentPartPr/>
                <p14:nvPr/>
              </p14:nvContentPartPr>
              <p14:xfrm>
                <a:off x="10435966" y="5313439"/>
                <a:ext cx="85680" cy="28080"/>
              </p14:xfrm>
            </p:contentPart>
          </mc:Choice>
          <mc:Fallback>
            <p:pic>
              <p:nvPicPr>
                <p:cNvPr id="2655" name="Input penna 2654">
                  <a:extLst>
                    <a:ext uri="{FF2B5EF4-FFF2-40B4-BE49-F238E27FC236}">
                      <a16:creationId xmlns:a16="http://schemas.microsoft.com/office/drawing/2014/main" id="{F3983A29-2F03-F8EF-7650-F0D0464594D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428406" y="5305879"/>
                  <a:ext cx="1008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656" name="Input penna 2655">
                  <a:extLst>
                    <a:ext uri="{FF2B5EF4-FFF2-40B4-BE49-F238E27FC236}">
                      <a16:creationId xmlns:a16="http://schemas.microsoft.com/office/drawing/2014/main" id="{52437544-47BF-B1E0-A6EC-770D29F85FFC}"/>
                    </a:ext>
                  </a:extLst>
                </p14:cNvPr>
                <p14:cNvContentPartPr/>
                <p14:nvPr/>
              </p14:nvContentPartPr>
              <p14:xfrm>
                <a:off x="10458646" y="5389399"/>
                <a:ext cx="132120" cy="26640"/>
              </p14:xfrm>
            </p:contentPart>
          </mc:Choice>
          <mc:Fallback>
            <p:pic>
              <p:nvPicPr>
                <p:cNvPr id="2656" name="Input penna 2655">
                  <a:extLst>
                    <a:ext uri="{FF2B5EF4-FFF2-40B4-BE49-F238E27FC236}">
                      <a16:creationId xmlns:a16="http://schemas.microsoft.com/office/drawing/2014/main" id="{52437544-47BF-B1E0-A6EC-770D29F85FFC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451086" y="5382199"/>
                  <a:ext cx="1472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657" name="Input penna 2656">
                  <a:extLst>
                    <a:ext uri="{FF2B5EF4-FFF2-40B4-BE49-F238E27FC236}">
                      <a16:creationId xmlns:a16="http://schemas.microsoft.com/office/drawing/2014/main" id="{FAD18B4E-E9F7-ED86-4B33-B0C997D5450E}"/>
                    </a:ext>
                  </a:extLst>
                </p14:cNvPr>
                <p14:cNvContentPartPr/>
                <p14:nvPr/>
              </p14:nvContentPartPr>
              <p14:xfrm>
                <a:off x="10709566" y="5285719"/>
                <a:ext cx="158040" cy="167040"/>
              </p14:xfrm>
            </p:contentPart>
          </mc:Choice>
          <mc:Fallback>
            <p:pic>
              <p:nvPicPr>
                <p:cNvPr id="2657" name="Input penna 2656">
                  <a:extLst>
                    <a:ext uri="{FF2B5EF4-FFF2-40B4-BE49-F238E27FC236}">
                      <a16:creationId xmlns:a16="http://schemas.microsoft.com/office/drawing/2014/main" id="{FAD18B4E-E9F7-ED86-4B33-B0C997D5450E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702006" y="5278159"/>
                  <a:ext cx="1731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658" name="Input penna 2657">
                  <a:extLst>
                    <a:ext uri="{FF2B5EF4-FFF2-40B4-BE49-F238E27FC236}">
                      <a16:creationId xmlns:a16="http://schemas.microsoft.com/office/drawing/2014/main" id="{735D4F51-75E5-C289-C5CB-AE5C9050C7BA}"/>
                    </a:ext>
                  </a:extLst>
                </p14:cNvPr>
                <p14:cNvContentPartPr/>
                <p14:nvPr/>
              </p14:nvContentPartPr>
              <p14:xfrm>
                <a:off x="10950406" y="5313439"/>
                <a:ext cx="39960" cy="206640"/>
              </p14:xfrm>
            </p:contentPart>
          </mc:Choice>
          <mc:Fallback>
            <p:pic>
              <p:nvPicPr>
                <p:cNvPr id="2658" name="Input penna 2657">
                  <a:extLst>
                    <a:ext uri="{FF2B5EF4-FFF2-40B4-BE49-F238E27FC236}">
                      <a16:creationId xmlns:a16="http://schemas.microsoft.com/office/drawing/2014/main" id="{735D4F51-75E5-C289-C5CB-AE5C9050C7BA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942846" y="5305879"/>
                  <a:ext cx="55080" cy="22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3">
            <p14:nvContentPartPr>
              <p14:cNvPr id="2663" name="Input penna 2662">
                <a:extLst>
                  <a:ext uri="{FF2B5EF4-FFF2-40B4-BE49-F238E27FC236}">
                    <a16:creationId xmlns:a16="http://schemas.microsoft.com/office/drawing/2014/main" id="{29EECEB8-98FB-121A-94A9-6D683EB987BC}"/>
                  </a:ext>
                </a:extLst>
              </p14:cNvPr>
              <p14:cNvContentPartPr/>
              <p14:nvPr/>
            </p14:nvContentPartPr>
            <p14:xfrm>
              <a:off x="9764926" y="1620385"/>
              <a:ext cx="17280" cy="411840"/>
            </p14:xfrm>
          </p:contentPart>
        </mc:Choice>
        <mc:Fallback>
          <p:pic>
            <p:nvPicPr>
              <p:cNvPr id="2663" name="Input penna 2662">
                <a:extLst>
                  <a:ext uri="{FF2B5EF4-FFF2-40B4-BE49-F238E27FC236}">
                    <a16:creationId xmlns:a16="http://schemas.microsoft.com/office/drawing/2014/main" id="{29EECEB8-98FB-121A-94A9-6D683EB987BC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9757366" y="1613185"/>
                <a:ext cx="32040" cy="42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5">
            <p14:nvContentPartPr>
              <p14:cNvPr id="2664" name="Input penna 2663">
                <a:extLst>
                  <a:ext uri="{FF2B5EF4-FFF2-40B4-BE49-F238E27FC236}">
                    <a16:creationId xmlns:a16="http://schemas.microsoft.com/office/drawing/2014/main" id="{A572CBFE-DC1C-E2D2-FE54-00A4341B8F15}"/>
                  </a:ext>
                </a:extLst>
              </p14:cNvPr>
              <p14:cNvContentPartPr/>
              <p14:nvPr/>
            </p14:nvContentPartPr>
            <p14:xfrm>
              <a:off x="10166686" y="1747105"/>
              <a:ext cx="119160" cy="21240"/>
            </p14:xfrm>
          </p:contentPart>
        </mc:Choice>
        <mc:Fallback>
          <p:pic>
            <p:nvPicPr>
              <p:cNvPr id="2664" name="Input penna 2663">
                <a:extLst>
                  <a:ext uri="{FF2B5EF4-FFF2-40B4-BE49-F238E27FC236}">
                    <a16:creationId xmlns:a16="http://schemas.microsoft.com/office/drawing/2014/main" id="{A572CBFE-DC1C-E2D2-FE54-00A4341B8F15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10159126" y="1739545"/>
                <a:ext cx="13428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7">
            <p14:nvContentPartPr>
              <p14:cNvPr id="2665" name="Input penna 2664">
                <a:extLst>
                  <a:ext uri="{FF2B5EF4-FFF2-40B4-BE49-F238E27FC236}">
                    <a16:creationId xmlns:a16="http://schemas.microsoft.com/office/drawing/2014/main" id="{0E37AC2D-F9B7-8D3E-C62A-0DA097929559}"/>
                  </a:ext>
                </a:extLst>
              </p14:cNvPr>
              <p14:cNvContentPartPr/>
              <p14:nvPr/>
            </p14:nvContentPartPr>
            <p14:xfrm>
              <a:off x="10149046" y="1898305"/>
              <a:ext cx="151200" cy="6840"/>
            </p14:xfrm>
          </p:contentPart>
        </mc:Choice>
        <mc:Fallback>
          <p:pic>
            <p:nvPicPr>
              <p:cNvPr id="2665" name="Input penna 2664">
                <a:extLst>
                  <a:ext uri="{FF2B5EF4-FFF2-40B4-BE49-F238E27FC236}">
                    <a16:creationId xmlns:a16="http://schemas.microsoft.com/office/drawing/2014/main" id="{0E37AC2D-F9B7-8D3E-C62A-0DA097929559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10141486" y="1890745"/>
                <a:ext cx="16632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69" name="Gruppo 2668">
            <a:extLst>
              <a:ext uri="{FF2B5EF4-FFF2-40B4-BE49-F238E27FC236}">
                <a16:creationId xmlns:a16="http://schemas.microsoft.com/office/drawing/2014/main" id="{807075CD-A508-E8A9-AD74-3F4D31B8CFB9}"/>
              </a:ext>
            </a:extLst>
          </p:cNvPr>
          <p:cNvGrpSpPr/>
          <p:nvPr/>
        </p:nvGrpSpPr>
        <p:grpSpPr>
          <a:xfrm>
            <a:off x="10478446" y="1751425"/>
            <a:ext cx="365760" cy="231120"/>
            <a:chOff x="10478446" y="1751425"/>
            <a:chExt cx="365760" cy="23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666" name="Input penna 2665">
                  <a:extLst>
                    <a:ext uri="{FF2B5EF4-FFF2-40B4-BE49-F238E27FC236}">
                      <a16:creationId xmlns:a16="http://schemas.microsoft.com/office/drawing/2014/main" id="{38F82FBC-FFAC-065A-6793-D85091A94D79}"/>
                    </a:ext>
                  </a:extLst>
                </p14:cNvPr>
                <p14:cNvContentPartPr/>
                <p14:nvPr/>
              </p14:nvContentPartPr>
              <p14:xfrm>
                <a:off x="10478446" y="1751425"/>
                <a:ext cx="259560" cy="167760"/>
              </p14:xfrm>
            </p:contentPart>
          </mc:Choice>
          <mc:Fallback>
            <p:pic>
              <p:nvPicPr>
                <p:cNvPr id="2666" name="Input penna 2665">
                  <a:extLst>
                    <a:ext uri="{FF2B5EF4-FFF2-40B4-BE49-F238E27FC236}">
                      <a16:creationId xmlns:a16="http://schemas.microsoft.com/office/drawing/2014/main" id="{38F82FBC-FFAC-065A-6793-D85091A94D79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470886" y="1743865"/>
                  <a:ext cx="2746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667" name="Input penna 2666">
                  <a:extLst>
                    <a:ext uri="{FF2B5EF4-FFF2-40B4-BE49-F238E27FC236}">
                      <a16:creationId xmlns:a16="http://schemas.microsoft.com/office/drawing/2014/main" id="{DB60660F-5635-433D-6E26-71F01FDFF736}"/>
                    </a:ext>
                  </a:extLst>
                </p14:cNvPr>
                <p14:cNvContentPartPr/>
                <p14:nvPr/>
              </p14:nvContentPartPr>
              <p14:xfrm>
                <a:off x="10826926" y="1771945"/>
                <a:ext cx="17280" cy="210600"/>
              </p14:xfrm>
            </p:contentPart>
          </mc:Choice>
          <mc:Fallback>
            <p:pic>
              <p:nvPicPr>
                <p:cNvPr id="2667" name="Input penna 2666">
                  <a:extLst>
                    <a:ext uri="{FF2B5EF4-FFF2-40B4-BE49-F238E27FC236}">
                      <a16:creationId xmlns:a16="http://schemas.microsoft.com/office/drawing/2014/main" id="{DB60660F-5635-433D-6E26-71F01FDFF73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0819366" y="1764385"/>
                  <a:ext cx="32040" cy="22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5" name="Gruppo 2674">
            <a:extLst>
              <a:ext uri="{FF2B5EF4-FFF2-40B4-BE49-F238E27FC236}">
                <a16:creationId xmlns:a16="http://schemas.microsoft.com/office/drawing/2014/main" id="{D6564706-AFE9-1394-69D5-4988DA821519}"/>
              </a:ext>
            </a:extLst>
          </p:cNvPr>
          <p:cNvGrpSpPr/>
          <p:nvPr/>
        </p:nvGrpSpPr>
        <p:grpSpPr>
          <a:xfrm>
            <a:off x="9726046" y="2378905"/>
            <a:ext cx="677520" cy="293040"/>
            <a:chOff x="9726046" y="2378905"/>
            <a:chExt cx="677520" cy="29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671" name="Input penna 2670">
                  <a:extLst>
                    <a:ext uri="{FF2B5EF4-FFF2-40B4-BE49-F238E27FC236}">
                      <a16:creationId xmlns:a16="http://schemas.microsoft.com/office/drawing/2014/main" id="{10E8739C-9807-14F2-F2C6-9D8F109C7139}"/>
                    </a:ext>
                  </a:extLst>
                </p14:cNvPr>
                <p14:cNvContentPartPr/>
                <p14:nvPr/>
              </p14:nvContentPartPr>
              <p14:xfrm>
                <a:off x="9726046" y="2378905"/>
                <a:ext cx="185760" cy="246960"/>
              </p14:xfrm>
            </p:contentPart>
          </mc:Choice>
          <mc:Fallback>
            <p:pic>
              <p:nvPicPr>
                <p:cNvPr id="2671" name="Input penna 2670">
                  <a:extLst>
                    <a:ext uri="{FF2B5EF4-FFF2-40B4-BE49-F238E27FC236}">
                      <a16:creationId xmlns:a16="http://schemas.microsoft.com/office/drawing/2014/main" id="{10E8739C-9807-14F2-F2C6-9D8F109C7139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9718486" y="2371345"/>
                  <a:ext cx="2005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672" name="Input penna 2671">
                  <a:extLst>
                    <a:ext uri="{FF2B5EF4-FFF2-40B4-BE49-F238E27FC236}">
                      <a16:creationId xmlns:a16="http://schemas.microsoft.com/office/drawing/2014/main" id="{F354807C-5ED1-BBE6-EA3E-AE0C7F54FAAB}"/>
                    </a:ext>
                  </a:extLst>
                </p14:cNvPr>
                <p14:cNvContentPartPr/>
                <p14:nvPr/>
              </p14:nvContentPartPr>
              <p14:xfrm>
                <a:off x="9982006" y="2388265"/>
                <a:ext cx="173520" cy="217800"/>
              </p14:xfrm>
            </p:contentPart>
          </mc:Choice>
          <mc:Fallback>
            <p:pic>
              <p:nvPicPr>
                <p:cNvPr id="2672" name="Input penna 2671">
                  <a:extLst>
                    <a:ext uri="{FF2B5EF4-FFF2-40B4-BE49-F238E27FC236}">
                      <a16:creationId xmlns:a16="http://schemas.microsoft.com/office/drawing/2014/main" id="{F354807C-5ED1-BBE6-EA3E-AE0C7F54FAAB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9974446" y="2380705"/>
                  <a:ext cx="1886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673" name="Input penna 2672">
                  <a:extLst>
                    <a:ext uri="{FF2B5EF4-FFF2-40B4-BE49-F238E27FC236}">
                      <a16:creationId xmlns:a16="http://schemas.microsoft.com/office/drawing/2014/main" id="{46579EC1-4C2F-7067-802E-7BEEBAB8E841}"/>
                    </a:ext>
                  </a:extLst>
                </p14:cNvPr>
                <p14:cNvContentPartPr/>
                <p14:nvPr/>
              </p14:nvContentPartPr>
              <p14:xfrm>
                <a:off x="10176046" y="2397265"/>
                <a:ext cx="227520" cy="274680"/>
              </p14:xfrm>
            </p:contentPart>
          </mc:Choice>
          <mc:Fallback>
            <p:pic>
              <p:nvPicPr>
                <p:cNvPr id="2673" name="Input penna 2672">
                  <a:extLst>
                    <a:ext uri="{FF2B5EF4-FFF2-40B4-BE49-F238E27FC236}">
                      <a16:creationId xmlns:a16="http://schemas.microsoft.com/office/drawing/2014/main" id="{46579EC1-4C2F-7067-802E-7BEEBAB8E84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0168486" y="2389705"/>
                  <a:ext cx="242640" cy="28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81" name="Gruppo 2680">
            <a:extLst>
              <a:ext uri="{FF2B5EF4-FFF2-40B4-BE49-F238E27FC236}">
                <a16:creationId xmlns:a16="http://schemas.microsoft.com/office/drawing/2014/main" id="{C64CD568-4125-AF33-A8DD-5A346ECD09D2}"/>
              </a:ext>
            </a:extLst>
          </p:cNvPr>
          <p:cNvGrpSpPr/>
          <p:nvPr/>
        </p:nvGrpSpPr>
        <p:grpSpPr>
          <a:xfrm>
            <a:off x="10607326" y="2415265"/>
            <a:ext cx="500040" cy="280440"/>
            <a:chOff x="10607326" y="2415265"/>
            <a:chExt cx="500040" cy="28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676" name="Input penna 2675">
                  <a:extLst>
                    <a:ext uri="{FF2B5EF4-FFF2-40B4-BE49-F238E27FC236}">
                      <a16:creationId xmlns:a16="http://schemas.microsoft.com/office/drawing/2014/main" id="{DD92E5E3-6C1E-2905-30F7-07D8980798B6}"/>
                    </a:ext>
                  </a:extLst>
                </p14:cNvPr>
                <p14:cNvContentPartPr/>
                <p14:nvPr/>
              </p14:nvContentPartPr>
              <p14:xfrm>
                <a:off x="10607326" y="2420305"/>
                <a:ext cx="108720" cy="21600"/>
              </p14:xfrm>
            </p:contentPart>
          </mc:Choice>
          <mc:Fallback>
            <p:pic>
              <p:nvPicPr>
                <p:cNvPr id="2676" name="Input penna 2675">
                  <a:extLst>
                    <a:ext uri="{FF2B5EF4-FFF2-40B4-BE49-F238E27FC236}">
                      <a16:creationId xmlns:a16="http://schemas.microsoft.com/office/drawing/2014/main" id="{DD92E5E3-6C1E-2905-30F7-07D8980798B6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0599766" y="2412745"/>
                  <a:ext cx="123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677" name="Input penna 2676">
                  <a:extLst>
                    <a:ext uri="{FF2B5EF4-FFF2-40B4-BE49-F238E27FC236}">
                      <a16:creationId xmlns:a16="http://schemas.microsoft.com/office/drawing/2014/main" id="{55A3F546-56ED-E28D-E2B6-027718A782C0}"/>
                    </a:ext>
                  </a:extLst>
                </p14:cNvPr>
                <p14:cNvContentPartPr/>
                <p14:nvPr/>
              </p14:nvContentPartPr>
              <p14:xfrm>
                <a:off x="10610206" y="2510665"/>
                <a:ext cx="168840" cy="20880"/>
              </p14:xfrm>
            </p:contentPart>
          </mc:Choice>
          <mc:Fallback>
            <p:pic>
              <p:nvPicPr>
                <p:cNvPr id="2677" name="Input penna 2676">
                  <a:extLst>
                    <a:ext uri="{FF2B5EF4-FFF2-40B4-BE49-F238E27FC236}">
                      <a16:creationId xmlns:a16="http://schemas.microsoft.com/office/drawing/2014/main" id="{55A3F546-56ED-E28D-E2B6-027718A782C0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0603006" y="2503105"/>
                  <a:ext cx="183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678" name="Input penna 2677">
                  <a:extLst>
                    <a:ext uri="{FF2B5EF4-FFF2-40B4-BE49-F238E27FC236}">
                      <a16:creationId xmlns:a16="http://schemas.microsoft.com/office/drawing/2014/main" id="{6946BF6E-EA96-C51D-983C-03FBE961DC02}"/>
                    </a:ext>
                  </a:extLst>
                </p14:cNvPr>
                <p14:cNvContentPartPr/>
                <p14:nvPr/>
              </p14:nvContentPartPr>
              <p14:xfrm>
                <a:off x="10797766" y="2415265"/>
                <a:ext cx="152280" cy="137880"/>
              </p14:xfrm>
            </p:contentPart>
          </mc:Choice>
          <mc:Fallback>
            <p:pic>
              <p:nvPicPr>
                <p:cNvPr id="2678" name="Input penna 2677">
                  <a:extLst>
                    <a:ext uri="{FF2B5EF4-FFF2-40B4-BE49-F238E27FC236}">
                      <a16:creationId xmlns:a16="http://schemas.microsoft.com/office/drawing/2014/main" id="{6946BF6E-EA96-C51D-983C-03FBE961DC02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0790206" y="2407705"/>
                  <a:ext cx="1674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679" name="Input penna 2678">
                  <a:extLst>
                    <a:ext uri="{FF2B5EF4-FFF2-40B4-BE49-F238E27FC236}">
                      <a16:creationId xmlns:a16="http://schemas.microsoft.com/office/drawing/2014/main" id="{D16C6193-B94B-BEBC-C1A3-D8BD17D243E1}"/>
                    </a:ext>
                  </a:extLst>
                </p14:cNvPr>
                <p14:cNvContentPartPr/>
                <p14:nvPr/>
              </p14:nvContentPartPr>
              <p14:xfrm>
                <a:off x="11038966" y="2444785"/>
                <a:ext cx="68400" cy="250920"/>
              </p14:xfrm>
            </p:contentPart>
          </mc:Choice>
          <mc:Fallback>
            <p:pic>
              <p:nvPicPr>
                <p:cNvPr id="2679" name="Input penna 2678">
                  <a:extLst>
                    <a:ext uri="{FF2B5EF4-FFF2-40B4-BE49-F238E27FC236}">
                      <a16:creationId xmlns:a16="http://schemas.microsoft.com/office/drawing/2014/main" id="{D16C6193-B94B-BEBC-C1A3-D8BD17D243E1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1031406" y="2437225"/>
                  <a:ext cx="83160" cy="266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5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20" name="Screenshot 2024-10-14 alle 22.39.15.png" descr="Screenshot 2024-10-14 alle 22.39.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335" y="680705"/>
            <a:ext cx="7441330" cy="54965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6581B74B-26C0-C996-2A37-C35A215E8A56}"/>
              </a:ext>
            </a:extLst>
          </p:cNvPr>
          <p:cNvGrpSpPr/>
          <p:nvPr/>
        </p:nvGrpSpPr>
        <p:grpSpPr>
          <a:xfrm>
            <a:off x="509891" y="234510"/>
            <a:ext cx="1468080" cy="430920"/>
            <a:chOff x="509891" y="234510"/>
            <a:chExt cx="1468080" cy="43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489419F-FFF5-CB87-857C-F632296B6513}"/>
                    </a:ext>
                  </a:extLst>
                </p14:cNvPr>
                <p14:cNvContentPartPr/>
                <p14:nvPr/>
              </p14:nvContentPartPr>
              <p14:xfrm>
                <a:off x="509891" y="256470"/>
                <a:ext cx="195480" cy="347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489419F-FFF5-CB87-857C-F632296B651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2331" y="249270"/>
                  <a:ext cx="21060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6D59AF84-0A92-C6D7-07A3-D0E862F0754E}"/>
                    </a:ext>
                  </a:extLst>
                </p14:cNvPr>
                <p14:cNvContentPartPr/>
                <p14:nvPr/>
              </p14:nvContentPartPr>
              <p14:xfrm>
                <a:off x="746411" y="302190"/>
                <a:ext cx="320760" cy="3632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6D59AF84-0A92-C6D7-07A3-D0E862F0754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8851" y="294630"/>
                  <a:ext cx="33588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1878654-2144-FA26-E6E9-23A7CCD8B1C3}"/>
                    </a:ext>
                  </a:extLst>
                </p14:cNvPr>
                <p14:cNvContentPartPr/>
                <p14:nvPr/>
              </p14:nvContentPartPr>
              <p14:xfrm>
                <a:off x="1119731" y="337830"/>
                <a:ext cx="202680" cy="2322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1878654-2144-FA26-E6E9-23A7CCD8B1C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12171" y="330270"/>
                  <a:ext cx="21744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F6E9F1A-A770-FFAF-4F7B-9E8B64A39903}"/>
                    </a:ext>
                  </a:extLst>
                </p14:cNvPr>
                <p14:cNvContentPartPr/>
                <p14:nvPr/>
              </p14:nvContentPartPr>
              <p14:xfrm>
                <a:off x="1389371" y="332070"/>
                <a:ext cx="106200" cy="2167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F6E9F1A-A770-FFAF-4F7B-9E8B64A3990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81811" y="324510"/>
                  <a:ext cx="1209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FFB7CF9-2F2F-ABE8-A5D0-953D9AA95C67}"/>
                    </a:ext>
                  </a:extLst>
                </p14:cNvPr>
                <p14:cNvContentPartPr/>
                <p14:nvPr/>
              </p14:nvContentPartPr>
              <p14:xfrm>
                <a:off x="1554971" y="408390"/>
                <a:ext cx="38160" cy="1400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FFB7CF9-2F2F-ABE8-A5D0-953D9AA95C6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47411" y="400830"/>
                  <a:ext cx="532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740DBB1-AE22-74B4-B52C-E594F55CCDBE}"/>
                    </a:ext>
                  </a:extLst>
                </p14:cNvPr>
                <p14:cNvContentPartPr/>
                <p14:nvPr/>
              </p14:nvContentPartPr>
              <p14:xfrm>
                <a:off x="1661531" y="398670"/>
                <a:ext cx="139320" cy="139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740DBB1-AE22-74B4-B52C-E594F55CCDB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653971" y="391470"/>
                  <a:ext cx="1544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6193ECA-78E2-ECC3-F3A3-AB8746E129E0}"/>
                    </a:ext>
                  </a:extLst>
                </p14:cNvPr>
                <p14:cNvContentPartPr/>
                <p14:nvPr/>
              </p14:nvContentPartPr>
              <p14:xfrm>
                <a:off x="1965011" y="234510"/>
                <a:ext cx="12960" cy="3128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6193ECA-78E2-ECC3-F3A3-AB8746E129E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957451" y="226950"/>
                  <a:ext cx="28080" cy="32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5663A59A-80AA-15FC-D353-D38E5C7A569F}"/>
              </a:ext>
            </a:extLst>
          </p:cNvPr>
          <p:cNvGrpSpPr/>
          <p:nvPr/>
        </p:nvGrpSpPr>
        <p:grpSpPr>
          <a:xfrm>
            <a:off x="6709385" y="2982404"/>
            <a:ext cx="179640" cy="108000"/>
            <a:chOff x="6709385" y="2982404"/>
            <a:chExt cx="179640" cy="10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471FD91-E4F8-31C6-26DD-6713CA6003C6}"/>
                    </a:ext>
                  </a:extLst>
                </p14:cNvPr>
                <p14:cNvContentPartPr/>
                <p14:nvPr/>
              </p14:nvContentPartPr>
              <p14:xfrm>
                <a:off x="6709385" y="3028124"/>
                <a:ext cx="50040" cy="62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471FD91-E4F8-31C6-26DD-6713CA6003C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701825" y="3020564"/>
                  <a:ext cx="651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443B7E0-3CD3-A6D1-5F9C-9B8C375305B1}"/>
                    </a:ext>
                  </a:extLst>
                </p14:cNvPr>
                <p14:cNvContentPartPr/>
                <p14:nvPr/>
              </p14:nvContentPartPr>
              <p14:xfrm>
                <a:off x="6791465" y="2982404"/>
                <a:ext cx="97560" cy="81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443B7E0-3CD3-A6D1-5F9C-9B8C375305B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783905" y="2974844"/>
                  <a:ext cx="11268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BF5F487C-5D53-406D-DF93-3A3516494E7A}"/>
              </a:ext>
            </a:extLst>
          </p:cNvPr>
          <p:cNvGrpSpPr/>
          <p:nvPr/>
        </p:nvGrpSpPr>
        <p:grpSpPr>
          <a:xfrm>
            <a:off x="7628105" y="2959724"/>
            <a:ext cx="160920" cy="190080"/>
            <a:chOff x="7628105" y="2959724"/>
            <a:chExt cx="16092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B3ABB45-B751-FCD5-4EA7-8049503166A5}"/>
                    </a:ext>
                  </a:extLst>
                </p14:cNvPr>
                <p14:cNvContentPartPr/>
                <p14:nvPr/>
              </p14:nvContentPartPr>
              <p14:xfrm>
                <a:off x="7628105" y="2959724"/>
                <a:ext cx="136080" cy="1234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B3ABB45-B751-FCD5-4EA7-8049503166A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620545" y="2952164"/>
                  <a:ext cx="1512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A958365-2D52-5CFC-D27C-7134353D3B18}"/>
                    </a:ext>
                  </a:extLst>
                </p14:cNvPr>
                <p14:cNvContentPartPr/>
                <p14:nvPr/>
              </p14:nvContentPartPr>
              <p14:xfrm>
                <a:off x="7656185" y="3023084"/>
                <a:ext cx="132840" cy="126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A958365-2D52-5CFC-D27C-7134353D3B1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648985" y="3015884"/>
                  <a:ext cx="14796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14BA0AF4-C2F1-E661-2809-BFF65BD6C22C}"/>
              </a:ext>
            </a:extLst>
          </p:cNvPr>
          <p:cNvGrpSpPr/>
          <p:nvPr/>
        </p:nvGrpSpPr>
        <p:grpSpPr>
          <a:xfrm>
            <a:off x="366406" y="866404"/>
            <a:ext cx="4172040" cy="1960200"/>
            <a:chOff x="366406" y="866404"/>
            <a:chExt cx="4172040" cy="19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9A292FF-18B8-0877-5DEC-07FBEA74DACB}"/>
                    </a:ext>
                  </a:extLst>
                </p14:cNvPr>
                <p14:cNvContentPartPr/>
                <p14:nvPr/>
              </p14:nvContentPartPr>
              <p14:xfrm>
                <a:off x="390166" y="1116604"/>
                <a:ext cx="69480" cy="513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9A292FF-18B8-0877-5DEC-07FBEA74DAC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82966" y="1109044"/>
                  <a:ext cx="84240" cy="52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E78BB47-C683-5F33-5673-D4A090ED21BC}"/>
                    </a:ext>
                  </a:extLst>
                </p14:cNvPr>
                <p14:cNvContentPartPr/>
                <p14:nvPr/>
              </p14:nvContentPartPr>
              <p14:xfrm>
                <a:off x="928006" y="1348084"/>
                <a:ext cx="122040" cy="1666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E78BB47-C683-5F33-5673-D4A090ED21B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20446" y="1340524"/>
                  <a:ext cx="1371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4D64143-1DA6-5F82-72DE-F7B5F01EE4C3}"/>
                    </a:ext>
                  </a:extLst>
                </p14:cNvPr>
                <p14:cNvContentPartPr/>
                <p14:nvPr/>
              </p14:nvContentPartPr>
              <p14:xfrm>
                <a:off x="1669246" y="1316044"/>
                <a:ext cx="29520" cy="1627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4D64143-1DA6-5F82-72DE-F7B5F01EE4C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661686" y="1308484"/>
                  <a:ext cx="446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3A2247E8-903C-6BC8-886E-FF3E2C670062}"/>
                    </a:ext>
                  </a:extLst>
                </p14:cNvPr>
                <p14:cNvContentPartPr/>
                <p14:nvPr/>
              </p14:nvContentPartPr>
              <p14:xfrm>
                <a:off x="1820446" y="1365724"/>
                <a:ext cx="124920" cy="918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3A2247E8-903C-6BC8-886E-FF3E2C67006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812886" y="1358164"/>
                  <a:ext cx="1400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40339D9-18FC-DE17-9FE0-5D2BAF4A919F}"/>
                    </a:ext>
                  </a:extLst>
                </p14:cNvPr>
                <p14:cNvContentPartPr/>
                <p14:nvPr/>
              </p14:nvContentPartPr>
              <p14:xfrm>
                <a:off x="1974166" y="1342684"/>
                <a:ext cx="70560" cy="1162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40339D9-18FC-DE17-9FE0-5D2BAF4A919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966606" y="1335124"/>
                  <a:ext cx="856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82E5C83-D8FD-B504-FAAE-1068BB0C7948}"/>
                    </a:ext>
                  </a:extLst>
                </p14:cNvPr>
                <p14:cNvContentPartPr/>
                <p14:nvPr/>
              </p14:nvContentPartPr>
              <p14:xfrm>
                <a:off x="2119966" y="1338004"/>
                <a:ext cx="25920" cy="1350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82E5C83-D8FD-B504-FAAE-1068BB0C794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112406" y="1330444"/>
                  <a:ext cx="410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CE2741B-01AD-704E-EF1D-6C449090352E}"/>
                    </a:ext>
                  </a:extLst>
                </p14:cNvPr>
                <p14:cNvContentPartPr/>
                <p14:nvPr/>
              </p14:nvContentPartPr>
              <p14:xfrm>
                <a:off x="2208526" y="1333684"/>
                <a:ext cx="124560" cy="1263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CE2741B-01AD-704E-EF1D-6C449090352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00966" y="1326124"/>
                  <a:ext cx="1396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2D9CB08-D6B7-B494-3C9F-01D49001837C}"/>
                    </a:ext>
                  </a:extLst>
                </p14:cNvPr>
                <p14:cNvContentPartPr/>
                <p14:nvPr/>
              </p14:nvContentPartPr>
              <p14:xfrm>
                <a:off x="2393566" y="1318204"/>
                <a:ext cx="93240" cy="1310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2D9CB08-D6B7-B494-3C9F-01D49001837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386006" y="1310644"/>
                  <a:ext cx="1083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83FAEB0-C110-2831-33B8-A0E4384F801F}"/>
                    </a:ext>
                  </a:extLst>
                </p14:cNvPr>
                <p14:cNvContentPartPr/>
                <p14:nvPr/>
              </p14:nvContentPartPr>
              <p14:xfrm>
                <a:off x="2544406" y="1343764"/>
                <a:ext cx="74520" cy="1015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83FAEB0-C110-2831-33B8-A0E4384F801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537206" y="1336564"/>
                  <a:ext cx="896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6D5AD28-D54E-37E6-BAF0-3A3C610BC46A}"/>
                    </a:ext>
                  </a:extLst>
                </p14:cNvPr>
                <p14:cNvContentPartPr/>
                <p14:nvPr/>
              </p14:nvContentPartPr>
              <p14:xfrm>
                <a:off x="2707126" y="1142884"/>
                <a:ext cx="42480" cy="283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6D5AD28-D54E-37E6-BAF0-3A3C610BC46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699566" y="1135324"/>
                  <a:ext cx="5760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9C72526-9037-1F4C-DEAD-9DDA8987B8ED}"/>
                    </a:ext>
                  </a:extLst>
                </p14:cNvPr>
                <p14:cNvContentPartPr/>
                <p14:nvPr/>
              </p14:nvContentPartPr>
              <p14:xfrm>
                <a:off x="2712166" y="1330444"/>
                <a:ext cx="51120" cy="226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9C72526-9037-1F4C-DEAD-9DDA8987B8E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704966" y="1322884"/>
                  <a:ext cx="662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A2C145AC-AED1-9319-1F6E-A5C16E2B4CFC}"/>
                    </a:ext>
                  </a:extLst>
                </p14:cNvPr>
                <p14:cNvContentPartPr/>
                <p14:nvPr/>
              </p14:nvContentPartPr>
              <p14:xfrm>
                <a:off x="2782726" y="1291924"/>
                <a:ext cx="150840" cy="1897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A2C145AC-AED1-9319-1F6E-A5C16E2B4CF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775166" y="1284364"/>
                  <a:ext cx="1656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D7548DD-839D-2597-F9BE-3EA4052369EE}"/>
                    </a:ext>
                  </a:extLst>
                </p14:cNvPr>
                <p14:cNvContentPartPr/>
                <p14:nvPr/>
              </p14:nvContentPartPr>
              <p14:xfrm>
                <a:off x="3314086" y="979804"/>
                <a:ext cx="285120" cy="663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D7548DD-839D-2597-F9BE-3EA4052369E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06526" y="972244"/>
                  <a:ext cx="299880" cy="67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8F175DE-C472-7D0C-9BB3-73DC600B9E0F}"/>
                    </a:ext>
                  </a:extLst>
                </p14:cNvPr>
                <p14:cNvContentPartPr/>
                <p14:nvPr/>
              </p14:nvContentPartPr>
              <p14:xfrm>
                <a:off x="3580486" y="1190404"/>
                <a:ext cx="137520" cy="243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8F175DE-C472-7D0C-9BB3-73DC600B9E0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572926" y="1182844"/>
                  <a:ext cx="1526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115C00F-D999-0626-A220-3494733DA0D1}"/>
                    </a:ext>
                  </a:extLst>
                </p14:cNvPr>
                <p14:cNvContentPartPr/>
                <p14:nvPr/>
              </p14:nvContentPartPr>
              <p14:xfrm>
                <a:off x="3690286" y="1275724"/>
                <a:ext cx="162360" cy="143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115C00F-D999-0626-A220-3494733DA0D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682726" y="1268164"/>
                  <a:ext cx="1774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A4EB2E2-131C-DBE3-8D52-BE9F06A33090}"/>
                    </a:ext>
                  </a:extLst>
                </p14:cNvPr>
                <p14:cNvContentPartPr/>
                <p14:nvPr/>
              </p14:nvContentPartPr>
              <p14:xfrm>
                <a:off x="3854086" y="1277524"/>
                <a:ext cx="83880" cy="243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A4EB2E2-131C-DBE3-8D52-BE9F06A3309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846526" y="1269964"/>
                  <a:ext cx="990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5308C5E-701C-5D5F-D051-37B67926BD8A}"/>
                    </a:ext>
                  </a:extLst>
                </p14:cNvPr>
                <p14:cNvContentPartPr/>
                <p14:nvPr/>
              </p14:nvContentPartPr>
              <p14:xfrm>
                <a:off x="3924286" y="1262044"/>
                <a:ext cx="125280" cy="219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5308C5E-701C-5D5F-D051-37B67926BD8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916726" y="1254484"/>
                  <a:ext cx="1404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64019F8-90ED-CC9F-9F40-D5E94361F2FD}"/>
                    </a:ext>
                  </a:extLst>
                </p14:cNvPr>
                <p14:cNvContentPartPr/>
                <p14:nvPr/>
              </p14:nvContentPartPr>
              <p14:xfrm>
                <a:off x="4075126" y="1267444"/>
                <a:ext cx="38880" cy="124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64019F8-90ED-CC9F-9F40-D5E94361F2F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067566" y="1259884"/>
                  <a:ext cx="53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F1871B8-25ED-86C9-7B00-C8A9628E86C1}"/>
                    </a:ext>
                  </a:extLst>
                </p14:cNvPr>
                <p14:cNvContentPartPr/>
                <p14:nvPr/>
              </p14:nvContentPartPr>
              <p14:xfrm>
                <a:off x="4132366" y="1256284"/>
                <a:ext cx="103680" cy="180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F1871B8-25ED-86C9-7B00-C8A9628E86C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124806" y="1248724"/>
                  <a:ext cx="1188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10A440D-74D8-DBC7-96FE-6A1953F463D2}"/>
                    </a:ext>
                  </a:extLst>
                </p14:cNvPr>
                <p14:cNvContentPartPr/>
                <p14:nvPr/>
              </p14:nvContentPartPr>
              <p14:xfrm>
                <a:off x="3603886" y="1618084"/>
                <a:ext cx="48600" cy="181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10A440D-74D8-DBC7-96FE-6A1953F463D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596326" y="1610524"/>
                  <a:ext cx="637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0BB7543-D532-8CEB-6593-7D02BE21E796}"/>
                    </a:ext>
                  </a:extLst>
                </p14:cNvPr>
                <p14:cNvContentPartPr/>
                <p14:nvPr/>
              </p14:nvContentPartPr>
              <p14:xfrm>
                <a:off x="3688846" y="1619884"/>
                <a:ext cx="69840" cy="162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0BB7543-D532-8CEB-6593-7D02BE21E79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681286" y="1612324"/>
                  <a:ext cx="849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95A676D-A5A6-9552-C673-7F57DA1C864D}"/>
                    </a:ext>
                  </a:extLst>
                </p14:cNvPr>
                <p14:cNvContentPartPr/>
                <p14:nvPr/>
              </p14:nvContentPartPr>
              <p14:xfrm>
                <a:off x="3769126" y="1655884"/>
                <a:ext cx="82440" cy="673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95A676D-A5A6-9552-C673-7F57DA1C864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761566" y="1648324"/>
                  <a:ext cx="972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6873713-4C4B-FA53-1E68-F3D17A790FA2}"/>
                    </a:ext>
                  </a:extLst>
                </p14:cNvPr>
                <p14:cNvContentPartPr/>
                <p14:nvPr/>
              </p14:nvContentPartPr>
              <p14:xfrm>
                <a:off x="3894406" y="1624204"/>
                <a:ext cx="92160" cy="1101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6873713-4C4B-FA53-1E68-F3D17A790FA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886846" y="1616644"/>
                  <a:ext cx="1069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1268733-1EBF-113E-DBD1-A69C408F1CC5}"/>
                    </a:ext>
                  </a:extLst>
                </p14:cNvPr>
                <p14:cNvContentPartPr/>
                <p14:nvPr/>
              </p14:nvContentPartPr>
              <p14:xfrm>
                <a:off x="3988006" y="1591444"/>
                <a:ext cx="124560" cy="144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1268733-1EBF-113E-DBD1-A69C408F1CC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980446" y="1583884"/>
                  <a:ext cx="1396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617D358-DF2F-87D2-6FF2-9EC81A0447FA}"/>
                    </a:ext>
                  </a:extLst>
                </p14:cNvPr>
                <p14:cNvContentPartPr/>
                <p14:nvPr/>
              </p14:nvContentPartPr>
              <p14:xfrm>
                <a:off x="4321006" y="866404"/>
                <a:ext cx="157320" cy="748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617D358-DF2F-87D2-6FF2-9EC81A0447F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313446" y="858844"/>
                  <a:ext cx="172440" cy="76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D37748DE-E7B3-C110-4CB2-ED75FE0D10C6}"/>
                    </a:ext>
                  </a:extLst>
                </p14:cNvPr>
                <p14:cNvContentPartPr/>
                <p14:nvPr/>
              </p14:nvContentPartPr>
              <p14:xfrm>
                <a:off x="366406" y="1857124"/>
                <a:ext cx="4172040" cy="2041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D37748DE-E7B3-C110-4CB2-ED75FE0D10C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58846" y="1849564"/>
                  <a:ext cx="41871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F4A3402-C751-4D3A-8A5D-2678A22644FD}"/>
                    </a:ext>
                  </a:extLst>
                </p14:cNvPr>
                <p14:cNvContentPartPr/>
                <p14:nvPr/>
              </p14:nvContentPartPr>
              <p14:xfrm>
                <a:off x="2281966" y="1968004"/>
                <a:ext cx="11520" cy="975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F4A3402-C751-4D3A-8A5D-2678A22644F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274406" y="1960444"/>
                  <a:ext cx="266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04BBC0A-245C-80DF-94E6-70728303ECD3}"/>
                    </a:ext>
                  </a:extLst>
                </p14:cNvPr>
                <p14:cNvContentPartPr/>
                <p14:nvPr/>
              </p14:nvContentPartPr>
              <p14:xfrm>
                <a:off x="2166046" y="2085724"/>
                <a:ext cx="176400" cy="550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04BBC0A-245C-80DF-94E6-70728303ECD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158486" y="2078164"/>
                  <a:ext cx="1915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2B1FECFB-F7AB-A31A-DE6C-321930DEC1DB}"/>
                    </a:ext>
                  </a:extLst>
                </p14:cNvPr>
                <p14:cNvContentPartPr/>
                <p14:nvPr/>
              </p14:nvContentPartPr>
              <p14:xfrm>
                <a:off x="1913326" y="2359684"/>
                <a:ext cx="128160" cy="2995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2B1FECFB-F7AB-A31A-DE6C-321930DEC1D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906126" y="2352124"/>
                  <a:ext cx="14328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EBBD1DF9-0774-2CB3-EE38-E37F583E5F39}"/>
                    </a:ext>
                  </a:extLst>
                </p14:cNvPr>
                <p14:cNvContentPartPr/>
                <p14:nvPr/>
              </p14:nvContentPartPr>
              <p14:xfrm>
                <a:off x="2077126" y="2393524"/>
                <a:ext cx="61560" cy="2412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EBBD1DF9-0774-2CB3-EE38-E37F583E5F3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069566" y="2385964"/>
                  <a:ext cx="766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F88983CB-06C9-1FD8-9FB9-AAD424B02898}"/>
                    </a:ext>
                  </a:extLst>
                </p14:cNvPr>
                <p14:cNvContentPartPr/>
                <p14:nvPr/>
              </p14:nvContentPartPr>
              <p14:xfrm>
                <a:off x="2098366" y="2522044"/>
                <a:ext cx="114120" cy="118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F88983CB-06C9-1FD8-9FB9-AAD424B0289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090806" y="2514484"/>
                  <a:ext cx="1292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BEF83DD-0EE2-357F-BB39-6E82B78122B2}"/>
                    </a:ext>
                  </a:extLst>
                </p14:cNvPr>
                <p14:cNvContentPartPr/>
                <p14:nvPr/>
              </p14:nvContentPartPr>
              <p14:xfrm>
                <a:off x="2168926" y="2363644"/>
                <a:ext cx="123120" cy="3697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BEF83DD-0EE2-357F-BB39-6E82B78122B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161366" y="2356084"/>
                  <a:ext cx="13824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0AF52F3-37EC-082F-D208-B2034C1235A8}"/>
                    </a:ext>
                  </a:extLst>
                </p14:cNvPr>
                <p14:cNvContentPartPr/>
                <p14:nvPr/>
              </p14:nvContentPartPr>
              <p14:xfrm>
                <a:off x="1753846" y="2241964"/>
                <a:ext cx="791280" cy="584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0AF52F3-37EC-082F-D208-B2034C1235A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746286" y="2234404"/>
                  <a:ext cx="806400" cy="59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2" name="Gruppo 2511">
            <a:extLst>
              <a:ext uri="{FF2B5EF4-FFF2-40B4-BE49-F238E27FC236}">
                <a16:creationId xmlns:a16="http://schemas.microsoft.com/office/drawing/2014/main" id="{7D03D9EA-429D-5DB4-0A34-C2271A2A19A4}"/>
              </a:ext>
            </a:extLst>
          </p:cNvPr>
          <p:cNvGrpSpPr/>
          <p:nvPr/>
        </p:nvGrpSpPr>
        <p:grpSpPr>
          <a:xfrm>
            <a:off x="374293" y="4258856"/>
            <a:ext cx="1167120" cy="288360"/>
            <a:chOff x="374293" y="4258856"/>
            <a:chExt cx="1167120" cy="28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CFF3883-CE13-3A55-B03B-12C9BEC9CD59}"/>
                    </a:ext>
                  </a:extLst>
                </p14:cNvPr>
                <p14:cNvContentPartPr/>
                <p14:nvPr/>
              </p14:nvContentPartPr>
              <p14:xfrm>
                <a:off x="374293" y="4261016"/>
                <a:ext cx="174960" cy="2671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CFF3883-CE13-3A55-B03B-12C9BEC9CD5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66733" y="4253456"/>
                  <a:ext cx="19008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358E31D-C03F-4F54-7743-D2FAF1F416FA}"/>
                    </a:ext>
                  </a:extLst>
                </p14:cNvPr>
                <p14:cNvContentPartPr/>
                <p14:nvPr/>
              </p14:nvContentPartPr>
              <p14:xfrm>
                <a:off x="580213" y="4291616"/>
                <a:ext cx="144000" cy="255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358E31D-C03F-4F54-7743-D2FAF1F416F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72653" y="4284416"/>
                  <a:ext cx="1591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496" name="Input penna 2495">
                  <a:extLst>
                    <a:ext uri="{FF2B5EF4-FFF2-40B4-BE49-F238E27FC236}">
                      <a16:creationId xmlns:a16="http://schemas.microsoft.com/office/drawing/2014/main" id="{7AF7660F-BBA2-9B5D-932B-9919D9F75361}"/>
                    </a:ext>
                  </a:extLst>
                </p14:cNvPr>
                <p14:cNvContentPartPr/>
                <p14:nvPr/>
              </p14:nvContentPartPr>
              <p14:xfrm>
                <a:off x="621613" y="4445336"/>
                <a:ext cx="101880" cy="29160"/>
              </p14:xfrm>
            </p:contentPart>
          </mc:Choice>
          <mc:Fallback>
            <p:pic>
              <p:nvPicPr>
                <p:cNvPr id="2496" name="Input penna 2495">
                  <a:extLst>
                    <a:ext uri="{FF2B5EF4-FFF2-40B4-BE49-F238E27FC236}">
                      <a16:creationId xmlns:a16="http://schemas.microsoft.com/office/drawing/2014/main" id="{7AF7660F-BBA2-9B5D-932B-9919D9F7536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14053" y="4437776"/>
                  <a:ext cx="1170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497" name="Input penna 2496">
                  <a:extLst>
                    <a:ext uri="{FF2B5EF4-FFF2-40B4-BE49-F238E27FC236}">
                      <a16:creationId xmlns:a16="http://schemas.microsoft.com/office/drawing/2014/main" id="{C850849D-83BF-5DA5-8AAA-AE970AD19B7E}"/>
                    </a:ext>
                  </a:extLst>
                </p14:cNvPr>
                <p14:cNvContentPartPr/>
                <p14:nvPr/>
              </p14:nvContentPartPr>
              <p14:xfrm>
                <a:off x="863893" y="4264976"/>
                <a:ext cx="113760" cy="243000"/>
              </p14:xfrm>
            </p:contentPart>
          </mc:Choice>
          <mc:Fallback>
            <p:pic>
              <p:nvPicPr>
                <p:cNvPr id="2497" name="Input penna 2496">
                  <a:extLst>
                    <a:ext uri="{FF2B5EF4-FFF2-40B4-BE49-F238E27FC236}">
                      <a16:creationId xmlns:a16="http://schemas.microsoft.com/office/drawing/2014/main" id="{C850849D-83BF-5DA5-8AAA-AE970AD19B7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56333" y="4257416"/>
                  <a:ext cx="1288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498" name="Input penna 2497">
                  <a:extLst>
                    <a:ext uri="{FF2B5EF4-FFF2-40B4-BE49-F238E27FC236}">
                      <a16:creationId xmlns:a16="http://schemas.microsoft.com/office/drawing/2014/main" id="{DDF2E63B-5EE2-7C97-9D51-98AEF5237FCF}"/>
                    </a:ext>
                  </a:extLst>
                </p14:cNvPr>
                <p14:cNvContentPartPr/>
                <p14:nvPr/>
              </p14:nvContentPartPr>
              <p14:xfrm>
                <a:off x="1034893" y="4258856"/>
                <a:ext cx="106920" cy="243360"/>
              </p14:xfrm>
            </p:contentPart>
          </mc:Choice>
          <mc:Fallback>
            <p:pic>
              <p:nvPicPr>
                <p:cNvPr id="2498" name="Input penna 2497">
                  <a:extLst>
                    <a:ext uri="{FF2B5EF4-FFF2-40B4-BE49-F238E27FC236}">
                      <a16:creationId xmlns:a16="http://schemas.microsoft.com/office/drawing/2014/main" id="{DDF2E63B-5EE2-7C97-9D51-98AEF5237FC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27333" y="4251296"/>
                  <a:ext cx="1220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499" name="Input penna 2498">
                  <a:extLst>
                    <a:ext uri="{FF2B5EF4-FFF2-40B4-BE49-F238E27FC236}">
                      <a16:creationId xmlns:a16="http://schemas.microsoft.com/office/drawing/2014/main" id="{432C915B-4C50-47C4-66B8-AB826F3373F4}"/>
                    </a:ext>
                  </a:extLst>
                </p14:cNvPr>
                <p14:cNvContentPartPr/>
                <p14:nvPr/>
              </p14:nvContentPartPr>
              <p14:xfrm>
                <a:off x="1062613" y="4405376"/>
                <a:ext cx="171000" cy="12600"/>
              </p14:xfrm>
            </p:contentPart>
          </mc:Choice>
          <mc:Fallback>
            <p:pic>
              <p:nvPicPr>
                <p:cNvPr id="2499" name="Input penna 2498">
                  <a:extLst>
                    <a:ext uri="{FF2B5EF4-FFF2-40B4-BE49-F238E27FC236}">
                      <a16:creationId xmlns:a16="http://schemas.microsoft.com/office/drawing/2014/main" id="{432C915B-4C50-47C4-66B8-AB826F3373F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55053" y="4397816"/>
                  <a:ext cx="1861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500" name="Input penna 2499">
                  <a:extLst>
                    <a:ext uri="{FF2B5EF4-FFF2-40B4-BE49-F238E27FC236}">
                      <a16:creationId xmlns:a16="http://schemas.microsoft.com/office/drawing/2014/main" id="{2FC99E15-08EF-B117-276A-612E135F0FB6}"/>
                    </a:ext>
                  </a:extLst>
                </p14:cNvPr>
                <p14:cNvContentPartPr/>
                <p14:nvPr/>
              </p14:nvContentPartPr>
              <p14:xfrm>
                <a:off x="1446373" y="4322936"/>
                <a:ext cx="95040" cy="10080"/>
              </p14:xfrm>
            </p:contentPart>
          </mc:Choice>
          <mc:Fallback>
            <p:pic>
              <p:nvPicPr>
                <p:cNvPr id="2500" name="Input penna 2499">
                  <a:extLst>
                    <a:ext uri="{FF2B5EF4-FFF2-40B4-BE49-F238E27FC236}">
                      <a16:creationId xmlns:a16="http://schemas.microsoft.com/office/drawing/2014/main" id="{2FC99E15-08EF-B117-276A-612E135F0FB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438813" y="4315736"/>
                  <a:ext cx="1101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501" name="Input penna 2500">
                  <a:extLst>
                    <a:ext uri="{FF2B5EF4-FFF2-40B4-BE49-F238E27FC236}">
                      <a16:creationId xmlns:a16="http://schemas.microsoft.com/office/drawing/2014/main" id="{407BDA69-817F-4E93-CA47-06279DE749B5}"/>
                    </a:ext>
                  </a:extLst>
                </p14:cNvPr>
                <p14:cNvContentPartPr/>
                <p14:nvPr/>
              </p14:nvContentPartPr>
              <p14:xfrm>
                <a:off x="1426933" y="4416536"/>
                <a:ext cx="100080" cy="18360"/>
              </p14:xfrm>
            </p:contentPart>
          </mc:Choice>
          <mc:Fallback>
            <p:pic>
              <p:nvPicPr>
                <p:cNvPr id="2501" name="Input penna 2500">
                  <a:extLst>
                    <a:ext uri="{FF2B5EF4-FFF2-40B4-BE49-F238E27FC236}">
                      <a16:creationId xmlns:a16="http://schemas.microsoft.com/office/drawing/2014/main" id="{407BDA69-817F-4E93-CA47-06279DE749B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419373" y="4408976"/>
                  <a:ext cx="11520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0" name="Gruppo 2509">
            <a:extLst>
              <a:ext uri="{FF2B5EF4-FFF2-40B4-BE49-F238E27FC236}">
                <a16:creationId xmlns:a16="http://schemas.microsoft.com/office/drawing/2014/main" id="{751C1ECF-F0A6-5494-E90D-751E43B5801D}"/>
              </a:ext>
            </a:extLst>
          </p:cNvPr>
          <p:cNvGrpSpPr/>
          <p:nvPr/>
        </p:nvGrpSpPr>
        <p:grpSpPr>
          <a:xfrm>
            <a:off x="1835533" y="4227176"/>
            <a:ext cx="788040" cy="256680"/>
            <a:chOff x="1835533" y="4227176"/>
            <a:chExt cx="788040" cy="25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502" name="Input penna 2501">
                  <a:extLst>
                    <a:ext uri="{FF2B5EF4-FFF2-40B4-BE49-F238E27FC236}">
                      <a16:creationId xmlns:a16="http://schemas.microsoft.com/office/drawing/2014/main" id="{3AF0819D-D1D2-DAC8-0767-DD70696986BC}"/>
                    </a:ext>
                  </a:extLst>
                </p14:cNvPr>
                <p14:cNvContentPartPr/>
                <p14:nvPr/>
              </p14:nvContentPartPr>
              <p14:xfrm>
                <a:off x="1835533" y="4231856"/>
                <a:ext cx="100440" cy="219600"/>
              </p14:xfrm>
            </p:contentPart>
          </mc:Choice>
          <mc:Fallback>
            <p:pic>
              <p:nvPicPr>
                <p:cNvPr id="2502" name="Input penna 2501">
                  <a:extLst>
                    <a:ext uri="{FF2B5EF4-FFF2-40B4-BE49-F238E27FC236}">
                      <a16:creationId xmlns:a16="http://schemas.microsoft.com/office/drawing/2014/main" id="{3AF0819D-D1D2-DAC8-0767-DD70696986B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827973" y="4224296"/>
                  <a:ext cx="1155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503" name="Input penna 2502">
                  <a:extLst>
                    <a:ext uri="{FF2B5EF4-FFF2-40B4-BE49-F238E27FC236}">
                      <a16:creationId xmlns:a16="http://schemas.microsoft.com/office/drawing/2014/main" id="{0B09AB46-807A-8BE4-8536-951A72F34B4F}"/>
                    </a:ext>
                  </a:extLst>
                </p14:cNvPr>
                <p14:cNvContentPartPr/>
                <p14:nvPr/>
              </p14:nvContentPartPr>
              <p14:xfrm>
                <a:off x="1903213" y="4335536"/>
                <a:ext cx="112680" cy="118800"/>
              </p14:xfrm>
            </p:contentPart>
          </mc:Choice>
          <mc:Fallback>
            <p:pic>
              <p:nvPicPr>
                <p:cNvPr id="2503" name="Input penna 2502">
                  <a:extLst>
                    <a:ext uri="{FF2B5EF4-FFF2-40B4-BE49-F238E27FC236}">
                      <a16:creationId xmlns:a16="http://schemas.microsoft.com/office/drawing/2014/main" id="{0B09AB46-807A-8BE4-8536-951A72F34B4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895653" y="4327976"/>
                  <a:ext cx="1278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504" name="Input penna 2503">
                  <a:extLst>
                    <a:ext uri="{FF2B5EF4-FFF2-40B4-BE49-F238E27FC236}">
                      <a16:creationId xmlns:a16="http://schemas.microsoft.com/office/drawing/2014/main" id="{29CA99F2-4741-0893-981D-93A8DAB4463C}"/>
                    </a:ext>
                  </a:extLst>
                </p14:cNvPr>
                <p14:cNvContentPartPr/>
                <p14:nvPr/>
              </p14:nvContentPartPr>
              <p14:xfrm>
                <a:off x="2074213" y="4227176"/>
                <a:ext cx="18000" cy="256680"/>
              </p14:xfrm>
            </p:contentPart>
          </mc:Choice>
          <mc:Fallback>
            <p:pic>
              <p:nvPicPr>
                <p:cNvPr id="2504" name="Input penna 2503">
                  <a:extLst>
                    <a:ext uri="{FF2B5EF4-FFF2-40B4-BE49-F238E27FC236}">
                      <a16:creationId xmlns:a16="http://schemas.microsoft.com/office/drawing/2014/main" id="{29CA99F2-4741-0893-981D-93A8DAB4463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066653" y="4219616"/>
                  <a:ext cx="3312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505" name="Input penna 2504">
                  <a:extLst>
                    <a:ext uri="{FF2B5EF4-FFF2-40B4-BE49-F238E27FC236}">
                      <a16:creationId xmlns:a16="http://schemas.microsoft.com/office/drawing/2014/main" id="{F3FD9964-CBF6-A098-D167-D6995740F3FE}"/>
                    </a:ext>
                  </a:extLst>
                </p14:cNvPr>
                <p14:cNvContentPartPr/>
                <p14:nvPr/>
              </p14:nvContentPartPr>
              <p14:xfrm>
                <a:off x="2099413" y="4356416"/>
                <a:ext cx="83160" cy="8280"/>
              </p14:xfrm>
            </p:contentPart>
          </mc:Choice>
          <mc:Fallback>
            <p:pic>
              <p:nvPicPr>
                <p:cNvPr id="2505" name="Input penna 2504">
                  <a:extLst>
                    <a:ext uri="{FF2B5EF4-FFF2-40B4-BE49-F238E27FC236}">
                      <a16:creationId xmlns:a16="http://schemas.microsoft.com/office/drawing/2014/main" id="{F3FD9964-CBF6-A098-D167-D6995740F3F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091853" y="4348856"/>
                  <a:ext cx="982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506" name="Input penna 2505">
                  <a:extLst>
                    <a:ext uri="{FF2B5EF4-FFF2-40B4-BE49-F238E27FC236}">
                      <a16:creationId xmlns:a16="http://schemas.microsoft.com/office/drawing/2014/main" id="{E1EDEBA4-E80D-756B-1DEA-6A20262D6FF3}"/>
                    </a:ext>
                  </a:extLst>
                </p14:cNvPr>
                <p14:cNvContentPartPr/>
                <p14:nvPr/>
              </p14:nvContentPartPr>
              <p14:xfrm>
                <a:off x="2256733" y="4251296"/>
                <a:ext cx="133200" cy="191520"/>
              </p14:xfrm>
            </p:contentPart>
          </mc:Choice>
          <mc:Fallback>
            <p:pic>
              <p:nvPicPr>
                <p:cNvPr id="2506" name="Input penna 2505">
                  <a:extLst>
                    <a:ext uri="{FF2B5EF4-FFF2-40B4-BE49-F238E27FC236}">
                      <a16:creationId xmlns:a16="http://schemas.microsoft.com/office/drawing/2014/main" id="{E1EDEBA4-E80D-756B-1DEA-6A20262D6FF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249173" y="4243736"/>
                  <a:ext cx="1483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507" name="Input penna 2506">
                  <a:extLst>
                    <a:ext uri="{FF2B5EF4-FFF2-40B4-BE49-F238E27FC236}">
                      <a16:creationId xmlns:a16="http://schemas.microsoft.com/office/drawing/2014/main" id="{D49E95DC-97CA-5E7E-7804-D071A97C18AD}"/>
                    </a:ext>
                  </a:extLst>
                </p14:cNvPr>
                <p14:cNvContentPartPr/>
                <p14:nvPr/>
              </p14:nvContentPartPr>
              <p14:xfrm>
                <a:off x="2455453" y="4255976"/>
                <a:ext cx="19080" cy="210600"/>
              </p14:xfrm>
            </p:contentPart>
          </mc:Choice>
          <mc:Fallback>
            <p:pic>
              <p:nvPicPr>
                <p:cNvPr id="2507" name="Input penna 2506">
                  <a:extLst>
                    <a:ext uri="{FF2B5EF4-FFF2-40B4-BE49-F238E27FC236}">
                      <a16:creationId xmlns:a16="http://schemas.microsoft.com/office/drawing/2014/main" id="{D49E95DC-97CA-5E7E-7804-D071A97C18A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447893" y="4248416"/>
                  <a:ext cx="342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508" name="Input penna 2507">
                  <a:extLst>
                    <a:ext uri="{FF2B5EF4-FFF2-40B4-BE49-F238E27FC236}">
                      <a16:creationId xmlns:a16="http://schemas.microsoft.com/office/drawing/2014/main" id="{CA905DD6-66AD-5C22-61E9-EA977F010B18}"/>
                    </a:ext>
                  </a:extLst>
                </p14:cNvPr>
                <p14:cNvContentPartPr/>
                <p14:nvPr/>
              </p14:nvContentPartPr>
              <p14:xfrm>
                <a:off x="2484613" y="4366136"/>
                <a:ext cx="138960" cy="15480"/>
              </p14:xfrm>
            </p:contentPart>
          </mc:Choice>
          <mc:Fallback>
            <p:pic>
              <p:nvPicPr>
                <p:cNvPr id="2508" name="Input penna 2507">
                  <a:extLst>
                    <a:ext uri="{FF2B5EF4-FFF2-40B4-BE49-F238E27FC236}">
                      <a16:creationId xmlns:a16="http://schemas.microsoft.com/office/drawing/2014/main" id="{CA905DD6-66AD-5C22-61E9-EA977F010B1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477053" y="4358576"/>
                  <a:ext cx="154080" cy="3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2513" name="Input penna 2512">
                <a:extLst>
                  <a:ext uri="{FF2B5EF4-FFF2-40B4-BE49-F238E27FC236}">
                    <a16:creationId xmlns:a16="http://schemas.microsoft.com/office/drawing/2014/main" id="{3108279C-CA03-A380-ACD2-E0F318EC5C70}"/>
                  </a:ext>
                </a:extLst>
              </p14:cNvPr>
              <p14:cNvContentPartPr/>
              <p14:nvPr/>
            </p14:nvContentPartPr>
            <p14:xfrm>
              <a:off x="324253" y="4945736"/>
              <a:ext cx="131760" cy="243000"/>
            </p14:xfrm>
          </p:contentPart>
        </mc:Choice>
        <mc:Fallback>
          <p:pic>
            <p:nvPicPr>
              <p:cNvPr id="2513" name="Input penna 2512">
                <a:extLst>
                  <a:ext uri="{FF2B5EF4-FFF2-40B4-BE49-F238E27FC236}">
                    <a16:creationId xmlns:a16="http://schemas.microsoft.com/office/drawing/2014/main" id="{3108279C-CA03-A380-ACD2-E0F318EC5C70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316693" y="4938176"/>
                <a:ext cx="146880" cy="25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34" name="Gruppo 2533">
            <a:extLst>
              <a:ext uri="{FF2B5EF4-FFF2-40B4-BE49-F238E27FC236}">
                <a16:creationId xmlns:a16="http://schemas.microsoft.com/office/drawing/2014/main" id="{4BB3E01E-6627-589E-17B8-1F05A18B4A8E}"/>
              </a:ext>
            </a:extLst>
          </p:cNvPr>
          <p:cNvGrpSpPr/>
          <p:nvPr/>
        </p:nvGrpSpPr>
        <p:grpSpPr>
          <a:xfrm>
            <a:off x="508933" y="4889186"/>
            <a:ext cx="2376720" cy="471600"/>
            <a:chOff x="508933" y="4889186"/>
            <a:chExt cx="2376720" cy="47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514" name="Input penna 2513">
                  <a:extLst>
                    <a:ext uri="{FF2B5EF4-FFF2-40B4-BE49-F238E27FC236}">
                      <a16:creationId xmlns:a16="http://schemas.microsoft.com/office/drawing/2014/main" id="{BA10B0C6-60F2-AFF7-2C47-EE83FC6B50C4}"/>
                    </a:ext>
                  </a:extLst>
                </p14:cNvPr>
                <p14:cNvContentPartPr/>
                <p14:nvPr/>
              </p14:nvContentPartPr>
              <p14:xfrm>
                <a:off x="508933" y="4926986"/>
                <a:ext cx="152280" cy="252720"/>
              </p14:xfrm>
            </p:contentPart>
          </mc:Choice>
          <mc:Fallback>
            <p:pic>
              <p:nvPicPr>
                <p:cNvPr id="2514" name="Input penna 2513">
                  <a:extLst>
                    <a:ext uri="{FF2B5EF4-FFF2-40B4-BE49-F238E27FC236}">
                      <a16:creationId xmlns:a16="http://schemas.microsoft.com/office/drawing/2014/main" id="{BA10B0C6-60F2-AFF7-2C47-EE83FC6B50C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01733" y="4919426"/>
                  <a:ext cx="16740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515" name="Input penna 2514">
                  <a:extLst>
                    <a:ext uri="{FF2B5EF4-FFF2-40B4-BE49-F238E27FC236}">
                      <a16:creationId xmlns:a16="http://schemas.microsoft.com/office/drawing/2014/main" id="{55365A52-B9D2-8A67-B4F8-6FD259A61E51}"/>
                    </a:ext>
                  </a:extLst>
                </p14:cNvPr>
                <p14:cNvContentPartPr/>
                <p14:nvPr/>
              </p14:nvContentPartPr>
              <p14:xfrm>
                <a:off x="747253" y="4947146"/>
                <a:ext cx="33480" cy="261360"/>
              </p14:xfrm>
            </p:contentPart>
          </mc:Choice>
          <mc:Fallback>
            <p:pic>
              <p:nvPicPr>
                <p:cNvPr id="2515" name="Input penna 2514">
                  <a:extLst>
                    <a:ext uri="{FF2B5EF4-FFF2-40B4-BE49-F238E27FC236}">
                      <a16:creationId xmlns:a16="http://schemas.microsoft.com/office/drawing/2014/main" id="{55365A52-B9D2-8A67-B4F8-6FD259A61E5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39693" y="4939586"/>
                  <a:ext cx="486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516" name="Input penna 2515">
                  <a:extLst>
                    <a:ext uri="{FF2B5EF4-FFF2-40B4-BE49-F238E27FC236}">
                      <a16:creationId xmlns:a16="http://schemas.microsoft.com/office/drawing/2014/main" id="{8190DE4F-A4F8-3043-FD4B-9558E22CF546}"/>
                    </a:ext>
                  </a:extLst>
                </p14:cNvPr>
                <p14:cNvContentPartPr/>
                <p14:nvPr/>
              </p14:nvContentPartPr>
              <p14:xfrm>
                <a:off x="877573" y="4950026"/>
                <a:ext cx="137880" cy="177840"/>
              </p14:xfrm>
            </p:contentPart>
          </mc:Choice>
          <mc:Fallback>
            <p:pic>
              <p:nvPicPr>
                <p:cNvPr id="2516" name="Input penna 2515">
                  <a:extLst>
                    <a:ext uri="{FF2B5EF4-FFF2-40B4-BE49-F238E27FC236}">
                      <a16:creationId xmlns:a16="http://schemas.microsoft.com/office/drawing/2014/main" id="{8190DE4F-A4F8-3043-FD4B-9558E22CF54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70013" y="4942466"/>
                  <a:ext cx="1526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517" name="Input penna 2516">
                  <a:extLst>
                    <a:ext uri="{FF2B5EF4-FFF2-40B4-BE49-F238E27FC236}">
                      <a16:creationId xmlns:a16="http://schemas.microsoft.com/office/drawing/2014/main" id="{7275EE26-66CE-30B3-AB9B-883309E0F2E5}"/>
                    </a:ext>
                  </a:extLst>
                </p14:cNvPr>
                <p14:cNvContentPartPr/>
                <p14:nvPr/>
              </p14:nvContentPartPr>
              <p14:xfrm>
                <a:off x="1051453" y="4968026"/>
                <a:ext cx="110160" cy="137520"/>
              </p14:xfrm>
            </p:contentPart>
          </mc:Choice>
          <mc:Fallback>
            <p:pic>
              <p:nvPicPr>
                <p:cNvPr id="2517" name="Input penna 2516">
                  <a:extLst>
                    <a:ext uri="{FF2B5EF4-FFF2-40B4-BE49-F238E27FC236}">
                      <a16:creationId xmlns:a16="http://schemas.microsoft.com/office/drawing/2014/main" id="{7275EE26-66CE-30B3-AB9B-883309E0F2E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043893" y="4960466"/>
                  <a:ext cx="1252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518" name="Input penna 2517">
                  <a:extLst>
                    <a:ext uri="{FF2B5EF4-FFF2-40B4-BE49-F238E27FC236}">
                      <a16:creationId xmlns:a16="http://schemas.microsoft.com/office/drawing/2014/main" id="{81F0228E-9C90-1841-F534-39601DB5DAD7}"/>
                    </a:ext>
                  </a:extLst>
                </p14:cNvPr>
                <p14:cNvContentPartPr/>
                <p14:nvPr/>
              </p14:nvContentPartPr>
              <p14:xfrm>
                <a:off x="1203733" y="4961546"/>
                <a:ext cx="29160" cy="153720"/>
              </p14:xfrm>
            </p:contentPart>
          </mc:Choice>
          <mc:Fallback>
            <p:pic>
              <p:nvPicPr>
                <p:cNvPr id="2518" name="Input penna 2517">
                  <a:extLst>
                    <a:ext uri="{FF2B5EF4-FFF2-40B4-BE49-F238E27FC236}">
                      <a16:creationId xmlns:a16="http://schemas.microsoft.com/office/drawing/2014/main" id="{81F0228E-9C90-1841-F534-39601DB5DAD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196173" y="4953986"/>
                  <a:ext cx="442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519" name="Input penna 2518">
                  <a:extLst>
                    <a:ext uri="{FF2B5EF4-FFF2-40B4-BE49-F238E27FC236}">
                      <a16:creationId xmlns:a16="http://schemas.microsoft.com/office/drawing/2014/main" id="{6FBB3103-2CC5-F560-5A79-1F898C2FC04D}"/>
                    </a:ext>
                  </a:extLst>
                </p14:cNvPr>
                <p14:cNvContentPartPr/>
                <p14:nvPr/>
              </p14:nvContentPartPr>
              <p14:xfrm>
                <a:off x="1288333" y="4996106"/>
                <a:ext cx="85680" cy="89280"/>
              </p14:xfrm>
            </p:contentPart>
          </mc:Choice>
          <mc:Fallback>
            <p:pic>
              <p:nvPicPr>
                <p:cNvPr id="2519" name="Input penna 2518">
                  <a:extLst>
                    <a:ext uri="{FF2B5EF4-FFF2-40B4-BE49-F238E27FC236}">
                      <a16:creationId xmlns:a16="http://schemas.microsoft.com/office/drawing/2014/main" id="{6FBB3103-2CC5-F560-5A79-1F898C2FC04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280773" y="4988546"/>
                  <a:ext cx="1008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520" name="Input penna 2519">
                  <a:extLst>
                    <a:ext uri="{FF2B5EF4-FFF2-40B4-BE49-F238E27FC236}">
                      <a16:creationId xmlns:a16="http://schemas.microsoft.com/office/drawing/2014/main" id="{3CDA2089-1B29-6662-26E4-0375C57D0316}"/>
                    </a:ext>
                  </a:extLst>
                </p14:cNvPr>
                <p14:cNvContentPartPr/>
                <p14:nvPr/>
              </p14:nvContentPartPr>
              <p14:xfrm>
                <a:off x="1610893" y="4953266"/>
                <a:ext cx="68040" cy="23760"/>
              </p14:xfrm>
            </p:contentPart>
          </mc:Choice>
          <mc:Fallback>
            <p:pic>
              <p:nvPicPr>
                <p:cNvPr id="2520" name="Input penna 2519">
                  <a:extLst>
                    <a:ext uri="{FF2B5EF4-FFF2-40B4-BE49-F238E27FC236}">
                      <a16:creationId xmlns:a16="http://schemas.microsoft.com/office/drawing/2014/main" id="{3CDA2089-1B29-6662-26E4-0375C57D031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603333" y="4945706"/>
                  <a:ext cx="831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521" name="Input penna 2520">
                  <a:extLst>
                    <a:ext uri="{FF2B5EF4-FFF2-40B4-BE49-F238E27FC236}">
                      <a16:creationId xmlns:a16="http://schemas.microsoft.com/office/drawing/2014/main" id="{4F4B8D30-E719-50B1-27E9-B69BFB644438}"/>
                    </a:ext>
                  </a:extLst>
                </p14:cNvPr>
                <p14:cNvContentPartPr/>
                <p14:nvPr/>
              </p14:nvContentPartPr>
              <p14:xfrm>
                <a:off x="1573093" y="5069906"/>
                <a:ext cx="117720" cy="23760"/>
              </p14:xfrm>
            </p:contentPart>
          </mc:Choice>
          <mc:Fallback>
            <p:pic>
              <p:nvPicPr>
                <p:cNvPr id="2521" name="Input penna 2520">
                  <a:extLst>
                    <a:ext uri="{FF2B5EF4-FFF2-40B4-BE49-F238E27FC236}">
                      <a16:creationId xmlns:a16="http://schemas.microsoft.com/office/drawing/2014/main" id="{4F4B8D30-E719-50B1-27E9-B69BFB64443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565533" y="5062346"/>
                  <a:ext cx="1328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522" name="Input penna 2521">
                  <a:extLst>
                    <a:ext uri="{FF2B5EF4-FFF2-40B4-BE49-F238E27FC236}">
                      <a16:creationId xmlns:a16="http://schemas.microsoft.com/office/drawing/2014/main" id="{C0BE6416-64DE-83BF-51A0-AFAE19C224DF}"/>
                    </a:ext>
                  </a:extLst>
                </p14:cNvPr>
                <p14:cNvContentPartPr/>
                <p14:nvPr/>
              </p14:nvContentPartPr>
              <p14:xfrm>
                <a:off x="1883413" y="4889186"/>
                <a:ext cx="118440" cy="234000"/>
              </p14:xfrm>
            </p:contentPart>
          </mc:Choice>
          <mc:Fallback>
            <p:pic>
              <p:nvPicPr>
                <p:cNvPr id="2522" name="Input penna 2521">
                  <a:extLst>
                    <a:ext uri="{FF2B5EF4-FFF2-40B4-BE49-F238E27FC236}">
                      <a16:creationId xmlns:a16="http://schemas.microsoft.com/office/drawing/2014/main" id="{C0BE6416-64DE-83BF-51A0-AFAE19C224D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876213" y="4881626"/>
                  <a:ext cx="1332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523" name="Input penna 2522">
                  <a:extLst>
                    <a:ext uri="{FF2B5EF4-FFF2-40B4-BE49-F238E27FC236}">
                      <a16:creationId xmlns:a16="http://schemas.microsoft.com/office/drawing/2014/main" id="{3C328F4F-DD34-28CD-8B31-37C5711DA2F5}"/>
                    </a:ext>
                  </a:extLst>
                </p14:cNvPr>
                <p14:cNvContentPartPr/>
                <p14:nvPr/>
              </p14:nvContentPartPr>
              <p14:xfrm>
                <a:off x="1923013" y="5026346"/>
                <a:ext cx="82440" cy="91080"/>
              </p14:xfrm>
            </p:contentPart>
          </mc:Choice>
          <mc:Fallback>
            <p:pic>
              <p:nvPicPr>
                <p:cNvPr id="2523" name="Input penna 2522">
                  <a:extLst>
                    <a:ext uri="{FF2B5EF4-FFF2-40B4-BE49-F238E27FC236}">
                      <a16:creationId xmlns:a16="http://schemas.microsoft.com/office/drawing/2014/main" id="{3C328F4F-DD34-28CD-8B31-37C5711DA2F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915453" y="5018786"/>
                  <a:ext cx="975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524" name="Input penna 2523">
                  <a:extLst>
                    <a:ext uri="{FF2B5EF4-FFF2-40B4-BE49-F238E27FC236}">
                      <a16:creationId xmlns:a16="http://schemas.microsoft.com/office/drawing/2014/main" id="{AABAB6D3-7648-CEDD-165E-22C0030FCD59}"/>
                    </a:ext>
                  </a:extLst>
                </p14:cNvPr>
                <p14:cNvContentPartPr/>
                <p14:nvPr/>
              </p14:nvContentPartPr>
              <p14:xfrm>
                <a:off x="2068453" y="4933466"/>
                <a:ext cx="36720" cy="209880"/>
              </p14:xfrm>
            </p:contentPart>
          </mc:Choice>
          <mc:Fallback>
            <p:pic>
              <p:nvPicPr>
                <p:cNvPr id="2524" name="Input penna 2523">
                  <a:extLst>
                    <a:ext uri="{FF2B5EF4-FFF2-40B4-BE49-F238E27FC236}">
                      <a16:creationId xmlns:a16="http://schemas.microsoft.com/office/drawing/2014/main" id="{AABAB6D3-7648-CEDD-165E-22C0030FCD5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061253" y="4925906"/>
                  <a:ext cx="518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525" name="Input penna 2524">
                  <a:extLst>
                    <a:ext uri="{FF2B5EF4-FFF2-40B4-BE49-F238E27FC236}">
                      <a16:creationId xmlns:a16="http://schemas.microsoft.com/office/drawing/2014/main" id="{4FE90F0D-653D-7303-4293-D44594327EE5}"/>
                    </a:ext>
                  </a:extLst>
                </p14:cNvPr>
                <p14:cNvContentPartPr/>
                <p14:nvPr/>
              </p14:nvContentPartPr>
              <p14:xfrm>
                <a:off x="1955053" y="5243786"/>
                <a:ext cx="24120" cy="114120"/>
              </p14:xfrm>
            </p:contentPart>
          </mc:Choice>
          <mc:Fallback>
            <p:pic>
              <p:nvPicPr>
                <p:cNvPr id="2525" name="Input penna 2524">
                  <a:extLst>
                    <a:ext uri="{FF2B5EF4-FFF2-40B4-BE49-F238E27FC236}">
                      <a16:creationId xmlns:a16="http://schemas.microsoft.com/office/drawing/2014/main" id="{4FE90F0D-653D-7303-4293-D44594327EE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947493" y="5236226"/>
                  <a:ext cx="392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526" name="Input penna 2525">
                  <a:extLst>
                    <a:ext uri="{FF2B5EF4-FFF2-40B4-BE49-F238E27FC236}">
                      <a16:creationId xmlns:a16="http://schemas.microsoft.com/office/drawing/2014/main" id="{16120592-CF26-10E3-96A6-323384BC8992}"/>
                    </a:ext>
                  </a:extLst>
                </p14:cNvPr>
                <p14:cNvContentPartPr/>
                <p14:nvPr/>
              </p14:nvContentPartPr>
              <p14:xfrm>
                <a:off x="1978813" y="5231906"/>
                <a:ext cx="74520" cy="128880"/>
              </p14:xfrm>
            </p:contentPart>
          </mc:Choice>
          <mc:Fallback>
            <p:pic>
              <p:nvPicPr>
                <p:cNvPr id="2526" name="Input penna 2525">
                  <a:extLst>
                    <a:ext uri="{FF2B5EF4-FFF2-40B4-BE49-F238E27FC236}">
                      <a16:creationId xmlns:a16="http://schemas.microsoft.com/office/drawing/2014/main" id="{16120592-CF26-10E3-96A6-323384BC899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971253" y="5224346"/>
                  <a:ext cx="896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527" name="Input penna 2526">
                  <a:extLst>
                    <a:ext uri="{FF2B5EF4-FFF2-40B4-BE49-F238E27FC236}">
                      <a16:creationId xmlns:a16="http://schemas.microsoft.com/office/drawing/2014/main" id="{A8F5D6D9-71E3-C600-8ADB-7128926D8D72}"/>
                    </a:ext>
                  </a:extLst>
                </p14:cNvPr>
                <p14:cNvContentPartPr/>
                <p14:nvPr/>
              </p14:nvContentPartPr>
              <p14:xfrm>
                <a:off x="2256733" y="4955786"/>
                <a:ext cx="32760" cy="207720"/>
              </p14:xfrm>
            </p:contentPart>
          </mc:Choice>
          <mc:Fallback>
            <p:pic>
              <p:nvPicPr>
                <p:cNvPr id="2527" name="Input penna 2526">
                  <a:extLst>
                    <a:ext uri="{FF2B5EF4-FFF2-40B4-BE49-F238E27FC236}">
                      <a16:creationId xmlns:a16="http://schemas.microsoft.com/office/drawing/2014/main" id="{A8F5D6D9-71E3-C600-8ADB-7128926D8D7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249173" y="4948226"/>
                  <a:ext cx="478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528" name="Input penna 2527">
                  <a:extLst>
                    <a:ext uri="{FF2B5EF4-FFF2-40B4-BE49-F238E27FC236}">
                      <a16:creationId xmlns:a16="http://schemas.microsoft.com/office/drawing/2014/main" id="{0158E4DA-0463-7C71-CA25-54425023627D}"/>
                    </a:ext>
                  </a:extLst>
                </p14:cNvPr>
                <p14:cNvContentPartPr/>
                <p14:nvPr/>
              </p14:nvContentPartPr>
              <p14:xfrm>
                <a:off x="2268613" y="4979186"/>
                <a:ext cx="84960" cy="227520"/>
              </p14:xfrm>
            </p:contentPart>
          </mc:Choice>
          <mc:Fallback>
            <p:pic>
              <p:nvPicPr>
                <p:cNvPr id="2528" name="Input penna 2527">
                  <a:extLst>
                    <a:ext uri="{FF2B5EF4-FFF2-40B4-BE49-F238E27FC236}">
                      <a16:creationId xmlns:a16="http://schemas.microsoft.com/office/drawing/2014/main" id="{0158E4DA-0463-7C71-CA25-54425023627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261053" y="4971626"/>
                  <a:ext cx="1000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529" name="Input penna 2528">
                  <a:extLst>
                    <a:ext uri="{FF2B5EF4-FFF2-40B4-BE49-F238E27FC236}">
                      <a16:creationId xmlns:a16="http://schemas.microsoft.com/office/drawing/2014/main" id="{5F3EB1F7-2AF3-94FA-E58E-6D3B01306B8A}"/>
                    </a:ext>
                  </a:extLst>
                </p14:cNvPr>
                <p14:cNvContentPartPr/>
                <p14:nvPr/>
              </p14:nvContentPartPr>
              <p14:xfrm>
                <a:off x="2405413" y="4957226"/>
                <a:ext cx="44280" cy="233280"/>
              </p14:xfrm>
            </p:contentPart>
          </mc:Choice>
          <mc:Fallback>
            <p:pic>
              <p:nvPicPr>
                <p:cNvPr id="2529" name="Input penna 2528">
                  <a:extLst>
                    <a:ext uri="{FF2B5EF4-FFF2-40B4-BE49-F238E27FC236}">
                      <a16:creationId xmlns:a16="http://schemas.microsoft.com/office/drawing/2014/main" id="{5F3EB1F7-2AF3-94FA-E58E-6D3B01306B8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397853" y="4949666"/>
                  <a:ext cx="594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530" name="Input penna 2529">
                  <a:extLst>
                    <a:ext uri="{FF2B5EF4-FFF2-40B4-BE49-F238E27FC236}">
                      <a16:creationId xmlns:a16="http://schemas.microsoft.com/office/drawing/2014/main" id="{26DD54A6-4D07-D6F8-74FE-7B892232F73F}"/>
                    </a:ext>
                  </a:extLst>
                </p14:cNvPr>
                <p14:cNvContentPartPr/>
                <p14:nvPr/>
              </p14:nvContentPartPr>
              <p14:xfrm>
                <a:off x="2569213" y="5005466"/>
                <a:ext cx="138240" cy="151920"/>
              </p14:xfrm>
            </p:contentPart>
          </mc:Choice>
          <mc:Fallback>
            <p:pic>
              <p:nvPicPr>
                <p:cNvPr id="2530" name="Input penna 2529">
                  <a:extLst>
                    <a:ext uri="{FF2B5EF4-FFF2-40B4-BE49-F238E27FC236}">
                      <a16:creationId xmlns:a16="http://schemas.microsoft.com/office/drawing/2014/main" id="{26DD54A6-4D07-D6F8-74FE-7B892232F73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561653" y="4997906"/>
                  <a:ext cx="1533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531" name="Input penna 2530">
                  <a:extLst>
                    <a:ext uri="{FF2B5EF4-FFF2-40B4-BE49-F238E27FC236}">
                      <a16:creationId xmlns:a16="http://schemas.microsoft.com/office/drawing/2014/main" id="{21D7B966-1908-63A8-0EB1-5DE9DF274C3B}"/>
                    </a:ext>
                  </a:extLst>
                </p14:cNvPr>
                <p14:cNvContentPartPr/>
                <p14:nvPr/>
              </p14:nvContentPartPr>
              <p14:xfrm>
                <a:off x="2783773" y="5007986"/>
                <a:ext cx="9360" cy="156960"/>
              </p14:xfrm>
            </p:contentPart>
          </mc:Choice>
          <mc:Fallback>
            <p:pic>
              <p:nvPicPr>
                <p:cNvPr id="2531" name="Input penna 2530">
                  <a:extLst>
                    <a:ext uri="{FF2B5EF4-FFF2-40B4-BE49-F238E27FC236}">
                      <a16:creationId xmlns:a16="http://schemas.microsoft.com/office/drawing/2014/main" id="{21D7B966-1908-63A8-0EB1-5DE9DF274C3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776213" y="5000426"/>
                  <a:ext cx="244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532" name="Input penna 2531">
                  <a:extLst>
                    <a:ext uri="{FF2B5EF4-FFF2-40B4-BE49-F238E27FC236}">
                      <a16:creationId xmlns:a16="http://schemas.microsoft.com/office/drawing/2014/main" id="{5FDB7869-1C78-F0FB-2010-757D585AC089}"/>
                    </a:ext>
                  </a:extLst>
                </p14:cNvPr>
                <p14:cNvContentPartPr/>
                <p14:nvPr/>
              </p14:nvContentPartPr>
              <p14:xfrm>
                <a:off x="2814373" y="5100146"/>
                <a:ext cx="71280" cy="12600"/>
              </p14:xfrm>
            </p:contentPart>
          </mc:Choice>
          <mc:Fallback>
            <p:pic>
              <p:nvPicPr>
                <p:cNvPr id="2532" name="Input penna 2531">
                  <a:extLst>
                    <a:ext uri="{FF2B5EF4-FFF2-40B4-BE49-F238E27FC236}">
                      <a16:creationId xmlns:a16="http://schemas.microsoft.com/office/drawing/2014/main" id="{5FDB7869-1C78-F0FB-2010-757D585AC08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806813" y="5092586"/>
                  <a:ext cx="8640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2" name="Gruppo 2551">
            <a:extLst>
              <a:ext uri="{FF2B5EF4-FFF2-40B4-BE49-F238E27FC236}">
                <a16:creationId xmlns:a16="http://schemas.microsoft.com/office/drawing/2014/main" id="{7D59908B-F656-FD48-FE5B-EB76D74EBCC4}"/>
              </a:ext>
            </a:extLst>
          </p:cNvPr>
          <p:cNvGrpSpPr/>
          <p:nvPr/>
        </p:nvGrpSpPr>
        <p:grpSpPr>
          <a:xfrm>
            <a:off x="5397949" y="1893596"/>
            <a:ext cx="744840" cy="218880"/>
            <a:chOff x="5397949" y="1893596"/>
            <a:chExt cx="744840" cy="21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542" name="Input penna 2541">
                  <a:extLst>
                    <a:ext uri="{FF2B5EF4-FFF2-40B4-BE49-F238E27FC236}">
                      <a16:creationId xmlns:a16="http://schemas.microsoft.com/office/drawing/2014/main" id="{C0657575-8F6D-ED9B-C20B-D7FCAE57BF2A}"/>
                    </a:ext>
                  </a:extLst>
                </p14:cNvPr>
                <p14:cNvContentPartPr/>
                <p14:nvPr/>
              </p14:nvContentPartPr>
              <p14:xfrm>
                <a:off x="5397949" y="1966676"/>
                <a:ext cx="103680" cy="121320"/>
              </p14:xfrm>
            </p:contentPart>
          </mc:Choice>
          <mc:Fallback>
            <p:pic>
              <p:nvPicPr>
                <p:cNvPr id="2542" name="Input penna 2541">
                  <a:extLst>
                    <a:ext uri="{FF2B5EF4-FFF2-40B4-BE49-F238E27FC236}">
                      <a16:creationId xmlns:a16="http://schemas.microsoft.com/office/drawing/2014/main" id="{C0657575-8F6D-ED9B-C20B-D7FCAE57BF2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390389" y="1959116"/>
                  <a:ext cx="1188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543" name="Input penna 2542">
                  <a:extLst>
                    <a:ext uri="{FF2B5EF4-FFF2-40B4-BE49-F238E27FC236}">
                      <a16:creationId xmlns:a16="http://schemas.microsoft.com/office/drawing/2014/main" id="{5B6132B9-915C-640A-2A63-4ECA8DE61BAA}"/>
                    </a:ext>
                  </a:extLst>
                </p14:cNvPr>
                <p14:cNvContentPartPr/>
                <p14:nvPr/>
              </p14:nvContentPartPr>
              <p14:xfrm>
                <a:off x="5514949" y="1993316"/>
                <a:ext cx="87120" cy="95040"/>
              </p14:xfrm>
            </p:contentPart>
          </mc:Choice>
          <mc:Fallback>
            <p:pic>
              <p:nvPicPr>
                <p:cNvPr id="2543" name="Input penna 2542">
                  <a:extLst>
                    <a:ext uri="{FF2B5EF4-FFF2-40B4-BE49-F238E27FC236}">
                      <a16:creationId xmlns:a16="http://schemas.microsoft.com/office/drawing/2014/main" id="{5B6132B9-915C-640A-2A63-4ECA8DE61BA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507389" y="1985756"/>
                  <a:ext cx="1022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544" name="Input penna 2543">
                  <a:extLst>
                    <a:ext uri="{FF2B5EF4-FFF2-40B4-BE49-F238E27FC236}">
                      <a16:creationId xmlns:a16="http://schemas.microsoft.com/office/drawing/2014/main" id="{490C488D-BA8E-B09C-2B72-ED23BA3E5781}"/>
                    </a:ext>
                  </a:extLst>
                </p14:cNvPr>
                <p14:cNvContentPartPr/>
                <p14:nvPr/>
              </p14:nvContentPartPr>
              <p14:xfrm>
                <a:off x="5648149" y="2013116"/>
                <a:ext cx="61920" cy="64800"/>
              </p14:xfrm>
            </p:contentPart>
          </mc:Choice>
          <mc:Fallback>
            <p:pic>
              <p:nvPicPr>
                <p:cNvPr id="2544" name="Input penna 2543">
                  <a:extLst>
                    <a:ext uri="{FF2B5EF4-FFF2-40B4-BE49-F238E27FC236}">
                      <a16:creationId xmlns:a16="http://schemas.microsoft.com/office/drawing/2014/main" id="{490C488D-BA8E-B09C-2B72-ED23BA3E5781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640589" y="2005916"/>
                  <a:ext cx="770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545" name="Input penna 2544">
                  <a:extLst>
                    <a:ext uri="{FF2B5EF4-FFF2-40B4-BE49-F238E27FC236}">
                      <a16:creationId xmlns:a16="http://schemas.microsoft.com/office/drawing/2014/main" id="{F872F20D-C413-04D7-C6E0-B7328D6F3C77}"/>
                    </a:ext>
                  </a:extLst>
                </p14:cNvPr>
                <p14:cNvContentPartPr/>
                <p14:nvPr/>
              </p14:nvContentPartPr>
              <p14:xfrm>
                <a:off x="5748589" y="2004116"/>
                <a:ext cx="60840" cy="108360"/>
              </p14:xfrm>
            </p:contentPart>
          </mc:Choice>
          <mc:Fallback>
            <p:pic>
              <p:nvPicPr>
                <p:cNvPr id="2545" name="Input penna 2544">
                  <a:extLst>
                    <a:ext uri="{FF2B5EF4-FFF2-40B4-BE49-F238E27FC236}">
                      <a16:creationId xmlns:a16="http://schemas.microsoft.com/office/drawing/2014/main" id="{F872F20D-C413-04D7-C6E0-B7328D6F3C77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741029" y="1996556"/>
                  <a:ext cx="759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546" name="Input penna 2545">
                  <a:extLst>
                    <a:ext uri="{FF2B5EF4-FFF2-40B4-BE49-F238E27FC236}">
                      <a16:creationId xmlns:a16="http://schemas.microsoft.com/office/drawing/2014/main" id="{E67C73DC-2D70-B8E7-BD56-A242B1D5110C}"/>
                    </a:ext>
                  </a:extLst>
                </p14:cNvPr>
                <p14:cNvContentPartPr/>
                <p14:nvPr/>
              </p14:nvContentPartPr>
              <p14:xfrm>
                <a:off x="5835349" y="2002676"/>
                <a:ext cx="68040" cy="77400"/>
              </p14:xfrm>
            </p:contentPart>
          </mc:Choice>
          <mc:Fallback>
            <p:pic>
              <p:nvPicPr>
                <p:cNvPr id="2546" name="Input penna 2545">
                  <a:extLst>
                    <a:ext uri="{FF2B5EF4-FFF2-40B4-BE49-F238E27FC236}">
                      <a16:creationId xmlns:a16="http://schemas.microsoft.com/office/drawing/2014/main" id="{E67C73DC-2D70-B8E7-BD56-A242B1D5110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827789" y="1995476"/>
                  <a:ext cx="831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547" name="Input penna 2546">
                  <a:extLst>
                    <a:ext uri="{FF2B5EF4-FFF2-40B4-BE49-F238E27FC236}">
                      <a16:creationId xmlns:a16="http://schemas.microsoft.com/office/drawing/2014/main" id="{67E97766-C9CC-87F3-6419-7ABBD08BF007}"/>
                    </a:ext>
                  </a:extLst>
                </p14:cNvPr>
                <p14:cNvContentPartPr/>
                <p14:nvPr/>
              </p14:nvContentPartPr>
              <p14:xfrm>
                <a:off x="5958829" y="1893596"/>
                <a:ext cx="15480" cy="130320"/>
              </p14:xfrm>
            </p:contentPart>
          </mc:Choice>
          <mc:Fallback>
            <p:pic>
              <p:nvPicPr>
                <p:cNvPr id="2547" name="Input penna 2546">
                  <a:extLst>
                    <a:ext uri="{FF2B5EF4-FFF2-40B4-BE49-F238E27FC236}">
                      <a16:creationId xmlns:a16="http://schemas.microsoft.com/office/drawing/2014/main" id="{67E97766-C9CC-87F3-6419-7ABBD08BF00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951269" y="1886036"/>
                  <a:ext cx="306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548" name="Input penna 2547">
                  <a:extLst>
                    <a:ext uri="{FF2B5EF4-FFF2-40B4-BE49-F238E27FC236}">
                      <a16:creationId xmlns:a16="http://schemas.microsoft.com/office/drawing/2014/main" id="{D5B44B1D-4E33-DBE9-CA3D-8BBE0294E073}"/>
                    </a:ext>
                  </a:extLst>
                </p14:cNvPr>
                <p14:cNvContentPartPr/>
                <p14:nvPr/>
              </p14:nvContentPartPr>
              <p14:xfrm>
                <a:off x="5957029" y="1989356"/>
                <a:ext cx="34200" cy="3600"/>
              </p14:xfrm>
            </p:contentPart>
          </mc:Choice>
          <mc:Fallback>
            <p:pic>
              <p:nvPicPr>
                <p:cNvPr id="2548" name="Input penna 2547">
                  <a:extLst>
                    <a:ext uri="{FF2B5EF4-FFF2-40B4-BE49-F238E27FC236}">
                      <a16:creationId xmlns:a16="http://schemas.microsoft.com/office/drawing/2014/main" id="{D5B44B1D-4E33-DBE9-CA3D-8BBE0294E07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949469" y="1981796"/>
                  <a:ext cx="493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549" name="Input penna 2548">
                  <a:extLst>
                    <a:ext uri="{FF2B5EF4-FFF2-40B4-BE49-F238E27FC236}">
                      <a16:creationId xmlns:a16="http://schemas.microsoft.com/office/drawing/2014/main" id="{AB95B592-A898-750E-FB98-5AC575F3FCB3}"/>
                    </a:ext>
                  </a:extLst>
                </p14:cNvPr>
                <p14:cNvContentPartPr/>
                <p14:nvPr/>
              </p14:nvContentPartPr>
              <p14:xfrm>
                <a:off x="6016789" y="1985756"/>
                <a:ext cx="60480" cy="72000"/>
              </p14:xfrm>
            </p:contentPart>
          </mc:Choice>
          <mc:Fallback>
            <p:pic>
              <p:nvPicPr>
                <p:cNvPr id="2549" name="Input penna 2548">
                  <a:extLst>
                    <a:ext uri="{FF2B5EF4-FFF2-40B4-BE49-F238E27FC236}">
                      <a16:creationId xmlns:a16="http://schemas.microsoft.com/office/drawing/2014/main" id="{AB95B592-A898-750E-FB98-5AC575F3FCB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009229" y="1978196"/>
                  <a:ext cx="752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550" name="Input penna 2549">
                  <a:extLst>
                    <a:ext uri="{FF2B5EF4-FFF2-40B4-BE49-F238E27FC236}">
                      <a16:creationId xmlns:a16="http://schemas.microsoft.com/office/drawing/2014/main" id="{DCE076B3-7EF4-07F9-870E-8881FA73CA6E}"/>
                    </a:ext>
                  </a:extLst>
                </p14:cNvPr>
                <p14:cNvContentPartPr/>
                <p14:nvPr/>
              </p14:nvContentPartPr>
              <p14:xfrm>
                <a:off x="6085909" y="2004836"/>
                <a:ext cx="56880" cy="79920"/>
              </p14:xfrm>
            </p:contentPart>
          </mc:Choice>
          <mc:Fallback>
            <p:pic>
              <p:nvPicPr>
                <p:cNvPr id="2550" name="Input penna 2549">
                  <a:extLst>
                    <a:ext uri="{FF2B5EF4-FFF2-40B4-BE49-F238E27FC236}">
                      <a16:creationId xmlns:a16="http://schemas.microsoft.com/office/drawing/2014/main" id="{DCE076B3-7EF4-07F9-870E-8881FA73CA6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078349" y="1997276"/>
                  <a:ext cx="72000" cy="9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2553" name="Input penna 2552">
                <a:extLst>
                  <a:ext uri="{FF2B5EF4-FFF2-40B4-BE49-F238E27FC236}">
                    <a16:creationId xmlns:a16="http://schemas.microsoft.com/office/drawing/2014/main" id="{A0C9983E-EE59-04D6-EE99-D8402352E328}"/>
                  </a:ext>
                </a:extLst>
              </p14:cNvPr>
              <p14:cNvContentPartPr/>
              <p14:nvPr/>
            </p14:nvContentPartPr>
            <p14:xfrm>
              <a:off x="4931389" y="470876"/>
              <a:ext cx="144000" cy="109080"/>
            </p14:xfrm>
          </p:contentPart>
        </mc:Choice>
        <mc:Fallback>
          <p:pic>
            <p:nvPicPr>
              <p:cNvPr id="2553" name="Input penna 2552">
                <a:extLst>
                  <a:ext uri="{FF2B5EF4-FFF2-40B4-BE49-F238E27FC236}">
                    <a16:creationId xmlns:a16="http://schemas.microsoft.com/office/drawing/2014/main" id="{A0C9983E-EE59-04D6-EE99-D8402352E328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4923829" y="463316"/>
                <a:ext cx="159120" cy="12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5" name="Gruppo 2624">
            <a:extLst>
              <a:ext uri="{FF2B5EF4-FFF2-40B4-BE49-F238E27FC236}">
                <a16:creationId xmlns:a16="http://schemas.microsoft.com/office/drawing/2014/main" id="{51F86799-31D4-B55C-B5A5-6E4AE3AB0D80}"/>
              </a:ext>
            </a:extLst>
          </p:cNvPr>
          <p:cNvGrpSpPr/>
          <p:nvPr/>
        </p:nvGrpSpPr>
        <p:grpSpPr>
          <a:xfrm>
            <a:off x="5229109" y="487436"/>
            <a:ext cx="392400" cy="118080"/>
            <a:chOff x="5229109" y="487436"/>
            <a:chExt cx="392400" cy="11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554" name="Input penna 2553">
                  <a:extLst>
                    <a:ext uri="{FF2B5EF4-FFF2-40B4-BE49-F238E27FC236}">
                      <a16:creationId xmlns:a16="http://schemas.microsoft.com/office/drawing/2014/main" id="{80585296-E9A1-36C2-5056-DE75C1FE134A}"/>
                    </a:ext>
                  </a:extLst>
                </p14:cNvPr>
                <p14:cNvContentPartPr/>
                <p14:nvPr/>
              </p14:nvContentPartPr>
              <p14:xfrm>
                <a:off x="5229109" y="487436"/>
                <a:ext cx="70920" cy="87840"/>
              </p14:xfrm>
            </p:contentPart>
          </mc:Choice>
          <mc:Fallback>
            <p:pic>
              <p:nvPicPr>
                <p:cNvPr id="2554" name="Input penna 2553">
                  <a:extLst>
                    <a:ext uri="{FF2B5EF4-FFF2-40B4-BE49-F238E27FC236}">
                      <a16:creationId xmlns:a16="http://schemas.microsoft.com/office/drawing/2014/main" id="{80585296-E9A1-36C2-5056-DE75C1FE134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221549" y="479876"/>
                  <a:ext cx="860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555" name="Input penna 2554">
                  <a:extLst>
                    <a:ext uri="{FF2B5EF4-FFF2-40B4-BE49-F238E27FC236}">
                      <a16:creationId xmlns:a16="http://schemas.microsoft.com/office/drawing/2014/main" id="{92755EFD-10AE-0453-2CA4-309DD5A05ED7}"/>
                    </a:ext>
                  </a:extLst>
                </p14:cNvPr>
                <p14:cNvContentPartPr/>
                <p14:nvPr/>
              </p14:nvContentPartPr>
              <p14:xfrm>
                <a:off x="5347909" y="501116"/>
                <a:ext cx="61200" cy="66600"/>
              </p14:xfrm>
            </p:contentPart>
          </mc:Choice>
          <mc:Fallback>
            <p:pic>
              <p:nvPicPr>
                <p:cNvPr id="2555" name="Input penna 2554">
                  <a:extLst>
                    <a:ext uri="{FF2B5EF4-FFF2-40B4-BE49-F238E27FC236}">
                      <a16:creationId xmlns:a16="http://schemas.microsoft.com/office/drawing/2014/main" id="{92755EFD-10AE-0453-2CA4-309DD5A05ED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340349" y="493556"/>
                  <a:ext cx="763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556" name="Input penna 2555">
                  <a:extLst>
                    <a:ext uri="{FF2B5EF4-FFF2-40B4-BE49-F238E27FC236}">
                      <a16:creationId xmlns:a16="http://schemas.microsoft.com/office/drawing/2014/main" id="{BFB625C8-9B9E-80F8-0D7E-D45696577B02}"/>
                    </a:ext>
                  </a:extLst>
                </p14:cNvPr>
                <p14:cNvContentPartPr/>
                <p14:nvPr/>
              </p14:nvContentPartPr>
              <p14:xfrm>
                <a:off x="5460229" y="499316"/>
                <a:ext cx="50400" cy="74160"/>
              </p14:xfrm>
            </p:contentPart>
          </mc:Choice>
          <mc:Fallback>
            <p:pic>
              <p:nvPicPr>
                <p:cNvPr id="2556" name="Input penna 2555">
                  <a:extLst>
                    <a:ext uri="{FF2B5EF4-FFF2-40B4-BE49-F238E27FC236}">
                      <a16:creationId xmlns:a16="http://schemas.microsoft.com/office/drawing/2014/main" id="{BFB625C8-9B9E-80F8-0D7E-D45696577B0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453029" y="491756"/>
                  <a:ext cx="655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557" name="Input penna 2556">
                  <a:extLst>
                    <a:ext uri="{FF2B5EF4-FFF2-40B4-BE49-F238E27FC236}">
                      <a16:creationId xmlns:a16="http://schemas.microsoft.com/office/drawing/2014/main" id="{86B0D488-D723-D5EC-C431-9625438BB365}"/>
                    </a:ext>
                  </a:extLst>
                </p14:cNvPr>
                <p14:cNvContentPartPr/>
                <p14:nvPr/>
              </p14:nvContentPartPr>
              <p14:xfrm>
                <a:off x="5558869" y="515876"/>
                <a:ext cx="62640" cy="89640"/>
              </p14:xfrm>
            </p:contentPart>
          </mc:Choice>
          <mc:Fallback>
            <p:pic>
              <p:nvPicPr>
                <p:cNvPr id="2557" name="Input penna 2556">
                  <a:extLst>
                    <a:ext uri="{FF2B5EF4-FFF2-40B4-BE49-F238E27FC236}">
                      <a16:creationId xmlns:a16="http://schemas.microsoft.com/office/drawing/2014/main" id="{86B0D488-D723-D5EC-C431-9625438BB365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551669" y="508676"/>
                  <a:ext cx="7776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3" name="Gruppo 2622">
            <a:extLst>
              <a:ext uri="{FF2B5EF4-FFF2-40B4-BE49-F238E27FC236}">
                <a16:creationId xmlns:a16="http://schemas.microsoft.com/office/drawing/2014/main" id="{2C94C0D0-03D3-52CC-CED2-F07FF4588BF2}"/>
              </a:ext>
            </a:extLst>
          </p:cNvPr>
          <p:cNvGrpSpPr/>
          <p:nvPr/>
        </p:nvGrpSpPr>
        <p:grpSpPr>
          <a:xfrm>
            <a:off x="5836069" y="533156"/>
            <a:ext cx="96480" cy="88200"/>
            <a:chOff x="5836069" y="533156"/>
            <a:chExt cx="96480" cy="8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558" name="Input penna 2557">
                  <a:extLst>
                    <a:ext uri="{FF2B5EF4-FFF2-40B4-BE49-F238E27FC236}">
                      <a16:creationId xmlns:a16="http://schemas.microsoft.com/office/drawing/2014/main" id="{68CD5D85-0D60-D0EB-EE90-B1132B74B1D0}"/>
                    </a:ext>
                  </a:extLst>
                </p14:cNvPr>
                <p14:cNvContentPartPr/>
                <p14:nvPr/>
              </p14:nvContentPartPr>
              <p14:xfrm>
                <a:off x="5876749" y="533156"/>
                <a:ext cx="52560" cy="1800"/>
              </p14:xfrm>
            </p:contentPart>
          </mc:Choice>
          <mc:Fallback>
            <p:pic>
              <p:nvPicPr>
                <p:cNvPr id="2558" name="Input penna 2557">
                  <a:extLst>
                    <a:ext uri="{FF2B5EF4-FFF2-40B4-BE49-F238E27FC236}">
                      <a16:creationId xmlns:a16="http://schemas.microsoft.com/office/drawing/2014/main" id="{68CD5D85-0D60-D0EB-EE90-B1132B74B1D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869189" y="525596"/>
                  <a:ext cx="676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621" name="Input penna 2620">
                  <a:extLst>
                    <a:ext uri="{FF2B5EF4-FFF2-40B4-BE49-F238E27FC236}">
                      <a16:creationId xmlns:a16="http://schemas.microsoft.com/office/drawing/2014/main" id="{418D4E1D-D359-FA23-8355-713F992ACCCA}"/>
                    </a:ext>
                  </a:extLst>
                </p14:cNvPr>
                <p14:cNvContentPartPr/>
                <p14:nvPr/>
              </p14:nvContentPartPr>
              <p14:xfrm>
                <a:off x="5836069" y="606596"/>
                <a:ext cx="96480" cy="14760"/>
              </p14:xfrm>
            </p:contentPart>
          </mc:Choice>
          <mc:Fallback>
            <p:pic>
              <p:nvPicPr>
                <p:cNvPr id="2621" name="Input penna 2620">
                  <a:extLst>
                    <a:ext uri="{FF2B5EF4-FFF2-40B4-BE49-F238E27FC236}">
                      <a16:creationId xmlns:a16="http://schemas.microsoft.com/office/drawing/2014/main" id="{418D4E1D-D359-FA23-8355-713F992ACCC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828509" y="599036"/>
                  <a:ext cx="111240" cy="29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635" name="CasellaDiTesto 2634">
            <a:extLst>
              <a:ext uri="{FF2B5EF4-FFF2-40B4-BE49-F238E27FC236}">
                <a16:creationId xmlns:a16="http://schemas.microsoft.com/office/drawing/2014/main" id="{655BA3FB-4E25-CE71-2D5F-7DFD527F1CA2}"/>
              </a:ext>
            </a:extLst>
          </p:cNvPr>
          <p:cNvSpPr txBox="1"/>
          <p:nvPr/>
        </p:nvSpPr>
        <p:spPr>
          <a:xfrm>
            <a:off x="7431932" y="470876"/>
            <a:ext cx="135214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마루 부리 중간"/>
              </a:rPr>
              <a:t>ㅅㅅㅅㅅㅅ</a:t>
            </a: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마루 부리 중간"/>
            </a:endParaRPr>
          </a:p>
        </p:txBody>
      </p:sp>
      <p:grpSp>
        <p:nvGrpSpPr>
          <p:cNvPr id="2638" name="Gruppo 2637">
            <a:extLst>
              <a:ext uri="{FF2B5EF4-FFF2-40B4-BE49-F238E27FC236}">
                <a16:creationId xmlns:a16="http://schemas.microsoft.com/office/drawing/2014/main" id="{A410B936-1A87-7E6E-7FAD-14BB74177CD4}"/>
              </a:ext>
            </a:extLst>
          </p:cNvPr>
          <p:cNvGrpSpPr/>
          <p:nvPr/>
        </p:nvGrpSpPr>
        <p:grpSpPr>
          <a:xfrm>
            <a:off x="6199675" y="206916"/>
            <a:ext cx="656640" cy="668520"/>
            <a:chOff x="6199675" y="206916"/>
            <a:chExt cx="656640" cy="66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626" name="Input penna 2625">
                  <a:extLst>
                    <a:ext uri="{FF2B5EF4-FFF2-40B4-BE49-F238E27FC236}">
                      <a16:creationId xmlns:a16="http://schemas.microsoft.com/office/drawing/2014/main" id="{1D496456-9050-430C-6410-806AAAF2C7B6}"/>
                    </a:ext>
                  </a:extLst>
                </p14:cNvPr>
                <p14:cNvContentPartPr/>
                <p14:nvPr/>
              </p14:nvContentPartPr>
              <p14:xfrm>
                <a:off x="6350878" y="367513"/>
                <a:ext cx="198000" cy="282600"/>
              </p14:xfrm>
            </p:contentPart>
          </mc:Choice>
          <mc:Fallback>
            <p:pic>
              <p:nvPicPr>
                <p:cNvPr id="2626" name="Input penna 2625">
                  <a:extLst>
                    <a:ext uri="{FF2B5EF4-FFF2-40B4-BE49-F238E27FC236}">
                      <a16:creationId xmlns:a16="http://schemas.microsoft.com/office/drawing/2014/main" id="{1D496456-9050-430C-6410-806AAAF2C7B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343678" y="359953"/>
                  <a:ext cx="21312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627" name="Input penna 2626">
                  <a:extLst>
                    <a:ext uri="{FF2B5EF4-FFF2-40B4-BE49-F238E27FC236}">
                      <a16:creationId xmlns:a16="http://schemas.microsoft.com/office/drawing/2014/main" id="{1EEB7F83-EC03-75AE-4BEA-D229AEFB34C7}"/>
                    </a:ext>
                  </a:extLst>
                </p14:cNvPr>
                <p14:cNvContentPartPr/>
                <p14:nvPr/>
              </p14:nvContentPartPr>
              <p14:xfrm>
                <a:off x="6500638" y="492073"/>
                <a:ext cx="144360" cy="183240"/>
              </p14:xfrm>
            </p:contentPart>
          </mc:Choice>
          <mc:Fallback>
            <p:pic>
              <p:nvPicPr>
                <p:cNvPr id="2627" name="Input penna 2626">
                  <a:extLst>
                    <a:ext uri="{FF2B5EF4-FFF2-40B4-BE49-F238E27FC236}">
                      <a16:creationId xmlns:a16="http://schemas.microsoft.com/office/drawing/2014/main" id="{1EEB7F83-EC03-75AE-4BEA-D229AEFB34C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493078" y="484513"/>
                  <a:ext cx="1594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636" name="Input penna 2635">
                  <a:extLst>
                    <a:ext uri="{FF2B5EF4-FFF2-40B4-BE49-F238E27FC236}">
                      <a16:creationId xmlns:a16="http://schemas.microsoft.com/office/drawing/2014/main" id="{EE0B982D-05A4-1D29-01E5-D2703D0F04DA}"/>
                    </a:ext>
                  </a:extLst>
                </p14:cNvPr>
                <p14:cNvContentPartPr/>
                <p14:nvPr/>
              </p14:nvContentPartPr>
              <p14:xfrm>
                <a:off x="6199675" y="206916"/>
                <a:ext cx="656640" cy="668520"/>
              </p14:xfrm>
            </p:contentPart>
          </mc:Choice>
          <mc:Fallback>
            <p:pic>
              <p:nvPicPr>
                <p:cNvPr id="2636" name="Input penna 2635">
                  <a:extLst>
                    <a:ext uri="{FF2B5EF4-FFF2-40B4-BE49-F238E27FC236}">
                      <a16:creationId xmlns:a16="http://schemas.microsoft.com/office/drawing/2014/main" id="{EE0B982D-05A4-1D29-01E5-D2703D0F04D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192115" y="199356"/>
                  <a:ext cx="671760" cy="68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2" name="Gruppo 2641">
            <a:extLst>
              <a:ext uri="{FF2B5EF4-FFF2-40B4-BE49-F238E27FC236}">
                <a16:creationId xmlns:a16="http://schemas.microsoft.com/office/drawing/2014/main" id="{7FE20B99-3D86-9FB0-06A7-C9D0AD80FECE}"/>
              </a:ext>
            </a:extLst>
          </p:cNvPr>
          <p:cNvGrpSpPr/>
          <p:nvPr/>
        </p:nvGrpSpPr>
        <p:grpSpPr>
          <a:xfrm>
            <a:off x="8048635" y="1079556"/>
            <a:ext cx="351360" cy="250560"/>
            <a:chOff x="8048635" y="1079556"/>
            <a:chExt cx="351360" cy="25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639" name="Input penna 2638">
                  <a:extLst>
                    <a:ext uri="{FF2B5EF4-FFF2-40B4-BE49-F238E27FC236}">
                      <a16:creationId xmlns:a16="http://schemas.microsoft.com/office/drawing/2014/main" id="{BFDFC299-53BA-EF2C-8E1D-151D780C9A26}"/>
                    </a:ext>
                  </a:extLst>
                </p14:cNvPr>
                <p14:cNvContentPartPr/>
                <p14:nvPr/>
              </p14:nvContentPartPr>
              <p14:xfrm>
                <a:off x="8048635" y="1079556"/>
                <a:ext cx="242280" cy="250560"/>
              </p14:xfrm>
            </p:contentPart>
          </mc:Choice>
          <mc:Fallback>
            <p:pic>
              <p:nvPicPr>
                <p:cNvPr id="2639" name="Input penna 2638">
                  <a:extLst>
                    <a:ext uri="{FF2B5EF4-FFF2-40B4-BE49-F238E27FC236}">
                      <a16:creationId xmlns:a16="http://schemas.microsoft.com/office/drawing/2014/main" id="{BFDFC299-53BA-EF2C-8E1D-151D780C9A26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041075" y="1071996"/>
                  <a:ext cx="2574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640" name="Input penna 2639">
                  <a:extLst>
                    <a:ext uri="{FF2B5EF4-FFF2-40B4-BE49-F238E27FC236}">
                      <a16:creationId xmlns:a16="http://schemas.microsoft.com/office/drawing/2014/main" id="{4BC502E2-FF78-4654-95F2-F94BBDE0161B}"/>
                    </a:ext>
                  </a:extLst>
                </p14:cNvPr>
                <p14:cNvContentPartPr/>
                <p14:nvPr/>
              </p14:nvContentPartPr>
              <p14:xfrm>
                <a:off x="8189755" y="1190796"/>
                <a:ext cx="210240" cy="139320"/>
              </p14:xfrm>
            </p:contentPart>
          </mc:Choice>
          <mc:Fallback>
            <p:pic>
              <p:nvPicPr>
                <p:cNvPr id="2640" name="Input penna 2639">
                  <a:extLst>
                    <a:ext uri="{FF2B5EF4-FFF2-40B4-BE49-F238E27FC236}">
                      <a16:creationId xmlns:a16="http://schemas.microsoft.com/office/drawing/2014/main" id="{4BC502E2-FF78-4654-95F2-F94BBDE0161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182195" y="1183236"/>
                  <a:ext cx="225360" cy="15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5">
            <p14:nvContentPartPr>
              <p14:cNvPr id="2674" name="Input penna 2673">
                <a:extLst>
                  <a:ext uri="{FF2B5EF4-FFF2-40B4-BE49-F238E27FC236}">
                    <a16:creationId xmlns:a16="http://schemas.microsoft.com/office/drawing/2014/main" id="{552208BF-753C-4A75-EB8A-9DDD783B4A57}"/>
                  </a:ext>
                </a:extLst>
              </p14:cNvPr>
              <p14:cNvContentPartPr/>
              <p14:nvPr/>
            </p14:nvContentPartPr>
            <p14:xfrm>
              <a:off x="293760" y="1128520"/>
              <a:ext cx="233640" cy="495720"/>
            </p14:xfrm>
          </p:contentPart>
        </mc:Choice>
        <mc:Fallback>
          <p:pic>
            <p:nvPicPr>
              <p:cNvPr id="2674" name="Input penna 2673">
                <a:extLst>
                  <a:ext uri="{FF2B5EF4-FFF2-40B4-BE49-F238E27FC236}">
                    <a16:creationId xmlns:a16="http://schemas.microsoft.com/office/drawing/2014/main" id="{552208BF-753C-4A75-EB8A-9DDD783B4A57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239760" y="1020880"/>
                <a:ext cx="341280" cy="71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7">
            <p14:nvContentPartPr>
              <p14:cNvPr id="2675" name="Input penna 2674">
                <a:extLst>
                  <a:ext uri="{FF2B5EF4-FFF2-40B4-BE49-F238E27FC236}">
                    <a16:creationId xmlns:a16="http://schemas.microsoft.com/office/drawing/2014/main" id="{79334861-07AD-1BFD-26A5-4ACEBDFF15BF}"/>
                  </a:ext>
                </a:extLst>
              </p14:cNvPr>
              <p14:cNvContentPartPr/>
              <p14:nvPr/>
            </p14:nvContentPartPr>
            <p14:xfrm>
              <a:off x="1654200" y="1375120"/>
              <a:ext cx="1287360" cy="47520"/>
            </p14:xfrm>
          </p:contentPart>
        </mc:Choice>
        <mc:Fallback>
          <p:pic>
            <p:nvPicPr>
              <p:cNvPr id="2675" name="Input penna 2674">
                <a:extLst>
                  <a:ext uri="{FF2B5EF4-FFF2-40B4-BE49-F238E27FC236}">
                    <a16:creationId xmlns:a16="http://schemas.microsoft.com/office/drawing/2014/main" id="{79334861-07AD-1BFD-26A5-4ACEBDFF15BF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1600200" y="1267120"/>
                <a:ext cx="139500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2676" name="Input penna 2675">
                <a:extLst>
                  <a:ext uri="{FF2B5EF4-FFF2-40B4-BE49-F238E27FC236}">
                    <a16:creationId xmlns:a16="http://schemas.microsoft.com/office/drawing/2014/main" id="{6A260FA9-C4B7-D7E1-4177-591F0A9BB63A}"/>
                  </a:ext>
                </a:extLst>
              </p14:cNvPr>
              <p14:cNvContentPartPr/>
              <p14:nvPr/>
            </p14:nvContentPartPr>
            <p14:xfrm>
              <a:off x="1703160" y="2331280"/>
              <a:ext cx="801720" cy="472320"/>
            </p14:xfrm>
          </p:contentPart>
        </mc:Choice>
        <mc:Fallback>
          <p:pic>
            <p:nvPicPr>
              <p:cNvPr id="2676" name="Input penna 2675">
                <a:extLst>
                  <a:ext uri="{FF2B5EF4-FFF2-40B4-BE49-F238E27FC236}">
                    <a16:creationId xmlns:a16="http://schemas.microsoft.com/office/drawing/2014/main" id="{6A260FA9-C4B7-D7E1-4177-591F0A9BB63A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1649160" y="2223640"/>
                <a:ext cx="909360" cy="687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2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63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2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3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65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3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65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65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346" y="1299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6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5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8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6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83" name="Screenshot 2024-10-14 alle 22.39.32.png" descr="Screenshot 2024-10-14 alle 22.39.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363" y="764212"/>
            <a:ext cx="8855274" cy="5078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02DEA8F1-11E2-3EE4-A7FD-68C1E9B02654}"/>
              </a:ext>
            </a:extLst>
          </p:cNvPr>
          <p:cNvGrpSpPr/>
          <p:nvPr/>
        </p:nvGrpSpPr>
        <p:grpSpPr>
          <a:xfrm>
            <a:off x="6012000" y="656200"/>
            <a:ext cx="677160" cy="467640"/>
            <a:chOff x="6012000" y="656200"/>
            <a:chExt cx="677160" cy="46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788ACDC-4287-95BA-25B7-8A6CD054783C}"/>
                    </a:ext>
                  </a:extLst>
                </p14:cNvPr>
                <p14:cNvContentPartPr/>
                <p14:nvPr/>
              </p14:nvContentPartPr>
              <p14:xfrm>
                <a:off x="6012000" y="760600"/>
                <a:ext cx="607680" cy="3632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788ACDC-4287-95BA-25B7-8A6CD054783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04440" y="753040"/>
                  <a:ext cx="62280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E5078E9-9449-EEAA-481A-790F43DAABCB}"/>
                    </a:ext>
                  </a:extLst>
                </p14:cNvPr>
                <p14:cNvContentPartPr/>
                <p14:nvPr/>
              </p14:nvContentPartPr>
              <p14:xfrm>
                <a:off x="6110280" y="656200"/>
                <a:ext cx="138960" cy="1771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E5078E9-9449-EEAA-481A-790F43DAABC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02720" y="648640"/>
                  <a:ext cx="1540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A8CEDC6-41FF-8F11-5E0F-6BA1B69FA9A4}"/>
                    </a:ext>
                  </a:extLst>
                </p14:cNvPr>
                <p14:cNvContentPartPr/>
                <p14:nvPr/>
              </p14:nvContentPartPr>
              <p14:xfrm>
                <a:off x="6320520" y="704440"/>
                <a:ext cx="112320" cy="1450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A8CEDC6-41FF-8F11-5E0F-6BA1B69FA9A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12960" y="696880"/>
                  <a:ext cx="1274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93EAB57-2EEA-57C2-EDBC-BE1494AB4A8F}"/>
                    </a:ext>
                  </a:extLst>
                </p14:cNvPr>
                <p14:cNvContentPartPr/>
                <p14:nvPr/>
              </p14:nvContentPartPr>
              <p14:xfrm>
                <a:off x="6562080" y="667720"/>
                <a:ext cx="127080" cy="1634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93EAB57-2EEA-57C2-EDBC-BE1494AB4A8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554520" y="660160"/>
                  <a:ext cx="14220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DED377D-09C6-A694-D4D1-8AE3A880FC22}"/>
              </a:ext>
            </a:extLst>
          </p:cNvPr>
          <p:cNvGrpSpPr/>
          <p:nvPr/>
        </p:nvGrpSpPr>
        <p:grpSpPr>
          <a:xfrm>
            <a:off x="2742032" y="1374972"/>
            <a:ext cx="523440" cy="337320"/>
            <a:chOff x="2742032" y="1374972"/>
            <a:chExt cx="523440" cy="33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8D7C816-5CB1-A437-E581-E79D85E5F2A4}"/>
                    </a:ext>
                  </a:extLst>
                </p14:cNvPr>
                <p14:cNvContentPartPr/>
                <p14:nvPr/>
              </p14:nvContentPartPr>
              <p14:xfrm>
                <a:off x="2756072" y="1391172"/>
                <a:ext cx="232920" cy="321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8D7C816-5CB1-A437-E581-E79D85E5F2A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48512" y="1383972"/>
                  <a:ext cx="24768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C8903A6-01CC-330D-B482-2D9BDADE71B9}"/>
                    </a:ext>
                  </a:extLst>
                </p14:cNvPr>
                <p14:cNvContentPartPr/>
                <p14:nvPr/>
              </p14:nvContentPartPr>
              <p14:xfrm>
                <a:off x="2982872" y="1397652"/>
                <a:ext cx="263520" cy="2793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C8903A6-01CC-330D-B482-2D9BDADE71B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75312" y="1390092"/>
                  <a:ext cx="2786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4C0BE0D-647C-2D69-A892-E5DD5DB33F1B}"/>
                    </a:ext>
                  </a:extLst>
                </p14:cNvPr>
                <p14:cNvContentPartPr/>
                <p14:nvPr/>
              </p14:nvContentPartPr>
              <p14:xfrm>
                <a:off x="2742032" y="1374972"/>
                <a:ext cx="523440" cy="18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4C0BE0D-647C-2D69-A892-E5DD5DB33F1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34472" y="1367412"/>
                  <a:ext cx="538560" cy="3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103ADC75-BBD2-950B-D944-7A6FB06A275B}"/>
                  </a:ext>
                </a:extLst>
              </p14:cNvPr>
              <p14:cNvContentPartPr/>
              <p14:nvPr/>
            </p14:nvContentPartPr>
            <p14:xfrm>
              <a:off x="2388846" y="414632"/>
              <a:ext cx="203760" cy="14544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103ADC75-BBD2-950B-D944-7A6FB06A275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381286" y="407072"/>
                <a:ext cx="21888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D52F8C28-FA5A-5BF4-68F5-61759CF8267B}"/>
                  </a:ext>
                </a:extLst>
              </p14:cNvPr>
              <p14:cNvContentPartPr/>
              <p14:nvPr/>
            </p14:nvContentPartPr>
            <p14:xfrm>
              <a:off x="2909406" y="400592"/>
              <a:ext cx="141480" cy="14292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D52F8C28-FA5A-5BF4-68F5-61759CF8267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901846" y="393032"/>
                <a:ext cx="15660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E8BF7EE4-7D16-DB17-9157-2CE74C715892}"/>
                  </a:ext>
                </a:extLst>
              </p14:cNvPr>
              <p14:cNvContentPartPr/>
              <p14:nvPr/>
            </p14:nvContentPartPr>
            <p14:xfrm>
              <a:off x="3085086" y="389432"/>
              <a:ext cx="95400" cy="11808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E8BF7EE4-7D16-DB17-9157-2CE74C71589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077526" y="381872"/>
                <a:ext cx="11052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567CE81F-965A-796A-E267-726FD27B3177}"/>
                  </a:ext>
                </a:extLst>
              </p14:cNvPr>
              <p14:cNvContentPartPr/>
              <p14:nvPr/>
            </p14:nvContentPartPr>
            <p14:xfrm>
              <a:off x="3225126" y="421832"/>
              <a:ext cx="72720" cy="6588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567CE81F-965A-796A-E267-726FD27B317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217566" y="414272"/>
                <a:ext cx="8784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AF393498-1036-6CEA-7CB7-C39344DC0743}"/>
                  </a:ext>
                </a:extLst>
              </p14:cNvPr>
              <p14:cNvContentPartPr/>
              <p14:nvPr/>
            </p14:nvContentPartPr>
            <p14:xfrm>
              <a:off x="3341766" y="393392"/>
              <a:ext cx="95400" cy="15084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AF393498-1036-6CEA-7CB7-C39344DC074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334206" y="385832"/>
                <a:ext cx="11052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925AB01E-CEAD-ED7F-CEB2-74E7AA256EBC}"/>
                  </a:ext>
                </a:extLst>
              </p14:cNvPr>
              <p14:cNvContentPartPr/>
              <p14:nvPr/>
            </p14:nvContentPartPr>
            <p14:xfrm>
              <a:off x="3809046" y="366392"/>
              <a:ext cx="71640" cy="3960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925AB01E-CEAD-ED7F-CEB2-74E7AA256EB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801846" y="358832"/>
                <a:ext cx="8676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8478FA19-5D32-B2E1-D085-F3D2F97BE5EF}"/>
                  </a:ext>
                </a:extLst>
              </p14:cNvPr>
              <p14:cNvContentPartPr/>
              <p14:nvPr/>
            </p14:nvContentPartPr>
            <p14:xfrm>
              <a:off x="3800406" y="453872"/>
              <a:ext cx="227880" cy="2232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8478FA19-5D32-B2E1-D085-F3D2F97BE5E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793206" y="446312"/>
                <a:ext cx="24300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678CEBAB-CE8F-3C6C-185D-9C1170977B2F}"/>
              </a:ext>
            </a:extLst>
          </p:cNvPr>
          <p:cNvGrpSpPr/>
          <p:nvPr/>
        </p:nvGrpSpPr>
        <p:grpSpPr>
          <a:xfrm>
            <a:off x="4275606" y="349112"/>
            <a:ext cx="355320" cy="234000"/>
            <a:chOff x="4275606" y="349112"/>
            <a:chExt cx="35532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9428FD0-386D-01BD-ED05-A12E271B0AD1}"/>
                    </a:ext>
                  </a:extLst>
                </p14:cNvPr>
                <p14:cNvContentPartPr/>
                <p14:nvPr/>
              </p14:nvContentPartPr>
              <p14:xfrm>
                <a:off x="4275606" y="349112"/>
                <a:ext cx="355320" cy="356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9428FD0-386D-01BD-ED05-A12E271B0AD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268046" y="341552"/>
                  <a:ext cx="3700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B9BE5A8-60D0-4A02-B324-832F969B537E}"/>
                    </a:ext>
                  </a:extLst>
                </p14:cNvPr>
                <p14:cNvContentPartPr/>
                <p14:nvPr/>
              </p14:nvContentPartPr>
              <p14:xfrm>
                <a:off x="4276686" y="358472"/>
                <a:ext cx="190800" cy="2095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B9BE5A8-60D0-4A02-B324-832F969B537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269126" y="350912"/>
                  <a:ext cx="20592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02F8596-B4A6-5FD4-65E8-671B88A205C1}"/>
                    </a:ext>
                  </a:extLst>
                </p14:cNvPr>
                <p14:cNvContentPartPr/>
                <p14:nvPr/>
              </p14:nvContentPartPr>
              <p14:xfrm>
                <a:off x="4462806" y="356672"/>
                <a:ext cx="149400" cy="226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02F8596-B4A6-5FD4-65E8-671B88A205C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455246" y="349112"/>
                  <a:ext cx="164160" cy="2415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111097FA-22EB-360A-4D67-9404C59E5DEE}"/>
              </a:ext>
            </a:extLst>
          </p:cNvPr>
          <p:cNvSpPr txBox="1"/>
          <p:nvPr/>
        </p:nvSpPr>
        <p:spPr>
          <a:xfrm>
            <a:off x="284356" y="849520"/>
            <a:ext cx="216891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마루 부리 중간"/>
              </a:rPr>
              <a:t>ㅈㅈㅈㅈㅈㅈㅈ</a:t>
            </a: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마루 부리 중간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8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70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8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0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1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0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1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1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3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1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4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3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46" name="Screenshot 2024-10-14 alle 22.39.50.png" descr="Screenshot 2024-10-14 alle 22.39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619" y="639271"/>
            <a:ext cx="7325397" cy="525960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89ED9AA-B17C-0BC9-EC54-8357317B4DFF}"/>
                  </a:ext>
                </a:extLst>
              </p14:cNvPr>
              <p14:cNvContentPartPr/>
              <p14:nvPr/>
            </p14:nvContentPartPr>
            <p14:xfrm>
              <a:off x="6504363" y="1998862"/>
              <a:ext cx="2830320" cy="163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89ED9AA-B17C-0BC9-EC54-8357317B4D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96803" y="1991302"/>
                <a:ext cx="2845080" cy="178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EB881ADC-68C6-72FF-D1B4-2D00D3DD65A9}"/>
              </a:ext>
            </a:extLst>
          </p:cNvPr>
          <p:cNvGrpSpPr/>
          <p:nvPr/>
        </p:nvGrpSpPr>
        <p:grpSpPr>
          <a:xfrm>
            <a:off x="7194483" y="195982"/>
            <a:ext cx="943920" cy="687600"/>
            <a:chOff x="7194483" y="195982"/>
            <a:chExt cx="943920" cy="68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DF63C58-6E9C-E8F9-6508-92AF1DC41F92}"/>
                    </a:ext>
                  </a:extLst>
                </p14:cNvPr>
                <p14:cNvContentPartPr/>
                <p14:nvPr/>
              </p14:nvContentPartPr>
              <p14:xfrm>
                <a:off x="7194483" y="390382"/>
                <a:ext cx="877320" cy="493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DF63C58-6E9C-E8F9-6508-92AF1DC41F9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86923" y="382822"/>
                  <a:ext cx="892440" cy="50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C6E94A3-05BD-0747-6A59-3D25F4B08FB8}"/>
                    </a:ext>
                  </a:extLst>
                </p14:cNvPr>
                <p14:cNvContentPartPr/>
                <p14:nvPr/>
              </p14:nvContentPartPr>
              <p14:xfrm>
                <a:off x="7320843" y="319462"/>
                <a:ext cx="248760" cy="1965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C6E94A3-05BD-0747-6A59-3D25F4B08FB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13283" y="311902"/>
                  <a:ext cx="2638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2C10DAF-1A95-948D-F867-A9BAEE7C24B9}"/>
                    </a:ext>
                  </a:extLst>
                </p14:cNvPr>
                <p14:cNvContentPartPr/>
                <p14:nvPr/>
              </p14:nvContentPartPr>
              <p14:xfrm>
                <a:off x="7702803" y="302542"/>
                <a:ext cx="135000" cy="186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2C10DAF-1A95-948D-F867-A9BAEE7C24B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95243" y="294982"/>
                  <a:ext cx="15012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F0FA1B2-1BD0-6F45-C303-F06C008F8F3D}"/>
                    </a:ext>
                  </a:extLst>
                </p14:cNvPr>
                <p14:cNvContentPartPr/>
                <p14:nvPr/>
              </p14:nvContentPartPr>
              <p14:xfrm>
                <a:off x="7979283" y="195982"/>
                <a:ext cx="159120" cy="257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F0FA1B2-1BD0-6F45-C303-F06C008F8F3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971723" y="188422"/>
                  <a:ext cx="174240" cy="27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58A438CE-FD4C-BEA1-32C7-40274DA08A01}"/>
              </a:ext>
            </a:extLst>
          </p:cNvPr>
          <p:cNvGrpSpPr/>
          <p:nvPr/>
        </p:nvGrpSpPr>
        <p:grpSpPr>
          <a:xfrm>
            <a:off x="4664763" y="674062"/>
            <a:ext cx="1569600" cy="1352160"/>
            <a:chOff x="4664763" y="674062"/>
            <a:chExt cx="1569600" cy="135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68FF7CC-FD98-BC34-7A02-1EA4856D7A07}"/>
                    </a:ext>
                  </a:extLst>
                </p14:cNvPr>
                <p14:cNvContentPartPr/>
                <p14:nvPr/>
              </p14:nvContentPartPr>
              <p14:xfrm>
                <a:off x="4684923" y="1896622"/>
                <a:ext cx="1158840" cy="676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68FF7CC-FD98-BC34-7A02-1EA4856D7A0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677363" y="1889062"/>
                  <a:ext cx="11739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AD439086-9127-FE0A-7761-A1F33213421E}"/>
                    </a:ext>
                  </a:extLst>
                </p14:cNvPr>
                <p14:cNvContentPartPr/>
                <p14:nvPr/>
              </p14:nvContentPartPr>
              <p14:xfrm>
                <a:off x="4664763" y="674062"/>
                <a:ext cx="1569600" cy="13521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AD439086-9127-FE0A-7761-A1F33213421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657203" y="666502"/>
                  <a:ext cx="1584720" cy="13672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74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76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5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6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7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6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7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8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9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8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0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9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09" name="Screenshot 2024-10-14 alle 22.41.22.png" descr="Screenshot 2024-10-14 alle 22.41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885" y="285361"/>
            <a:ext cx="8060230" cy="628727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06DE222-FE17-3967-287A-505CE8A7D56D}"/>
                  </a:ext>
                </a:extLst>
              </p14:cNvPr>
              <p14:cNvContentPartPr/>
              <p14:nvPr/>
            </p14:nvContentPartPr>
            <p14:xfrm>
              <a:off x="4349763" y="1345462"/>
              <a:ext cx="865800" cy="522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06DE222-FE17-3967-287A-505CE8A7D5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42203" y="1337902"/>
                <a:ext cx="88092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345B4B8F-EEFD-492E-1B84-3594AF64F6C3}"/>
                  </a:ext>
                </a:extLst>
              </p14:cNvPr>
              <p14:cNvContentPartPr/>
              <p14:nvPr/>
            </p14:nvContentPartPr>
            <p14:xfrm>
              <a:off x="6387363" y="3696622"/>
              <a:ext cx="392040" cy="3420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345B4B8F-EEFD-492E-1B84-3594AF64F6C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79803" y="3689062"/>
                <a:ext cx="40716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957E17CC-288A-825D-C8E6-3D190E2FF9D0}"/>
              </a:ext>
            </a:extLst>
          </p:cNvPr>
          <p:cNvGrpSpPr/>
          <p:nvPr/>
        </p:nvGrpSpPr>
        <p:grpSpPr>
          <a:xfrm>
            <a:off x="7638003" y="984022"/>
            <a:ext cx="1515960" cy="560160"/>
            <a:chOff x="7638003" y="984022"/>
            <a:chExt cx="1515960" cy="56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CF4E0B5-652A-EE7F-5FCB-3A83AFB3501A}"/>
                    </a:ext>
                  </a:extLst>
                </p14:cNvPr>
                <p14:cNvContentPartPr/>
                <p14:nvPr/>
              </p14:nvContentPartPr>
              <p14:xfrm>
                <a:off x="7638003" y="1059262"/>
                <a:ext cx="406800" cy="4708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CF4E0B5-652A-EE7F-5FCB-3A83AFB3501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630443" y="1051702"/>
                  <a:ext cx="42192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CEE679D-D8F1-1057-E00F-815056D2D9F7}"/>
                    </a:ext>
                  </a:extLst>
                </p14:cNvPr>
                <p14:cNvContentPartPr/>
                <p14:nvPr/>
              </p14:nvContentPartPr>
              <p14:xfrm>
                <a:off x="7726203" y="1254742"/>
                <a:ext cx="209520" cy="26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CEE679D-D8F1-1057-E00F-815056D2D9F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718643" y="1247182"/>
                  <a:ext cx="2246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57BB44A-DDB1-1347-FD42-9632E4161306}"/>
                    </a:ext>
                  </a:extLst>
                </p14:cNvPr>
                <p14:cNvContentPartPr/>
                <p14:nvPr/>
              </p14:nvContentPartPr>
              <p14:xfrm>
                <a:off x="8054523" y="1142062"/>
                <a:ext cx="248400" cy="2790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57BB44A-DDB1-1347-FD42-9632E416130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046963" y="1134502"/>
                  <a:ext cx="26352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38CFBBD-4592-2473-B7A1-8B3D1327185E}"/>
                    </a:ext>
                  </a:extLst>
                </p14:cNvPr>
                <p14:cNvContentPartPr/>
                <p14:nvPr/>
              </p14:nvContentPartPr>
              <p14:xfrm>
                <a:off x="8360163" y="1178422"/>
                <a:ext cx="225720" cy="3204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38CFBBD-4592-2473-B7A1-8B3D1327185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352603" y="1170862"/>
                  <a:ext cx="24084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E484DF6-8B52-F7B6-E985-D32E253EBD15}"/>
                    </a:ext>
                  </a:extLst>
                </p14:cNvPr>
                <p14:cNvContentPartPr/>
                <p14:nvPr/>
              </p14:nvContentPartPr>
              <p14:xfrm>
                <a:off x="8748963" y="984022"/>
                <a:ext cx="65160" cy="4849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E484DF6-8B52-F7B6-E985-D32E253EBD1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741403" y="976462"/>
                  <a:ext cx="8028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447AB07-213E-F71D-0D86-509724F342DF}"/>
                    </a:ext>
                  </a:extLst>
                </p14:cNvPr>
                <p14:cNvContentPartPr/>
                <p14:nvPr/>
              </p14:nvContentPartPr>
              <p14:xfrm>
                <a:off x="8763723" y="1305502"/>
                <a:ext cx="133560" cy="262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447AB07-213E-F71D-0D86-509724F342D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756163" y="1297942"/>
                  <a:ext cx="1486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EBEA6FA-4714-1081-F8B9-8EBA60DCA8F2}"/>
                    </a:ext>
                  </a:extLst>
                </p14:cNvPr>
                <p14:cNvContentPartPr/>
                <p14:nvPr/>
              </p14:nvContentPartPr>
              <p14:xfrm>
                <a:off x="9098883" y="1215862"/>
                <a:ext cx="55080" cy="328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EBEA6FA-4714-1081-F8B9-8EBA60DCA8F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091323" y="1208302"/>
                  <a:ext cx="70200" cy="34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0FBE88BB-4DA0-7093-3B21-5BA9B0780BA7}"/>
              </a:ext>
            </a:extLst>
          </p:cNvPr>
          <p:cNvGrpSpPr/>
          <p:nvPr/>
        </p:nvGrpSpPr>
        <p:grpSpPr>
          <a:xfrm>
            <a:off x="690175" y="2829005"/>
            <a:ext cx="1810440" cy="502920"/>
            <a:chOff x="690175" y="2829005"/>
            <a:chExt cx="1810440" cy="50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04F249E-D691-2402-2B3F-2BC771D51539}"/>
                    </a:ext>
                  </a:extLst>
                </p14:cNvPr>
                <p14:cNvContentPartPr/>
                <p14:nvPr/>
              </p14:nvContentPartPr>
              <p14:xfrm>
                <a:off x="690175" y="2829005"/>
                <a:ext cx="520560" cy="5029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04F249E-D691-2402-2B3F-2BC771D5153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2615" y="2821445"/>
                  <a:ext cx="53568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EA8BEA7-50CB-97A0-4679-93F7FEAA9EA8}"/>
                    </a:ext>
                  </a:extLst>
                </p14:cNvPr>
                <p14:cNvContentPartPr/>
                <p14:nvPr/>
              </p14:nvContentPartPr>
              <p14:xfrm>
                <a:off x="1660375" y="2915765"/>
                <a:ext cx="183960" cy="295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EA8BEA7-50CB-97A0-4679-93F7FEAA9EA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652815" y="2908205"/>
                  <a:ext cx="1990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B7714C4-3012-BA60-A19C-2302DEF30190}"/>
                    </a:ext>
                  </a:extLst>
                </p14:cNvPr>
                <p14:cNvContentPartPr/>
                <p14:nvPr/>
              </p14:nvContentPartPr>
              <p14:xfrm>
                <a:off x="1661455" y="3095405"/>
                <a:ext cx="263160" cy="392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B7714C4-3012-BA60-A19C-2302DEF3019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653895" y="3087845"/>
                  <a:ext cx="2782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7E73ABD3-36E8-7167-531D-62A9EAEEC520}"/>
                    </a:ext>
                  </a:extLst>
                </p14:cNvPr>
                <p14:cNvContentPartPr/>
                <p14:nvPr/>
              </p14:nvContentPartPr>
              <p14:xfrm>
                <a:off x="2121535" y="2847725"/>
                <a:ext cx="379080" cy="3261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7E73ABD3-36E8-7167-531D-62A9EAEEC52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13975" y="2840165"/>
                  <a:ext cx="394200" cy="34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7F7FAB30-7110-F10E-90BF-F630471747BD}"/>
              </a:ext>
            </a:extLst>
          </p:cNvPr>
          <p:cNvGrpSpPr/>
          <p:nvPr/>
        </p:nvGrpSpPr>
        <p:grpSpPr>
          <a:xfrm>
            <a:off x="731935" y="3830885"/>
            <a:ext cx="1549800" cy="577080"/>
            <a:chOff x="731935" y="3830885"/>
            <a:chExt cx="1549800" cy="57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7CBAE5F-BAC3-BA6B-A794-DD0757A1AD90}"/>
                    </a:ext>
                  </a:extLst>
                </p14:cNvPr>
                <p14:cNvContentPartPr/>
                <p14:nvPr/>
              </p14:nvContentPartPr>
              <p14:xfrm>
                <a:off x="731935" y="3871565"/>
                <a:ext cx="499320" cy="5364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7CBAE5F-BAC3-BA6B-A794-DD0757A1AD9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24375" y="3864005"/>
                  <a:ext cx="514440" cy="55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1E6B965-48EE-2F05-141E-522E29B02383}"/>
                    </a:ext>
                  </a:extLst>
                </p14:cNvPr>
                <p14:cNvContentPartPr/>
                <p14:nvPr/>
              </p14:nvContentPartPr>
              <p14:xfrm>
                <a:off x="778015" y="4152005"/>
                <a:ext cx="454320" cy="259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1E6B965-48EE-2F05-141E-522E29B0238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70455" y="4144445"/>
                  <a:ext cx="4694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1374A5B-555A-63B9-25B9-5F547A482512}"/>
                    </a:ext>
                  </a:extLst>
                </p14:cNvPr>
                <p14:cNvContentPartPr/>
                <p14:nvPr/>
              </p14:nvContentPartPr>
              <p14:xfrm>
                <a:off x="1532935" y="3909365"/>
                <a:ext cx="249480" cy="392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1374A5B-555A-63B9-25B9-5F547A48251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525375" y="3901805"/>
                  <a:ext cx="2646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810FC749-688F-3385-D034-A9DE653BE64B}"/>
                    </a:ext>
                  </a:extLst>
                </p14:cNvPr>
                <p14:cNvContentPartPr/>
                <p14:nvPr/>
              </p14:nvContentPartPr>
              <p14:xfrm>
                <a:off x="1567135" y="4096925"/>
                <a:ext cx="274320" cy="640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810FC749-688F-3385-D034-A9DE653BE64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59575" y="4089365"/>
                  <a:ext cx="2890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14EF7C9-AC2C-DAF6-3343-F3EFFDC98E94}"/>
                    </a:ext>
                  </a:extLst>
                </p14:cNvPr>
                <p14:cNvContentPartPr/>
                <p14:nvPr/>
              </p14:nvContentPartPr>
              <p14:xfrm>
                <a:off x="2021095" y="3830885"/>
                <a:ext cx="11520" cy="3488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14EF7C9-AC2C-DAF6-3343-F3EFFDC98E9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13535" y="3823325"/>
                  <a:ext cx="2664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D07DD97-4D26-3A73-7553-44F6BBB60875}"/>
                    </a:ext>
                  </a:extLst>
                </p14:cNvPr>
                <p14:cNvContentPartPr/>
                <p14:nvPr/>
              </p14:nvContentPartPr>
              <p14:xfrm>
                <a:off x="2040535" y="4005125"/>
                <a:ext cx="162720" cy="1296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D07DD97-4D26-3A73-7553-44F6BBB6087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032975" y="3997565"/>
                  <a:ext cx="1778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542226E-656D-528F-B4A5-AEF8BB532D9B}"/>
                    </a:ext>
                  </a:extLst>
                </p14:cNvPr>
                <p14:cNvContentPartPr/>
                <p14:nvPr/>
              </p14:nvContentPartPr>
              <p14:xfrm>
                <a:off x="2016055" y="3845645"/>
                <a:ext cx="265680" cy="1605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542226E-656D-528F-B4A5-AEF8BB532D9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008495" y="3838085"/>
                  <a:ext cx="280800" cy="175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1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2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1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2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84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2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84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84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5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4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7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5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72" name="Screenshot 2024-10-14 alle 22.41.38.png" descr="Screenshot 2024-10-14 alle 22.41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881" y="875263"/>
            <a:ext cx="8920238" cy="485619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C2A3074A-06A7-B41C-0EEE-958B45175E9A}"/>
              </a:ext>
            </a:extLst>
          </p:cNvPr>
          <p:cNvGrpSpPr/>
          <p:nvPr/>
        </p:nvGrpSpPr>
        <p:grpSpPr>
          <a:xfrm>
            <a:off x="3348927" y="390343"/>
            <a:ext cx="615240" cy="261000"/>
            <a:chOff x="3348927" y="390343"/>
            <a:chExt cx="61524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92BE83F-78A5-059C-1EC4-F042A4A372F7}"/>
                    </a:ext>
                  </a:extLst>
                </p14:cNvPr>
                <p14:cNvContentPartPr/>
                <p14:nvPr/>
              </p14:nvContentPartPr>
              <p14:xfrm>
                <a:off x="3348927" y="390343"/>
                <a:ext cx="190440" cy="261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92BE83F-78A5-059C-1EC4-F042A4A372F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41367" y="382783"/>
                  <a:ext cx="2055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055BB9D-261C-97E9-98E2-2174FDD0DA4C}"/>
                    </a:ext>
                  </a:extLst>
                </p14:cNvPr>
                <p14:cNvContentPartPr/>
                <p14:nvPr/>
              </p14:nvContentPartPr>
              <p14:xfrm>
                <a:off x="3730167" y="478903"/>
                <a:ext cx="234000" cy="163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055BB9D-261C-97E9-98E2-2174FDD0DA4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722607" y="471343"/>
                  <a:ext cx="249120" cy="17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4DCFC50E-0BBD-6C01-0D35-B6A268A25131}"/>
              </a:ext>
            </a:extLst>
          </p:cNvPr>
          <p:cNvGrpSpPr/>
          <p:nvPr/>
        </p:nvGrpSpPr>
        <p:grpSpPr>
          <a:xfrm>
            <a:off x="520047" y="143743"/>
            <a:ext cx="2549520" cy="1404360"/>
            <a:chOff x="520047" y="143743"/>
            <a:chExt cx="2549520" cy="140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AA7C45D-AF8F-337C-3C64-7E3923E8937F}"/>
                    </a:ext>
                  </a:extLst>
                </p14:cNvPr>
                <p14:cNvContentPartPr/>
                <p14:nvPr/>
              </p14:nvContentPartPr>
              <p14:xfrm>
                <a:off x="611847" y="207103"/>
                <a:ext cx="270360" cy="4442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AA7C45D-AF8F-337C-3C64-7E3923E893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4287" y="199543"/>
                  <a:ext cx="28548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DC9EF26-AF16-B3BC-79F5-EE45A4DCEED9}"/>
                    </a:ext>
                  </a:extLst>
                </p14:cNvPr>
                <p14:cNvContentPartPr/>
                <p14:nvPr/>
              </p14:nvContentPartPr>
              <p14:xfrm>
                <a:off x="949167" y="249583"/>
                <a:ext cx="267840" cy="313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DC9EF26-AF16-B3BC-79F5-EE45A4DCEED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41607" y="242023"/>
                  <a:ext cx="28260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3BAEAFD-60DA-8723-3535-7D0180703761}"/>
                    </a:ext>
                  </a:extLst>
                </p14:cNvPr>
                <p14:cNvContentPartPr/>
                <p14:nvPr/>
              </p14:nvContentPartPr>
              <p14:xfrm>
                <a:off x="1073007" y="377383"/>
                <a:ext cx="228960" cy="102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3BAEAFD-60DA-8723-3535-7D018070376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65447" y="369823"/>
                  <a:ext cx="2440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EF80CAA-CCE5-9A39-C358-70A5FDF24A3B}"/>
                    </a:ext>
                  </a:extLst>
                </p14:cNvPr>
                <p14:cNvContentPartPr/>
                <p14:nvPr/>
              </p14:nvContentPartPr>
              <p14:xfrm>
                <a:off x="1581687" y="143743"/>
                <a:ext cx="351720" cy="513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EF80CAA-CCE5-9A39-C358-70A5FDF24A3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574127" y="136183"/>
                  <a:ext cx="366840" cy="52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2C94ACF-6F1E-47B2-22F7-181A2D8F5CA1}"/>
                    </a:ext>
                  </a:extLst>
                </p14:cNvPr>
                <p14:cNvContentPartPr/>
                <p14:nvPr/>
              </p14:nvContentPartPr>
              <p14:xfrm>
                <a:off x="2080287" y="294943"/>
                <a:ext cx="197640" cy="2678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2C94ACF-6F1E-47B2-22F7-181A2D8F5CA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72727" y="287383"/>
                  <a:ext cx="2127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B4493EF-1B58-2E46-09D3-6108DA32050F}"/>
                    </a:ext>
                  </a:extLst>
                </p14:cNvPr>
                <p14:cNvContentPartPr/>
                <p14:nvPr/>
              </p14:nvContentPartPr>
              <p14:xfrm>
                <a:off x="2360007" y="376303"/>
                <a:ext cx="209520" cy="181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B4493EF-1B58-2E46-09D3-6108DA32050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352807" y="369103"/>
                  <a:ext cx="2246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5BF8A41-364A-635A-B651-CFB535F28917}"/>
                    </a:ext>
                  </a:extLst>
                </p14:cNvPr>
                <p14:cNvContentPartPr/>
                <p14:nvPr/>
              </p14:nvContentPartPr>
              <p14:xfrm>
                <a:off x="2757807" y="216823"/>
                <a:ext cx="311760" cy="601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5BF8A41-364A-635A-B651-CFB535F2891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750247" y="209263"/>
                  <a:ext cx="326880" cy="61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1414FD1-E1B1-7C7E-57ED-010F8EE21AB2}"/>
                    </a:ext>
                  </a:extLst>
                </p14:cNvPr>
                <p14:cNvContentPartPr/>
                <p14:nvPr/>
              </p14:nvContentPartPr>
              <p14:xfrm>
                <a:off x="520047" y="1152823"/>
                <a:ext cx="324720" cy="379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1414FD1-E1B1-7C7E-57ED-010F8EE21AB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2487" y="1145263"/>
                  <a:ext cx="33984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F1C22DC-F9E4-60B8-E349-76ACA0E99FC3}"/>
                    </a:ext>
                  </a:extLst>
                </p14:cNvPr>
                <p14:cNvContentPartPr/>
                <p14:nvPr/>
              </p14:nvContentPartPr>
              <p14:xfrm>
                <a:off x="850887" y="1259383"/>
                <a:ext cx="250200" cy="287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F1C22DC-F9E4-60B8-E349-76ACA0E99FC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43327" y="1251823"/>
                  <a:ext cx="2649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C965C61-98B3-6E0F-D07F-FA311BE2DDB2}"/>
                    </a:ext>
                  </a:extLst>
                </p14:cNvPr>
                <p14:cNvContentPartPr/>
                <p14:nvPr/>
              </p14:nvContentPartPr>
              <p14:xfrm>
                <a:off x="1319967" y="958063"/>
                <a:ext cx="279720" cy="5900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C965C61-98B3-6E0F-D07F-FA311BE2DDB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12407" y="950503"/>
                  <a:ext cx="294840" cy="60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6FE85F7-1251-5FE6-7673-36669E8FB3CE}"/>
                    </a:ext>
                  </a:extLst>
                </p14:cNvPr>
                <p14:cNvContentPartPr/>
                <p14:nvPr/>
              </p14:nvContentPartPr>
              <p14:xfrm>
                <a:off x="1639287" y="1133743"/>
                <a:ext cx="233280" cy="3348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6FE85F7-1251-5FE6-7673-36669E8FB3C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31727" y="1126183"/>
                  <a:ext cx="24804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364D8C1-FE50-4FBE-82EA-6AA501C42B1C}"/>
                    </a:ext>
                  </a:extLst>
                </p14:cNvPr>
                <p14:cNvContentPartPr/>
                <p14:nvPr/>
              </p14:nvContentPartPr>
              <p14:xfrm>
                <a:off x="2009007" y="1151383"/>
                <a:ext cx="86760" cy="3517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364D8C1-FE50-4FBE-82EA-6AA501C42B1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001447" y="1143823"/>
                  <a:ext cx="101880" cy="36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E2FDBF79-266E-2922-284F-6F32FBFBD125}"/>
              </a:ext>
            </a:extLst>
          </p:cNvPr>
          <p:cNvGrpSpPr/>
          <p:nvPr/>
        </p:nvGrpSpPr>
        <p:grpSpPr>
          <a:xfrm>
            <a:off x="5718087" y="276943"/>
            <a:ext cx="425160" cy="351360"/>
            <a:chOff x="5718087" y="276943"/>
            <a:chExt cx="425160" cy="35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D8A94D1-A6CF-F109-DC35-D4BA8572BF8D}"/>
                    </a:ext>
                  </a:extLst>
                </p14:cNvPr>
                <p14:cNvContentPartPr/>
                <p14:nvPr/>
              </p14:nvContentPartPr>
              <p14:xfrm>
                <a:off x="5718087" y="276943"/>
                <a:ext cx="425160" cy="3513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D8A94D1-A6CF-F109-DC35-D4BA8572BF8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710527" y="269383"/>
                  <a:ext cx="44028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EBA92CD-851F-28DA-BAF6-CCE1CA45C17B}"/>
                    </a:ext>
                  </a:extLst>
                </p14:cNvPr>
                <p14:cNvContentPartPr/>
                <p14:nvPr/>
              </p14:nvContentPartPr>
              <p14:xfrm>
                <a:off x="5907447" y="482143"/>
                <a:ext cx="206640" cy="46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EBA92CD-851F-28DA-BAF6-CCE1CA45C17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899887" y="474583"/>
                  <a:ext cx="22176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431AADD5-D32E-2CBA-0BDF-69C27630AAE7}"/>
              </a:ext>
            </a:extLst>
          </p:cNvPr>
          <p:cNvGrpSpPr/>
          <p:nvPr/>
        </p:nvGrpSpPr>
        <p:grpSpPr>
          <a:xfrm>
            <a:off x="6711687" y="164983"/>
            <a:ext cx="798120" cy="524880"/>
            <a:chOff x="6711687" y="164983"/>
            <a:chExt cx="798120" cy="52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EC2AD63-5EA3-D039-D134-A082F7138986}"/>
                    </a:ext>
                  </a:extLst>
                </p14:cNvPr>
                <p14:cNvContentPartPr/>
                <p14:nvPr/>
              </p14:nvContentPartPr>
              <p14:xfrm>
                <a:off x="6711687" y="175783"/>
                <a:ext cx="333360" cy="4705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EEC2AD63-5EA3-D039-D134-A082F713898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704127" y="168223"/>
                  <a:ext cx="34848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0508F60-D1C4-E690-3FBB-0F6542D86C41}"/>
                    </a:ext>
                  </a:extLst>
                </p14:cNvPr>
                <p14:cNvContentPartPr/>
                <p14:nvPr/>
              </p14:nvContentPartPr>
              <p14:xfrm>
                <a:off x="7072047" y="347863"/>
                <a:ext cx="10440" cy="2498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0508F60-D1C4-E690-3FBB-0F6542D86C4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64487" y="340303"/>
                  <a:ext cx="2556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F3A05EE-DCE9-77C7-5081-F23C392EDDA9}"/>
                    </a:ext>
                  </a:extLst>
                </p14:cNvPr>
                <p14:cNvContentPartPr/>
                <p14:nvPr/>
              </p14:nvContentPartPr>
              <p14:xfrm>
                <a:off x="7103727" y="456943"/>
                <a:ext cx="124560" cy="702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F3A05EE-DCE9-77C7-5081-F23C392EDDA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96167" y="449383"/>
                  <a:ext cx="1393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76B08B4-631A-7926-8247-BEB79F51A17C}"/>
                    </a:ext>
                  </a:extLst>
                </p14:cNvPr>
                <p14:cNvContentPartPr/>
                <p14:nvPr/>
              </p14:nvContentPartPr>
              <p14:xfrm>
                <a:off x="7098687" y="381703"/>
                <a:ext cx="189360" cy="80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76B08B4-631A-7926-8247-BEB79F51A17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091127" y="374143"/>
                  <a:ext cx="2044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664760B-BA45-938D-D75A-603723143661}"/>
                    </a:ext>
                  </a:extLst>
                </p14:cNvPr>
                <p14:cNvContentPartPr/>
                <p14:nvPr/>
              </p14:nvContentPartPr>
              <p14:xfrm>
                <a:off x="7424847" y="164983"/>
                <a:ext cx="84960" cy="5248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664760B-BA45-938D-D75A-60372314366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417287" y="157423"/>
                  <a:ext cx="100080" cy="54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C365AE46-C417-7D9F-53D2-BA95379D03CF}"/>
              </a:ext>
            </a:extLst>
          </p:cNvPr>
          <p:cNvGrpSpPr/>
          <p:nvPr/>
        </p:nvGrpSpPr>
        <p:grpSpPr>
          <a:xfrm>
            <a:off x="2675007" y="968863"/>
            <a:ext cx="259560" cy="335520"/>
            <a:chOff x="2675007" y="968863"/>
            <a:chExt cx="259560" cy="33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6CAFBFE-FF9B-FFA4-F6E8-E79BF78202E3}"/>
                    </a:ext>
                  </a:extLst>
                </p14:cNvPr>
                <p14:cNvContentPartPr/>
                <p14:nvPr/>
              </p14:nvContentPartPr>
              <p14:xfrm>
                <a:off x="2814327" y="968863"/>
                <a:ext cx="3240" cy="122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6CAFBFE-FF9B-FFA4-F6E8-E79BF78202E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06767" y="961303"/>
                  <a:ext cx="183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9B747A8-986F-C1CC-0290-0A97D8435D37}"/>
                    </a:ext>
                  </a:extLst>
                </p14:cNvPr>
                <p14:cNvContentPartPr/>
                <p14:nvPr/>
              </p14:nvContentPartPr>
              <p14:xfrm>
                <a:off x="2675007" y="1100983"/>
                <a:ext cx="259560" cy="21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9B747A8-986F-C1CC-0290-0A97D8435D3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667447" y="1093423"/>
                  <a:ext cx="2746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11906CD-D640-CFD3-ABB9-2A8E18556591}"/>
                    </a:ext>
                  </a:extLst>
                </p14:cNvPr>
                <p14:cNvContentPartPr/>
                <p14:nvPr/>
              </p14:nvContentPartPr>
              <p14:xfrm>
                <a:off x="2727927" y="1128343"/>
                <a:ext cx="92880" cy="161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11906CD-D640-CFD3-ABB9-2A8E1855659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720367" y="1120783"/>
                  <a:ext cx="1080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94DEC71-298E-902E-138B-13DAE554DD99}"/>
                    </a:ext>
                  </a:extLst>
                </p14:cNvPr>
                <p14:cNvContentPartPr/>
                <p14:nvPr/>
              </p14:nvContentPartPr>
              <p14:xfrm>
                <a:off x="2828367" y="1126183"/>
                <a:ext cx="84600" cy="178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94DEC71-298E-902E-138B-13DAE554DD9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820807" y="1118983"/>
                  <a:ext cx="99720" cy="192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826184AC-254B-EE1C-926C-D0D2555B2C50}"/>
              </a:ext>
            </a:extLst>
          </p:cNvPr>
          <p:cNvGrpSpPr/>
          <p:nvPr/>
        </p:nvGrpSpPr>
        <p:grpSpPr>
          <a:xfrm>
            <a:off x="777960" y="394920"/>
            <a:ext cx="560520" cy="474120"/>
            <a:chOff x="777960" y="394920"/>
            <a:chExt cx="560520" cy="47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24C4477-9D0E-D844-87B2-585C66DEAECC}"/>
                    </a:ext>
                  </a:extLst>
                </p14:cNvPr>
                <p14:cNvContentPartPr/>
                <p14:nvPr/>
              </p14:nvContentPartPr>
              <p14:xfrm>
                <a:off x="957960" y="773640"/>
                <a:ext cx="5760" cy="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24C4477-9D0E-D844-87B2-585C66DEAEC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50400" y="766080"/>
                  <a:ext cx="208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252CB09-3516-1B92-8DC1-33070C5D0753}"/>
                    </a:ext>
                  </a:extLst>
                </p14:cNvPr>
                <p14:cNvContentPartPr/>
                <p14:nvPr/>
              </p14:nvContentPartPr>
              <p14:xfrm>
                <a:off x="777960" y="394920"/>
                <a:ext cx="273600" cy="4741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252CB09-3516-1B92-8DC1-33070C5D075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70400" y="387360"/>
                  <a:ext cx="28872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B8CF9D4-4D9E-457E-3CBB-38B29648E7CE}"/>
                    </a:ext>
                  </a:extLst>
                </p14:cNvPr>
                <p14:cNvContentPartPr/>
                <p14:nvPr/>
              </p14:nvContentPartPr>
              <p14:xfrm>
                <a:off x="1069200" y="418320"/>
                <a:ext cx="269280" cy="4129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B8CF9D4-4D9E-457E-3CBB-38B29648E7C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61640" y="410760"/>
                  <a:ext cx="284040" cy="42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30DCA18-1C70-7816-B077-F9B1EB436944}"/>
                  </a:ext>
                </a:extLst>
              </p14:cNvPr>
              <p14:cNvContentPartPr/>
              <p14:nvPr/>
            </p14:nvContentPartPr>
            <p14:xfrm>
              <a:off x="1782360" y="515880"/>
              <a:ext cx="193320" cy="133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30DCA18-1C70-7816-B077-F9B1EB43694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74800" y="508320"/>
                <a:ext cx="20844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ADD4A161-D15E-7F63-6507-68EAA7A3844D}"/>
                  </a:ext>
                </a:extLst>
              </p14:cNvPr>
              <p14:cNvContentPartPr/>
              <p14:nvPr/>
            </p14:nvContentPartPr>
            <p14:xfrm>
              <a:off x="1742760" y="730440"/>
              <a:ext cx="270000" cy="1980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ADD4A161-D15E-7F63-6507-68EAA7A3844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35200" y="722880"/>
                <a:ext cx="284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47BB0750-BBDA-B194-F5BD-AA21BE17A7E1}"/>
                  </a:ext>
                </a:extLst>
              </p14:cNvPr>
              <p14:cNvContentPartPr/>
              <p14:nvPr/>
            </p14:nvContentPartPr>
            <p14:xfrm>
              <a:off x="2760120" y="473400"/>
              <a:ext cx="386280" cy="3294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47BB0750-BBDA-B194-F5BD-AA21BE17A7E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52560" y="465840"/>
                <a:ext cx="401040" cy="34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C96232CE-F3A5-20F5-B5F9-884309201594}"/>
              </a:ext>
            </a:extLst>
          </p:cNvPr>
          <p:cNvGrpSpPr/>
          <p:nvPr/>
        </p:nvGrpSpPr>
        <p:grpSpPr>
          <a:xfrm>
            <a:off x="780480" y="1560600"/>
            <a:ext cx="637200" cy="467280"/>
            <a:chOff x="780480" y="1560600"/>
            <a:chExt cx="637200" cy="46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1822AA7-6C58-5B0A-2A67-6B408936DF0D}"/>
                    </a:ext>
                  </a:extLst>
                </p14:cNvPr>
                <p14:cNvContentPartPr/>
                <p14:nvPr/>
              </p14:nvContentPartPr>
              <p14:xfrm>
                <a:off x="780480" y="1560600"/>
                <a:ext cx="283680" cy="467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1822AA7-6C58-5B0A-2A67-6B408936DF0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72920" y="1553040"/>
                  <a:ext cx="29880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E962A011-9944-6A8E-3B07-E74B20AD4A05}"/>
                    </a:ext>
                  </a:extLst>
                </p14:cNvPr>
                <p14:cNvContentPartPr/>
                <p14:nvPr/>
              </p14:nvContentPartPr>
              <p14:xfrm>
                <a:off x="1072800" y="1581480"/>
                <a:ext cx="273240" cy="401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E962A011-9944-6A8E-3B07-E74B20AD4A0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65240" y="1573920"/>
                  <a:ext cx="28836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CBDE6A4-A112-C50B-417E-C17BD0AAD8F9}"/>
                    </a:ext>
                  </a:extLst>
                </p14:cNvPr>
                <p14:cNvContentPartPr/>
                <p14:nvPr/>
              </p14:nvContentPartPr>
              <p14:xfrm>
                <a:off x="824040" y="1565640"/>
                <a:ext cx="593640" cy="190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CBDE6A4-A112-C50B-417E-C17BD0AAD8F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16480" y="1558080"/>
                  <a:ext cx="60876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49339BE6-D82F-484D-6650-B62F1CE55710}"/>
              </a:ext>
            </a:extLst>
          </p:cNvPr>
          <p:cNvGrpSpPr/>
          <p:nvPr/>
        </p:nvGrpSpPr>
        <p:grpSpPr>
          <a:xfrm>
            <a:off x="1894320" y="1585080"/>
            <a:ext cx="242280" cy="213480"/>
            <a:chOff x="1894320" y="1585080"/>
            <a:chExt cx="242280" cy="21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8C68BEE-48ED-BB74-1DD1-F8992BB09E84}"/>
                    </a:ext>
                  </a:extLst>
                </p14:cNvPr>
                <p14:cNvContentPartPr/>
                <p14:nvPr/>
              </p14:nvContentPartPr>
              <p14:xfrm>
                <a:off x="1894320" y="1585080"/>
                <a:ext cx="240480" cy="30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8C68BEE-48ED-BB74-1DD1-F8992BB09E8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886760" y="1577880"/>
                  <a:ext cx="2556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E78633D-A089-C5D9-A82D-9BAD4E6B4DA1}"/>
                    </a:ext>
                  </a:extLst>
                </p14:cNvPr>
                <p14:cNvContentPartPr/>
                <p14:nvPr/>
              </p14:nvContentPartPr>
              <p14:xfrm>
                <a:off x="1933560" y="1746000"/>
                <a:ext cx="203040" cy="525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E78633D-A089-C5D9-A82D-9BAD4E6B4DA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926000" y="1738440"/>
                  <a:ext cx="218160" cy="6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E1174299-B653-D518-6B38-3D60881A8F6B}"/>
                  </a:ext>
                </a:extLst>
              </p14:cNvPr>
              <p14:cNvContentPartPr/>
              <p14:nvPr/>
            </p14:nvContentPartPr>
            <p14:xfrm>
              <a:off x="2926440" y="1488960"/>
              <a:ext cx="240480" cy="35028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E1174299-B653-D518-6B38-3D60881A8F6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918880" y="1481400"/>
                <a:ext cx="255600" cy="36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0BD7EDA0-1ADC-6027-277D-E05773ACB901}"/>
              </a:ext>
            </a:extLst>
          </p:cNvPr>
          <p:cNvGrpSpPr/>
          <p:nvPr/>
        </p:nvGrpSpPr>
        <p:grpSpPr>
          <a:xfrm>
            <a:off x="559800" y="2649600"/>
            <a:ext cx="767160" cy="535680"/>
            <a:chOff x="559800" y="2649600"/>
            <a:chExt cx="767160" cy="53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9FF0534-700F-D372-2043-4D0744362E64}"/>
                    </a:ext>
                  </a:extLst>
                </p14:cNvPr>
                <p14:cNvContentPartPr/>
                <p14:nvPr/>
              </p14:nvContentPartPr>
              <p14:xfrm>
                <a:off x="559800" y="2810520"/>
                <a:ext cx="767160" cy="417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9FF0534-700F-D372-2043-4D0744362E6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52240" y="2802960"/>
                  <a:ext cx="7819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C98B753-E908-203E-68E4-56AAA97B9148}"/>
                    </a:ext>
                  </a:extLst>
                </p14:cNvPr>
                <p14:cNvContentPartPr/>
                <p14:nvPr/>
              </p14:nvContentPartPr>
              <p14:xfrm>
                <a:off x="704520" y="2832840"/>
                <a:ext cx="237240" cy="3524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EC98B753-E908-203E-68E4-56AAA97B914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96960" y="2825280"/>
                  <a:ext cx="25236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81DCC17-1E70-3114-F76E-3351122319A0}"/>
                    </a:ext>
                  </a:extLst>
                </p14:cNvPr>
                <p14:cNvContentPartPr/>
                <p14:nvPr/>
              </p14:nvContentPartPr>
              <p14:xfrm>
                <a:off x="943200" y="2833560"/>
                <a:ext cx="237960" cy="303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81DCC17-1E70-3114-F76E-3351122319A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35640" y="2826000"/>
                  <a:ext cx="2527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F4EA8FB-6B40-EAA2-3B2B-63A091BC1A17}"/>
                    </a:ext>
                  </a:extLst>
                </p14:cNvPr>
                <p14:cNvContentPartPr/>
                <p14:nvPr/>
              </p14:nvContentPartPr>
              <p14:xfrm>
                <a:off x="948240" y="2649600"/>
                <a:ext cx="37440" cy="158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F4EA8FB-6B40-EAA2-3B2B-63A091BC1A1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40680" y="2642040"/>
                  <a:ext cx="52200" cy="17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6BA85917-77FB-81FF-63F4-A7D0311C22CC}"/>
              </a:ext>
            </a:extLst>
          </p:cNvPr>
          <p:cNvGrpSpPr/>
          <p:nvPr/>
        </p:nvGrpSpPr>
        <p:grpSpPr>
          <a:xfrm>
            <a:off x="1803960" y="2856240"/>
            <a:ext cx="234360" cy="169920"/>
            <a:chOff x="1803960" y="2856240"/>
            <a:chExt cx="234360" cy="16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AE001B0-E098-4405-4D02-7C0685866EB2}"/>
                    </a:ext>
                  </a:extLst>
                </p14:cNvPr>
                <p14:cNvContentPartPr/>
                <p14:nvPr/>
              </p14:nvContentPartPr>
              <p14:xfrm>
                <a:off x="1803960" y="2856240"/>
                <a:ext cx="196560" cy="9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AE001B0-E098-4405-4D02-7C0685866EB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796400" y="2848680"/>
                  <a:ext cx="2116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5E6DE04-E5C9-0A1B-24B9-D0238D12BD2E}"/>
                    </a:ext>
                  </a:extLst>
                </p14:cNvPr>
                <p14:cNvContentPartPr/>
                <p14:nvPr/>
              </p14:nvContentPartPr>
              <p14:xfrm>
                <a:off x="1803960" y="2975760"/>
                <a:ext cx="234360" cy="50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5E6DE04-E5C9-0A1B-24B9-D0238D12BD2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796400" y="2968200"/>
                  <a:ext cx="24948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333DBE42-CFA5-2018-3734-72E75FCEDB29}"/>
              </a:ext>
            </a:extLst>
          </p:cNvPr>
          <p:cNvGrpSpPr/>
          <p:nvPr/>
        </p:nvGrpSpPr>
        <p:grpSpPr>
          <a:xfrm>
            <a:off x="2588040" y="2777760"/>
            <a:ext cx="458640" cy="375840"/>
            <a:chOff x="2588040" y="2777760"/>
            <a:chExt cx="458640" cy="37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C26BFFE-FC97-6CBD-9B9D-E4596E6385CC}"/>
                    </a:ext>
                  </a:extLst>
                </p14:cNvPr>
                <p14:cNvContentPartPr/>
                <p14:nvPr/>
              </p14:nvContentPartPr>
              <p14:xfrm>
                <a:off x="2588040" y="2777760"/>
                <a:ext cx="205920" cy="2887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C26BFFE-FC97-6CBD-9B9D-E4596E6385C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580480" y="2770200"/>
                  <a:ext cx="2206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B8797D3-60F3-58A9-9A80-73848BBCA1B0}"/>
                    </a:ext>
                  </a:extLst>
                </p14:cNvPr>
                <p14:cNvContentPartPr/>
                <p14:nvPr/>
              </p14:nvContentPartPr>
              <p14:xfrm>
                <a:off x="2881800" y="2826000"/>
                <a:ext cx="11520" cy="240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B8797D3-60F3-58A9-9A80-73848BBCA1B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874240" y="2818800"/>
                  <a:ext cx="266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67A856A-6E18-4C3B-2B65-8899203E94F7}"/>
                    </a:ext>
                  </a:extLst>
                </p14:cNvPr>
                <p14:cNvContentPartPr/>
                <p14:nvPr/>
              </p14:nvContentPartPr>
              <p14:xfrm>
                <a:off x="2870640" y="2927160"/>
                <a:ext cx="123480" cy="60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67A856A-6E18-4C3B-2B65-8899203E94F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863080" y="2919600"/>
                  <a:ext cx="1386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971CC9B-C9CA-3EF5-B41E-152082A6D168}"/>
                    </a:ext>
                  </a:extLst>
                </p14:cNvPr>
                <p14:cNvContentPartPr/>
                <p14:nvPr/>
              </p14:nvContentPartPr>
              <p14:xfrm>
                <a:off x="2987640" y="2814120"/>
                <a:ext cx="59040" cy="339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971CC9B-C9CA-3EF5-B41E-152082A6D16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980080" y="2806560"/>
                  <a:ext cx="73800" cy="35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5AA1F8D7-9945-14EB-7814-334AFBC31548}"/>
              </a:ext>
            </a:extLst>
          </p:cNvPr>
          <p:cNvGrpSpPr/>
          <p:nvPr/>
        </p:nvGrpSpPr>
        <p:grpSpPr>
          <a:xfrm>
            <a:off x="4912200" y="303480"/>
            <a:ext cx="367560" cy="437400"/>
            <a:chOff x="4912200" y="303480"/>
            <a:chExt cx="367560" cy="43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94DB9FF-5371-C235-FEEB-C572D7D2C187}"/>
                    </a:ext>
                  </a:extLst>
                </p14:cNvPr>
                <p14:cNvContentPartPr/>
                <p14:nvPr/>
              </p14:nvContentPartPr>
              <p14:xfrm>
                <a:off x="4912200" y="303480"/>
                <a:ext cx="213480" cy="437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94DB9FF-5371-C235-FEEB-C572D7D2C18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904640" y="295920"/>
                  <a:ext cx="22860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AE4D53D-0A8B-0B41-B64E-95A5EA6297D8}"/>
                    </a:ext>
                  </a:extLst>
                </p14:cNvPr>
                <p14:cNvContentPartPr/>
                <p14:nvPr/>
              </p14:nvContentPartPr>
              <p14:xfrm>
                <a:off x="5036400" y="497520"/>
                <a:ext cx="243360" cy="2084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AE4D53D-0A8B-0B41-B64E-95A5EA6297D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28840" y="490320"/>
                  <a:ext cx="258480" cy="22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0FED903D-0280-4BB1-D541-B37658B35F9C}"/>
              </a:ext>
            </a:extLst>
          </p:cNvPr>
          <p:cNvGrpSpPr/>
          <p:nvPr/>
        </p:nvGrpSpPr>
        <p:grpSpPr>
          <a:xfrm>
            <a:off x="4698000" y="1537560"/>
            <a:ext cx="805320" cy="366840"/>
            <a:chOff x="4698000" y="1537560"/>
            <a:chExt cx="805320" cy="36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5EF2E321-DBF6-DF3E-D3CC-E37DE378399F}"/>
                    </a:ext>
                  </a:extLst>
                </p14:cNvPr>
                <p14:cNvContentPartPr/>
                <p14:nvPr/>
              </p14:nvContentPartPr>
              <p14:xfrm>
                <a:off x="4698000" y="1537560"/>
                <a:ext cx="805320" cy="205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5EF2E321-DBF6-DF3E-D3CC-E37DE378399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690440" y="1530000"/>
                  <a:ext cx="8204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7B16CED5-05A1-0A65-1658-581106A9F647}"/>
                    </a:ext>
                  </a:extLst>
                </p14:cNvPr>
                <p14:cNvContentPartPr/>
                <p14:nvPr/>
              </p14:nvContentPartPr>
              <p14:xfrm>
                <a:off x="4849560" y="1561320"/>
                <a:ext cx="245520" cy="3430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7B16CED5-05A1-0A65-1658-581106A9F64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842000" y="1553760"/>
                  <a:ext cx="26064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ECD9FCAD-0181-7858-7D2F-BBC185A3F5EA}"/>
                    </a:ext>
                  </a:extLst>
                </p14:cNvPr>
                <p14:cNvContentPartPr/>
                <p14:nvPr/>
              </p14:nvContentPartPr>
              <p14:xfrm>
                <a:off x="5069880" y="1578600"/>
                <a:ext cx="280800" cy="2977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ECD9FCAD-0181-7858-7D2F-BBC185A3F5E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062320" y="1571040"/>
                  <a:ext cx="295920" cy="31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21CCDE23-6125-1CBE-D8C1-FAC52A0E45B0}"/>
              </a:ext>
            </a:extLst>
          </p:cNvPr>
          <p:cNvGrpSpPr/>
          <p:nvPr/>
        </p:nvGrpSpPr>
        <p:grpSpPr>
          <a:xfrm>
            <a:off x="4788360" y="2606040"/>
            <a:ext cx="637200" cy="568440"/>
            <a:chOff x="4788360" y="2606040"/>
            <a:chExt cx="637200" cy="56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45868489-DFE1-064E-D630-BE006195C85C}"/>
                    </a:ext>
                  </a:extLst>
                </p14:cNvPr>
                <p14:cNvContentPartPr/>
                <p14:nvPr/>
              </p14:nvContentPartPr>
              <p14:xfrm>
                <a:off x="5105160" y="2606040"/>
                <a:ext cx="19080" cy="1749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45868489-DFE1-064E-D630-BE006195C85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097600" y="2598480"/>
                  <a:ext cx="342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7E14ECD5-B8CE-6C37-8256-CF413C3B0ED3}"/>
                    </a:ext>
                  </a:extLst>
                </p14:cNvPr>
                <p14:cNvContentPartPr/>
                <p14:nvPr/>
              </p14:nvContentPartPr>
              <p14:xfrm>
                <a:off x="4788360" y="2794320"/>
                <a:ext cx="637200" cy="162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7E14ECD5-B8CE-6C37-8256-CF413C3B0ED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780800" y="2786760"/>
                  <a:ext cx="6523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B6FF09B0-7290-5A30-8520-0751B7D92E65}"/>
                    </a:ext>
                  </a:extLst>
                </p14:cNvPr>
                <p14:cNvContentPartPr/>
                <p14:nvPr/>
              </p14:nvContentPartPr>
              <p14:xfrm>
                <a:off x="4906080" y="2814480"/>
                <a:ext cx="218880" cy="3574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B6FF09B0-7290-5A30-8520-0751B7D92E6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898520" y="2807280"/>
                  <a:ext cx="23400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481A1FE-1FF1-B5EF-10AA-EBAA11E1ABF2}"/>
                    </a:ext>
                  </a:extLst>
                </p14:cNvPr>
                <p14:cNvContentPartPr/>
                <p14:nvPr/>
              </p14:nvContentPartPr>
              <p14:xfrm>
                <a:off x="5089680" y="2833560"/>
                <a:ext cx="168840" cy="3409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481A1FE-1FF1-B5EF-10AA-EBAA11E1ABF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082120" y="2826000"/>
                  <a:ext cx="183960" cy="35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072A9296-07FB-A69B-20DC-C977A1827D52}"/>
                  </a:ext>
                </a:extLst>
              </p14:cNvPr>
              <p14:cNvContentPartPr/>
              <p14:nvPr/>
            </p14:nvContentPartPr>
            <p14:xfrm>
              <a:off x="6282000" y="2826720"/>
              <a:ext cx="325080" cy="2052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072A9296-07FB-A69B-20DC-C977A1827D5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274440" y="2819160"/>
                <a:ext cx="34020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76FAA1F3-02DD-ABA7-407C-3FB43E2C6E68}"/>
                  </a:ext>
                </a:extLst>
              </p14:cNvPr>
              <p14:cNvContentPartPr/>
              <p14:nvPr/>
            </p14:nvContentPartPr>
            <p14:xfrm>
              <a:off x="6286320" y="3016800"/>
              <a:ext cx="468360" cy="3384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76FAA1F3-02DD-ABA7-407C-3FB43E2C6E6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278760" y="3009240"/>
                <a:ext cx="48348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828" name="Gruppo 2827">
            <a:extLst>
              <a:ext uri="{FF2B5EF4-FFF2-40B4-BE49-F238E27FC236}">
                <a16:creationId xmlns:a16="http://schemas.microsoft.com/office/drawing/2014/main" id="{DC53B766-D4E1-E7A3-E6E8-59DA6793D8BC}"/>
              </a:ext>
            </a:extLst>
          </p:cNvPr>
          <p:cNvGrpSpPr/>
          <p:nvPr/>
        </p:nvGrpSpPr>
        <p:grpSpPr>
          <a:xfrm>
            <a:off x="7294680" y="2661120"/>
            <a:ext cx="493200" cy="384840"/>
            <a:chOff x="7294680" y="2661120"/>
            <a:chExt cx="493200" cy="38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2821" name="Input penna 2820">
                  <a:extLst>
                    <a:ext uri="{FF2B5EF4-FFF2-40B4-BE49-F238E27FC236}">
                      <a16:creationId xmlns:a16="http://schemas.microsoft.com/office/drawing/2014/main" id="{82821261-7FFD-96AB-F0F2-B6C33C91A10E}"/>
                    </a:ext>
                  </a:extLst>
                </p14:cNvPr>
                <p14:cNvContentPartPr/>
                <p14:nvPr/>
              </p14:nvContentPartPr>
              <p14:xfrm>
                <a:off x="7466400" y="2661120"/>
                <a:ext cx="153000" cy="34560"/>
              </p14:xfrm>
            </p:contentPart>
          </mc:Choice>
          <mc:Fallback>
            <p:pic>
              <p:nvPicPr>
                <p:cNvPr id="2821" name="Input penna 2820">
                  <a:extLst>
                    <a:ext uri="{FF2B5EF4-FFF2-40B4-BE49-F238E27FC236}">
                      <a16:creationId xmlns:a16="http://schemas.microsoft.com/office/drawing/2014/main" id="{82821261-7FFD-96AB-F0F2-B6C33C91A10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459200" y="2653560"/>
                  <a:ext cx="1677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2822" name="Input penna 2821">
                  <a:extLst>
                    <a:ext uri="{FF2B5EF4-FFF2-40B4-BE49-F238E27FC236}">
                      <a16:creationId xmlns:a16="http://schemas.microsoft.com/office/drawing/2014/main" id="{A041AB21-9F09-F47A-434F-8A28FD4245F1}"/>
                    </a:ext>
                  </a:extLst>
                </p14:cNvPr>
                <p14:cNvContentPartPr/>
                <p14:nvPr/>
              </p14:nvContentPartPr>
              <p14:xfrm>
                <a:off x="7294680" y="2773080"/>
                <a:ext cx="493200" cy="21960"/>
              </p14:xfrm>
            </p:contentPart>
          </mc:Choice>
          <mc:Fallback>
            <p:pic>
              <p:nvPicPr>
                <p:cNvPr id="2822" name="Input penna 2821">
                  <a:extLst>
                    <a:ext uri="{FF2B5EF4-FFF2-40B4-BE49-F238E27FC236}">
                      <a16:creationId xmlns:a16="http://schemas.microsoft.com/office/drawing/2014/main" id="{A041AB21-9F09-F47A-434F-8A28FD4245F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287120" y="2765880"/>
                  <a:ext cx="508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825" name="Input penna 2824">
                  <a:extLst>
                    <a:ext uri="{FF2B5EF4-FFF2-40B4-BE49-F238E27FC236}">
                      <a16:creationId xmlns:a16="http://schemas.microsoft.com/office/drawing/2014/main" id="{1EDD8DB2-6DD9-9047-F26D-30A0143AF2F6}"/>
                    </a:ext>
                  </a:extLst>
                </p14:cNvPr>
                <p14:cNvContentPartPr/>
                <p14:nvPr/>
              </p14:nvContentPartPr>
              <p14:xfrm>
                <a:off x="7450560" y="2797200"/>
                <a:ext cx="108360" cy="248760"/>
              </p14:xfrm>
            </p:contentPart>
          </mc:Choice>
          <mc:Fallback>
            <p:pic>
              <p:nvPicPr>
                <p:cNvPr id="2825" name="Input penna 2824">
                  <a:extLst>
                    <a:ext uri="{FF2B5EF4-FFF2-40B4-BE49-F238E27FC236}">
                      <a16:creationId xmlns:a16="http://schemas.microsoft.com/office/drawing/2014/main" id="{1EDD8DB2-6DD9-9047-F26D-30A0143AF2F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443000" y="2789640"/>
                  <a:ext cx="12348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2826" name="Input penna 2825">
                  <a:extLst>
                    <a:ext uri="{FF2B5EF4-FFF2-40B4-BE49-F238E27FC236}">
                      <a16:creationId xmlns:a16="http://schemas.microsoft.com/office/drawing/2014/main" id="{78048D37-DFA2-C2DF-654A-8728B0F26734}"/>
                    </a:ext>
                  </a:extLst>
                </p14:cNvPr>
                <p14:cNvContentPartPr/>
                <p14:nvPr/>
              </p14:nvContentPartPr>
              <p14:xfrm>
                <a:off x="7540200" y="2821680"/>
                <a:ext cx="120240" cy="219240"/>
              </p14:xfrm>
            </p:contentPart>
          </mc:Choice>
          <mc:Fallback>
            <p:pic>
              <p:nvPicPr>
                <p:cNvPr id="2826" name="Input penna 2825">
                  <a:extLst>
                    <a:ext uri="{FF2B5EF4-FFF2-40B4-BE49-F238E27FC236}">
                      <a16:creationId xmlns:a16="http://schemas.microsoft.com/office/drawing/2014/main" id="{78048D37-DFA2-C2DF-654A-8728B0F2673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533000" y="2814120"/>
                  <a:ext cx="135360" cy="23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34" name="Gruppo 2833">
            <a:extLst>
              <a:ext uri="{FF2B5EF4-FFF2-40B4-BE49-F238E27FC236}">
                <a16:creationId xmlns:a16="http://schemas.microsoft.com/office/drawing/2014/main" id="{3C74857A-CCF3-61A1-E8EA-86D45638F060}"/>
              </a:ext>
            </a:extLst>
          </p:cNvPr>
          <p:cNvGrpSpPr/>
          <p:nvPr/>
        </p:nvGrpSpPr>
        <p:grpSpPr>
          <a:xfrm>
            <a:off x="8209440" y="2669760"/>
            <a:ext cx="325440" cy="341640"/>
            <a:chOff x="8209440" y="2669760"/>
            <a:chExt cx="325440" cy="34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2829" name="Input penna 2828">
                  <a:extLst>
                    <a:ext uri="{FF2B5EF4-FFF2-40B4-BE49-F238E27FC236}">
                      <a16:creationId xmlns:a16="http://schemas.microsoft.com/office/drawing/2014/main" id="{B02A215F-75E1-7759-A1EB-9B0A4AB6FE41}"/>
                    </a:ext>
                  </a:extLst>
                </p14:cNvPr>
                <p14:cNvContentPartPr/>
                <p14:nvPr/>
              </p14:nvContentPartPr>
              <p14:xfrm>
                <a:off x="8286120" y="2669760"/>
                <a:ext cx="136080" cy="19800"/>
              </p14:xfrm>
            </p:contentPart>
          </mc:Choice>
          <mc:Fallback>
            <p:pic>
              <p:nvPicPr>
                <p:cNvPr id="2829" name="Input penna 2828">
                  <a:extLst>
                    <a:ext uri="{FF2B5EF4-FFF2-40B4-BE49-F238E27FC236}">
                      <a16:creationId xmlns:a16="http://schemas.microsoft.com/office/drawing/2014/main" id="{B02A215F-75E1-7759-A1EB-9B0A4AB6FE4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278560" y="2662200"/>
                  <a:ext cx="1512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2830" name="Input penna 2829">
                  <a:extLst>
                    <a:ext uri="{FF2B5EF4-FFF2-40B4-BE49-F238E27FC236}">
                      <a16:creationId xmlns:a16="http://schemas.microsoft.com/office/drawing/2014/main" id="{A132EA58-05E9-3F5B-1A93-BAB14D02B484}"/>
                    </a:ext>
                  </a:extLst>
                </p14:cNvPr>
                <p14:cNvContentPartPr/>
                <p14:nvPr/>
              </p14:nvContentPartPr>
              <p14:xfrm>
                <a:off x="8209440" y="2768040"/>
                <a:ext cx="325440" cy="23400"/>
              </p14:xfrm>
            </p:contentPart>
          </mc:Choice>
          <mc:Fallback>
            <p:pic>
              <p:nvPicPr>
                <p:cNvPr id="2830" name="Input penna 2829">
                  <a:extLst>
                    <a:ext uri="{FF2B5EF4-FFF2-40B4-BE49-F238E27FC236}">
                      <a16:creationId xmlns:a16="http://schemas.microsoft.com/office/drawing/2014/main" id="{A132EA58-05E9-3F5B-1A93-BAB14D02B48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201880" y="2760480"/>
                  <a:ext cx="3405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2831" name="Input penna 2830">
                  <a:extLst>
                    <a:ext uri="{FF2B5EF4-FFF2-40B4-BE49-F238E27FC236}">
                      <a16:creationId xmlns:a16="http://schemas.microsoft.com/office/drawing/2014/main" id="{0F29D239-9DF5-ED80-94C9-47C92EFEBBC9}"/>
                    </a:ext>
                  </a:extLst>
                </p14:cNvPr>
                <p14:cNvContentPartPr/>
                <p14:nvPr/>
              </p14:nvContentPartPr>
              <p14:xfrm>
                <a:off x="8273520" y="2799000"/>
                <a:ext cx="100080" cy="183960"/>
              </p14:xfrm>
            </p:contentPart>
          </mc:Choice>
          <mc:Fallback>
            <p:pic>
              <p:nvPicPr>
                <p:cNvPr id="2831" name="Input penna 2830">
                  <a:extLst>
                    <a:ext uri="{FF2B5EF4-FFF2-40B4-BE49-F238E27FC236}">
                      <a16:creationId xmlns:a16="http://schemas.microsoft.com/office/drawing/2014/main" id="{0F29D239-9DF5-ED80-94C9-47C92EFEBBC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265960" y="2791440"/>
                  <a:ext cx="1148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2832" name="Input penna 2831">
                  <a:extLst>
                    <a:ext uri="{FF2B5EF4-FFF2-40B4-BE49-F238E27FC236}">
                      <a16:creationId xmlns:a16="http://schemas.microsoft.com/office/drawing/2014/main" id="{3AD5696E-027E-A56E-B110-B87E2C4877B7}"/>
                    </a:ext>
                  </a:extLst>
                </p14:cNvPr>
                <p14:cNvContentPartPr/>
                <p14:nvPr/>
              </p14:nvContentPartPr>
              <p14:xfrm>
                <a:off x="8357760" y="2808360"/>
                <a:ext cx="133920" cy="203040"/>
              </p14:xfrm>
            </p:contentPart>
          </mc:Choice>
          <mc:Fallback>
            <p:pic>
              <p:nvPicPr>
                <p:cNvPr id="2832" name="Input penna 2831">
                  <a:extLst>
                    <a:ext uri="{FF2B5EF4-FFF2-40B4-BE49-F238E27FC236}">
                      <a16:creationId xmlns:a16="http://schemas.microsoft.com/office/drawing/2014/main" id="{3AD5696E-027E-A56E-B110-B87E2C4877B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350200" y="2800800"/>
                  <a:ext cx="149040" cy="218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AAD21-D5E0-468D-79FD-D0CD1391D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" name="TextBox 3">
            <a:extLst>
              <a:ext uri="{FF2B5EF4-FFF2-40B4-BE49-F238E27FC236}">
                <a16:creationId xmlns:a16="http://schemas.microsoft.com/office/drawing/2014/main" id="{4AE3D2E0-AF2E-9217-A9EE-04B89DA2BA0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75" name="TextBox 5">
            <a:extLst>
              <a:ext uri="{FF2B5EF4-FFF2-40B4-BE49-F238E27FC236}">
                <a16:creationId xmlns:a16="http://schemas.microsoft.com/office/drawing/2014/main" id="{24E0B906-5FCB-E453-6290-92536636887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89" name="그룹 12">
            <a:extLst>
              <a:ext uri="{FF2B5EF4-FFF2-40B4-BE49-F238E27FC236}">
                <a16:creationId xmlns:a16="http://schemas.microsoft.com/office/drawing/2014/main" id="{C0B74586-FB25-315B-6D8F-02378195BFE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76" name="직사각형 13">
              <a:extLst>
                <a:ext uri="{FF2B5EF4-FFF2-40B4-BE49-F238E27FC236}">
                  <a16:creationId xmlns:a16="http://schemas.microsoft.com/office/drawing/2014/main" id="{9D6234AD-E11F-1CEB-DA64-A1AB7727D54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7" name="직사각형 14">
              <a:extLst>
                <a:ext uri="{FF2B5EF4-FFF2-40B4-BE49-F238E27FC236}">
                  <a16:creationId xmlns:a16="http://schemas.microsoft.com/office/drawing/2014/main" id="{AF733CB4-793C-56DD-68F5-76D44DFD19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8" name="직사각형 15">
              <a:extLst>
                <a:ext uri="{FF2B5EF4-FFF2-40B4-BE49-F238E27FC236}">
                  <a16:creationId xmlns:a16="http://schemas.microsoft.com/office/drawing/2014/main" id="{59E3D125-F017-27A5-2913-5B99A732660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9" name="직사각형 16">
              <a:extLst>
                <a:ext uri="{FF2B5EF4-FFF2-40B4-BE49-F238E27FC236}">
                  <a16:creationId xmlns:a16="http://schemas.microsoft.com/office/drawing/2014/main" id="{A46A7A32-6911-E291-8E23-65D659E8484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0" name="직사각형 17">
              <a:extLst>
                <a:ext uri="{FF2B5EF4-FFF2-40B4-BE49-F238E27FC236}">
                  <a16:creationId xmlns:a16="http://schemas.microsoft.com/office/drawing/2014/main" id="{9877E8E1-1977-1D06-BF7C-44F965F91C1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1" name="직사각형 18">
              <a:extLst>
                <a:ext uri="{FF2B5EF4-FFF2-40B4-BE49-F238E27FC236}">
                  <a16:creationId xmlns:a16="http://schemas.microsoft.com/office/drawing/2014/main" id="{1906662B-7B45-16BF-B599-5B3D1B8B115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2" name="직사각형 19">
              <a:extLst>
                <a:ext uri="{FF2B5EF4-FFF2-40B4-BE49-F238E27FC236}">
                  <a16:creationId xmlns:a16="http://schemas.microsoft.com/office/drawing/2014/main" id="{18F02A94-76AB-2C48-65F5-B811981CC30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3" name="직사각형 20">
              <a:extLst>
                <a:ext uri="{FF2B5EF4-FFF2-40B4-BE49-F238E27FC236}">
                  <a16:creationId xmlns:a16="http://schemas.microsoft.com/office/drawing/2014/main" id="{5A110B31-4688-5FE5-02A7-C1BA96E5ED6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4" name="직사각형 21">
              <a:extLst>
                <a:ext uri="{FF2B5EF4-FFF2-40B4-BE49-F238E27FC236}">
                  <a16:creationId xmlns:a16="http://schemas.microsoft.com/office/drawing/2014/main" id="{BC13AC9B-E245-E83C-25AF-2CE04C65921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5" name="직사각형 22">
              <a:extLst>
                <a:ext uri="{FF2B5EF4-FFF2-40B4-BE49-F238E27FC236}">
                  <a16:creationId xmlns:a16="http://schemas.microsoft.com/office/drawing/2014/main" id="{F09A02C2-A7CC-4EFF-9B6C-82EDA25B709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6" name="직사각형 23">
              <a:extLst>
                <a:ext uri="{FF2B5EF4-FFF2-40B4-BE49-F238E27FC236}">
                  <a16:creationId xmlns:a16="http://schemas.microsoft.com/office/drawing/2014/main" id="{F6E9F7E2-8856-D94B-8CE4-1BA6577CFE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7" name="직사각형 24">
              <a:extLst>
                <a:ext uri="{FF2B5EF4-FFF2-40B4-BE49-F238E27FC236}">
                  <a16:creationId xmlns:a16="http://schemas.microsoft.com/office/drawing/2014/main" id="{3AA268ED-E5FA-0381-609E-77EE499439F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8" name="직사각형 25">
              <a:extLst>
                <a:ext uri="{FF2B5EF4-FFF2-40B4-BE49-F238E27FC236}">
                  <a16:creationId xmlns:a16="http://schemas.microsoft.com/office/drawing/2014/main" id="{8E65E602-B511-9E4D-D649-CF01FA1621F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90" name="그림 42" descr="그림 42">
            <a:extLst>
              <a:ext uri="{FF2B5EF4-FFF2-40B4-BE49-F238E27FC236}">
                <a16:creationId xmlns:a16="http://schemas.microsoft.com/office/drawing/2014/main" id="{E8B55B5B-D007-DAD8-9E0A-04ABB4C47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04" name="그룹 44">
            <a:extLst>
              <a:ext uri="{FF2B5EF4-FFF2-40B4-BE49-F238E27FC236}">
                <a16:creationId xmlns:a16="http://schemas.microsoft.com/office/drawing/2014/main" id="{E8E35EEB-BB29-F750-DE81-B318E855C2F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91" name="직사각형 45">
              <a:extLst>
                <a:ext uri="{FF2B5EF4-FFF2-40B4-BE49-F238E27FC236}">
                  <a16:creationId xmlns:a16="http://schemas.microsoft.com/office/drawing/2014/main" id="{A512A52D-724B-1691-92E5-7E202AFA09F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2" name="직사각형 46">
              <a:extLst>
                <a:ext uri="{FF2B5EF4-FFF2-40B4-BE49-F238E27FC236}">
                  <a16:creationId xmlns:a16="http://schemas.microsoft.com/office/drawing/2014/main" id="{248DC53D-CAD5-48FD-21AC-AB8FD0F4C44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3" name="직사각형 47">
              <a:extLst>
                <a:ext uri="{FF2B5EF4-FFF2-40B4-BE49-F238E27FC236}">
                  <a16:creationId xmlns:a16="http://schemas.microsoft.com/office/drawing/2014/main" id="{63F6179F-696D-7475-A5ED-3876D3DA211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4" name="직사각형 48">
              <a:extLst>
                <a:ext uri="{FF2B5EF4-FFF2-40B4-BE49-F238E27FC236}">
                  <a16:creationId xmlns:a16="http://schemas.microsoft.com/office/drawing/2014/main" id="{FB28898A-8CDA-5679-DC87-9795C8A00E5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5" name="직사각형 49">
              <a:extLst>
                <a:ext uri="{FF2B5EF4-FFF2-40B4-BE49-F238E27FC236}">
                  <a16:creationId xmlns:a16="http://schemas.microsoft.com/office/drawing/2014/main" id="{E246C57F-B222-AB18-13D5-8E8C08714C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6" name="직사각형 50">
              <a:extLst>
                <a:ext uri="{FF2B5EF4-FFF2-40B4-BE49-F238E27FC236}">
                  <a16:creationId xmlns:a16="http://schemas.microsoft.com/office/drawing/2014/main" id="{7E679D5F-4DBE-D275-DE85-6E1C2CCE951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7" name="직사각형 51">
              <a:extLst>
                <a:ext uri="{FF2B5EF4-FFF2-40B4-BE49-F238E27FC236}">
                  <a16:creationId xmlns:a16="http://schemas.microsoft.com/office/drawing/2014/main" id="{718F409D-EB36-44AD-5D71-32F59925C6F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8" name="직사각형 52">
              <a:extLst>
                <a:ext uri="{FF2B5EF4-FFF2-40B4-BE49-F238E27FC236}">
                  <a16:creationId xmlns:a16="http://schemas.microsoft.com/office/drawing/2014/main" id="{2C7443EF-B192-3875-8E68-CA41B0D1546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9" name="직사각형 53">
              <a:extLst>
                <a:ext uri="{FF2B5EF4-FFF2-40B4-BE49-F238E27FC236}">
                  <a16:creationId xmlns:a16="http://schemas.microsoft.com/office/drawing/2014/main" id="{AD8AD799-0AF1-6721-1E8B-2344BEAB2FB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0" name="직사각형 54">
              <a:extLst>
                <a:ext uri="{FF2B5EF4-FFF2-40B4-BE49-F238E27FC236}">
                  <a16:creationId xmlns:a16="http://schemas.microsoft.com/office/drawing/2014/main" id="{614A51EA-A05A-F7F7-FBE3-421C9F63C85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1" name="직사각형 55">
              <a:extLst>
                <a:ext uri="{FF2B5EF4-FFF2-40B4-BE49-F238E27FC236}">
                  <a16:creationId xmlns:a16="http://schemas.microsoft.com/office/drawing/2014/main" id="{600649CD-DB53-2266-8A21-7336E13E085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2" name="직사각형 56">
              <a:extLst>
                <a:ext uri="{FF2B5EF4-FFF2-40B4-BE49-F238E27FC236}">
                  <a16:creationId xmlns:a16="http://schemas.microsoft.com/office/drawing/2014/main" id="{80051617-2B4F-91B9-1EA9-D7501A3F7F8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3" name="직사각형 57">
              <a:extLst>
                <a:ext uri="{FF2B5EF4-FFF2-40B4-BE49-F238E27FC236}">
                  <a16:creationId xmlns:a16="http://schemas.microsoft.com/office/drawing/2014/main" id="{1C059CEA-A0DA-0FE1-BD28-968F43BAF32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05" name="Testo">
            <a:extLst>
              <a:ext uri="{FF2B5EF4-FFF2-40B4-BE49-F238E27FC236}">
                <a16:creationId xmlns:a16="http://schemas.microsoft.com/office/drawing/2014/main" id="{1A0F28BB-EF9B-C66D-856B-7667C6B273D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06" name="그림 5" descr="그림 5">
            <a:extLst>
              <a:ext uri="{FF2B5EF4-FFF2-40B4-BE49-F238E27FC236}">
                <a16:creationId xmlns:a16="http://schemas.microsoft.com/office/drawing/2014/main" id="{F132CF90-69B2-0C22-1D67-902564BC7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20" name="그룹 28">
            <a:extLst>
              <a:ext uri="{FF2B5EF4-FFF2-40B4-BE49-F238E27FC236}">
                <a16:creationId xmlns:a16="http://schemas.microsoft.com/office/drawing/2014/main" id="{9D5FEDBD-368A-9F9A-5858-CD375FA3533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07" name="직사각형 29">
              <a:extLst>
                <a:ext uri="{FF2B5EF4-FFF2-40B4-BE49-F238E27FC236}">
                  <a16:creationId xmlns:a16="http://schemas.microsoft.com/office/drawing/2014/main" id="{F780C977-6455-0153-DDC5-80746E92EEB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8" name="직사각형 30">
              <a:extLst>
                <a:ext uri="{FF2B5EF4-FFF2-40B4-BE49-F238E27FC236}">
                  <a16:creationId xmlns:a16="http://schemas.microsoft.com/office/drawing/2014/main" id="{0D8708C2-59CB-EF62-2BC5-E1E9624CAB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9" name="직사각형 31">
              <a:extLst>
                <a:ext uri="{FF2B5EF4-FFF2-40B4-BE49-F238E27FC236}">
                  <a16:creationId xmlns:a16="http://schemas.microsoft.com/office/drawing/2014/main" id="{E542CDD1-CD72-27E7-8C5B-A010F82CA18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0" name="직사각형 32">
              <a:extLst>
                <a:ext uri="{FF2B5EF4-FFF2-40B4-BE49-F238E27FC236}">
                  <a16:creationId xmlns:a16="http://schemas.microsoft.com/office/drawing/2014/main" id="{B8A66B71-4A82-18B0-455F-E1D7FEC72F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1" name="직사각형 33">
              <a:extLst>
                <a:ext uri="{FF2B5EF4-FFF2-40B4-BE49-F238E27FC236}">
                  <a16:creationId xmlns:a16="http://schemas.microsoft.com/office/drawing/2014/main" id="{E9833E35-4B7E-500C-213F-7ED1C9CFCB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2" name="직사각형 34">
              <a:extLst>
                <a:ext uri="{FF2B5EF4-FFF2-40B4-BE49-F238E27FC236}">
                  <a16:creationId xmlns:a16="http://schemas.microsoft.com/office/drawing/2014/main" id="{8DB515A8-6473-C542-3CF3-3960C8A13CC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3" name="직사각형 35">
              <a:extLst>
                <a:ext uri="{FF2B5EF4-FFF2-40B4-BE49-F238E27FC236}">
                  <a16:creationId xmlns:a16="http://schemas.microsoft.com/office/drawing/2014/main" id="{CA8FCF95-B2A3-5C56-0E79-22FDB3D954D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4" name="직사각형 36">
              <a:extLst>
                <a:ext uri="{FF2B5EF4-FFF2-40B4-BE49-F238E27FC236}">
                  <a16:creationId xmlns:a16="http://schemas.microsoft.com/office/drawing/2014/main" id="{280B2C9E-D992-2871-75FA-ED388891A6B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5" name="직사각형 37">
              <a:extLst>
                <a:ext uri="{FF2B5EF4-FFF2-40B4-BE49-F238E27FC236}">
                  <a16:creationId xmlns:a16="http://schemas.microsoft.com/office/drawing/2014/main" id="{6A51651B-8E83-51D5-4E2B-4C223D2CD7A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6" name="직사각형 38">
              <a:extLst>
                <a:ext uri="{FF2B5EF4-FFF2-40B4-BE49-F238E27FC236}">
                  <a16:creationId xmlns:a16="http://schemas.microsoft.com/office/drawing/2014/main" id="{AB2B3A14-F62F-186A-CB93-C89B20C50C1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7" name="직사각형 39">
              <a:extLst>
                <a:ext uri="{FF2B5EF4-FFF2-40B4-BE49-F238E27FC236}">
                  <a16:creationId xmlns:a16="http://schemas.microsoft.com/office/drawing/2014/main" id="{8D3ED557-76A5-0AA3-76DB-C6AF7BD08D4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8" name="직사각형 40">
              <a:extLst>
                <a:ext uri="{FF2B5EF4-FFF2-40B4-BE49-F238E27FC236}">
                  <a16:creationId xmlns:a16="http://schemas.microsoft.com/office/drawing/2014/main" id="{41D55A78-3B41-FC12-7FD9-F5FF2631B6B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9" name="직사각형 41">
              <a:extLst>
                <a:ext uri="{FF2B5EF4-FFF2-40B4-BE49-F238E27FC236}">
                  <a16:creationId xmlns:a16="http://schemas.microsoft.com/office/drawing/2014/main" id="{A9302AB4-96BC-7515-A57D-405A9D0C428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34" name="그룹 43">
            <a:extLst>
              <a:ext uri="{FF2B5EF4-FFF2-40B4-BE49-F238E27FC236}">
                <a16:creationId xmlns:a16="http://schemas.microsoft.com/office/drawing/2014/main" id="{E88E0132-DA57-D151-2B8C-76293629DD8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21" name="직사각형 44">
              <a:extLst>
                <a:ext uri="{FF2B5EF4-FFF2-40B4-BE49-F238E27FC236}">
                  <a16:creationId xmlns:a16="http://schemas.microsoft.com/office/drawing/2014/main" id="{167B4528-E4C5-9B9C-D107-AF531A6C51D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2" name="직사각형 45">
              <a:extLst>
                <a:ext uri="{FF2B5EF4-FFF2-40B4-BE49-F238E27FC236}">
                  <a16:creationId xmlns:a16="http://schemas.microsoft.com/office/drawing/2014/main" id="{E08ED6C5-F4A1-17DE-6D2F-80FF7711435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3" name="직사각형 46">
              <a:extLst>
                <a:ext uri="{FF2B5EF4-FFF2-40B4-BE49-F238E27FC236}">
                  <a16:creationId xmlns:a16="http://schemas.microsoft.com/office/drawing/2014/main" id="{3115FBD6-A6C1-5994-4FEF-EB998146CA9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4" name="직사각형 47">
              <a:extLst>
                <a:ext uri="{FF2B5EF4-FFF2-40B4-BE49-F238E27FC236}">
                  <a16:creationId xmlns:a16="http://schemas.microsoft.com/office/drawing/2014/main" id="{6EACC644-E829-BCE9-6CBD-D43A31E7CF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5" name="직사각형 48">
              <a:extLst>
                <a:ext uri="{FF2B5EF4-FFF2-40B4-BE49-F238E27FC236}">
                  <a16:creationId xmlns:a16="http://schemas.microsoft.com/office/drawing/2014/main" id="{0B0F02B4-7911-416F-3986-3D9193814C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6" name="직사각형 49">
              <a:extLst>
                <a:ext uri="{FF2B5EF4-FFF2-40B4-BE49-F238E27FC236}">
                  <a16:creationId xmlns:a16="http://schemas.microsoft.com/office/drawing/2014/main" id="{EF10B431-B7AE-A58B-164D-984E9FE1A53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7" name="직사각형 50">
              <a:extLst>
                <a:ext uri="{FF2B5EF4-FFF2-40B4-BE49-F238E27FC236}">
                  <a16:creationId xmlns:a16="http://schemas.microsoft.com/office/drawing/2014/main" id="{0BA95C58-E788-93B8-9F54-25E16414767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8" name="직사각형 51">
              <a:extLst>
                <a:ext uri="{FF2B5EF4-FFF2-40B4-BE49-F238E27FC236}">
                  <a16:creationId xmlns:a16="http://schemas.microsoft.com/office/drawing/2014/main" id="{BD22DC40-B727-CA33-4098-EB90CA3C930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9" name="직사각형 52">
              <a:extLst>
                <a:ext uri="{FF2B5EF4-FFF2-40B4-BE49-F238E27FC236}">
                  <a16:creationId xmlns:a16="http://schemas.microsoft.com/office/drawing/2014/main" id="{880026E0-D629-6D06-C354-7E883BD6E90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0" name="직사각형 53">
              <a:extLst>
                <a:ext uri="{FF2B5EF4-FFF2-40B4-BE49-F238E27FC236}">
                  <a16:creationId xmlns:a16="http://schemas.microsoft.com/office/drawing/2014/main" id="{713FD199-524F-4DC4-F08E-6CBA61D8D42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1" name="직사각형 54">
              <a:extLst>
                <a:ext uri="{FF2B5EF4-FFF2-40B4-BE49-F238E27FC236}">
                  <a16:creationId xmlns:a16="http://schemas.microsoft.com/office/drawing/2014/main" id="{BE987E05-5F8E-765C-81EC-4A6AE5D24A1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2" name="직사각형 55">
              <a:extLst>
                <a:ext uri="{FF2B5EF4-FFF2-40B4-BE49-F238E27FC236}">
                  <a16:creationId xmlns:a16="http://schemas.microsoft.com/office/drawing/2014/main" id="{83EC8DB2-FB73-A0C9-6FE0-BEC70E19C3D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3" name="직사각형 56">
              <a:extLst>
                <a:ext uri="{FF2B5EF4-FFF2-40B4-BE49-F238E27FC236}">
                  <a16:creationId xmlns:a16="http://schemas.microsoft.com/office/drawing/2014/main" id="{A2A7DA59-ADEB-5D56-3BB0-B2DE17FDD7D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35" name="Screenshot 2024-10-14 alle 22.41.53.png" descr="Screenshot 2024-10-14 alle 22.41.53.png">
            <a:extLst>
              <a:ext uri="{FF2B5EF4-FFF2-40B4-BE49-F238E27FC236}">
                <a16:creationId xmlns:a16="http://schemas.microsoft.com/office/drawing/2014/main" id="{425E5D2A-DEA8-8618-C85E-35640BE8D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736" y="465698"/>
            <a:ext cx="9624528" cy="52433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E6887875-A3DA-6990-1B6B-0275773F4E82}"/>
              </a:ext>
            </a:extLst>
          </p:cNvPr>
          <p:cNvGrpSpPr/>
          <p:nvPr/>
        </p:nvGrpSpPr>
        <p:grpSpPr>
          <a:xfrm>
            <a:off x="663930" y="1302210"/>
            <a:ext cx="788760" cy="629640"/>
            <a:chOff x="663930" y="1302210"/>
            <a:chExt cx="788760" cy="62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A321E3B-D41B-AC15-5D07-F85A1C2FCE53}"/>
                    </a:ext>
                  </a:extLst>
                </p14:cNvPr>
                <p14:cNvContentPartPr/>
                <p14:nvPr/>
              </p14:nvContentPartPr>
              <p14:xfrm>
                <a:off x="663930" y="1302210"/>
                <a:ext cx="670320" cy="406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A321E3B-D41B-AC15-5D07-F85A1C2FCE5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56370" y="1294650"/>
                  <a:ext cx="6854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99702DD-4E42-4772-9227-7B5F4F27F01F}"/>
                    </a:ext>
                  </a:extLst>
                </p14:cNvPr>
                <p14:cNvContentPartPr/>
                <p14:nvPr/>
              </p14:nvContentPartPr>
              <p14:xfrm>
                <a:off x="738090" y="1348290"/>
                <a:ext cx="714600" cy="583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99702DD-4E42-4772-9227-7B5F4F27F01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0530" y="1340730"/>
                  <a:ext cx="729360" cy="59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00B1468F-118D-C4CF-C1F2-F5582982D12B}"/>
                  </a:ext>
                </a:extLst>
              </p14:cNvPr>
              <p14:cNvContentPartPr/>
              <p14:nvPr/>
            </p14:nvContentPartPr>
            <p14:xfrm>
              <a:off x="744570" y="1555290"/>
              <a:ext cx="718920" cy="727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00B1468F-118D-C4CF-C1F2-F5582982D12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7010" y="1547730"/>
                <a:ext cx="734040" cy="8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94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93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95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3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5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6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5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6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6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8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7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9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8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98" name="Screenshot 2024-10-14 alle 22.42.07.png" descr="Screenshot 2024-10-14 alle 22.42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781" y="755615"/>
            <a:ext cx="9535073" cy="53467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0A058540-54E1-41A0-E3DB-ED5AC84C562C}"/>
              </a:ext>
            </a:extLst>
          </p:cNvPr>
          <p:cNvGrpSpPr/>
          <p:nvPr/>
        </p:nvGrpSpPr>
        <p:grpSpPr>
          <a:xfrm>
            <a:off x="474900" y="879932"/>
            <a:ext cx="399600" cy="242640"/>
            <a:chOff x="474900" y="879932"/>
            <a:chExt cx="399600" cy="24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51E7D76-55F6-F8E0-E9D4-02EFC441A3FC}"/>
                    </a:ext>
                  </a:extLst>
                </p14:cNvPr>
                <p14:cNvContentPartPr/>
                <p14:nvPr/>
              </p14:nvContentPartPr>
              <p14:xfrm>
                <a:off x="582900" y="917732"/>
                <a:ext cx="13680" cy="1918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51E7D76-55F6-F8E0-E9D4-02EFC441A3F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5340" y="910172"/>
                  <a:ext cx="284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D36C941-CC7B-C783-7C1B-DD5DC21A4D4C}"/>
                    </a:ext>
                  </a:extLst>
                </p14:cNvPr>
                <p14:cNvContentPartPr/>
                <p14:nvPr/>
              </p14:nvContentPartPr>
              <p14:xfrm>
                <a:off x="474900" y="879932"/>
                <a:ext cx="286560" cy="44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D36C941-CC7B-C783-7C1B-DD5DC21A4D4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67340" y="872372"/>
                  <a:ext cx="3016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E6CF01E-C6A1-D796-3592-33E5CD963407}"/>
                    </a:ext>
                  </a:extLst>
                </p14:cNvPr>
                <p14:cNvContentPartPr/>
                <p14:nvPr/>
              </p14:nvContentPartPr>
              <p14:xfrm>
                <a:off x="493980" y="1079012"/>
                <a:ext cx="380520" cy="43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E6CF01E-C6A1-D796-3592-33E5CD96340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86420" y="1071452"/>
                  <a:ext cx="39564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40B6E355-A645-3C70-0120-717E50E95202}"/>
              </a:ext>
            </a:extLst>
          </p:cNvPr>
          <p:cNvGrpSpPr/>
          <p:nvPr/>
        </p:nvGrpSpPr>
        <p:grpSpPr>
          <a:xfrm>
            <a:off x="1213260" y="741332"/>
            <a:ext cx="2676960" cy="1955880"/>
            <a:chOff x="1213260" y="741332"/>
            <a:chExt cx="2676960" cy="19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3D0BC4A-36EA-8517-9449-C75B64F8CAAD}"/>
                    </a:ext>
                  </a:extLst>
                </p14:cNvPr>
                <p14:cNvContentPartPr/>
                <p14:nvPr/>
              </p14:nvContentPartPr>
              <p14:xfrm>
                <a:off x="3282900" y="844292"/>
                <a:ext cx="489960" cy="363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3D0BC4A-36EA-8517-9449-C75B64F8CAA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75340" y="837092"/>
                  <a:ext cx="5050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A6F5337-AD43-7A34-BAD8-DC37083A2CFB}"/>
                    </a:ext>
                  </a:extLst>
                </p14:cNvPr>
                <p14:cNvContentPartPr/>
                <p14:nvPr/>
              </p14:nvContentPartPr>
              <p14:xfrm>
                <a:off x="3411420" y="886772"/>
                <a:ext cx="17280" cy="885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A6F5337-AD43-7A34-BAD8-DC37083A2CF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03860" y="879212"/>
                  <a:ext cx="324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CFE9326-F9CE-4255-70FB-7B9ACD6048A1}"/>
                    </a:ext>
                  </a:extLst>
                </p14:cNvPr>
                <p14:cNvContentPartPr/>
                <p14:nvPr/>
              </p14:nvContentPartPr>
              <p14:xfrm>
                <a:off x="3515100" y="881372"/>
                <a:ext cx="132480" cy="1069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CFE9326-F9CE-4255-70FB-7B9ACD6048A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07540" y="873812"/>
                  <a:ext cx="1476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C14BD16-CDF8-367D-D92E-51358692B652}"/>
                    </a:ext>
                  </a:extLst>
                </p14:cNvPr>
                <p14:cNvContentPartPr/>
                <p14:nvPr/>
              </p14:nvContentPartPr>
              <p14:xfrm>
                <a:off x="3254100" y="956612"/>
                <a:ext cx="636120" cy="597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C14BD16-CDF8-367D-D92E-51358692B65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246540" y="949052"/>
                  <a:ext cx="6512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38CB544-1A16-4BAA-889E-2B5DCD1B4F53}"/>
                    </a:ext>
                  </a:extLst>
                </p14:cNvPr>
                <p14:cNvContentPartPr/>
                <p14:nvPr/>
              </p14:nvContentPartPr>
              <p14:xfrm>
                <a:off x="1526460" y="880652"/>
                <a:ext cx="354240" cy="19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38CB544-1A16-4BAA-889E-2B5DCD1B4F5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518900" y="873092"/>
                  <a:ext cx="3693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2DB656E-ED9D-6DE2-B721-9D6F0E6F601A}"/>
                    </a:ext>
                  </a:extLst>
                </p14:cNvPr>
                <p14:cNvContentPartPr/>
                <p14:nvPr/>
              </p14:nvContentPartPr>
              <p14:xfrm>
                <a:off x="1641300" y="880652"/>
                <a:ext cx="4680" cy="117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2DB656E-ED9D-6DE2-B721-9D6F0E6F601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633740" y="873092"/>
                  <a:ext cx="198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5EA6072-331E-1880-BB15-EDDC3CEE9E6F}"/>
                    </a:ext>
                  </a:extLst>
                </p14:cNvPr>
                <p14:cNvContentPartPr/>
                <p14:nvPr/>
              </p14:nvContentPartPr>
              <p14:xfrm>
                <a:off x="1701780" y="879932"/>
                <a:ext cx="19440" cy="1310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5EA6072-331E-1880-BB15-EDDC3CEE9E6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694220" y="872372"/>
                  <a:ext cx="345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B8666C3-1715-814E-CEB7-D6D53ABAE51C}"/>
                    </a:ext>
                  </a:extLst>
                </p14:cNvPr>
                <p14:cNvContentPartPr/>
                <p14:nvPr/>
              </p14:nvContentPartPr>
              <p14:xfrm>
                <a:off x="1515660" y="1018892"/>
                <a:ext cx="423360" cy="16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B8666C3-1715-814E-CEB7-D6D53ABAE51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508100" y="1011332"/>
                  <a:ext cx="4384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B454D8D-BF76-B4F6-6150-1E4A9AF55888}"/>
                    </a:ext>
                  </a:extLst>
                </p14:cNvPr>
                <p14:cNvContentPartPr/>
                <p14:nvPr/>
              </p14:nvContentPartPr>
              <p14:xfrm>
                <a:off x="2431140" y="834932"/>
                <a:ext cx="503280" cy="262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B454D8D-BF76-B4F6-6150-1E4A9AF5588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423580" y="827372"/>
                  <a:ext cx="518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06E8982-AD6B-BB21-D901-DB42EE3F272B}"/>
                    </a:ext>
                  </a:extLst>
                </p14:cNvPr>
                <p14:cNvContentPartPr/>
                <p14:nvPr/>
              </p14:nvContentPartPr>
              <p14:xfrm>
                <a:off x="2568660" y="859412"/>
                <a:ext cx="7560" cy="1663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06E8982-AD6B-BB21-D901-DB42EE3F272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61100" y="851852"/>
                  <a:ext cx="226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3C3FD14-4DBA-EE4C-C9E3-EED1339BFA4F}"/>
                    </a:ext>
                  </a:extLst>
                </p14:cNvPr>
                <p14:cNvContentPartPr/>
                <p14:nvPr/>
              </p14:nvContentPartPr>
              <p14:xfrm>
                <a:off x="2657940" y="874532"/>
                <a:ext cx="18000" cy="1180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3C3FD14-4DBA-EE4C-C9E3-EED1339BFA4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650380" y="866972"/>
                  <a:ext cx="33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82EB177-041D-C156-F0FD-A3C682C91409}"/>
                    </a:ext>
                  </a:extLst>
                </p14:cNvPr>
                <p14:cNvContentPartPr/>
                <p14:nvPr/>
              </p14:nvContentPartPr>
              <p14:xfrm>
                <a:off x="2762340" y="862292"/>
                <a:ext cx="17280" cy="1396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82EB177-041D-C156-F0FD-A3C682C9140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754780" y="854732"/>
                  <a:ext cx="324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E746618-CF0A-337D-D267-11E1C39147DE}"/>
                    </a:ext>
                  </a:extLst>
                </p14:cNvPr>
                <p14:cNvContentPartPr/>
                <p14:nvPr/>
              </p14:nvContentPartPr>
              <p14:xfrm>
                <a:off x="2455260" y="1018892"/>
                <a:ext cx="444600" cy="73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E746618-CF0A-337D-D267-11E1C39147D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447700" y="1011332"/>
                  <a:ext cx="4597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48B8136-D735-1A08-6072-0ED5CBF9A734}"/>
                    </a:ext>
                  </a:extLst>
                </p14:cNvPr>
                <p14:cNvContentPartPr/>
                <p14:nvPr/>
              </p14:nvContentPartPr>
              <p14:xfrm>
                <a:off x="1314060" y="741332"/>
                <a:ext cx="832680" cy="665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48B8136-D735-1A08-6072-0ED5CBF9A73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306500" y="733772"/>
                  <a:ext cx="847800" cy="68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27A6F8A-4989-F61E-80AE-06733423D924}"/>
                    </a:ext>
                  </a:extLst>
                </p14:cNvPr>
                <p14:cNvContentPartPr/>
                <p14:nvPr/>
              </p14:nvContentPartPr>
              <p14:xfrm>
                <a:off x="1754700" y="1331732"/>
                <a:ext cx="24120" cy="369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27A6F8A-4989-F61E-80AE-06733423D92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747140" y="1324172"/>
                  <a:ext cx="3924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FB195AC-BAD0-459B-E254-D02A834A40E9}"/>
                    </a:ext>
                  </a:extLst>
                </p14:cNvPr>
                <p14:cNvContentPartPr/>
                <p14:nvPr/>
              </p14:nvContentPartPr>
              <p14:xfrm>
                <a:off x="1617180" y="1611092"/>
                <a:ext cx="346320" cy="118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FB195AC-BAD0-459B-E254-D02A834A40E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609620" y="1603532"/>
                  <a:ext cx="3614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D8F2AB2-5D6A-54FD-B571-D6F659C16C6C}"/>
                    </a:ext>
                  </a:extLst>
                </p14:cNvPr>
                <p14:cNvContentPartPr/>
                <p14:nvPr/>
              </p14:nvContentPartPr>
              <p14:xfrm>
                <a:off x="1525020" y="2019332"/>
                <a:ext cx="257040" cy="477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D8F2AB2-5D6A-54FD-B571-D6F659C16C6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517460" y="2011772"/>
                  <a:ext cx="27216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B884ED7-740E-6AB3-2147-E35B7D97C943}"/>
                    </a:ext>
                  </a:extLst>
                </p14:cNvPr>
                <p14:cNvContentPartPr/>
                <p14:nvPr/>
              </p14:nvContentPartPr>
              <p14:xfrm>
                <a:off x="1213260" y="1856972"/>
                <a:ext cx="821520" cy="8402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B884ED7-740E-6AB3-2147-E35B7D97C94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205700" y="1849412"/>
                  <a:ext cx="836640" cy="855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00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1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0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1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3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1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3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3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4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3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6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4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61" name="Screenshot 2024-10-14 alle 22.42.22.png" descr="Screenshot 2024-10-14 alle 22.42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97" y="1055806"/>
            <a:ext cx="10422806" cy="40631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" name="Gruppo 25">
            <a:extLst>
              <a:ext uri="{FF2B5EF4-FFF2-40B4-BE49-F238E27FC236}">
                <a16:creationId xmlns:a16="http://schemas.microsoft.com/office/drawing/2014/main" id="{F25A8E77-D225-6373-55BA-043314DB844B}"/>
              </a:ext>
            </a:extLst>
          </p:cNvPr>
          <p:cNvGrpSpPr/>
          <p:nvPr/>
        </p:nvGrpSpPr>
        <p:grpSpPr>
          <a:xfrm>
            <a:off x="5627792" y="-61077"/>
            <a:ext cx="3198960" cy="2957760"/>
            <a:chOff x="5627792" y="-61077"/>
            <a:chExt cx="3198960" cy="295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14B542D-7420-6D7C-90CE-20BDB5F84131}"/>
                    </a:ext>
                  </a:extLst>
                </p14:cNvPr>
                <p14:cNvContentPartPr/>
                <p14:nvPr/>
              </p14:nvContentPartPr>
              <p14:xfrm>
                <a:off x="5627792" y="1146363"/>
                <a:ext cx="1634040" cy="17503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14B542D-7420-6D7C-90CE-20BDB5F8413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20232" y="1138803"/>
                  <a:ext cx="1649160" cy="176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47ECF0B-374A-5A09-D1BB-FAFCE8E5EA2F}"/>
                    </a:ext>
                  </a:extLst>
                </p14:cNvPr>
                <p14:cNvContentPartPr/>
                <p14:nvPr/>
              </p14:nvContentPartPr>
              <p14:xfrm>
                <a:off x="6199112" y="406923"/>
                <a:ext cx="488160" cy="5475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47ECF0B-374A-5A09-D1BB-FAFCE8E5EA2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91552" y="399363"/>
                  <a:ext cx="503280" cy="56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02D615E-8B8B-2FDF-EF40-356BA5574506}"/>
                    </a:ext>
                  </a:extLst>
                </p14:cNvPr>
                <p14:cNvContentPartPr/>
                <p14:nvPr/>
              </p14:nvContentPartPr>
              <p14:xfrm>
                <a:off x="6311072" y="684123"/>
                <a:ext cx="388440" cy="10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02D615E-8B8B-2FDF-EF40-356BA557450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03512" y="676563"/>
                  <a:ext cx="4035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7E709FC-BE07-0880-8407-CD89002812AF}"/>
                    </a:ext>
                  </a:extLst>
                </p14:cNvPr>
                <p14:cNvContentPartPr/>
                <p14:nvPr/>
              </p14:nvContentPartPr>
              <p14:xfrm>
                <a:off x="6645872" y="524283"/>
                <a:ext cx="325440" cy="3085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7E709FC-BE07-0880-8407-CD89002812A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638312" y="516723"/>
                  <a:ext cx="3405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D920879-1206-CB6A-14B7-CCC9A71EDE28}"/>
                    </a:ext>
                  </a:extLst>
                </p14:cNvPr>
                <p14:cNvContentPartPr/>
                <p14:nvPr/>
              </p14:nvContentPartPr>
              <p14:xfrm>
                <a:off x="7032512" y="539403"/>
                <a:ext cx="182520" cy="3337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D920879-1206-CB6A-14B7-CCC9A71EDE2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024952" y="531843"/>
                  <a:ext cx="19764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8442E2E-1882-8ED4-E4B0-9704B32464D0}"/>
                    </a:ext>
                  </a:extLst>
                </p14:cNvPr>
                <p14:cNvContentPartPr/>
                <p14:nvPr/>
              </p14:nvContentPartPr>
              <p14:xfrm>
                <a:off x="7272992" y="414843"/>
                <a:ext cx="102960" cy="4816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8442E2E-1882-8ED4-E4B0-9704B32464D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65432" y="407283"/>
                  <a:ext cx="117720" cy="49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65AB649-FB91-209B-CECF-AFF5DE106022}"/>
                    </a:ext>
                  </a:extLst>
                </p14:cNvPr>
                <p14:cNvContentPartPr/>
                <p14:nvPr/>
              </p14:nvContentPartPr>
              <p14:xfrm>
                <a:off x="7315112" y="624723"/>
                <a:ext cx="111600" cy="655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65AB649-FB91-209B-CECF-AFF5DE10602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307552" y="617163"/>
                  <a:ext cx="1263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A4143121-11F4-F047-D23C-74263CFC6342}"/>
                    </a:ext>
                  </a:extLst>
                </p14:cNvPr>
                <p14:cNvContentPartPr/>
                <p14:nvPr/>
              </p14:nvContentPartPr>
              <p14:xfrm>
                <a:off x="7478912" y="506643"/>
                <a:ext cx="371520" cy="3459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A4143121-11F4-F047-D23C-74263CFC634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471352" y="499083"/>
                  <a:ext cx="38664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D3CFF22-89CC-7F1D-EA57-AEE3598536AC}"/>
                    </a:ext>
                  </a:extLst>
                </p14:cNvPr>
                <p14:cNvContentPartPr/>
                <p14:nvPr/>
              </p14:nvContentPartPr>
              <p14:xfrm>
                <a:off x="5631752" y="-61077"/>
                <a:ext cx="3195000" cy="11232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D3CFF22-89CC-7F1D-EA57-AEE3598536A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24192" y="-68637"/>
                  <a:ext cx="3210120" cy="1138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06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7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6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7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9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8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9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9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0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9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2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1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24" name="TextBox 1"/>
          <p:cNvSpPr txBox="1"/>
          <p:nvPr/>
        </p:nvSpPr>
        <p:spPr>
          <a:xfrm>
            <a:off x="3523560" y="460761"/>
            <a:ext cx="5144880" cy="1417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 infine, abbiamo le 5 doppie consonanti e abbiamo finito!</a:t>
            </a:r>
          </a:p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Che sono: ㄲ - ㄸ - ㅃ - ㅉ - ㅆ</a:t>
            </a:r>
          </a:p>
        </p:txBody>
      </p:sp>
      <p:pic>
        <p:nvPicPr>
          <p:cNvPr id="3125" name="Screenshot 2024-10-14 alle 22.49.35.png" descr="Screenshot 2024-10-14 alle 22.49.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943" y="1979894"/>
            <a:ext cx="8718749" cy="41670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8E3C9864-0790-8163-9017-68E57730B9D4}"/>
              </a:ext>
            </a:extLst>
          </p:cNvPr>
          <p:cNvGrpSpPr/>
          <p:nvPr/>
        </p:nvGrpSpPr>
        <p:grpSpPr>
          <a:xfrm>
            <a:off x="5530232" y="2019003"/>
            <a:ext cx="695880" cy="311760"/>
            <a:chOff x="5530232" y="2019003"/>
            <a:chExt cx="695880" cy="31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91C206D-353C-5C21-2365-E7A550BDCE99}"/>
                    </a:ext>
                  </a:extLst>
                </p14:cNvPr>
                <p14:cNvContentPartPr/>
                <p14:nvPr/>
              </p14:nvContentPartPr>
              <p14:xfrm>
                <a:off x="5530232" y="2019003"/>
                <a:ext cx="291600" cy="257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91C206D-353C-5C21-2365-E7A550BDCE9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22672" y="2011443"/>
                  <a:ext cx="30672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2C29CBA-862C-DB56-A349-2E5E5472F6CC}"/>
                    </a:ext>
                  </a:extLst>
                </p14:cNvPr>
                <p14:cNvContentPartPr/>
                <p14:nvPr/>
              </p14:nvContentPartPr>
              <p14:xfrm>
                <a:off x="6063032" y="2092083"/>
                <a:ext cx="163080" cy="2386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2C29CBA-862C-DB56-A349-2E5E5472F6C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55472" y="2084523"/>
                  <a:ext cx="178200" cy="25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A5B945A1-8274-AA93-3F1B-26C8C204AD99}"/>
                  </a:ext>
                </a:extLst>
              </p14:cNvPr>
              <p14:cNvContentPartPr/>
              <p14:nvPr/>
            </p14:nvContentPartPr>
            <p14:xfrm>
              <a:off x="6690872" y="2067603"/>
              <a:ext cx="153360" cy="29880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A5B945A1-8274-AA93-3F1B-26C8C204AD9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83312" y="2060043"/>
                <a:ext cx="16848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2BB3653-4FCF-B0CC-4C85-96EFA3C4CFDF}"/>
                  </a:ext>
                </a:extLst>
              </p14:cNvPr>
              <p14:cNvContentPartPr/>
              <p14:nvPr/>
            </p14:nvContentPartPr>
            <p14:xfrm>
              <a:off x="7070312" y="2086683"/>
              <a:ext cx="213840" cy="2696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2BB3653-4FCF-B0CC-4C85-96EFA3C4CFD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62752" y="2079123"/>
                <a:ext cx="22896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2B3F88B1-FBB4-7C16-3EA4-95780DA5C71A}"/>
                  </a:ext>
                </a:extLst>
              </p14:cNvPr>
              <p14:cNvContentPartPr/>
              <p14:nvPr/>
            </p14:nvContentPartPr>
            <p14:xfrm>
              <a:off x="7594472" y="2079123"/>
              <a:ext cx="322920" cy="30672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2B3F88B1-FBB4-7C16-3EA4-95780DA5C71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86912" y="2071563"/>
                <a:ext cx="33804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A6DD8119-E7A2-E1EE-D6C2-2669DB28E47B}"/>
                  </a:ext>
                </a:extLst>
              </p14:cNvPr>
              <p14:cNvContentPartPr/>
              <p14:nvPr/>
            </p14:nvContentPartPr>
            <p14:xfrm>
              <a:off x="5927312" y="1015683"/>
              <a:ext cx="2813040" cy="1188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A6DD8119-E7A2-E1EE-D6C2-2669DB28E47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919752" y="1008123"/>
                <a:ext cx="2828160" cy="13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30FAC47D-5680-0E4C-BA4C-7178044473C4}"/>
              </a:ext>
            </a:extLst>
          </p:cNvPr>
          <p:cNvGrpSpPr/>
          <p:nvPr/>
        </p:nvGrpSpPr>
        <p:grpSpPr>
          <a:xfrm>
            <a:off x="592112" y="530403"/>
            <a:ext cx="1400040" cy="397440"/>
            <a:chOff x="592112" y="530403"/>
            <a:chExt cx="1400040" cy="39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715384B-22D5-C1CE-3203-C054DAC655F4}"/>
                    </a:ext>
                  </a:extLst>
                </p14:cNvPr>
                <p14:cNvContentPartPr/>
                <p14:nvPr/>
              </p14:nvContentPartPr>
              <p14:xfrm>
                <a:off x="592112" y="549483"/>
                <a:ext cx="33840" cy="350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715384B-22D5-C1CE-3203-C054DAC655F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4552" y="541923"/>
                  <a:ext cx="4896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A8DD703-375F-84F8-0DA8-28C48103FAE7}"/>
                    </a:ext>
                  </a:extLst>
                </p14:cNvPr>
                <p14:cNvContentPartPr/>
                <p14:nvPr/>
              </p14:nvContentPartPr>
              <p14:xfrm>
                <a:off x="634232" y="530403"/>
                <a:ext cx="204120" cy="366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A8DD703-375F-84F8-0DA8-28C48103FAE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6672" y="522843"/>
                  <a:ext cx="21924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A7B70CE-B3AD-8F9F-AC63-8DD60433E371}"/>
                    </a:ext>
                  </a:extLst>
                </p14:cNvPr>
                <p14:cNvContentPartPr/>
                <p14:nvPr/>
              </p14:nvContentPartPr>
              <p14:xfrm>
                <a:off x="952472" y="591963"/>
                <a:ext cx="307800" cy="315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A7B70CE-B3AD-8F9F-AC63-8DD60433E37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44912" y="584403"/>
                  <a:ext cx="32292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7D14FB8-479C-658C-2849-85F7DD1A17C9}"/>
                    </a:ext>
                  </a:extLst>
                </p14:cNvPr>
                <p14:cNvContentPartPr/>
                <p14:nvPr/>
              </p14:nvContentPartPr>
              <p14:xfrm>
                <a:off x="1391312" y="582963"/>
                <a:ext cx="24480" cy="3448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7D14FB8-479C-658C-2849-85F7DD1A17C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383752" y="575403"/>
                  <a:ext cx="396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917E20F-145B-E48D-1D16-AEF98E3A0DF4}"/>
                    </a:ext>
                  </a:extLst>
                </p14:cNvPr>
                <p14:cNvContentPartPr/>
                <p14:nvPr/>
              </p14:nvContentPartPr>
              <p14:xfrm>
                <a:off x="1377272" y="782763"/>
                <a:ext cx="186840" cy="777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917E20F-145B-E48D-1D16-AEF98E3A0DF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369712" y="775203"/>
                  <a:ext cx="2019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D8E91F3-D154-A5B4-3C22-6C40CD3E952A}"/>
                    </a:ext>
                  </a:extLst>
                </p14:cNvPr>
                <p14:cNvContentPartPr/>
                <p14:nvPr/>
              </p14:nvContentPartPr>
              <p14:xfrm>
                <a:off x="1403192" y="651723"/>
                <a:ext cx="210600" cy="1450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D8E91F3-D154-A5B4-3C22-6C40CD3E952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95632" y="644163"/>
                  <a:ext cx="2257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8147DB0-F424-3A48-BB45-F2E9295E9777}"/>
                    </a:ext>
                  </a:extLst>
                </p14:cNvPr>
                <p14:cNvContentPartPr/>
                <p14:nvPr/>
              </p14:nvContentPartPr>
              <p14:xfrm>
                <a:off x="1657712" y="539403"/>
                <a:ext cx="257040" cy="3135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8147DB0-F424-3A48-BB45-F2E9295E977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50152" y="531843"/>
                  <a:ext cx="27216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0ACA9D5-B303-8DA1-963B-3DAF26A7AEA8}"/>
                    </a:ext>
                  </a:extLst>
                </p14:cNvPr>
                <p14:cNvContentPartPr/>
                <p14:nvPr/>
              </p14:nvContentPartPr>
              <p14:xfrm>
                <a:off x="1744832" y="713283"/>
                <a:ext cx="247320" cy="172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0ACA9D5-B303-8DA1-963B-3DAF26A7AEA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37272" y="705723"/>
                  <a:ext cx="26244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4306B0DE-CA5A-ACCB-6656-9F877F8B8B23}"/>
              </a:ext>
            </a:extLst>
          </p:cNvPr>
          <p:cNvGrpSpPr/>
          <p:nvPr/>
        </p:nvGrpSpPr>
        <p:grpSpPr>
          <a:xfrm>
            <a:off x="589187" y="2650640"/>
            <a:ext cx="556920" cy="346320"/>
            <a:chOff x="589187" y="2650640"/>
            <a:chExt cx="556920" cy="34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3C2A29A-0EA8-D3A7-8800-32B6DAC3D75E}"/>
                    </a:ext>
                  </a:extLst>
                </p14:cNvPr>
                <p14:cNvContentPartPr/>
                <p14:nvPr/>
              </p14:nvContentPartPr>
              <p14:xfrm>
                <a:off x="589187" y="2652440"/>
                <a:ext cx="246960" cy="2754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3C2A29A-0EA8-D3A7-8800-32B6DAC3D75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81627" y="2644880"/>
                  <a:ext cx="26172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92AB941-FB57-BD15-BD14-9D0DE132397F}"/>
                    </a:ext>
                  </a:extLst>
                </p14:cNvPr>
                <p14:cNvContentPartPr/>
                <p14:nvPr/>
              </p14:nvContentPartPr>
              <p14:xfrm>
                <a:off x="953507" y="2650640"/>
                <a:ext cx="192600" cy="3463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92AB941-FB57-BD15-BD14-9D0DE132397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46307" y="2643080"/>
                  <a:ext cx="207720" cy="36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ED3EA968-EC19-E215-7D10-9199E5A9F2DB}"/>
                  </a:ext>
                </a:extLst>
              </p14:cNvPr>
              <p14:cNvContentPartPr/>
              <p14:nvPr/>
            </p14:nvContentPartPr>
            <p14:xfrm>
              <a:off x="1543187" y="2408000"/>
              <a:ext cx="465480" cy="53208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ED3EA968-EC19-E215-7D10-9199E5A9F2D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535627" y="2400440"/>
                <a:ext cx="480600" cy="546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CEA43576-D8F0-E196-21AD-9606E5206443}"/>
              </a:ext>
            </a:extLst>
          </p:cNvPr>
          <p:cNvGrpSpPr/>
          <p:nvPr/>
        </p:nvGrpSpPr>
        <p:grpSpPr>
          <a:xfrm>
            <a:off x="237827" y="3496640"/>
            <a:ext cx="1041480" cy="336240"/>
            <a:chOff x="237827" y="3496640"/>
            <a:chExt cx="1041480" cy="33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56BFC2E-2916-1915-8C2D-63D6F405C5FC}"/>
                    </a:ext>
                  </a:extLst>
                </p14:cNvPr>
                <p14:cNvContentPartPr/>
                <p14:nvPr/>
              </p14:nvContentPartPr>
              <p14:xfrm>
                <a:off x="237827" y="3496640"/>
                <a:ext cx="433800" cy="3204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56BFC2E-2916-1915-8C2D-63D6F405C5F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30267" y="3489080"/>
                  <a:ext cx="44892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994D2EF-E975-EA0E-EE97-48323D857FA3}"/>
                    </a:ext>
                  </a:extLst>
                </p14:cNvPr>
                <p14:cNvContentPartPr/>
                <p14:nvPr/>
              </p14:nvContentPartPr>
              <p14:xfrm>
                <a:off x="892307" y="3498440"/>
                <a:ext cx="387000" cy="334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994D2EF-E975-EA0E-EE97-48323D857FA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84747" y="3490880"/>
                  <a:ext cx="401760" cy="34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04FE75F4-732E-534C-C59E-C4519241C3AE}"/>
              </a:ext>
            </a:extLst>
          </p:cNvPr>
          <p:cNvGrpSpPr/>
          <p:nvPr/>
        </p:nvGrpSpPr>
        <p:grpSpPr>
          <a:xfrm>
            <a:off x="1665227" y="3424280"/>
            <a:ext cx="366480" cy="349560"/>
            <a:chOff x="1665227" y="3424280"/>
            <a:chExt cx="366480" cy="34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9AF4CFF-F16F-FFC9-F668-C1F760DB1AB4}"/>
                    </a:ext>
                  </a:extLst>
                </p14:cNvPr>
                <p14:cNvContentPartPr/>
                <p14:nvPr/>
              </p14:nvContentPartPr>
              <p14:xfrm>
                <a:off x="1721027" y="3534800"/>
                <a:ext cx="207360" cy="214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9AF4CFF-F16F-FFC9-F668-C1F760DB1AB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713467" y="3527240"/>
                  <a:ext cx="22248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ED23934-F780-3A9B-49DD-AC81C547E3ED}"/>
                    </a:ext>
                  </a:extLst>
                </p14:cNvPr>
                <p14:cNvContentPartPr/>
                <p14:nvPr/>
              </p14:nvContentPartPr>
              <p14:xfrm>
                <a:off x="1665227" y="3424280"/>
                <a:ext cx="366480" cy="3495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ED23934-F780-3A9B-49DD-AC81C547E3E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657667" y="3416720"/>
                  <a:ext cx="381240" cy="36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DED4FB89-BF2E-5520-210B-F89382A7FC1B}"/>
              </a:ext>
            </a:extLst>
          </p:cNvPr>
          <p:cNvGrpSpPr/>
          <p:nvPr/>
        </p:nvGrpSpPr>
        <p:grpSpPr>
          <a:xfrm>
            <a:off x="6557531" y="221910"/>
            <a:ext cx="2150280" cy="323640"/>
            <a:chOff x="6557531" y="221910"/>
            <a:chExt cx="2150280" cy="3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750D198-B861-DFEA-8CF2-429FCC7DEDFF}"/>
                    </a:ext>
                  </a:extLst>
                </p14:cNvPr>
                <p14:cNvContentPartPr/>
                <p14:nvPr/>
              </p14:nvContentPartPr>
              <p14:xfrm>
                <a:off x="6557531" y="272310"/>
                <a:ext cx="271440" cy="236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750D198-B861-DFEA-8CF2-429FCC7DEDF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49971" y="264750"/>
                  <a:ext cx="2865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9BD6A63-B146-2E47-C034-1D5572983AE2}"/>
                    </a:ext>
                  </a:extLst>
                </p14:cNvPr>
                <p14:cNvContentPartPr/>
                <p14:nvPr/>
              </p14:nvContentPartPr>
              <p14:xfrm>
                <a:off x="6848051" y="278790"/>
                <a:ext cx="202680" cy="266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9BD6A63-B146-2E47-C034-1D5572983AE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840491" y="271590"/>
                  <a:ext cx="2178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AA993FB-DB6A-5C98-EF10-BEE4540CC447}"/>
                    </a:ext>
                  </a:extLst>
                </p14:cNvPr>
                <p14:cNvContentPartPr/>
                <p14:nvPr/>
              </p14:nvContentPartPr>
              <p14:xfrm>
                <a:off x="7091771" y="221910"/>
                <a:ext cx="164520" cy="298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AA993FB-DB6A-5C98-EF10-BEE4540CC44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084211" y="214350"/>
                  <a:ext cx="17964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F5A889F-0F63-3615-1BE0-4397548EDD59}"/>
                    </a:ext>
                  </a:extLst>
                </p14:cNvPr>
                <p14:cNvContentPartPr/>
                <p14:nvPr/>
              </p14:nvContentPartPr>
              <p14:xfrm>
                <a:off x="7149011" y="415590"/>
                <a:ext cx="162360" cy="11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F5A889F-0F63-3615-1BE0-4397548EDD5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141451" y="408030"/>
                  <a:ext cx="1774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8486B44-D183-F8B5-EBAD-E4138684155C}"/>
                    </a:ext>
                  </a:extLst>
                </p14:cNvPr>
                <p14:cNvContentPartPr/>
                <p14:nvPr/>
              </p14:nvContentPartPr>
              <p14:xfrm>
                <a:off x="7469411" y="292470"/>
                <a:ext cx="273600" cy="236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8486B44-D183-F8B5-EBAD-E4138684155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461851" y="284910"/>
                  <a:ext cx="28872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2085684-3B4A-5458-AC26-E8BCD8033A50}"/>
                    </a:ext>
                  </a:extLst>
                </p14:cNvPr>
                <p14:cNvContentPartPr/>
                <p14:nvPr/>
              </p14:nvContentPartPr>
              <p14:xfrm>
                <a:off x="7749851" y="290670"/>
                <a:ext cx="148320" cy="1936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2085684-3B4A-5458-AC26-E8BCD8033A5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42291" y="283110"/>
                  <a:ext cx="1634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0F51E95-B06D-2E16-B61C-AAE4CC783693}"/>
                    </a:ext>
                  </a:extLst>
                </p14:cNvPr>
                <p14:cNvContentPartPr/>
                <p14:nvPr/>
              </p14:nvContentPartPr>
              <p14:xfrm>
                <a:off x="7985291" y="303270"/>
                <a:ext cx="104760" cy="183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0F51E95-B06D-2E16-B61C-AAE4CC78369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977731" y="295710"/>
                  <a:ext cx="1198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B13D83C-0032-090E-4FB3-548B74BC4193}"/>
                    </a:ext>
                  </a:extLst>
                </p14:cNvPr>
                <p14:cNvContentPartPr/>
                <p14:nvPr/>
              </p14:nvContentPartPr>
              <p14:xfrm>
                <a:off x="8145851" y="289950"/>
                <a:ext cx="183960" cy="169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B13D83C-0032-090E-4FB3-548B74BC419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138291" y="282750"/>
                  <a:ext cx="1990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7DB34CE-B07C-EF99-C25D-700EB080A381}"/>
                    </a:ext>
                  </a:extLst>
                </p14:cNvPr>
                <p14:cNvContentPartPr/>
                <p14:nvPr/>
              </p14:nvContentPartPr>
              <p14:xfrm>
                <a:off x="8406491" y="258990"/>
                <a:ext cx="54360" cy="149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7DB34CE-B07C-EF99-C25D-700EB080A38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398931" y="251430"/>
                  <a:ext cx="694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486935A-D6B9-796E-7F24-C8915C267E08}"/>
                    </a:ext>
                  </a:extLst>
                </p14:cNvPr>
                <p14:cNvContentPartPr/>
                <p14:nvPr/>
              </p14:nvContentPartPr>
              <p14:xfrm>
                <a:off x="8586851" y="255390"/>
                <a:ext cx="120960" cy="205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486935A-D6B9-796E-7F24-C8915C267E0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579291" y="247830"/>
                  <a:ext cx="136080" cy="221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88" name="Screenshot 2024-10-14 alle 22.49.59.png" descr="Screenshot 2024-10-14 alle 22.49.5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907" y="1058708"/>
            <a:ext cx="9160821" cy="44893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00AB2BA5-8477-F27F-1E32-E27EA11C6403}"/>
              </a:ext>
            </a:extLst>
          </p:cNvPr>
          <p:cNvGrpSpPr/>
          <p:nvPr/>
        </p:nvGrpSpPr>
        <p:grpSpPr>
          <a:xfrm>
            <a:off x="694931" y="642750"/>
            <a:ext cx="711000" cy="590400"/>
            <a:chOff x="694931" y="642750"/>
            <a:chExt cx="711000" cy="59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FD2161A-8D45-8465-6401-7619995F5539}"/>
                    </a:ext>
                  </a:extLst>
                </p14:cNvPr>
                <p14:cNvContentPartPr/>
                <p14:nvPr/>
              </p14:nvContentPartPr>
              <p14:xfrm>
                <a:off x="694931" y="642750"/>
                <a:ext cx="684720" cy="302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FD2161A-8D45-8465-6401-7619995F553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7371" y="635190"/>
                  <a:ext cx="699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098B2FF1-C0A7-BB93-22C7-C027E5F19606}"/>
                    </a:ext>
                  </a:extLst>
                </p14:cNvPr>
                <p14:cNvContentPartPr/>
                <p14:nvPr/>
              </p14:nvContentPartPr>
              <p14:xfrm>
                <a:off x="714371" y="666510"/>
                <a:ext cx="691560" cy="5666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098B2FF1-C0A7-BB93-22C7-C027E5F1960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6811" y="658950"/>
                  <a:ext cx="706680" cy="58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BB8C5710-3501-B790-38C6-E682458F3E7E}"/>
              </a:ext>
            </a:extLst>
          </p:cNvPr>
          <p:cNvGrpSpPr/>
          <p:nvPr/>
        </p:nvGrpSpPr>
        <p:grpSpPr>
          <a:xfrm>
            <a:off x="2020091" y="681990"/>
            <a:ext cx="1015560" cy="523800"/>
            <a:chOff x="2020091" y="681990"/>
            <a:chExt cx="1015560" cy="52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9397AD5-17AF-981D-DCA2-DE4E89B08F67}"/>
                    </a:ext>
                  </a:extLst>
                </p14:cNvPr>
                <p14:cNvContentPartPr/>
                <p14:nvPr/>
              </p14:nvContentPartPr>
              <p14:xfrm>
                <a:off x="2074091" y="681990"/>
                <a:ext cx="262080" cy="41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9397AD5-17AF-981D-DCA2-DE4E89B08F6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66531" y="674430"/>
                  <a:ext cx="2772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9394E86-3CD8-103E-CC47-15B578C4B153}"/>
                    </a:ext>
                  </a:extLst>
                </p14:cNvPr>
                <p14:cNvContentPartPr/>
                <p14:nvPr/>
              </p14:nvContentPartPr>
              <p14:xfrm>
                <a:off x="2020091" y="1020390"/>
                <a:ext cx="403560" cy="360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9394E86-3CD8-103E-CC47-15B578C4B15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12531" y="1012830"/>
                  <a:ext cx="4186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51BB9EA-04F5-96A6-0DA6-470F74AD10B8}"/>
                    </a:ext>
                  </a:extLst>
                </p14:cNvPr>
                <p14:cNvContentPartPr/>
                <p14:nvPr/>
              </p14:nvContentPartPr>
              <p14:xfrm>
                <a:off x="2607971" y="681990"/>
                <a:ext cx="427680" cy="5238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51BB9EA-04F5-96A6-0DA6-470F74AD10B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00411" y="674430"/>
                  <a:ext cx="442440" cy="53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50BB6E2E-09EC-B037-1E36-8469D86306E8}"/>
              </a:ext>
            </a:extLst>
          </p:cNvPr>
          <p:cNvGrpSpPr/>
          <p:nvPr/>
        </p:nvGrpSpPr>
        <p:grpSpPr>
          <a:xfrm>
            <a:off x="613211" y="1991670"/>
            <a:ext cx="1986840" cy="365040"/>
            <a:chOff x="613211" y="1991670"/>
            <a:chExt cx="1986840" cy="36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A6D8E29-F82B-53ED-9F1B-22A7D5C407AA}"/>
                    </a:ext>
                  </a:extLst>
                </p14:cNvPr>
                <p14:cNvContentPartPr/>
                <p14:nvPr/>
              </p14:nvContentPartPr>
              <p14:xfrm>
                <a:off x="613211" y="1991670"/>
                <a:ext cx="275400" cy="136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A6D8E29-F82B-53ED-9F1B-22A7D5C407A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05651" y="1984110"/>
                  <a:ext cx="2905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0C52496-0CD2-3C7B-B510-0A9590D69E6B}"/>
                    </a:ext>
                  </a:extLst>
                </p14:cNvPr>
                <p14:cNvContentPartPr/>
                <p14:nvPr/>
              </p14:nvContentPartPr>
              <p14:xfrm>
                <a:off x="651011" y="1993110"/>
                <a:ext cx="255240" cy="363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0C52496-0CD2-3C7B-B510-0A9590D69E6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3451" y="1985550"/>
                  <a:ext cx="27036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19BE5FA-D247-C35D-11BF-76E9F06B24EA}"/>
                    </a:ext>
                  </a:extLst>
                </p14:cNvPr>
                <p14:cNvContentPartPr/>
                <p14:nvPr/>
              </p14:nvContentPartPr>
              <p14:xfrm>
                <a:off x="1021091" y="2038470"/>
                <a:ext cx="250200" cy="14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19BE5FA-D247-C35D-11BF-76E9F06B24E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13531" y="2030910"/>
                  <a:ext cx="265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650B4AC-77BC-363F-D398-33703961844B}"/>
                    </a:ext>
                  </a:extLst>
                </p14:cNvPr>
                <p14:cNvContentPartPr/>
                <p14:nvPr/>
              </p14:nvContentPartPr>
              <p14:xfrm>
                <a:off x="1032251" y="2033790"/>
                <a:ext cx="261000" cy="3121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650B4AC-77BC-363F-D398-33703961844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24691" y="2026230"/>
                  <a:ext cx="2761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6C7EE75-75AF-B37D-EFC6-7DAE02C46439}"/>
                    </a:ext>
                  </a:extLst>
                </p14:cNvPr>
                <p14:cNvContentPartPr/>
                <p14:nvPr/>
              </p14:nvContentPartPr>
              <p14:xfrm>
                <a:off x="1578011" y="2017950"/>
                <a:ext cx="109440" cy="205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6C7EE75-75AF-B37D-EFC6-7DAE02C4643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570451" y="2010750"/>
                  <a:ext cx="1245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F4FFFD9-1C31-854D-5883-1EA56065A140}"/>
                    </a:ext>
                  </a:extLst>
                </p14:cNvPr>
                <p14:cNvContentPartPr/>
                <p14:nvPr/>
              </p14:nvContentPartPr>
              <p14:xfrm>
                <a:off x="1580171" y="2227110"/>
                <a:ext cx="185400" cy="172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F4FFFD9-1C31-854D-5883-1EA56065A14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572611" y="2219550"/>
                  <a:ext cx="200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B150110-3363-5EBC-554D-4662301DBAA8}"/>
                    </a:ext>
                  </a:extLst>
                </p14:cNvPr>
                <p14:cNvContentPartPr/>
                <p14:nvPr/>
              </p14:nvContentPartPr>
              <p14:xfrm>
                <a:off x="2075531" y="2017950"/>
                <a:ext cx="319320" cy="136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B150110-3363-5EBC-554D-4662301DBAA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67971" y="2010750"/>
                  <a:ext cx="3344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E1082E1-3579-FD8E-AF5C-5289D17F000D}"/>
                    </a:ext>
                  </a:extLst>
                </p14:cNvPr>
                <p14:cNvContentPartPr/>
                <p14:nvPr/>
              </p14:nvContentPartPr>
              <p14:xfrm>
                <a:off x="2235731" y="1994190"/>
                <a:ext cx="77400" cy="2944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E1082E1-3579-FD8E-AF5C-5289D17F000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228531" y="1986630"/>
                  <a:ext cx="9252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155EA8F-48AE-312E-16D2-A69AFE120F51}"/>
                    </a:ext>
                  </a:extLst>
                </p14:cNvPr>
                <p14:cNvContentPartPr/>
                <p14:nvPr/>
              </p14:nvContentPartPr>
              <p14:xfrm>
                <a:off x="2380451" y="2070870"/>
                <a:ext cx="219600" cy="111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155EA8F-48AE-312E-16D2-A69AFE120F5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372891" y="2063310"/>
                  <a:ext cx="2347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92D0C0C-7B20-780E-C3C2-9E0BD5B5FFA1}"/>
                    </a:ext>
                  </a:extLst>
                </p14:cNvPr>
                <p14:cNvContentPartPr/>
                <p14:nvPr/>
              </p14:nvContentPartPr>
              <p14:xfrm>
                <a:off x="2450651" y="2076630"/>
                <a:ext cx="52200" cy="272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92D0C0C-7B20-780E-C3C2-9E0BD5B5FFA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43091" y="2069070"/>
                  <a:ext cx="66960" cy="288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2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2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2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2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2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2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251" name="Screenshot 2024-10-14 alle 22.50.14.png" descr="Screenshot 2024-10-14 alle 22.50.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99" y="981692"/>
            <a:ext cx="10469037" cy="48946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B4468580-10FE-7677-947B-5577ECDFECFA}"/>
              </a:ext>
            </a:extLst>
          </p:cNvPr>
          <p:cNvGrpSpPr/>
          <p:nvPr/>
        </p:nvGrpSpPr>
        <p:grpSpPr>
          <a:xfrm>
            <a:off x="3446411" y="33990"/>
            <a:ext cx="945000" cy="1184040"/>
            <a:chOff x="3446411" y="33990"/>
            <a:chExt cx="945000" cy="118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CE6494D-48E3-031D-1C38-61BA0FC3C559}"/>
                    </a:ext>
                  </a:extLst>
                </p14:cNvPr>
                <p14:cNvContentPartPr/>
                <p14:nvPr/>
              </p14:nvContentPartPr>
              <p14:xfrm>
                <a:off x="3736931" y="477870"/>
                <a:ext cx="23400" cy="6253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CE6494D-48E3-031D-1C38-61BA0FC3C55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729371" y="470310"/>
                  <a:ext cx="38520" cy="64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F292A93-9B7D-041B-FEA0-47E0958CEF41}"/>
                    </a:ext>
                  </a:extLst>
                </p14:cNvPr>
                <p14:cNvContentPartPr/>
                <p14:nvPr/>
              </p14:nvContentPartPr>
              <p14:xfrm>
                <a:off x="3765731" y="339270"/>
                <a:ext cx="258840" cy="3600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F292A93-9B7D-041B-FEA0-47E0958CEF4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758171" y="331710"/>
                  <a:ext cx="27396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34A7A5E-D8CD-6721-9BDF-12714744AC9B}"/>
                    </a:ext>
                  </a:extLst>
                </p14:cNvPr>
                <p14:cNvContentPartPr/>
                <p14:nvPr/>
              </p14:nvContentPartPr>
              <p14:xfrm>
                <a:off x="3446411" y="33990"/>
                <a:ext cx="945000" cy="1184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34A7A5E-D8CD-6721-9BDF-12714744AC9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38851" y="26430"/>
                  <a:ext cx="960120" cy="119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CA34CAED-D855-9D27-A6B9-CA4C7CDA3C6F}"/>
              </a:ext>
            </a:extLst>
          </p:cNvPr>
          <p:cNvGrpSpPr/>
          <p:nvPr/>
        </p:nvGrpSpPr>
        <p:grpSpPr>
          <a:xfrm>
            <a:off x="5587691" y="316590"/>
            <a:ext cx="262800" cy="439560"/>
            <a:chOff x="5587691" y="316590"/>
            <a:chExt cx="262800" cy="43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B4EBE74-D651-D2EC-ED52-30DE02A7326C}"/>
                    </a:ext>
                  </a:extLst>
                </p14:cNvPr>
                <p14:cNvContentPartPr/>
                <p14:nvPr/>
              </p14:nvContentPartPr>
              <p14:xfrm>
                <a:off x="5587691" y="343950"/>
                <a:ext cx="61920" cy="372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B4EBE74-D651-D2EC-ED52-30DE02A7326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80131" y="336390"/>
                  <a:ext cx="7704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1261212-0871-36E9-50AA-97C6B57E954E}"/>
                    </a:ext>
                  </a:extLst>
                </p14:cNvPr>
                <p14:cNvContentPartPr/>
                <p14:nvPr/>
              </p14:nvContentPartPr>
              <p14:xfrm>
                <a:off x="5628371" y="316590"/>
                <a:ext cx="222120" cy="4395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1261212-0871-36E9-50AA-97C6B57E954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20811" y="309030"/>
                  <a:ext cx="237240" cy="45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0B22D728-CB63-42E9-0FD3-B3187E660286}"/>
              </a:ext>
            </a:extLst>
          </p:cNvPr>
          <p:cNvGrpSpPr/>
          <p:nvPr/>
        </p:nvGrpSpPr>
        <p:grpSpPr>
          <a:xfrm>
            <a:off x="6432251" y="82230"/>
            <a:ext cx="744480" cy="916200"/>
            <a:chOff x="6432251" y="82230"/>
            <a:chExt cx="744480" cy="91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CA3E509-26CB-74A6-1239-5CBE9FB3F321}"/>
                    </a:ext>
                  </a:extLst>
                </p14:cNvPr>
                <p14:cNvContentPartPr/>
                <p14:nvPr/>
              </p14:nvContentPartPr>
              <p14:xfrm>
                <a:off x="6432251" y="82230"/>
                <a:ext cx="344880" cy="916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CA3E509-26CB-74A6-1239-5CBE9FB3F32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424691" y="74670"/>
                  <a:ext cx="360000" cy="9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9B71731-7D54-D9F1-AABA-47546B31EBE8}"/>
                    </a:ext>
                  </a:extLst>
                </p14:cNvPr>
                <p14:cNvContentPartPr/>
                <p14:nvPr/>
              </p14:nvContentPartPr>
              <p14:xfrm>
                <a:off x="6948131" y="441510"/>
                <a:ext cx="84240" cy="350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9B71731-7D54-D9F1-AABA-47546B31EBE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40571" y="433950"/>
                  <a:ext cx="9936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8AB8787-018B-A682-E014-BE3540C38FF2}"/>
                    </a:ext>
                  </a:extLst>
                </p14:cNvPr>
                <p14:cNvContentPartPr/>
                <p14:nvPr/>
              </p14:nvContentPartPr>
              <p14:xfrm>
                <a:off x="6969731" y="371310"/>
                <a:ext cx="207000" cy="2131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8AB8787-018B-A682-E014-BE3540C38FF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62531" y="363750"/>
                  <a:ext cx="222120" cy="22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BA66A562-E541-96EC-4BD1-6D4D42DE964E}"/>
                  </a:ext>
                </a:extLst>
              </p14:cNvPr>
              <p14:cNvContentPartPr/>
              <p14:nvPr/>
            </p14:nvContentPartPr>
            <p14:xfrm>
              <a:off x="7617731" y="98790"/>
              <a:ext cx="265680" cy="75204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BA66A562-E541-96EC-4BD1-6D4D42DE964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610171" y="91230"/>
                <a:ext cx="280800" cy="76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2EC8EF83-2B66-FE4A-A09A-23E66BECE961}"/>
              </a:ext>
            </a:extLst>
          </p:cNvPr>
          <p:cNvGrpSpPr/>
          <p:nvPr/>
        </p:nvGrpSpPr>
        <p:grpSpPr>
          <a:xfrm>
            <a:off x="8369771" y="409470"/>
            <a:ext cx="482400" cy="522360"/>
            <a:chOff x="8369771" y="409470"/>
            <a:chExt cx="482400" cy="52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C0A5737-8074-16AD-0B14-41914A700DE6}"/>
                    </a:ext>
                  </a:extLst>
                </p14:cNvPr>
                <p14:cNvContentPartPr/>
                <p14:nvPr/>
              </p14:nvContentPartPr>
              <p14:xfrm>
                <a:off x="8369771" y="415590"/>
                <a:ext cx="184320" cy="4510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C0A5737-8074-16AD-0B14-41914A700DE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362211" y="408030"/>
                  <a:ext cx="19944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2B6EB65-7628-88D5-7698-9CAF21F6F35A}"/>
                    </a:ext>
                  </a:extLst>
                </p14:cNvPr>
                <p14:cNvContentPartPr/>
                <p14:nvPr/>
              </p14:nvContentPartPr>
              <p14:xfrm>
                <a:off x="8608451" y="409470"/>
                <a:ext cx="243720" cy="5223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2B6EB65-7628-88D5-7698-9CAF21F6F35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600891" y="401910"/>
                  <a:ext cx="258480" cy="53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E237C582-1591-5694-E0C8-4EDB89962F5E}"/>
              </a:ext>
            </a:extLst>
          </p:cNvPr>
          <p:cNvGrpSpPr/>
          <p:nvPr/>
        </p:nvGrpSpPr>
        <p:grpSpPr>
          <a:xfrm>
            <a:off x="607451" y="1515030"/>
            <a:ext cx="2114640" cy="680400"/>
            <a:chOff x="607451" y="1515030"/>
            <a:chExt cx="2114640" cy="68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632A7243-3C78-45B9-0867-E7B6B4A0353D}"/>
                    </a:ext>
                  </a:extLst>
                </p14:cNvPr>
                <p14:cNvContentPartPr/>
                <p14:nvPr/>
              </p14:nvContentPartPr>
              <p14:xfrm>
                <a:off x="607451" y="1560390"/>
                <a:ext cx="627480" cy="5752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632A7243-3C78-45B9-0867-E7B6B4A0353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99891" y="1552830"/>
                  <a:ext cx="642600" cy="59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722E586-E632-CB31-790B-C2EE5C94C1E1}"/>
                    </a:ext>
                  </a:extLst>
                </p14:cNvPr>
                <p14:cNvContentPartPr/>
                <p14:nvPr/>
              </p14:nvContentPartPr>
              <p14:xfrm>
                <a:off x="607451" y="1884390"/>
                <a:ext cx="631800" cy="576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722E586-E632-CB31-790B-C2EE5C94C1E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9891" y="1876830"/>
                  <a:ext cx="6465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4997E5C-1AD1-1803-5597-9A9FDA4D0B2E}"/>
                    </a:ext>
                  </a:extLst>
                </p14:cNvPr>
                <p14:cNvContentPartPr/>
                <p14:nvPr/>
              </p14:nvContentPartPr>
              <p14:xfrm>
                <a:off x="1522571" y="1515030"/>
                <a:ext cx="636480" cy="6804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4997E5C-1AD1-1803-5597-9A9FDA4D0B2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515011" y="1507470"/>
                  <a:ext cx="651600" cy="69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5105E07-F874-0DEB-DDA8-659C34623F8E}"/>
                    </a:ext>
                  </a:extLst>
                </p14:cNvPr>
                <p14:cNvContentPartPr/>
                <p14:nvPr/>
              </p14:nvContentPartPr>
              <p14:xfrm>
                <a:off x="1550291" y="1872150"/>
                <a:ext cx="696240" cy="363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5105E07-F874-0DEB-DDA8-659C34623F8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542731" y="1864590"/>
                  <a:ext cx="7113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F657380C-00A7-4ACA-BADC-8B15BD25B53A}"/>
                    </a:ext>
                  </a:extLst>
                </p14:cNvPr>
                <p14:cNvContentPartPr/>
                <p14:nvPr/>
              </p14:nvContentPartPr>
              <p14:xfrm>
                <a:off x="2490971" y="1633470"/>
                <a:ext cx="131400" cy="4017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F657380C-00A7-4ACA-BADC-8B15BD25B53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483411" y="1625910"/>
                  <a:ext cx="14652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7A83F73-E979-B6A5-79AD-4E5779147F47}"/>
                    </a:ext>
                  </a:extLst>
                </p14:cNvPr>
                <p14:cNvContentPartPr/>
                <p14:nvPr/>
              </p14:nvContentPartPr>
              <p14:xfrm>
                <a:off x="2308451" y="1660830"/>
                <a:ext cx="413640" cy="366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7A83F73-E979-B6A5-79AD-4E5779147F4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300891" y="1653270"/>
                  <a:ext cx="428760" cy="38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433E9F00-4AFB-2A86-8228-39D678B7A587}"/>
              </a:ext>
            </a:extLst>
          </p:cNvPr>
          <p:cNvGrpSpPr/>
          <p:nvPr/>
        </p:nvGrpSpPr>
        <p:grpSpPr>
          <a:xfrm>
            <a:off x="612131" y="2435190"/>
            <a:ext cx="1317600" cy="590760"/>
            <a:chOff x="612131" y="2435190"/>
            <a:chExt cx="1317600" cy="59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FD9421A-D88B-3BB8-D99F-767DE74491C5}"/>
                    </a:ext>
                  </a:extLst>
                </p14:cNvPr>
                <p14:cNvContentPartPr/>
                <p14:nvPr/>
              </p14:nvContentPartPr>
              <p14:xfrm>
                <a:off x="612131" y="2652630"/>
                <a:ext cx="276120" cy="373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FD9421A-D88B-3BB8-D99F-767DE74491C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4571" y="2645070"/>
                  <a:ext cx="29124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F9236B8-8449-A1C9-EBAE-3116EDAA328D}"/>
                    </a:ext>
                  </a:extLst>
                </p14:cNvPr>
                <p14:cNvContentPartPr/>
                <p14:nvPr/>
              </p14:nvContentPartPr>
              <p14:xfrm>
                <a:off x="652091" y="2838030"/>
                <a:ext cx="212760" cy="29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F9236B8-8449-A1C9-EBAE-3116EDAA328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44531" y="2830470"/>
                  <a:ext cx="2278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485EEE9-0D50-82A7-516E-36101F14613B}"/>
                    </a:ext>
                  </a:extLst>
                </p14:cNvPr>
                <p14:cNvContentPartPr/>
                <p14:nvPr/>
              </p14:nvContentPartPr>
              <p14:xfrm>
                <a:off x="956651" y="2667030"/>
                <a:ext cx="222120" cy="3362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485EEE9-0D50-82A7-516E-36101F14613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49091" y="2659470"/>
                  <a:ext cx="23724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C38C487-3113-0DE8-FAE0-35048B2F4387}"/>
                    </a:ext>
                  </a:extLst>
                </p14:cNvPr>
                <p14:cNvContentPartPr/>
                <p14:nvPr/>
              </p14:nvContentPartPr>
              <p14:xfrm>
                <a:off x="1012811" y="2805630"/>
                <a:ext cx="137160" cy="18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C38C487-3113-0DE8-FAE0-35048B2F438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05251" y="2798070"/>
                  <a:ext cx="1519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07BD24B-6DAE-97F0-6D6F-D03B380B102A}"/>
                    </a:ext>
                  </a:extLst>
                </p14:cNvPr>
                <p14:cNvContentPartPr/>
                <p14:nvPr/>
              </p14:nvContentPartPr>
              <p14:xfrm>
                <a:off x="1479011" y="2435190"/>
                <a:ext cx="450720" cy="489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07BD24B-6DAE-97F0-6D6F-D03B380B102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471451" y="2427630"/>
                  <a:ext cx="465480" cy="504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2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2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2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2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2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2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14" name="Screenshot 2024-10-14 alle 22.50.30.png" descr="Screenshot 2024-10-14 alle 22.50.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55" y="402836"/>
            <a:ext cx="11455490" cy="58010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1D15DFD9-2D29-8F35-B3CB-F80B921CF737}"/>
              </a:ext>
            </a:extLst>
          </p:cNvPr>
          <p:cNvGrpSpPr/>
          <p:nvPr/>
        </p:nvGrpSpPr>
        <p:grpSpPr>
          <a:xfrm>
            <a:off x="560291" y="306870"/>
            <a:ext cx="1528200" cy="704520"/>
            <a:chOff x="560291" y="306870"/>
            <a:chExt cx="1528200" cy="70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6D734AD-CD8A-E245-344F-9FBB919A4B97}"/>
                    </a:ext>
                  </a:extLst>
                </p14:cNvPr>
                <p14:cNvContentPartPr/>
                <p14:nvPr/>
              </p14:nvContentPartPr>
              <p14:xfrm>
                <a:off x="560291" y="470670"/>
                <a:ext cx="448200" cy="34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6D734AD-CD8A-E245-344F-9FBB919A4B9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2731" y="463110"/>
                  <a:ext cx="463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77DE316-FAEA-D653-D282-0CAB65CC6C78}"/>
                    </a:ext>
                  </a:extLst>
                </p14:cNvPr>
                <p14:cNvContentPartPr/>
                <p14:nvPr/>
              </p14:nvContentPartPr>
              <p14:xfrm>
                <a:off x="640571" y="518190"/>
                <a:ext cx="187560" cy="2523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77DE316-FAEA-D653-D282-0CAB65CC6C7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3011" y="510990"/>
                  <a:ext cx="2026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72C2BA2-0F24-7B8B-F310-B4E8AF3254A2}"/>
                    </a:ext>
                  </a:extLst>
                </p14:cNvPr>
                <p14:cNvContentPartPr/>
                <p14:nvPr/>
              </p14:nvContentPartPr>
              <p14:xfrm>
                <a:off x="822011" y="493350"/>
                <a:ext cx="114120" cy="320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72C2BA2-0F24-7B8B-F310-B4E8AF3254A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4451" y="485790"/>
                  <a:ext cx="12924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450F16C-281C-B5B6-22C0-F7AE9CA05EE1}"/>
                    </a:ext>
                  </a:extLst>
                </p14:cNvPr>
                <p14:cNvContentPartPr/>
                <p14:nvPr/>
              </p14:nvContentPartPr>
              <p14:xfrm>
                <a:off x="1427531" y="480030"/>
                <a:ext cx="306000" cy="3733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450F16C-281C-B5B6-22C0-F7AE9CA05EE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19971" y="472470"/>
                  <a:ext cx="32076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EAC71C5-840E-B387-ADD2-07A699797659}"/>
                    </a:ext>
                  </a:extLst>
                </p14:cNvPr>
                <p14:cNvContentPartPr/>
                <p14:nvPr/>
              </p14:nvContentPartPr>
              <p14:xfrm>
                <a:off x="1317731" y="306870"/>
                <a:ext cx="770760" cy="7045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EAC71C5-840E-B387-ADD2-07A69979765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10171" y="299310"/>
                  <a:ext cx="785520" cy="71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BEE585F7-0C6C-6304-3E18-6C00F8C021FE}"/>
              </a:ext>
            </a:extLst>
          </p:cNvPr>
          <p:cNvGrpSpPr/>
          <p:nvPr/>
        </p:nvGrpSpPr>
        <p:grpSpPr>
          <a:xfrm>
            <a:off x="312251" y="1553190"/>
            <a:ext cx="714600" cy="288360"/>
            <a:chOff x="312251" y="1553190"/>
            <a:chExt cx="714600" cy="28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2F7DC85-EA14-1551-697E-F9E4A543B8D8}"/>
                    </a:ext>
                  </a:extLst>
                </p14:cNvPr>
                <p14:cNvContentPartPr/>
                <p14:nvPr/>
              </p14:nvContentPartPr>
              <p14:xfrm>
                <a:off x="312251" y="1553190"/>
                <a:ext cx="365760" cy="43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2F7DC85-EA14-1551-697E-F9E4A543B8D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691" y="1545630"/>
                  <a:ext cx="3805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0EF22F2-E12D-302A-6AA1-2F54ADEC700A}"/>
                    </a:ext>
                  </a:extLst>
                </p14:cNvPr>
                <p14:cNvContentPartPr/>
                <p14:nvPr/>
              </p14:nvContentPartPr>
              <p14:xfrm>
                <a:off x="420251" y="1601070"/>
                <a:ext cx="90000" cy="240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0EF22F2-E12D-302A-6AA1-2F54ADEC700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2691" y="1593510"/>
                  <a:ext cx="1051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9A80EE5-1253-8B0B-1E8E-97356DFE337E}"/>
                    </a:ext>
                  </a:extLst>
                </p14:cNvPr>
                <p14:cNvContentPartPr/>
                <p14:nvPr/>
              </p14:nvContentPartPr>
              <p14:xfrm>
                <a:off x="535091" y="1598550"/>
                <a:ext cx="161280" cy="178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9A80EE5-1253-8B0B-1E8E-97356DFE337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27531" y="1590990"/>
                  <a:ext cx="1760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AFB6DF0-2CDF-6F57-E5AC-51E49F168C11}"/>
                    </a:ext>
                  </a:extLst>
                </p14:cNvPr>
                <p14:cNvContentPartPr/>
                <p14:nvPr/>
              </p14:nvContentPartPr>
              <p14:xfrm>
                <a:off x="800411" y="1575870"/>
                <a:ext cx="226440" cy="20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AFB6DF0-2CDF-6F57-E5AC-51E49F168C1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92851" y="1568310"/>
                  <a:ext cx="2415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6426FBC-79FB-A37C-283F-B507E4FA27F1}"/>
                    </a:ext>
                  </a:extLst>
                </p14:cNvPr>
                <p14:cNvContentPartPr/>
                <p14:nvPr/>
              </p14:nvContentPartPr>
              <p14:xfrm>
                <a:off x="809411" y="1617630"/>
                <a:ext cx="102600" cy="1663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6426FBC-79FB-A37C-283F-B507E4FA27F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01851" y="1610430"/>
                  <a:ext cx="1177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A78503F-EC79-3F54-CA76-09E37F1C7FDD}"/>
                    </a:ext>
                  </a:extLst>
                </p14:cNvPr>
                <p14:cNvContentPartPr/>
                <p14:nvPr/>
              </p14:nvContentPartPr>
              <p14:xfrm>
                <a:off x="963491" y="1596390"/>
                <a:ext cx="59040" cy="2192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A78503F-EC79-3F54-CA76-09E37F1C7FD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55931" y="1588830"/>
                  <a:ext cx="74160" cy="23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D35FB942-5931-EFF5-C8C0-FEBEF39AB1A1}"/>
              </a:ext>
            </a:extLst>
          </p:cNvPr>
          <p:cNvGrpSpPr/>
          <p:nvPr/>
        </p:nvGrpSpPr>
        <p:grpSpPr>
          <a:xfrm>
            <a:off x="1304411" y="1549590"/>
            <a:ext cx="719280" cy="278640"/>
            <a:chOff x="1304411" y="1549590"/>
            <a:chExt cx="719280" cy="2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DB655B4-2008-0A29-B854-34A1E8B7D28F}"/>
                    </a:ext>
                  </a:extLst>
                </p14:cNvPr>
                <p14:cNvContentPartPr/>
                <p14:nvPr/>
              </p14:nvContentPartPr>
              <p14:xfrm>
                <a:off x="1392971" y="1581990"/>
                <a:ext cx="78480" cy="183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DB655B4-2008-0A29-B854-34A1E8B7D28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85411" y="1574430"/>
                  <a:ext cx="936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6CCFC2C-8C48-2B03-BD1E-1E7B0FECF52C}"/>
                    </a:ext>
                  </a:extLst>
                </p14:cNvPr>
                <p14:cNvContentPartPr/>
                <p14:nvPr/>
              </p14:nvContentPartPr>
              <p14:xfrm>
                <a:off x="1304411" y="1769550"/>
                <a:ext cx="177120" cy="28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6CCFC2C-8C48-2B03-BD1E-1E7B0FECF52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296851" y="1761990"/>
                  <a:ext cx="1922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B8D38A5-CC0D-A129-7BF5-9126A416DF2B}"/>
                    </a:ext>
                  </a:extLst>
                </p14:cNvPr>
                <p14:cNvContentPartPr/>
                <p14:nvPr/>
              </p14:nvContentPartPr>
              <p14:xfrm>
                <a:off x="1657211" y="1549590"/>
                <a:ext cx="179640" cy="2786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B8D38A5-CC0D-A129-7BF5-9126A416DF2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649651" y="1542030"/>
                  <a:ext cx="1944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AD58333-5C38-FAF1-F483-7E3FFF530DFA}"/>
                    </a:ext>
                  </a:extLst>
                </p14:cNvPr>
                <p14:cNvContentPartPr/>
                <p14:nvPr/>
              </p14:nvContentPartPr>
              <p14:xfrm>
                <a:off x="1817771" y="1553190"/>
                <a:ext cx="205920" cy="2559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AD58333-5C38-FAF1-F483-7E3FFF530DF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810211" y="1545630"/>
                  <a:ext cx="221040" cy="2710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3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3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3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3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3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3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3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77" name="Screenshot 2024-10-14 alle 22.50.44.png" descr="Screenshot 2024-10-14 alle 22.50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54" y="939675"/>
            <a:ext cx="10725327" cy="47273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38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39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38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9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40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9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1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41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2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1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3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42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40" name="TextBox 1"/>
          <p:cNvSpPr txBox="1"/>
          <p:nvPr/>
        </p:nvSpPr>
        <p:spPr>
          <a:xfrm>
            <a:off x="308012" y="1266591"/>
            <a:ext cx="5988160" cy="1671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Ottimo! Abbiamo concluso con tutte le lettere coreane!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 aspetta un attimo…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 la “F” - “V” - “Z”?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Come lo dicono in coreano?</a:t>
            </a:r>
          </a:p>
        </p:txBody>
      </p:sp>
      <p:sp>
        <p:nvSpPr>
          <p:cNvPr id="3441" name="È molto semplice, non esistono.…"/>
          <p:cNvSpPr txBox="1"/>
          <p:nvPr/>
        </p:nvSpPr>
        <p:spPr>
          <a:xfrm>
            <a:off x="287916" y="3550280"/>
            <a:ext cx="5091144" cy="1238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È molto semplice, non esistono.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coreano, infatti, queste lettere vengono pronunciate tramite i suoni più vicini ad esse.</a:t>
            </a:r>
          </a:p>
        </p:txBody>
      </p:sp>
      <p:pic>
        <p:nvPicPr>
          <p:cNvPr id="3442" name="Screenshot 2024-10-15 alle 09.22.00.png" descr="Screenshot 2024-10-15 alle 09.22.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313" y="1372869"/>
            <a:ext cx="5295901" cy="3429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BFE463C3-EA58-F22C-79F4-0B36FB42647B}"/>
              </a:ext>
            </a:extLst>
          </p:cNvPr>
          <p:cNvGrpSpPr/>
          <p:nvPr/>
        </p:nvGrpSpPr>
        <p:grpSpPr>
          <a:xfrm>
            <a:off x="2399171" y="3390270"/>
            <a:ext cx="1889280" cy="733320"/>
            <a:chOff x="2399171" y="3390270"/>
            <a:chExt cx="1889280" cy="73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5864099-C9CD-0940-7155-A8404AF3C734}"/>
                    </a:ext>
                  </a:extLst>
                </p14:cNvPr>
                <p14:cNvContentPartPr/>
                <p14:nvPr/>
              </p14:nvContentPartPr>
              <p14:xfrm>
                <a:off x="2399171" y="4053390"/>
                <a:ext cx="1026000" cy="219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5864099-C9CD-0940-7155-A8404AF3C73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391611" y="4045830"/>
                  <a:ext cx="1041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744BC37-0893-2BB1-D0EE-9320DAEF1AAE}"/>
                    </a:ext>
                  </a:extLst>
                </p14:cNvPr>
                <p14:cNvContentPartPr/>
                <p14:nvPr/>
              </p14:nvContentPartPr>
              <p14:xfrm>
                <a:off x="3923411" y="3681510"/>
                <a:ext cx="50400" cy="291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744BC37-0893-2BB1-D0EE-9320DAEF1AA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15851" y="3673950"/>
                  <a:ext cx="655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4DA3F6D-B0CC-2B14-7324-8EADC82D170F}"/>
                    </a:ext>
                  </a:extLst>
                </p14:cNvPr>
                <p14:cNvContentPartPr/>
                <p14:nvPr/>
              </p14:nvContentPartPr>
              <p14:xfrm>
                <a:off x="4129691" y="3651630"/>
                <a:ext cx="2520" cy="5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4DA3F6D-B0CC-2B14-7324-8EADC82D170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22131" y="3644070"/>
                  <a:ext cx="176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B52F6B9-185F-CB9D-FB6A-7D04336F0D09}"/>
                    </a:ext>
                  </a:extLst>
                </p14:cNvPr>
                <p14:cNvContentPartPr/>
                <p14:nvPr/>
              </p14:nvContentPartPr>
              <p14:xfrm>
                <a:off x="3828731" y="3848910"/>
                <a:ext cx="265680" cy="1479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B52F6B9-185F-CB9D-FB6A-7D04336F0D0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21171" y="3841350"/>
                  <a:ext cx="2808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352B2B8-3582-9A78-DCA9-8BEBACE2303A}"/>
                    </a:ext>
                  </a:extLst>
                </p14:cNvPr>
                <p14:cNvContentPartPr/>
                <p14:nvPr/>
              </p14:nvContentPartPr>
              <p14:xfrm>
                <a:off x="3733331" y="3390270"/>
                <a:ext cx="555120" cy="733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352B2B8-3582-9A78-DCA9-8BEBACE2303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26131" y="3382710"/>
                  <a:ext cx="570240" cy="74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4A60580A-9EB3-F26B-003D-3AD72AE4CD77}"/>
                  </a:ext>
                </a:extLst>
              </p14:cNvPr>
              <p14:cNvContentPartPr/>
              <p14:nvPr/>
            </p14:nvContentPartPr>
            <p14:xfrm>
              <a:off x="2416091" y="4784550"/>
              <a:ext cx="2491920" cy="410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4A60580A-9EB3-F26B-003D-3AD72AE4CD7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362451" y="4676910"/>
                <a:ext cx="259956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FC3650B-4CC9-964D-01B0-9CB76C67CE6F}"/>
                  </a:ext>
                </a:extLst>
              </p14:cNvPr>
              <p14:cNvContentPartPr/>
              <p14:nvPr/>
            </p14:nvContentPartPr>
            <p14:xfrm>
              <a:off x="9829571" y="2248710"/>
              <a:ext cx="680040" cy="1188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FC3650B-4CC9-964D-01B0-9CB76C67CE6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822011" y="2241150"/>
                <a:ext cx="69516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6C8557F-8D99-B879-B4DF-D2A027AE690D}"/>
                  </a:ext>
                </a:extLst>
              </p14:cNvPr>
              <p14:cNvContentPartPr/>
              <p14:nvPr/>
            </p14:nvContentPartPr>
            <p14:xfrm>
              <a:off x="9821651" y="3504750"/>
              <a:ext cx="637560" cy="1760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6C8557F-8D99-B879-B4DF-D2A027AE690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814091" y="3497190"/>
                <a:ext cx="65268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5BD5DBF3-FAB9-433D-5406-1AF1E0529583}"/>
                  </a:ext>
                </a:extLst>
              </p14:cNvPr>
              <p14:cNvContentPartPr/>
              <p14:nvPr/>
            </p14:nvContentPartPr>
            <p14:xfrm>
              <a:off x="9698531" y="4873110"/>
              <a:ext cx="1014480" cy="1029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5BD5DBF3-FAB9-433D-5406-1AF1E052958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690971" y="4865550"/>
                <a:ext cx="1029600" cy="11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2E8F5273-8ADB-F88A-E343-7FA70F27229D}"/>
              </a:ext>
            </a:extLst>
          </p:cNvPr>
          <p:cNvGrpSpPr/>
          <p:nvPr/>
        </p:nvGrpSpPr>
        <p:grpSpPr>
          <a:xfrm>
            <a:off x="9799691" y="5233830"/>
            <a:ext cx="1631520" cy="486720"/>
            <a:chOff x="9799691" y="5233830"/>
            <a:chExt cx="1631520" cy="48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9D15DEA-877A-D91D-6070-3355B7B1478A}"/>
                    </a:ext>
                  </a:extLst>
                </p14:cNvPr>
                <p14:cNvContentPartPr/>
                <p14:nvPr/>
              </p14:nvContentPartPr>
              <p14:xfrm>
                <a:off x="9799691" y="5304390"/>
                <a:ext cx="541440" cy="55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9D15DEA-877A-D91D-6070-3355B7B1478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92131" y="5296830"/>
                  <a:ext cx="5562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141C4C8-F25E-3FDA-8B0F-292EDBE02018}"/>
                    </a:ext>
                  </a:extLst>
                </p14:cNvPr>
                <p14:cNvContentPartPr/>
                <p14:nvPr/>
              </p14:nvContentPartPr>
              <p14:xfrm>
                <a:off x="9958091" y="5377470"/>
                <a:ext cx="114120" cy="1508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141C4C8-F25E-3FDA-8B0F-292EDBE0201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950531" y="5369910"/>
                  <a:ext cx="1292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E9DBE0B-8914-EACA-96BE-363BB54EFB3E}"/>
                    </a:ext>
                  </a:extLst>
                </p14:cNvPr>
                <p14:cNvContentPartPr/>
                <p14:nvPr/>
              </p14:nvContentPartPr>
              <p14:xfrm>
                <a:off x="10119011" y="5359470"/>
                <a:ext cx="198000" cy="2048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E9DBE0B-8914-EACA-96BE-363BB54EFB3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111451" y="5351910"/>
                  <a:ext cx="2131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772825F-41BA-5C5F-9589-C6ED504D999C}"/>
                    </a:ext>
                  </a:extLst>
                </p14:cNvPr>
                <p14:cNvContentPartPr/>
                <p14:nvPr/>
              </p14:nvContentPartPr>
              <p14:xfrm>
                <a:off x="10686371" y="5251830"/>
                <a:ext cx="315000" cy="3672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772825F-41BA-5C5F-9589-C6ED504D999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678811" y="5244270"/>
                  <a:ext cx="33012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22CFB69-CBDB-7643-0D10-155B41DDD03A}"/>
                    </a:ext>
                  </a:extLst>
                </p14:cNvPr>
                <p14:cNvContentPartPr/>
                <p14:nvPr/>
              </p14:nvContentPartPr>
              <p14:xfrm>
                <a:off x="10979051" y="5378550"/>
                <a:ext cx="155520" cy="2167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22CFB69-CBDB-7643-0D10-155B41DDD03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971851" y="5370990"/>
                  <a:ext cx="17028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5F30499-1DDE-8A84-BEE7-3EC3847A12F6}"/>
                    </a:ext>
                  </a:extLst>
                </p14:cNvPr>
                <p14:cNvContentPartPr/>
                <p14:nvPr/>
              </p14:nvContentPartPr>
              <p14:xfrm>
                <a:off x="11288291" y="5233830"/>
                <a:ext cx="142920" cy="4867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5F30499-1DDE-8A84-BEE7-3EC3847A12F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280731" y="5226270"/>
                  <a:ext cx="157680" cy="50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31" name="Gruppo 3330">
            <a:extLst>
              <a:ext uri="{FF2B5EF4-FFF2-40B4-BE49-F238E27FC236}">
                <a16:creationId xmlns:a16="http://schemas.microsoft.com/office/drawing/2014/main" id="{ED0C70B9-1C57-146A-2D85-6569E21998AB}"/>
              </a:ext>
            </a:extLst>
          </p:cNvPr>
          <p:cNvGrpSpPr/>
          <p:nvPr/>
        </p:nvGrpSpPr>
        <p:grpSpPr>
          <a:xfrm>
            <a:off x="856571" y="5562510"/>
            <a:ext cx="1806840" cy="614520"/>
            <a:chOff x="856571" y="5562510"/>
            <a:chExt cx="1806840" cy="61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E793DEB2-93F3-EBEC-7BF4-DF451734D8A0}"/>
                    </a:ext>
                  </a:extLst>
                </p14:cNvPr>
                <p14:cNvContentPartPr/>
                <p14:nvPr/>
              </p14:nvContentPartPr>
              <p14:xfrm>
                <a:off x="856571" y="5562510"/>
                <a:ext cx="311760" cy="6145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E793DEB2-93F3-EBEC-7BF4-DF451734D8A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49011" y="5554950"/>
                  <a:ext cx="326880" cy="62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242E6AF-7D85-4C20-8B36-B94AD826A486}"/>
                    </a:ext>
                  </a:extLst>
                </p14:cNvPr>
                <p14:cNvContentPartPr/>
                <p14:nvPr/>
              </p14:nvContentPartPr>
              <p14:xfrm>
                <a:off x="1264451" y="5616510"/>
                <a:ext cx="50760" cy="3888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242E6AF-7D85-4C20-8B36-B94AD826A48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256891" y="5608950"/>
                  <a:ext cx="658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70672379-4AC9-E7C6-7098-BA7FBC455190}"/>
                    </a:ext>
                  </a:extLst>
                </p14:cNvPr>
                <p14:cNvContentPartPr/>
                <p14:nvPr/>
              </p14:nvContentPartPr>
              <p14:xfrm>
                <a:off x="1537691" y="5615070"/>
                <a:ext cx="209520" cy="3027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70672379-4AC9-E7C6-7098-BA7FBC45519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530131" y="5607510"/>
                  <a:ext cx="2242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0D6D94E-370B-90D2-4E13-6DDDC53E7F92}"/>
                    </a:ext>
                  </a:extLst>
                </p14:cNvPr>
                <p14:cNvContentPartPr/>
                <p14:nvPr/>
              </p14:nvContentPartPr>
              <p14:xfrm>
                <a:off x="1893731" y="5648550"/>
                <a:ext cx="316080" cy="2394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0D6D94E-370B-90D2-4E13-6DDDC53E7F9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886171" y="5640990"/>
                  <a:ext cx="33120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536DC23-1F28-ABF6-47B9-D749EA1C0BB1}"/>
                    </a:ext>
                  </a:extLst>
                </p14:cNvPr>
                <p14:cNvContentPartPr/>
                <p14:nvPr/>
              </p14:nvContentPartPr>
              <p14:xfrm>
                <a:off x="2197931" y="5664030"/>
                <a:ext cx="465480" cy="2862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536DC23-1F28-ABF6-47B9-D749EA1C0BB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190371" y="5656470"/>
                  <a:ext cx="480600" cy="30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C7E77367-8A02-A572-A8DB-E5B4EEFB56BF}"/>
                  </a:ext>
                </a:extLst>
              </p14:cNvPr>
              <p14:cNvContentPartPr/>
              <p14:nvPr/>
            </p14:nvContentPartPr>
            <p14:xfrm>
              <a:off x="3194771" y="5658990"/>
              <a:ext cx="195480" cy="3060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C7E77367-8A02-A572-A8DB-E5B4EEFB56BF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187211" y="5651430"/>
                <a:ext cx="21060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23CC6C66-E507-66B8-DC05-978C0CD339CA}"/>
                  </a:ext>
                </a:extLst>
              </p14:cNvPr>
              <p14:cNvContentPartPr/>
              <p14:nvPr/>
            </p14:nvContentPartPr>
            <p14:xfrm>
              <a:off x="3129611" y="5882910"/>
              <a:ext cx="287280" cy="3996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23CC6C66-E507-66B8-DC05-978C0CD339CA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122051" y="5875350"/>
                <a:ext cx="302400" cy="5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29" name="Gruppo 3328">
            <a:extLst>
              <a:ext uri="{FF2B5EF4-FFF2-40B4-BE49-F238E27FC236}">
                <a16:creationId xmlns:a16="http://schemas.microsoft.com/office/drawing/2014/main" id="{5EBA5791-3607-89F7-D366-A887221A843D}"/>
              </a:ext>
            </a:extLst>
          </p:cNvPr>
          <p:cNvGrpSpPr/>
          <p:nvPr/>
        </p:nvGrpSpPr>
        <p:grpSpPr>
          <a:xfrm>
            <a:off x="4035731" y="5621190"/>
            <a:ext cx="669960" cy="345600"/>
            <a:chOff x="4035731" y="5621190"/>
            <a:chExt cx="66996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C4D0FA5-589F-1372-7374-AA0FC291193E}"/>
                    </a:ext>
                  </a:extLst>
                </p14:cNvPr>
                <p14:cNvContentPartPr/>
                <p14:nvPr/>
              </p14:nvContentPartPr>
              <p14:xfrm>
                <a:off x="4055171" y="5648550"/>
                <a:ext cx="483840" cy="17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C4D0FA5-589F-1372-7374-AA0FC291193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047611" y="5640990"/>
                  <a:ext cx="4989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4E7DBC6-8CFB-4BCF-F99A-7FE13038B225}"/>
                    </a:ext>
                  </a:extLst>
                </p14:cNvPr>
                <p14:cNvContentPartPr/>
                <p14:nvPr/>
              </p14:nvContentPartPr>
              <p14:xfrm>
                <a:off x="4200971" y="5709750"/>
                <a:ext cx="15120" cy="213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4E7DBC6-8CFB-4BCF-F99A-7FE13038B22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193411" y="5702190"/>
                  <a:ext cx="302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52BC3D2-FF6B-CA49-6D88-F58DC5D567D7}"/>
                    </a:ext>
                  </a:extLst>
                </p14:cNvPr>
                <p14:cNvContentPartPr/>
                <p14:nvPr/>
              </p14:nvContentPartPr>
              <p14:xfrm>
                <a:off x="4305371" y="5720190"/>
                <a:ext cx="25560" cy="1915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52BC3D2-FF6B-CA49-6D88-F58DC5D567D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297811" y="5712630"/>
                  <a:ext cx="406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9A71171-100C-C0FE-CF88-E7C460BED3EC}"/>
                    </a:ext>
                  </a:extLst>
                </p14:cNvPr>
                <p14:cNvContentPartPr/>
                <p14:nvPr/>
              </p14:nvContentPartPr>
              <p14:xfrm>
                <a:off x="4035731" y="5937630"/>
                <a:ext cx="491760" cy="29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9A71171-100C-C0FE-CF88-E7C460BED3E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28171" y="5930430"/>
                  <a:ext cx="5068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E07E597-5EBC-8D54-2C6E-A646D4EFD1FC}"/>
                    </a:ext>
                  </a:extLst>
                </p14:cNvPr>
                <p14:cNvContentPartPr/>
                <p14:nvPr/>
              </p14:nvContentPartPr>
              <p14:xfrm>
                <a:off x="4682291" y="5621190"/>
                <a:ext cx="23400" cy="325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E07E597-5EBC-8D54-2C6E-A646D4EFD1F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674731" y="5613630"/>
                  <a:ext cx="38520" cy="34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062674FA-F724-0418-CE5D-6627ED986B16}"/>
              </a:ext>
            </a:extLst>
          </p:cNvPr>
          <p:cNvGrpSpPr/>
          <p:nvPr/>
        </p:nvGrpSpPr>
        <p:grpSpPr>
          <a:xfrm>
            <a:off x="5093411" y="5555310"/>
            <a:ext cx="572040" cy="423360"/>
            <a:chOff x="5093411" y="5555310"/>
            <a:chExt cx="572040" cy="42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332007F-DABB-F12C-32A9-F101273B255F}"/>
                    </a:ext>
                  </a:extLst>
                </p14:cNvPr>
                <p14:cNvContentPartPr/>
                <p14:nvPr/>
              </p14:nvContentPartPr>
              <p14:xfrm>
                <a:off x="5260811" y="5555310"/>
                <a:ext cx="29160" cy="213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332007F-DABB-F12C-32A9-F101273B255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253251" y="5547750"/>
                  <a:ext cx="4428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7C485E9-5439-321F-6241-06FB88BEE688}"/>
                    </a:ext>
                  </a:extLst>
                </p14:cNvPr>
                <p14:cNvContentPartPr/>
                <p14:nvPr/>
              </p14:nvContentPartPr>
              <p14:xfrm>
                <a:off x="5093411" y="5738910"/>
                <a:ext cx="344520" cy="40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7C485E9-5439-321F-6241-06FB88BEE68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85851" y="5731710"/>
                  <a:ext cx="359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9735A5C-5D35-239F-8B5E-193135D1DD68}"/>
                    </a:ext>
                  </a:extLst>
                </p14:cNvPr>
                <p14:cNvContentPartPr/>
                <p14:nvPr/>
              </p14:nvContentPartPr>
              <p14:xfrm>
                <a:off x="5210411" y="5738190"/>
                <a:ext cx="107280" cy="204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9735A5C-5D35-239F-8B5E-193135D1DD6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202851" y="5730630"/>
                  <a:ext cx="1220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E9F40E2-D7FD-A9D8-2B98-D296951199CD}"/>
                    </a:ext>
                  </a:extLst>
                </p14:cNvPr>
                <p14:cNvContentPartPr/>
                <p14:nvPr/>
              </p14:nvContentPartPr>
              <p14:xfrm>
                <a:off x="5294291" y="5793270"/>
                <a:ext cx="78480" cy="1796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E9F40E2-D7FD-A9D8-2B98-D296951199C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286731" y="5785710"/>
                  <a:ext cx="936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206EE3B-839C-DDBD-A22F-F6D21EDA9FC5}"/>
                    </a:ext>
                  </a:extLst>
                </p14:cNvPr>
                <p14:cNvContentPartPr/>
                <p14:nvPr/>
              </p14:nvContentPartPr>
              <p14:xfrm>
                <a:off x="5505611" y="5756190"/>
                <a:ext cx="55440" cy="222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206EE3B-839C-DDBD-A22F-F6D21EDA9FC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498051" y="5748630"/>
                  <a:ext cx="705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1D17AC6-ED04-D212-4E7D-BBE1AC0EF177}"/>
                    </a:ext>
                  </a:extLst>
                </p14:cNvPr>
                <p14:cNvContentPartPr/>
                <p14:nvPr/>
              </p14:nvContentPartPr>
              <p14:xfrm>
                <a:off x="5531891" y="5876790"/>
                <a:ext cx="133560" cy="122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1D17AC6-ED04-D212-4E7D-BBE1AC0EF17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524331" y="5869230"/>
                  <a:ext cx="14868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E722DF2D-6FD7-8FD0-104A-7A3256A5FA5F}"/>
              </a:ext>
            </a:extLst>
          </p:cNvPr>
          <p:cNvGrpSpPr/>
          <p:nvPr/>
        </p:nvGrpSpPr>
        <p:grpSpPr>
          <a:xfrm>
            <a:off x="4074611" y="6316710"/>
            <a:ext cx="698400" cy="317160"/>
            <a:chOff x="4074611" y="6316710"/>
            <a:chExt cx="698400" cy="31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25FB124-F67F-F6E1-039E-CF0C69362BB2}"/>
                    </a:ext>
                  </a:extLst>
                </p14:cNvPr>
                <p14:cNvContentPartPr/>
                <p14:nvPr/>
              </p14:nvContentPartPr>
              <p14:xfrm>
                <a:off x="4074611" y="6316710"/>
                <a:ext cx="502920" cy="70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25FB124-F67F-F6E1-039E-CF0C69362BB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067051" y="6309150"/>
                  <a:ext cx="5180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9C1877D-D773-A407-013F-8001934BDD76}"/>
                    </a:ext>
                  </a:extLst>
                </p14:cNvPr>
                <p14:cNvContentPartPr/>
                <p14:nvPr/>
              </p14:nvContentPartPr>
              <p14:xfrm>
                <a:off x="4257131" y="6393030"/>
                <a:ext cx="24480" cy="186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9C1877D-D773-A407-013F-8001934BDD7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249571" y="6385470"/>
                  <a:ext cx="396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8DEDBFD-4270-9719-E50A-29FB3BEE5D9D}"/>
                    </a:ext>
                  </a:extLst>
                </p14:cNvPr>
                <p14:cNvContentPartPr/>
                <p14:nvPr/>
              </p14:nvContentPartPr>
              <p14:xfrm>
                <a:off x="4364051" y="6395550"/>
                <a:ext cx="48600" cy="205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8DEDBFD-4270-9719-E50A-29FB3BEE5D9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356491" y="6387990"/>
                  <a:ext cx="637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1E69708-4AD8-5859-FF75-DFACD6BE0515}"/>
                    </a:ext>
                  </a:extLst>
                </p14:cNvPr>
                <p14:cNvContentPartPr/>
                <p14:nvPr/>
              </p14:nvContentPartPr>
              <p14:xfrm>
                <a:off x="4140131" y="6556830"/>
                <a:ext cx="504360" cy="46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1E69708-4AD8-5859-FF75-DFACD6BE051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132571" y="6549270"/>
                  <a:ext cx="5194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15BFFB4-514F-3E46-3C38-8CC7CF8DEA58}"/>
                    </a:ext>
                  </a:extLst>
                </p14:cNvPr>
                <p14:cNvContentPartPr/>
                <p14:nvPr/>
              </p14:nvContentPartPr>
              <p14:xfrm>
                <a:off x="4746371" y="6376470"/>
                <a:ext cx="26640" cy="2574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15BFFB4-514F-3E46-3C38-8CC7CF8DEA5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738811" y="6368910"/>
                  <a:ext cx="41760" cy="27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0D537D8C-1B2A-9D5A-4632-130281893EC2}"/>
              </a:ext>
            </a:extLst>
          </p:cNvPr>
          <p:cNvGrpSpPr/>
          <p:nvPr/>
        </p:nvGrpSpPr>
        <p:grpSpPr>
          <a:xfrm>
            <a:off x="5092331" y="6339390"/>
            <a:ext cx="511200" cy="279720"/>
            <a:chOff x="5092331" y="6339390"/>
            <a:chExt cx="511200" cy="27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CF817F70-698C-B22C-3452-1AAB1D16DD08}"/>
                    </a:ext>
                  </a:extLst>
                </p14:cNvPr>
                <p14:cNvContentPartPr/>
                <p14:nvPr/>
              </p14:nvContentPartPr>
              <p14:xfrm>
                <a:off x="5092331" y="6339390"/>
                <a:ext cx="298800" cy="241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CF817F70-698C-B22C-3452-1AAB1D16DD0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084771" y="6331830"/>
                  <a:ext cx="3139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2186F42A-0DEF-3999-9E64-D35616762F69}"/>
                    </a:ext>
                  </a:extLst>
                </p14:cNvPr>
                <p14:cNvContentPartPr/>
                <p14:nvPr/>
              </p14:nvContentPartPr>
              <p14:xfrm>
                <a:off x="5197811" y="6359550"/>
                <a:ext cx="72720" cy="1724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2186F42A-0DEF-3999-9E64-D35616762F6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190251" y="6351990"/>
                  <a:ext cx="878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16B05610-D75F-6AB3-5990-8C04B8136BCF}"/>
                    </a:ext>
                  </a:extLst>
                </p14:cNvPr>
                <p14:cNvContentPartPr/>
                <p14:nvPr/>
              </p14:nvContentPartPr>
              <p14:xfrm>
                <a:off x="5284931" y="6345150"/>
                <a:ext cx="9720" cy="2250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16B05610-D75F-6AB3-5990-8C04B8136BC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277371" y="6337950"/>
                  <a:ext cx="244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5AF56D77-DD8A-25B2-59C8-1075DA0777B7}"/>
                    </a:ext>
                  </a:extLst>
                </p14:cNvPr>
                <p14:cNvContentPartPr/>
                <p14:nvPr/>
              </p14:nvContentPartPr>
              <p14:xfrm>
                <a:off x="5419571" y="6359550"/>
                <a:ext cx="41760" cy="2595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5AF56D77-DD8A-25B2-59C8-1075DA0777B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412011" y="6351990"/>
                  <a:ext cx="5688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F6F9A68-ACD8-118F-B813-7779ADF66897}"/>
                    </a:ext>
                  </a:extLst>
                </p14:cNvPr>
                <p14:cNvContentPartPr/>
                <p14:nvPr/>
              </p14:nvContentPartPr>
              <p14:xfrm>
                <a:off x="5435411" y="6464670"/>
                <a:ext cx="168120" cy="399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F6F9A68-ACD8-118F-B813-7779ADF6689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427851" y="6457110"/>
                  <a:ext cx="18324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A1D1B098-A018-B3F6-DEED-144E35048592}"/>
              </a:ext>
            </a:extLst>
          </p:cNvPr>
          <p:cNvGrpSpPr/>
          <p:nvPr/>
        </p:nvGrpSpPr>
        <p:grpSpPr>
          <a:xfrm>
            <a:off x="6168371" y="5581950"/>
            <a:ext cx="1572480" cy="1086120"/>
            <a:chOff x="6168371" y="5581950"/>
            <a:chExt cx="1572480" cy="10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54AF5AE-806E-2E22-89B7-CCA4067616A9}"/>
                    </a:ext>
                  </a:extLst>
                </p14:cNvPr>
                <p14:cNvContentPartPr/>
                <p14:nvPr/>
              </p14:nvContentPartPr>
              <p14:xfrm>
                <a:off x="6217691" y="5652150"/>
                <a:ext cx="291600" cy="374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54AF5AE-806E-2E22-89B7-CCA4067616A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210131" y="5644590"/>
                  <a:ext cx="30672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EB14D7D-4423-C014-762F-F7986BD7EF11}"/>
                    </a:ext>
                  </a:extLst>
                </p14:cNvPr>
                <p14:cNvContentPartPr/>
                <p14:nvPr/>
              </p14:nvContentPartPr>
              <p14:xfrm>
                <a:off x="6168371" y="5581950"/>
                <a:ext cx="463320" cy="473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EB14D7D-4423-C014-762F-F7986BD7EF1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160811" y="5574390"/>
                  <a:ext cx="47808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8F3594C-8C3B-CE94-8EA0-16657A7EB08D}"/>
                    </a:ext>
                  </a:extLst>
                </p14:cNvPr>
                <p14:cNvContentPartPr/>
                <p14:nvPr/>
              </p14:nvContentPartPr>
              <p14:xfrm>
                <a:off x="6518651" y="6181710"/>
                <a:ext cx="345600" cy="4863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8F3594C-8C3B-CE94-8EA0-16657A7EB08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511091" y="6174150"/>
                  <a:ext cx="360360" cy="50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15E9B63-4E82-13F1-009C-9287F092E9F4}"/>
                    </a:ext>
                  </a:extLst>
                </p14:cNvPr>
                <p14:cNvContentPartPr/>
                <p14:nvPr/>
              </p14:nvContentPartPr>
              <p14:xfrm>
                <a:off x="6919331" y="6248670"/>
                <a:ext cx="24120" cy="2800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15E9B63-4E82-13F1-009C-9287F092E9F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911771" y="6241110"/>
                  <a:ext cx="392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E5A4C17-8A7C-7046-2F62-00D130420DBE}"/>
                    </a:ext>
                  </a:extLst>
                </p14:cNvPr>
                <p14:cNvContentPartPr/>
                <p14:nvPr/>
              </p14:nvContentPartPr>
              <p14:xfrm>
                <a:off x="7146851" y="6180270"/>
                <a:ext cx="183960" cy="3254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E5A4C17-8A7C-7046-2F62-00D130420DB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139291" y="6172710"/>
                  <a:ext cx="19908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ADF5D23E-00A9-32DF-C63D-4FDB599AC400}"/>
                    </a:ext>
                  </a:extLst>
                </p14:cNvPr>
                <p14:cNvContentPartPr/>
                <p14:nvPr/>
              </p14:nvContentPartPr>
              <p14:xfrm>
                <a:off x="7492451" y="6145710"/>
                <a:ext cx="232920" cy="3506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ADF5D23E-00A9-32DF-C63D-4FDB599AC40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484891" y="6138150"/>
                  <a:ext cx="24804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47CD8988-161F-FFE0-AEC7-3A966F48BFD3}"/>
                    </a:ext>
                  </a:extLst>
                </p14:cNvPr>
                <p14:cNvContentPartPr/>
                <p14:nvPr/>
              </p14:nvContentPartPr>
              <p14:xfrm>
                <a:off x="7505051" y="6341910"/>
                <a:ext cx="235800" cy="421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47CD8988-161F-FFE0-AEC7-3A966F48BFD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497491" y="6334350"/>
                  <a:ext cx="25092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4" name="Gruppo 3353">
            <a:extLst>
              <a:ext uri="{FF2B5EF4-FFF2-40B4-BE49-F238E27FC236}">
                <a16:creationId xmlns:a16="http://schemas.microsoft.com/office/drawing/2014/main" id="{D57C83ED-9A3C-1D32-7668-AAAFE89A5FBA}"/>
              </a:ext>
            </a:extLst>
          </p:cNvPr>
          <p:cNvGrpSpPr/>
          <p:nvPr/>
        </p:nvGrpSpPr>
        <p:grpSpPr>
          <a:xfrm>
            <a:off x="636251" y="319830"/>
            <a:ext cx="544320" cy="184320"/>
            <a:chOff x="636251" y="319830"/>
            <a:chExt cx="544320" cy="18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332" name="Input penna 3331">
                  <a:extLst>
                    <a:ext uri="{FF2B5EF4-FFF2-40B4-BE49-F238E27FC236}">
                      <a16:creationId xmlns:a16="http://schemas.microsoft.com/office/drawing/2014/main" id="{6C9DD5DA-D66D-1C73-8778-183CC0938E57}"/>
                    </a:ext>
                  </a:extLst>
                </p14:cNvPr>
                <p14:cNvContentPartPr/>
                <p14:nvPr/>
              </p14:nvContentPartPr>
              <p14:xfrm>
                <a:off x="636251" y="328470"/>
                <a:ext cx="365040" cy="5040"/>
              </p14:xfrm>
            </p:contentPart>
          </mc:Choice>
          <mc:Fallback>
            <p:pic>
              <p:nvPicPr>
                <p:cNvPr id="3332" name="Input penna 3331">
                  <a:extLst>
                    <a:ext uri="{FF2B5EF4-FFF2-40B4-BE49-F238E27FC236}">
                      <a16:creationId xmlns:a16="http://schemas.microsoft.com/office/drawing/2014/main" id="{6C9DD5DA-D66D-1C73-8778-183CC0938E5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28691" y="320910"/>
                  <a:ext cx="3801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333" name="Input penna 3332">
                  <a:extLst>
                    <a:ext uri="{FF2B5EF4-FFF2-40B4-BE49-F238E27FC236}">
                      <a16:creationId xmlns:a16="http://schemas.microsoft.com/office/drawing/2014/main" id="{E3E2D0FB-D2FF-6764-EC20-46100FC16DE1}"/>
                    </a:ext>
                  </a:extLst>
                </p14:cNvPr>
                <p14:cNvContentPartPr/>
                <p14:nvPr/>
              </p14:nvContentPartPr>
              <p14:xfrm>
                <a:off x="807251" y="343950"/>
                <a:ext cx="25560" cy="147240"/>
              </p14:xfrm>
            </p:contentPart>
          </mc:Choice>
          <mc:Fallback>
            <p:pic>
              <p:nvPicPr>
                <p:cNvPr id="3333" name="Input penna 3332">
                  <a:extLst>
                    <a:ext uri="{FF2B5EF4-FFF2-40B4-BE49-F238E27FC236}">
                      <a16:creationId xmlns:a16="http://schemas.microsoft.com/office/drawing/2014/main" id="{E3E2D0FB-D2FF-6764-EC20-46100FC16DE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99691" y="336390"/>
                  <a:ext cx="406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334" name="Input penna 3333">
                  <a:extLst>
                    <a:ext uri="{FF2B5EF4-FFF2-40B4-BE49-F238E27FC236}">
                      <a16:creationId xmlns:a16="http://schemas.microsoft.com/office/drawing/2014/main" id="{AE3752C2-A4EF-F3C9-62AA-26BAF08EF2A8}"/>
                    </a:ext>
                  </a:extLst>
                </p14:cNvPr>
                <p14:cNvContentPartPr/>
                <p14:nvPr/>
              </p14:nvContentPartPr>
              <p14:xfrm>
                <a:off x="891131" y="382110"/>
                <a:ext cx="18720" cy="72000"/>
              </p14:xfrm>
            </p:contentPart>
          </mc:Choice>
          <mc:Fallback>
            <p:pic>
              <p:nvPicPr>
                <p:cNvPr id="3334" name="Input penna 3333">
                  <a:extLst>
                    <a:ext uri="{FF2B5EF4-FFF2-40B4-BE49-F238E27FC236}">
                      <a16:creationId xmlns:a16="http://schemas.microsoft.com/office/drawing/2014/main" id="{AE3752C2-A4EF-F3C9-62AA-26BAF08EF2A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83571" y="374550"/>
                  <a:ext cx="338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335" name="Input penna 3334">
                  <a:extLst>
                    <a:ext uri="{FF2B5EF4-FFF2-40B4-BE49-F238E27FC236}">
                      <a16:creationId xmlns:a16="http://schemas.microsoft.com/office/drawing/2014/main" id="{6FD790A7-4F47-0D28-9DD3-70A32303184F}"/>
                    </a:ext>
                  </a:extLst>
                </p14:cNvPr>
                <p14:cNvContentPartPr/>
                <p14:nvPr/>
              </p14:nvContentPartPr>
              <p14:xfrm>
                <a:off x="749651" y="445470"/>
                <a:ext cx="297720" cy="41040"/>
              </p14:xfrm>
            </p:contentPart>
          </mc:Choice>
          <mc:Fallback>
            <p:pic>
              <p:nvPicPr>
                <p:cNvPr id="3335" name="Input penna 3334">
                  <a:extLst>
                    <a:ext uri="{FF2B5EF4-FFF2-40B4-BE49-F238E27FC236}">
                      <a16:creationId xmlns:a16="http://schemas.microsoft.com/office/drawing/2014/main" id="{6FD790A7-4F47-0D28-9DD3-70A32303184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42091" y="437910"/>
                  <a:ext cx="3128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336" name="Input penna 3335">
                  <a:extLst>
                    <a:ext uri="{FF2B5EF4-FFF2-40B4-BE49-F238E27FC236}">
                      <a16:creationId xmlns:a16="http://schemas.microsoft.com/office/drawing/2014/main" id="{2404AE4C-1269-1A04-5EB9-E18C2793777B}"/>
                    </a:ext>
                  </a:extLst>
                </p14:cNvPr>
                <p14:cNvContentPartPr/>
                <p14:nvPr/>
              </p14:nvContentPartPr>
              <p14:xfrm>
                <a:off x="1166531" y="319830"/>
                <a:ext cx="14040" cy="184320"/>
              </p14:xfrm>
            </p:contentPart>
          </mc:Choice>
          <mc:Fallback>
            <p:pic>
              <p:nvPicPr>
                <p:cNvPr id="3336" name="Input penna 3335">
                  <a:extLst>
                    <a:ext uri="{FF2B5EF4-FFF2-40B4-BE49-F238E27FC236}">
                      <a16:creationId xmlns:a16="http://schemas.microsoft.com/office/drawing/2014/main" id="{2404AE4C-1269-1A04-5EB9-E18C2793777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158971" y="312630"/>
                  <a:ext cx="29160" cy="19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2" name="Gruppo 3351">
            <a:extLst>
              <a:ext uri="{FF2B5EF4-FFF2-40B4-BE49-F238E27FC236}">
                <a16:creationId xmlns:a16="http://schemas.microsoft.com/office/drawing/2014/main" id="{810E5D1E-9C82-1616-78AA-C3F1320E6B24}"/>
              </a:ext>
            </a:extLst>
          </p:cNvPr>
          <p:cNvGrpSpPr/>
          <p:nvPr/>
        </p:nvGrpSpPr>
        <p:grpSpPr>
          <a:xfrm>
            <a:off x="1453811" y="243510"/>
            <a:ext cx="1301760" cy="448200"/>
            <a:chOff x="1453811" y="243510"/>
            <a:chExt cx="1301760" cy="44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337" name="Input penna 3336">
                  <a:extLst>
                    <a:ext uri="{FF2B5EF4-FFF2-40B4-BE49-F238E27FC236}">
                      <a16:creationId xmlns:a16="http://schemas.microsoft.com/office/drawing/2014/main" id="{05490E9D-0D39-6E82-34EE-C9E96F6BAC0F}"/>
                    </a:ext>
                  </a:extLst>
                </p14:cNvPr>
                <p14:cNvContentPartPr/>
                <p14:nvPr/>
              </p14:nvContentPartPr>
              <p14:xfrm>
                <a:off x="1453811" y="265110"/>
                <a:ext cx="111600" cy="231120"/>
              </p14:xfrm>
            </p:contentPart>
          </mc:Choice>
          <mc:Fallback>
            <p:pic>
              <p:nvPicPr>
                <p:cNvPr id="3337" name="Input penna 3336">
                  <a:extLst>
                    <a:ext uri="{FF2B5EF4-FFF2-40B4-BE49-F238E27FC236}">
                      <a16:creationId xmlns:a16="http://schemas.microsoft.com/office/drawing/2014/main" id="{05490E9D-0D39-6E82-34EE-C9E96F6BAC0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446251" y="257550"/>
                  <a:ext cx="1267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338" name="Input penna 3337">
                  <a:extLst>
                    <a:ext uri="{FF2B5EF4-FFF2-40B4-BE49-F238E27FC236}">
                      <a16:creationId xmlns:a16="http://schemas.microsoft.com/office/drawing/2014/main" id="{3522E29A-C44A-EA04-35AB-BBE90B21426D}"/>
                    </a:ext>
                  </a:extLst>
                </p14:cNvPr>
                <p14:cNvContentPartPr/>
                <p14:nvPr/>
              </p14:nvContentPartPr>
              <p14:xfrm>
                <a:off x="1619051" y="377430"/>
                <a:ext cx="91080" cy="17280"/>
              </p14:xfrm>
            </p:contentPart>
          </mc:Choice>
          <mc:Fallback>
            <p:pic>
              <p:nvPicPr>
                <p:cNvPr id="3338" name="Input penna 3337">
                  <a:extLst>
                    <a:ext uri="{FF2B5EF4-FFF2-40B4-BE49-F238E27FC236}">
                      <a16:creationId xmlns:a16="http://schemas.microsoft.com/office/drawing/2014/main" id="{3522E29A-C44A-EA04-35AB-BBE90B21426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611491" y="369870"/>
                  <a:ext cx="1062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339" name="Input penna 3338">
                  <a:extLst>
                    <a:ext uri="{FF2B5EF4-FFF2-40B4-BE49-F238E27FC236}">
                      <a16:creationId xmlns:a16="http://schemas.microsoft.com/office/drawing/2014/main" id="{CF5E7CD4-B54F-A597-D9CA-DECBD52A410E}"/>
                    </a:ext>
                  </a:extLst>
                </p14:cNvPr>
                <p14:cNvContentPartPr/>
                <p14:nvPr/>
              </p14:nvContentPartPr>
              <p14:xfrm>
                <a:off x="1709771" y="275910"/>
                <a:ext cx="62280" cy="179640"/>
              </p14:xfrm>
            </p:contentPart>
          </mc:Choice>
          <mc:Fallback>
            <p:pic>
              <p:nvPicPr>
                <p:cNvPr id="3339" name="Input penna 3338">
                  <a:extLst>
                    <a:ext uri="{FF2B5EF4-FFF2-40B4-BE49-F238E27FC236}">
                      <a16:creationId xmlns:a16="http://schemas.microsoft.com/office/drawing/2014/main" id="{CF5E7CD4-B54F-A597-D9CA-DECBD52A410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702211" y="268350"/>
                  <a:ext cx="774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340" name="Input penna 3339">
                  <a:extLst>
                    <a:ext uri="{FF2B5EF4-FFF2-40B4-BE49-F238E27FC236}">
                      <a16:creationId xmlns:a16="http://schemas.microsoft.com/office/drawing/2014/main" id="{1BE3D292-91A7-8A19-5B3B-84E9CAD7909A}"/>
                    </a:ext>
                  </a:extLst>
                </p14:cNvPr>
                <p14:cNvContentPartPr/>
                <p14:nvPr/>
              </p14:nvContentPartPr>
              <p14:xfrm>
                <a:off x="1810931" y="311550"/>
                <a:ext cx="38160" cy="137880"/>
              </p14:xfrm>
            </p:contentPart>
          </mc:Choice>
          <mc:Fallback>
            <p:pic>
              <p:nvPicPr>
                <p:cNvPr id="3340" name="Input penna 3339">
                  <a:extLst>
                    <a:ext uri="{FF2B5EF4-FFF2-40B4-BE49-F238E27FC236}">
                      <a16:creationId xmlns:a16="http://schemas.microsoft.com/office/drawing/2014/main" id="{1BE3D292-91A7-8A19-5B3B-84E9CAD7909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803371" y="303990"/>
                  <a:ext cx="532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341" name="Input penna 3340">
                  <a:extLst>
                    <a:ext uri="{FF2B5EF4-FFF2-40B4-BE49-F238E27FC236}">
                      <a16:creationId xmlns:a16="http://schemas.microsoft.com/office/drawing/2014/main" id="{682410DC-54E0-A36F-F315-2F31196E21E6}"/>
                    </a:ext>
                  </a:extLst>
                </p14:cNvPr>
                <p14:cNvContentPartPr/>
                <p14:nvPr/>
              </p14:nvContentPartPr>
              <p14:xfrm>
                <a:off x="1616891" y="518190"/>
                <a:ext cx="215280" cy="173520"/>
              </p14:xfrm>
            </p:contentPart>
          </mc:Choice>
          <mc:Fallback>
            <p:pic>
              <p:nvPicPr>
                <p:cNvPr id="3341" name="Input penna 3340">
                  <a:extLst>
                    <a:ext uri="{FF2B5EF4-FFF2-40B4-BE49-F238E27FC236}">
                      <a16:creationId xmlns:a16="http://schemas.microsoft.com/office/drawing/2014/main" id="{682410DC-54E0-A36F-F315-2F31196E21E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609331" y="510990"/>
                  <a:ext cx="2300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342" name="Input penna 3341">
                  <a:extLst>
                    <a:ext uri="{FF2B5EF4-FFF2-40B4-BE49-F238E27FC236}">
                      <a16:creationId xmlns:a16="http://schemas.microsoft.com/office/drawing/2014/main" id="{F09C7990-CF71-4916-06F2-C9AD3317F33B}"/>
                    </a:ext>
                  </a:extLst>
                </p14:cNvPr>
                <p14:cNvContentPartPr/>
                <p14:nvPr/>
              </p14:nvContentPartPr>
              <p14:xfrm>
                <a:off x="2230331" y="243510"/>
                <a:ext cx="15120" cy="124560"/>
              </p14:xfrm>
            </p:contentPart>
          </mc:Choice>
          <mc:Fallback>
            <p:pic>
              <p:nvPicPr>
                <p:cNvPr id="3342" name="Input penna 3341">
                  <a:extLst>
                    <a:ext uri="{FF2B5EF4-FFF2-40B4-BE49-F238E27FC236}">
                      <a16:creationId xmlns:a16="http://schemas.microsoft.com/office/drawing/2014/main" id="{F09C7990-CF71-4916-06F2-C9AD3317F33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222771" y="235950"/>
                  <a:ext cx="302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343" name="Input penna 3342">
                  <a:extLst>
                    <a:ext uri="{FF2B5EF4-FFF2-40B4-BE49-F238E27FC236}">
                      <a16:creationId xmlns:a16="http://schemas.microsoft.com/office/drawing/2014/main" id="{E9A38409-CAFC-25E4-7511-D3BED2949E2A}"/>
                    </a:ext>
                  </a:extLst>
                </p14:cNvPr>
                <p14:cNvContentPartPr/>
                <p14:nvPr/>
              </p14:nvContentPartPr>
              <p14:xfrm>
                <a:off x="2060051" y="374910"/>
                <a:ext cx="295560" cy="360"/>
              </p14:xfrm>
            </p:contentPart>
          </mc:Choice>
          <mc:Fallback>
            <p:pic>
              <p:nvPicPr>
                <p:cNvPr id="3343" name="Input penna 3342">
                  <a:extLst>
                    <a:ext uri="{FF2B5EF4-FFF2-40B4-BE49-F238E27FC236}">
                      <a16:creationId xmlns:a16="http://schemas.microsoft.com/office/drawing/2014/main" id="{E9A38409-CAFC-25E4-7511-D3BED2949E2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052491" y="367350"/>
                  <a:ext cx="3106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344" name="Input penna 3343">
                  <a:extLst>
                    <a:ext uri="{FF2B5EF4-FFF2-40B4-BE49-F238E27FC236}">
                      <a16:creationId xmlns:a16="http://schemas.microsoft.com/office/drawing/2014/main" id="{8BA7B578-AFF0-596C-1E1C-AE9ADE5950ED}"/>
                    </a:ext>
                  </a:extLst>
                </p14:cNvPr>
                <p14:cNvContentPartPr/>
                <p14:nvPr/>
              </p14:nvContentPartPr>
              <p14:xfrm>
                <a:off x="2171651" y="346470"/>
                <a:ext cx="95760" cy="141480"/>
              </p14:xfrm>
            </p:contentPart>
          </mc:Choice>
          <mc:Fallback>
            <p:pic>
              <p:nvPicPr>
                <p:cNvPr id="3344" name="Input penna 3343">
                  <a:extLst>
                    <a:ext uri="{FF2B5EF4-FFF2-40B4-BE49-F238E27FC236}">
                      <a16:creationId xmlns:a16="http://schemas.microsoft.com/office/drawing/2014/main" id="{8BA7B578-AFF0-596C-1E1C-AE9ADE5950E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164091" y="338910"/>
                  <a:ext cx="1108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345" name="Input penna 3344">
                  <a:extLst>
                    <a:ext uri="{FF2B5EF4-FFF2-40B4-BE49-F238E27FC236}">
                      <a16:creationId xmlns:a16="http://schemas.microsoft.com/office/drawing/2014/main" id="{D4BE7208-E29F-3DDA-7FD4-6039851E7673}"/>
                    </a:ext>
                  </a:extLst>
                </p14:cNvPr>
                <p14:cNvContentPartPr/>
                <p14:nvPr/>
              </p14:nvContentPartPr>
              <p14:xfrm>
                <a:off x="2246171" y="393990"/>
                <a:ext cx="110520" cy="103320"/>
              </p14:xfrm>
            </p:contentPart>
          </mc:Choice>
          <mc:Fallback>
            <p:pic>
              <p:nvPicPr>
                <p:cNvPr id="3345" name="Input penna 3344">
                  <a:extLst>
                    <a:ext uri="{FF2B5EF4-FFF2-40B4-BE49-F238E27FC236}">
                      <a16:creationId xmlns:a16="http://schemas.microsoft.com/office/drawing/2014/main" id="{D4BE7208-E29F-3DDA-7FD4-6039851E767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238611" y="386430"/>
                  <a:ext cx="125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346" name="Input penna 3345">
                  <a:extLst>
                    <a:ext uri="{FF2B5EF4-FFF2-40B4-BE49-F238E27FC236}">
                      <a16:creationId xmlns:a16="http://schemas.microsoft.com/office/drawing/2014/main" id="{6BA0A115-131C-A847-B54F-700340303C7E}"/>
                    </a:ext>
                  </a:extLst>
                </p14:cNvPr>
                <p14:cNvContentPartPr/>
                <p14:nvPr/>
              </p14:nvContentPartPr>
              <p14:xfrm>
                <a:off x="2431211" y="409470"/>
                <a:ext cx="135720" cy="29160"/>
              </p14:xfrm>
            </p:contentPart>
          </mc:Choice>
          <mc:Fallback>
            <p:pic>
              <p:nvPicPr>
                <p:cNvPr id="3346" name="Input penna 3345">
                  <a:extLst>
                    <a:ext uri="{FF2B5EF4-FFF2-40B4-BE49-F238E27FC236}">
                      <a16:creationId xmlns:a16="http://schemas.microsoft.com/office/drawing/2014/main" id="{6BA0A115-131C-A847-B54F-700340303C7E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423651" y="401910"/>
                  <a:ext cx="1508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347" name="Input penna 3346">
                  <a:extLst>
                    <a:ext uri="{FF2B5EF4-FFF2-40B4-BE49-F238E27FC236}">
                      <a16:creationId xmlns:a16="http://schemas.microsoft.com/office/drawing/2014/main" id="{8B5F4810-253F-A2A6-E690-50517B56635F}"/>
                    </a:ext>
                  </a:extLst>
                </p14:cNvPr>
                <p14:cNvContentPartPr/>
                <p14:nvPr/>
              </p14:nvContentPartPr>
              <p14:xfrm>
                <a:off x="2579171" y="299670"/>
                <a:ext cx="36000" cy="252360"/>
              </p14:xfrm>
            </p:contentPart>
          </mc:Choice>
          <mc:Fallback>
            <p:pic>
              <p:nvPicPr>
                <p:cNvPr id="3347" name="Input penna 3346">
                  <a:extLst>
                    <a:ext uri="{FF2B5EF4-FFF2-40B4-BE49-F238E27FC236}">
                      <a16:creationId xmlns:a16="http://schemas.microsoft.com/office/drawing/2014/main" id="{8B5F4810-253F-A2A6-E690-50517B56635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571611" y="292110"/>
                  <a:ext cx="511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348" name="Input penna 3347">
                  <a:extLst>
                    <a:ext uri="{FF2B5EF4-FFF2-40B4-BE49-F238E27FC236}">
                      <a16:creationId xmlns:a16="http://schemas.microsoft.com/office/drawing/2014/main" id="{77E33B34-0458-32B0-A7DE-207AE0267A5D}"/>
                    </a:ext>
                  </a:extLst>
                </p14:cNvPr>
                <p14:cNvContentPartPr/>
                <p14:nvPr/>
              </p14:nvContentPartPr>
              <p14:xfrm>
                <a:off x="2706971" y="325950"/>
                <a:ext cx="48600" cy="228600"/>
              </p14:xfrm>
            </p:contentPart>
          </mc:Choice>
          <mc:Fallback>
            <p:pic>
              <p:nvPicPr>
                <p:cNvPr id="3348" name="Input penna 3347">
                  <a:extLst>
                    <a:ext uri="{FF2B5EF4-FFF2-40B4-BE49-F238E27FC236}">
                      <a16:creationId xmlns:a16="http://schemas.microsoft.com/office/drawing/2014/main" id="{77E33B34-0458-32B0-A7DE-207AE0267A5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699411" y="318390"/>
                  <a:ext cx="63720" cy="24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8" name="Gruppo 3357">
            <a:extLst>
              <a:ext uri="{FF2B5EF4-FFF2-40B4-BE49-F238E27FC236}">
                <a16:creationId xmlns:a16="http://schemas.microsoft.com/office/drawing/2014/main" id="{376B3210-EC97-27B2-CA4A-79B48A645D2E}"/>
              </a:ext>
            </a:extLst>
          </p:cNvPr>
          <p:cNvGrpSpPr/>
          <p:nvPr/>
        </p:nvGrpSpPr>
        <p:grpSpPr>
          <a:xfrm>
            <a:off x="2180651" y="934710"/>
            <a:ext cx="515160" cy="302400"/>
            <a:chOff x="2180651" y="934710"/>
            <a:chExt cx="51516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355" name="Input penna 3354">
                  <a:extLst>
                    <a:ext uri="{FF2B5EF4-FFF2-40B4-BE49-F238E27FC236}">
                      <a16:creationId xmlns:a16="http://schemas.microsoft.com/office/drawing/2014/main" id="{2696AD81-4A43-486C-D4DF-45D27A789B4F}"/>
                    </a:ext>
                  </a:extLst>
                </p14:cNvPr>
                <p14:cNvContentPartPr/>
                <p14:nvPr/>
              </p14:nvContentPartPr>
              <p14:xfrm>
                <a:off x="2180651" y="998790"/>
                <a:ext cx="234720" cy="238320"/>
              </p14:xfrm>
            </p:contentPart>
          </mc:Choice>
          <mc:Fallback>
            <p:pic>
              <p:nvPicPr>
                <p:cNvPr id="3355" name="Input penna 3354">
                  <a:extLst>
                    <a:ext uri="{FF2B5EF4-FFF2-40B4-BE49-F238E27FC236}">
                      <a16:creationId xmlns:a16="http://schemas.microsoft.com/office/drawing/2014/main" id="{2696AD81-4A43-486C-D4DF-45D27A789B4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173091" y="991230"/>
                  <a:ext cx="24984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356" name="Input penna 3355">
                  <a:extLst>
                    <a:ext uri="{FF2B5EF4-FFF2-40B4-BE49-F238E27FC236}">
                      <a16:creationId xmlns:a16="http://schemas.microsoft.com/office/drawing/2014/main" id="{653C9F05-17B5-1A10-83F6-28962E3217CB}"/>
                    </a:ext>
                  </a:extLst>
                </p14:cNvPr>
                <p14:cNvContentPartPr/>
                <p14:nvPr/>
              </p14:nvContentPartPr>
              <p14:xfrm>
                <a:off x="2435891" y="934710"/>
                <a:ext cx="259920" cy="288360"/>
              </p14:xfrm>
            </p:contentPart>
          </mc:Choice>
          <mc:Fallback>
            <p:pic>
              <p:nvPicPr>
                <p:cNvPr id="3356" name="Input penna 3355">
                  <a:extLst>
                    <a:ext uri="{FF2B5EF4-FFF2-40B4-BE49-F238E27FC236}">
                      <a16:creationId xmlns:a16="http://schemas.microsoft.com/office/drawing/2014/main" id="{653C9F05-17B5-1A10-83F6-28962E3217C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428331" y="927150"/>
                  <a:ext cx="275040" cy="30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8" name="Gruppo 3367">
            <a:extLst>
              <a:ext uri="{FF2B5EF4-FFF2-40B4-BE49-F238E27FC236}">
                <a16:creationId xmlns:a16="http://schemas.microsoft.com/office/drawing/2014/main" id="{91A70CA5-4B61-5242-59B6-4A09B1F48B73}"/>
              </a:ext>
            </a:extLst>
          </p:cNvPr>
          <p:cNvGrpSpPr/>
          <p:nvPr/>
        </p:nvGrpSpPr>
        <p:grpSpPr>
          <a:xfrm>
            <a:off x="646331" y="909150"/>
            <a:ext cx="403560" cy="391680"/>
            <a:chOff x="646331" y="909150"/>
            <a:chExt cx="403560" cy="39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359" name="Input penna 3358">
                  <a:extLst>
                    <a:ext uri="{FF2B5EF4-FFF2-40B4-BE49-F238E27FC236}">
                      <a16:creationId xmlns:a16="http://schemas.microsoft.com/office/drawing/2014/main" id="{DD3F9BCA-D9CF-CF0B-8E2F-7ACAE0FEED0C}"/>
                    </a:ext>
                  </a:extLst>
                </p14:cNvPr>
                <p14:cNvContentPartPr/>
                <p14:nvPr/>
              </p14:nvContentPartPr>
              <p14:xfrm>
                <a:off x="677291" y="917430"/>
                <a:ext cx="233280" cy="383400"/>
              </p14:xfrm>
            </p:contentPart>
          </mc:Choice>
          <mc:Fallback>
            <p:pic>
              <p:nvPicPr>
                <p:cNvPr id="3359" name="Input penna 3358">
                  <a:extLst>
                    <a:ext uri="{FF2B5EF4-FFF2-40B4-BE49-F238E27FC236}">
                      <a16:creationId xmlns:a16="http://schemas.microsoft.com/office/drawing/2014/main" id="{DD3F9BCA-D9CF-CF0B-8E2F-7ACAE0FEED0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70091" y="909870"/>
                  <a:ext cx="24840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360" name="Input penna 3359">
                  <a:extLst>
                    <a:ext uri="{FF2B5EF4-FFF2-40B4-BE49-F238E27FC236}">
                      <a16:creationId xmlns:a16="http://schemas.microsoft.com/office/drawing/2014/main" id="{926D9731-58FB-9295-DB87-CB85F6E685FD}"/>
                    </a:ext>
                  </a:extLst>
                </p14:cNvPr>
                <p14:cNvContentPartPr/>
                <p14:nvPr/>
              </p14:nvContentPartPr>
              <p14:xfrm>
                <a:off x="646331" y="1162590"/>
                <a:ext cx="217440" cy="30240"/>
              </p14:xfrm>
            </p:contentPart>
          </mc:Choice>
          <mc:Fallback>
            <p:pic>
              <p:nvPicPr>
                <p:cNvPr id="3360" name="Input penna 3359">
                  <a:extLst>
                    <a:ext uri="{FF2B5EF4-FFF2-40B4-BE49-F238E27FC236}">
                      <a16:creationId xmlns:a16="http://schemas.microsoft.com/office/drawing/2014/main" id="{926D9731-58FB-9295-DB87-CB85F6E685F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38771" y="1155030"/>
                  <a:ext cx="2325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361" name="Input penna 3360">
                  <a:extLst>
                    <a:ext uri="{FF2B5EF4-FFF2-40B4-BE49-F238E27FC236}">
                      <a16:creationId xmlns:a16="http://schemas.microsoft.com/office/drawing/2014/main" id="{7BDD7640-2C10-4CAA-4223-6D142094790B}"/>
                    </a:ext>
                  </a:extLst>
                </p14:cNvPr>
                <p14:cNvContentPartPr/>
                <p14:nvPr/>
              </p14:nvContentPartPr>
              <p14:xfrm>
                <a:off x="990851" y="909150"/>
                <a:ext cx="59040" cy="339840"/>
              </p14:xfrm>
            </p:contentPart>
          </mc:Choice>
          <mc:Fallback>
            <p:pic>
              <p:nvPicPr>
                <p:cNvPr id="3361" name="Input penna 3360">
                  <a:extLst>
                    <a:ext uri="{FF2B5EF4-FFF2-40B4-BE49-F238E27FC236}">
                      <a16:creationId xmlns:a16="http://schemas.microsoft.com/office/drawing/2014/main" id="{7BDD7640-2C10-4CAA-4223-6D142094790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83291" y="901590"/>
                  <a:ext cx="74160" cy="35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6" name="Gruppo 3365">
            <a:extLst>
              <a:ext uri="{FF2B5EF4-FFF2-40B4-BE49-F238E27FC236}">
                <a16:creationId xmlns:a16="http://schemas.microsoft.com/office/drawing/2014/main" id="{F9E7EBDF-AB12-F499-FBDB-329EFC7DA4F2}"/>
              </a:ext>
            </a:extLst>
          </p:cNvPr>
          <p:cNvGrpSpPr/>
          <p:nvPr/>
        </p:nvGrpSpPr>
        <p:grpSpPr>
          <a:xfrm>
            <a:off x="1346891" y="942630"/>
            <a:ext cx="551880" cy="290160"/>
            <a:chOff x="1346891" y="942630"/>
            <a:chExt cx="551880" cy="29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362" name="Input penna 3361">
                  <a:extLst>
                    <a:ext uri="{FF2B5EF4-FFF2-40B4-BE49-F238E27FC236}">
                      <a16:creationId xmlns:a16="http://schemas.microsoft.com/office/drawing/2014/main" id="{AF6A20E4-B8FC-462A-EBCC-7CE9073FE641}"/>
                    </a:ext>
                  </a:extLst>
                </p14:cNvPr>
                <p14:cNvContentPartPr/>
                <p14:nvPr/>
              </p14:nvContentPartPr>
              <p14:xfrm>
                <a:off x="1346891" y="942630"/>
                <a:ext cx="199080" cy="290160"/>
              </p14:xfrm>
            </p:contentPart>
          </mc:Choice>
          <mc:Fallback>
            <p:pic>
              <p:nvPicPr>
                <p:cNvPr id="3362" name="Input penna 3361">
                  <a:extLst>
                    <a:ext uri="{FF2B5EF4-FFF2-40B4-BE49-F238E27FC236}">
                      <a16:creationId xmlns:a16="http://schemas.microsoft.com/office/drawing/2014/main" id="{AF6A20E4-B8FC-462A-EBCC-7CE9073FE64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339331" y="935070"/>
                  <a:ext cx="2142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363" name="Input penna 3362">
                  <a:extLst>
                    <a:ext uri="{FF2B5EF4-FFF2-40B4-BE49-F238E27FC236}">
                      <a16:creationId xmlns:a16="http://schemas.microsoft.com/office/drawing/2014/main" id="{6C660611-BBE4-6617-B8CF-448247017495}"/>
                    </a:ext>
                  </a:extLst>
                </p14:cNvPr>
                <p14:cNvContentPartPr/>
                <p14:nvPr/>
              </p14:nvContentPartPr>
              <p14:xfrm>
                <a:off x="1545611" y="965310"/>
                <a:ext cx="110520" cy="238320"/>
              </p14:xfrm>
            </p:contentPart>
          </mc:Choice>
          <mc:Fallback>
            <p:pic>
              <p:nvPicPr>
                <p:cNvPr id="3363" name="Input penna 3362">
                  <a:extLst>
                    <a:ext uri="{FF2B5EF4-FFF2-40B4-BE49-F238E27FC236}">
                      <a16:creationId xmlns:a16="http://schemas.microsoft.com/office/drawing/2014/main" id="{6C660611-BBE4-6617-B8CF-44824701749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538051" y="957750"/>
                  <a:ext cx="12564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364" name="Input penna 3363">
                  <a:extLst>
                    <a:ext uri="{FF2B5EF4-FFF2-40B4-BE49-F238E27FC236}">
                      <a16:creationId xmlns:a16="http://schemas.microsoft.com/office/drawing/2014/main" id="{E2F00CBF-3315-FE5D-CB10-A08D0A5E5FE9}"/>
                    </a:ext>
                  </a:extLst>
                </p14:cNvPr>
                <p14:cNvContentPartPr/>
                <p14:nvPr/>
              </p14:nvContentPartPr>
              <p14:xfrm>
                <a:off x="1689251" y="945150"/>
                <a:ext cx="209520" cy="231120"/>
              </p14:xfrm>
            </p:contentPart>
          </mc:Choice>
          <mc:Fallback>
            <p:pic>
              <p:nvPicPr>
                <p:cNvPr id="3364" name="Input penna 3363">
                  <a:extLst>
                    <a:ext uri="{FF2B5EF4-FFF2-40B4-BE49-F238E27FC236}">
                      <a16:creationId xmlns:a16="http://schemas.microsoft.com/office/drawing/2014/main" id="{E2F00CBF-3315-FE5D-CB10-A08D0A5E5FE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681691" y="937590"/>
                  <a:ext cx="224280" cy="24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3369" name="Input penna 3368">
                <a:extLst>
                  <a:ext uri="{FF2B5EF4-FFF2-40B4-BE49-F238E27FC236}">
                    <a16:creationId xmlns:a16="http://schemas.microsoft.com/office/drawing/2014/main" id="{01AA63A5-F284-FB40-B006-8FF52D0378A0}"/>
                  </a:ext>
                </a:extLst>
              </p14:cNvPr>
              <p14:cNvContentPartPr/>
              <p14:nvPr/>
            </p14:nvContentPartPr>
            <p14:xfrm>
              <a:off x="9313691" y="3863310"/>
              <a:ext cx="1433520" cy="961560"/>
            </p14:xfrm>
          </p:contentPart>
        </mc:Choice>
        <mc:Fallback>
          <p:pic>
            <p:nvPicPr>
              <p:cNvPr id="3369" name="Input penna 3368">
                <a:extLst>
                  <a:ext uri="{FF2B5EF4-FFF2-40B4-BE49-F238E27FC236}">
                    <a16:creationId xmlns:a16="http://schemas.microsoft.com/office/drawing/2014/main" id="{01AA63A5-F284-FB40-B006-8FF52D0378A0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9306131" y="3855750"/>
                <a:ext cx="1448640" cy="9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3370" name="Input penna 3369">
                <a:extLst>
                  <a:ext uri="{FF2B5EF4-FFF2-40B4-BE49-F238E27FC236}">
                    <a16:creationId xmlns:a16="http://schemas.microsoft.com/office/drawing/2014/main" id="{C0FEB60A-4873-CFEF-EB2D-2F496C8FCADA}"/>
                  </a:ext>
                </a:extLst>
              </p14:cNvPr>
              <p14:cNvContentPartPr/>
              <p14:nvPr/>
            </p14:nvContentPartPr>
            <p14:xfrm>
              <a:off x="2377211" y="4982910"/>
              <a:ext cx="2623320" cy="87480"/>
            </p14:xfrm>
          </p:contentPart>
        </mc:Choice>
        <mc:Fallback>
          <p:pic>
            <p:nvPicPr>
              <p:cNvPr id="3370" name="Input penna 3369">
                <a:extLst>
                  <a:ext uri="{FF2B5EF4-FFF2-40B4-BE49-F238E27FC236}">
                    <a16:creationId xmlns:a16="http://schemas.microsoft.com/office/drawing/2014/main" id="{C0FEB60A-4873-CFEF-EB2D-2F496C8FCADA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2369651" y="4975350"/>
                <a:ext cx="2638440" cy="10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46" name="Gruppo 3445">
            <a:extLst>
              <a:ext uri="{FF2B5EF4-FFF2-40B4-BE49-F238E27FC236}">
                <a16:creationId xmlns:a16="http://schemas.microsoft.com/office/drawing/2014/main" id="{B1EA7752-1BE8-7FD9-D068-58991069F1FA}"/>
              </a:ext>
            </a:extLst>
          </p:cNvPr>
          <p:cNvGrpSpPr/>
          <p:nvPr/>
        </p:nvGrpSpPr>
        <p:grpSpPr>
          <a:xfrm>
            <a:off x="7117331" y="300750"/>
            <a:ext cx="1584000" cy="727200"/>
            <a:chOff x="7117331" y="300750"/>
            <a:chExt cx="1584000" cy="72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371" name="Input penna 3370">
                  <a:extLst>
                    <a:ext uri="{FF2B5EF4-FFF2-40B4-BE49-F238E27FC236}">
                      <a16:creationId xmlns:a16="http://schemas.microsoft.com/office/drawing/2014/main" id="{1FF0AB95-E46D-15F0-87ED-C9FB22884B48}"/>
                    </a:ext>
                  </a:extLst>
                </p14:cNvPr>
                <p14:cNvContentPartPr/>
                <p14:nvPr/>
              </p14:nvContentPartPr>
              <p14:xfrm>
                <a:off x="7117331" y="404790"/>
                <a:ext cx="311040" cy="358200"/>
              </p14:xfrm>
            </p:contentPart>
          </mc:Choice>
          <mc:Fallback>
            <p:pic>
              <p:nvPicPr>
                <p:cNvPr id="3371" name="Input penna 3370">
                  <a:extLst>
                    <a:ext uri="{FF2B5EF4-FFF2-40B4-BE49-F238E27FC236}">
                      <a16:creationId xmlns:a16="http://schemas.microsoft.com/office/drawing/2014/main" id="{1FF0AB95-E46D-15F0-87ED-C9FB22884B4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109771" y="397230"/>
                  <a:ext cx="32616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372" name="Input penna 3371">
                  <a:extLst>
                    <a:ext uri="{FF2B5EF4-FFF2-40B4-BE49-F238E27FC236}">
                      <a16:creationId xmlns:a16="http://schemas.microsoft.com/office/drawing/2014/main" id="{C0FC68DE-7930-2A2A-591E-DC8B2284FC51}"/>
                    </a:ext>
                  </a:extLst>
                </p14:cNvPr>
                <p14:cNvContentPartPr/>
                <p14:nvPr/>
              </p14:nvContentPartPr>
              <p14:xfrm>
                <a:off x="7383371" y="528990"/>
                <a:ext cx="170280" cy="289080"/>
              </p14:xfrm>
            </p:contentPart>
          </mc:Choice>
          <mc:Fallback>
            <p:pic>
              <p:nvPicPr>
                <p:cNvPr id="3372" name="Input penna 3371">
                  <a:extLst>
                    <a:ext uri="{FF2B5EF4-FFF2-40B4-BE49-F238E27FC236}">
                      <a16:creationId xmlns:a16="http://schemas.microsoft.com/office/drawing/2014/main" id="{C0FC68DE-7930-2A2A-591E-DC8B2284FC5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375811" y="521430"/>
                  <a:ext cx="18540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373" name="Input penna 3372">
                  <a:extLst>
                    <a:ext uri="{FF2B5EF4-FFF2-40B4-BE49-F238E27FC236}">
                      <a16:creationId xmlns:a16="http://schemas.microsoft.com/office/drawing/2014/main" id="{05D8D80D-1268-5767-08B2-9E92C7E4C95E}"/>
                    </a:ext>
                  </a:extLst>
                </p14:cNvPr>
                <p14:cNvContentPartPr/>
                <p14:nvPr/>
              </p14:nvContentPartPr>
              <p14:xfrm>
                <a:off x="7590011" y="548070"/>
                <a:ext cx="219240" cy="168480"/>
              </p14:xfrm>
            </p:contentPart>
          </mc:Choice>
          <mc:Fallback>
            <p:pic>
              <p:nvPicPr>
                <p:cNvPr id="3373" name="Input penna 3372">
                  <a:extLst>
                    <a:ext uri="{FF2B5EF4-FFF2-40B4-BE49-F238E27FC236}">
                      <a16:creationId xmlns:a16="http://schemas.microsoft.com/office/drawing/2014/main" id="{05D8D80D-1268-5767-08B2-9E92C7E4C95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582451" y="540510"/>
                  <a:ext cx="2343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374" name="Input penna 3373">
                  <a:extLst>
                    <a:ext uri="{FF2B5EF4-FFF2-40B4-BE49-F238E27FC236}">
                      <a16:creationId xmlns:a16="http://schemas.microsoft.com/office/drawing/2014/main" id="{1F551CB9-B2AD-D0F7-3559-9F0D6CF6194C}"/>
                    </a:ext>
                  </a:extLst>
                </p14:cNvPr>
                <p14:cNvContentPartPr/>
                <p14:nvPr/>
              </p14:nvContentPartPr>
              <p14:xfrm>
                <a:off x="7861091" y="352230"/>
                <a:ext cx="60120" cy="356400"/>
              </p14:xfrm>
            </p:contentPart>
          </mc:Choice>
          <mc:Fallback>
            <p:pic>
              <p:nvPicPr>
                <p:cNvPr id="3374" name="Input penna 3373">
                  <a:extLst>
                    <a:ext uri="{FF2B5EF4-FFF2-40B4-BE49-F238E27FC236}">
                      <a16:creationId xmlns:a16="http://schemas.microsoft.com/office/drawing/2014/main" id="{1F551CB9-B2AD-D0F7-3559-9F0D6CF6194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853531" y="344670"/>
                  <a:ext cx="7524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375" name="Input penna 3374">
                  <a:extLst>
                    <a:ext uri="{FF2B5EF4-FFF2-40B4-BE49-F238E27FC236}">
                      <a16:creationId xmlns:a16="http://schemas.microsoft.com/office/drawing/2014/main" id="{7F80199D-3507-99E0-9032-0DEC948A4915}"/>
                    </a:ext>
                  </a:extLst>
                </p14:cNvPr>
                <p14:cNvContentPartPr/>
                <p14:nvPr/>
              </p14:nvContentPartPr>
              <p14:xfrm>
                <a:off x="7849571" y="623670"/>
                <a:ext cx="360" cy="1440"/>
              </p14:xfrm>
            </p:contentPart>
          </mc:Choice>
          <mc:Fallback>
            <p:pic>
              <p:nvPicPr>
                <p:cNvPr id="3375" name="Input penna 3374">
                  <a:extLst>
                    <a:ext uri="{FF2B5EF4-FFF2-40B4-BE49-F238E27FC236}">
                      <a16:creationId xmlns:a16="http://schemas.microsoft.com/office/drawing/2014/main" id="{7F80199D-3507-99E0-9032-0DEC948A491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842011" y="616110"/>
                  <a:ext cx="154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376" name="Input penna 3375">
                  <a:extLst>
                    <a:ext uri="{FF2B5EF4-FFF2-40B4-BE49-F238E27FC236}">
                      <a16:creationId xmlns:a16="http://schemas.microsoft.com/office/drawing/2014/main" id="{BACC6D63-3B28-879B-CE40-E07F75A19F1E}"/>
                    </a:ext>
                  </a:extLst>
                </p14:cNvPr>
                <p14:cNvContentPartPr/>
                <p14:nvPr/>
              </p14:nvContentPartPr>
              <p14:xfrm>
                <a:off x="7991051" y="536190"/>
                <a:ext cx="25560" cy="226080"/>
              </p14:xfrm>
            </p:contentPart>
          </mc:Choice>
          <mc:Fallback>
            <p:pic>
              <p:nvPicPr>
                <p:cNvPr id="3376" name="Input penna 3375">
                  <a:extLst>
                    <a:ext uri="{FF2B5EF4-FFF2-40B4-BE49-F238E27FC236}">
                      <a16:creationId xmlns:a16="http://schemas.microsoft.com/office/drawing/2014/main" id="{BACC6D63-3B28-879B-CE40-E07F75A19F1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983491" y="528630"/>
                  <a:ext cx="4068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377" name="Input penna 3376">
                  <a:extLst>
                    <a:ext uri="{FF2B5EF4-FFF2-40B4-BE49-F238E27FC236}">
                      <a16:creationId xmlns:a16="http://schemas.microsoft.com/office/drawing/2014/main" id="{1C0D1B39-AAA9-1DC9-7D92-E42B864850CC}"/>
                    </a:ext>
                  </a:extLst>
                </p14:cNvPr>
                <p14:cNvContentPartPr/>
                <p14:nvPr/>
              </p14:nvContentPartPr>
              <p14:xfrm>
                <a:off x="8130011" y="300750"/>
                <a:ext cx="317160" cy="539280"/>
              </p14:xfrm>
            </p:contentPart>
          </mc:Choice>
          <mc:Fallback>
            <p:pic>
              <p:nvPicPr>
                <p:cNvPr id="3377" name="Input penna 3376">
                  <a:extLst>
                    <a:ext uri="{FF2B5EF4-FFF2-40B4-BE49-F238E27FC236}">
                      <a16:creationId xmlns:a16="http://schemas.microsoft.com/office/drawing/2014/main" id="{1C0D1B39-AAA9-1DC9-7D92-E42B864850C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122451" y="293190"/>
                  <a:ext cx="332280" cy="55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378" name="Input penna 3377">
                  <a:extLst>
                    <a:ext uri="{FF2B5EF4-FFF2-40B4-BE49-F238E27FC236}">
                      <a16:creationId xmlns:a16="http://schemas.microsoft.com/office/drawing/2014/main" id="{A8480552-B1C8-F699-B464-67EF23E12CD5}"/>
                    </a:ext>
                  </a:extLst>
                </p14:cNvPr>
                <p14:cNvContentPartPr/>
                <p14:nvPr/>
              </p14:nvContentPartPr>
              <p14:xfrm>
                <a:off x="8090771" y="576870"/>
                <a:ext cx="338040" cy="45720"/>
              </p14:xfrm>
            </p:contentPart>
          </mc:Choice>
          <mc:Fallback>
            <p:pic>
              <p:nvPicPr>
                <p:cNvPr id="3378" name="Input penna 3377">
                  <a:extLst>
                    <a:ext uri="{FF2B5EF4-FFF2-40B4-BE49-F238E27FC236}">
                      <a16:creationId xmlns:a16="http://schemas.microsoft.com/office/drawing/2014/main" id="{A8480552-B1C8-F699-B464-67EF23E12CD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083211" y="569310"/>
                  <a:ext cx="3531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443" name="Input penna 3442">
                  <a:extLst>
                    <a:ext uri="{FF2B5EF4-FFF2-40B4-BE49-F238E27FC236}">
                      <a16:creationId xmlns:a16="http://schemas.microsoft.com/office/drawing/2014/main" id="{989DC279-2D02-5C0F-79A0-F86AE8D073C1}"/>
                    </a:ext>
                  </a:extLst>
                </p14:cNvPr>
                <p14:cNvContentPartPr/>
                <p14:nvPr/>
              </p14:nvContentPartPr>
              <p14:xfrm>
                <a:off x="8428451" y="617550"/>
                <a:ext cx="138240" cy="64440"/>
              </p14:xfrm>
            </p:contentPart>
          </mc:Choice>
          <mc:Fallback>
            <p:pic>
              <p:nvPicPr>
                <p:cNvPr id="3443" name="Input penna 3442">
                  <a:extLst>
                    <a:ext uri="{FF2B5EF4-FFF2-40B4-BE49-F238E27FC236}">
                      <a16:creationId xmlns:a16="http://schemas.microsoft.com/office/drawing/2014/main" id="{989DC279-2D02-5C0F-79A0-F86AE8D073C1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420891" y="609990"/>
                  <a:ext cx="1533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444" name="Input penna 3443">
                  <a:extLst>
                    <a:ext uri="{FF2B5EF4-FFF2-40B4-BE49-F238E27FC236}">
                      <a16:creationId xmlns:a16="http://schemas.microsoft.com/office/drawing/2014/main" id="{5D04C0B5-4EFA-C5EB-BCEB-988A1ACB7596}"/>
                    </a:ext>
                  </a:extLst>
                </p14:cNvPr>
                <p14:cNvContentPartPr/>
                <p14:nvPr/>
              </p14:nvContentPartPr>
              <p14:xfrm>
                <a:off x="8469851" y="542310"/>
                <a:ext cx="231480" cy="485640"/>
              </p14:xfrm>
            </p:contentPart>
          </mc:Choice>
          <mc:Fallback>
            <p:pic>
              <p:nvPicPr>
                <p:cNvPr id="3444" name="Input penna 3443">
                  <a:extLst>
                    <a:ext uri="{FF2B5EF4-FFF2-40B4-BE49-F238E27FC236}">
                      <a16:creationId xmlns:a16="http://schemas.microsoft.com/office/drawing/2014/main" id="{5D04C0B5-4EFA-C5EB-BCEB-988A1ACB759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462291" y="534750"/>
                  <a:ext cx="246600" cy="50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3447" name="Input penna 3446">
                <a:extLst>
                  <a:ext uri="{FF2B5EF4-FFF2-40B4-BE49-F238E27FC236}">
                    <a16:creationId xmlns:a16="http://schemas.microsoft.com/office/drawing/2014/main" id="{5C46F843-34F8-339D-154A-8DF679238CA8}"/>
                  </a:ext>
                </a:extLst>
              </p14:cNvPr>
              <p14:cNvContentPartPr/>
              <p14:nvPr/>
            </p14:nvContentPartPr>
            <p14:xfrm>
              <a:off x="7356731" y="2272830"/>
              <a:ext cx="3025080" cy="184320"/>
            </p14:xfrm>
          </p:contentPart>
        </mc:Choice>
        <mc:Fallback>
          <p:pic>
            <p:nvPicPr>
              <p:cNvPr id="3447" name="Input penna 3446">
                <a:extLst>
                  <a:ext uri="{FF2B5EF4-FFF2-40B4-BE49-F238E27FC236}">
                    <a16:creationId xmlns:a16="http://schemas.microsoft.com/office/drawing/2014/main" id="{5C46F843-34F8-339D-154A-8DF679238CA8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7349531" y="2265270"/>
                <a:ext cx="3039840" cy="19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57" name="Gruppo 3456">
            <a:extLst>
              <a:ext uri="{FF2B5EF4-FFF2-40B4-BE49-F238E27FC236}">
                <a16:creationId xmlns:a16="http://schemas.microsoft.com/office/drawing/2014/main" id="{3EDFF979-EA7C-2050-89A8-9104D4BDF62C}"/>
              </a:ext>
            </a:extLst>
          </p:cNvPr>
          <p:cNvGrpSpPr/>
          <p:nvPr/>
        </p:nvGrpSpPr>
        <p:grpSpPr>
          <a:xfrm>
            <a:off x="7462571" y="1250790"/>
            <a:ext cx="966960" cy="384120"/>
            <a:chOff x="7462571" y="1250790"/>
            <a:chExt cx="966960" cy="38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448" name="Input penna 3447">
                  <a:extLst>
                    <a:ext uri="{FF2B5EF4-FFF2-40B4-BE49-F238E27FC236}">
                      <a16:creationId xmlns:a16="http://schemas.microsoft.com/office/drawing/2014/main" id="{62628BC0-D3B8-CDFF-F9EB-7C118F015014}"/>
                    </a:ext>
                  </a:extLst>
                </p14:cNvPr>
                <p14:cNvContentPartPr/>
                <p14:nvPr/>
              </p14:nvContentPartPr>
              <p14:xfrm>
                <a:off x="7524131" y="1250790"/>
                <a:ext cx="268560" cy="23040"/>
              </p14:xfrm>
            </p:contentPart>
          </mc:Choice>
          <mc:Fallback>
            <p:pic>
              <p:nvPicPr>
                <p:cNvPr id="3448" name="Input penna 3447">
                  <a:extLst>
                    <a:ext uri="{FF2B5EF4-FFF2-40B4-BE49-F238E27FC236}">
                      <a16:creationId xmlns:a16="http://schemas.microsoft.com/office/drawing/2014/main" id="{62628BC0-D3B8-CDFF-F9EB-7C118F01501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516571" y="1243230"/>
                  <a:ext cx="2836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449" name="Input penna 3448">
                  <a:extLst>
                    <a:ext uri="{FF2B5EF4-FFF2-40B4-BE49-F238E27FC236}">
                      <a16:creationId xmlns:a16="http://schemas.microsoft.com/office/drawing/2014/main" id="{A620A857-5E94-B811-EE8F-C89EB14A3855}"/>
                    </a:ext>
                  </a:extLst>
                </p14:cNvPr>
                <p14:cNvContentPartPr/>
                <p14:nvPr/>
              </p14:nvContentPartPr>
              <p14:xfrm>
                <a:off x="7557971" y="1280670"/>
                <a:ext cx="47520" cy="179640"/>
              </p14:xfrm>
            </p:contentPart>
          </mc:Choice>
          <mc:Fallback>
            <p:pic>
              <p:nvPicPr>
                <p:cNvPr id="3449" name="Input penna 3448">
                  <a:extLst>
                    <a:ext uri="{FF2B5EF4-FFF2-40B4-BE49-F238E27FC236}">
                      <a16:creationId xmlns:a16="http://schemas.microsoft.com/office/drawing/2014/main" id="{A620A857-5E94-B811-EE8F-C89EB14A3855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550411" y="1273110"/>
                  <a:ext cx="626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450" name="Input penna 3449">
                  <a:extLst>
                    <a:ext uri="{FF2B5EF4-FFF2-40B4-BE49-F238E27FC236}">
                      <a16:creationId xmlns:a16="http://schemas.microsoft.com/office/drawing/2014/main" id="{EAEE7A15-3771-5057-1E25-1C83CD345CA3}"/>
                    </a:ext>
                  </a:extLst>
                </p14:cNvPr>
                <p14:cNvContentPartPr/>
                <p14:nvPr/>
              </p14:nvContentPartPr>
              <p14:xfrm>
                <a:off x="7635011" y="1292910"/>
                <a:ext cx="41760" cy="180720"/>
              </p14:xfrm>
            </p:contentPart>
          </mc:Choice>
          <mc:Fallback>
            <p:pic>
              <p:nvPicPr>
                <p:cNvPr id="3450" name="Input penna 3449">
                  <a:extLst>
                    <a:ext uri="{FF2B5EF4-FFF2-40B4-BE49-F238E27FC236}">
                      <a16:creationId xmlns:a16="http://schemas.microsoft.com/office/drawing/2014/main" id="{EAEE7A15-3771-5057-1E25-1C83CD345CA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627451" y="1285350"/>
                  <a:ext cx="568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451" name="Input penna 3450">
                  <a:extLst>
                    <a:ext uri="{FF2B5EF4-FFF2-40B4-BE49-F238E27FC236}">
                      <a16:creationId xmlns:a16="http://schemas.microsoft.com/office/drawing/2014/main" id="{44571A15-DBFD-FAD1-D9E4-2B08E1711799}"/>
                    </a:ext>
                  </a:extLst>
                </p14:cNvPr>
                <p14:cNvContentPartPr/>
                <p14:nvPr/>
              </p14:nvContentPartPr>
              <p14:xfrm>
                <a:off x="7462571" y="1467150"/>
                <a:ext cx="284040" cy="49680"/>
              </p14:xfrm>
            </p:contentPart>
          </mc:Choice>
          <mc:Fallback>
            <p:pic>
              <p:nvPicPr>
                <p:cNvPr id="3451" name="Input penna 3450">
                  <a:extLst>
                    <a:ext uri="{FF2B5EF4-FFF2-40B4-BE49-F238E27FC236}">
                      <a16:creationId xmlns:a16="http://schemas.microsoft.com/office/drawing/2014/main" id="{44571A15-DBFD-FAD1-D9E4-2B08E171179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455011" y="1459590"/>
                  <a:ext cx="2991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452" name="Input penna 3451">
                  <a:extLst>
                    <a:ext uri="{FF2B5EF4-FFF2-40B4-BE49-F238E27FC236}">
                      <a16:creationId xmlns:a16="http://schemas.microsoft.com/office/drawing/2014/main" id="{D5C73162-E271-C975-D954-D985011DB5F1}"/>
                    </a:ext>
                  </a:extLst>
                </p14:cNvPr>
                <p14:cNvContentPartPr/>
                <p14:nvPr/>
              </p14:nvContentPartPr>
              <p14:xfrm>
                <a:off x="7811771" y="1297590"/>
                <a:ext cx="42840" cy="265680"/>
              </p14:xfrm>
            </p:contentPart>
          </mc:Choice>
          <mc:Fallback>
            <p:pic>
              <p:nvPicPr>
                <p:cNvPr id="3452" name="Input penna 3451">
                  <a:extLst>
                    <a:ext uri="{FF2B5EF4-FFF2-40B4-BE49-F238E27FC236}">
                      <a16:creationId xmlns:a16="http://schemas.microsoft.com/office/drawing/2014/main" id="{D5C73162-E271-C975-D954-D985011DB5F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804211" y="1290030"/>
                  <a:ext cx="579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453" name="Input penna 3452">
                  <a:extLst>
                    <a:ext uri="{FF2B5EF4-FFF2-40B4-BE49-F238E27FC236}">
                      <a16:creationId xmlns:a16="http://schemas.microsoft.com/office/drawing/2014/main" id="{2168654C-44D6-915B-60A4-A42F390D5397}"/>
                    </a:ext>
                  </a:extLst>
                </p14:cNvPr>
                <p14:cNvContentPartPr/>
                <p14:nvPr/>
              </p14:nvContentPartPr>
              <p14:xfrm>
                <a:off x="7848491" y="1455990"/>
                <a:ext cx="155520" cy="3240"/>
              </p14:xfrm>
            </p:contentPart>
          </mc:Choice>
          <mc:Fallback>
            <p:pic>
              <p:nvPicPr>
                <p:cNvPr id="3453" name="Input penna 3452">
                  <a:extLst>
                    <a:ext uri="{FF2B5EF4-FFF2-40B4-BE49-F238E27FC236}">
                      <a16:creationId xmlns:a16="http://schemas.microsoft.com/office/drawing/2014/main" id="{2168654C-44D6-915B-60A4-A42F390D539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840931" y="1448430"/>
                  <a:ext cx="1702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454" name="Input penna 3453">
                  <a:extLst>
                    <a:ext uri="{FF2B5EF4-FFF2-40B4-BE49-F238E27FC236}">
                      <a16:creationId xmlns:a16="http://schemas.microsoft.com/office/drawing/2014/main" id="{6E30BDE6-CF11-22E7-462B-90C59E4A28D3}"/>
                    </a:ext>
                  </a:extLst>
                </p14:cNvPr>
                <p14:cNvContentPartPr/>
                <p14:nvPr/>
              </p14:nvContentPartPr>
              <p14:xfrm>
                <a:off x="8059811" y="1324950"/>
                <a:ext cx="176040" cy="168480"/>
              </p14:xfrm>
            </p:contentPart>
          </mc:Choice>
          <mc:Fallback>
            <p:pic>
              <p:nvPicPr>
                <p:cNvPr id="3454" name="Input penna 3453">
                  <a:extLst>
                    <a:ext uri="{FF2B5EF4-FFF2-40B4-BE49-F238E27FC236}">
                      <a16:creationId xmlns:a16="http://schemas.microsoft.com/office/drawing/2014/main" id="{6E30BDE6-CF11-22E7-462B-90C59E4A28D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052251" y="1317390"/>
                  <a:ext cx="1911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455" name="Input penna 3454">
                  <a:extLst>
                    <a:ext uri="{FF2B5EF4-FFF2-40B4-BE49-F238E27FC236}">
                      <a16:creationId xmlns:a16="http://schemas.microsoft.com/office/drawing/2014/main" id="{BB5DAA35-4791-679B-A2B6-32CA5F68333F}"/>
                    </a:ext>
                  </a:extLst>
                </p14:cNvPr>
                <p14:cNvContentPartPr/>
                <p14:nvPr/>
              </p14:nvContentPartPr>
              <p14:xfrm>
                <a:off x="8404331" y="1327110"/>
                <a:ext cx="25200" cy="307800"/>
              </p14:xfrm>
            </p:contentPart>
          </mc:Choice>
          <mc:Fallback>
            <p:pic>
              <p:nvPicPr>
                <p:cNvPr id="3455" name="Input penna 3454">
                  <a:extLst>
                    <a:ext uri="{FF2B5EF4-FFF2-40B4-BE49-F238E27FC236}">
                      <a16:creationId xmlns:a16="http://schemas.microsoft.com/office/drawing/2014/main" id="{BB5DAA35-4791-679B-A2B6-32CA5F68333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396771" y="1319550"/>
                  <a:ext cx="40320" cy="3229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4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3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3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0"/>
                                        <p:tgtEl>
                                          <p:spTgt spid="3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3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" grpId="1" build="p" bldLvl="5" animBg="1" advAuto="0"/>
      <p:bldP spid="3441" grpId="2" animBg="1" advAuto="0"/>
      <p:bldP spid="3442" grpId="3" animBg="1" advAuto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4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4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4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4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4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4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4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05" name="Screenshot 2024-10-15 alle 09.25.07.png" descr="Screenshot 2024-10-15 alle 09.25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39" y="919075"/>
            <a:ext cx="10486322" cy="4336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5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5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5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568" name="TextBox 7"/>
          <p:cNvSpPr txBox="1"/>
          <p:nvPr/>
        </p:nvSpPr>
        <p:spPr>
          <a:xfrm>
            <a:off x="3577103" y="539333"/>
            <a:ext cx="5037794" cy="507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E ora! Facciamo esercitazioni!</a:t>
            </a:r>
          </a:p>
        </p:txBody>
      </p:sp>
      <p:sp>
        <p:nvSpPr>
          <p:cNvPr id="3569" name="TextBox 1"/>
          <p:cNvSpPr txBox="1"/>
          <p:nvPr/>
        </p:nvSpPr>
        <p:spPr>
          <a:xfrm>
            <a:off x="2585986" y="1266591"/>
            <a:ext cx="6988664" cy="409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Leggiamo e scriviamo le consonanti di base dell’Hangul</a:t>
            </a:r>
          </a:p>
        </p:txBody>
      </p:sp>
      <p:pic>
        <p:nvPicPr>
          <p:cNvPr id="3570" name="자음쓰기1.png" descr="자음쓰기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359" y="1896026"/>
            <a:ext cx="3103430" cy="43898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1" name="자음쓰기2.png" descr="자음쓰기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580" y="1896026"/>
            <a:ext cx="3051261" cy="4316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7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8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7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8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60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9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60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60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1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60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3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2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34" name="모음쓰기.png" descr="모음쓰기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341" y="364666"/>
            <a:ext cx="4332696" cy="6128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5" name="이중 모음쓰기.png" descr="이중 모음쓰기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963" y="364666"/>
            <a:ext cx="4332696" cy="6128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2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1" name="Capitolo 3…"/>
          <p:cNvSpPr txBox="1"/>
          <p:nvPr/>
        </p:nvSpPr>
        <p:spPr>
          <a:xfrm>
            <a:off x="2270919" y="471657"/>
            <a:ext cx="7650162" cy="2326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3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Sillabe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Ora che sappiamo </a:t>
            </a:r>
            <a:r>
              <a:rPr b="1"/>
              <a:t>l’alfabeto coreano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100"/>
              <a:t>siamo pronti a “comporre le parole”! Ma come si fa</a:t>
            </a:r>
            <a:r>
              <a:t>?</a:t>
            </a:r>
          </a:p>
        </p:txBody>
      </p:sp>
      <p:pic>
        <p:nvPicPr>
          <p:cNvPr id="272" name="maxresdefault.jpg" descr="maxresdefau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751" y="2547292"/>
            <a:ext cx="7317133" cy="41158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30BF2E0E-C135-0EA4-3FE8-B579C75CEC7F}"/>
              </a:ext>
            </a:extLst>
          </p:cNvPr>
          <p:cNvGrpSpPr/>
          <p:nvPr/>
        </p:nvGrpSpPr>
        <p:grpSpPr>
          <a:xfrm>
            <a:off x="3273971" y="2154390"/>
            <a:ext cx="3720600" cy="617040"/>
            <a:chOff x="3273971" y="2154390"/>
            <a:chExt cx="3720600" cy="61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1F4E186-B2A0-D498-BB38-F2EC33408BBB}"/>
                    </a:ext>
                  </a:extLst>
                </p14:cNvPr>
                <p14:cNvContentPartPr/>
                <p14:nvPr/>
              </p14:nvContentPartPr>
              <p14:xfrm>
                <a:off x="3273971" y="2154390"/>
                <a:ext cx="1432800" cy="6170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1F4E186-B2A0-D498-BB38-F2EC33408BB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66411" y="2146830"/>
                  <a:ext cx="1447920" cy="63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13F9BFC-78AD-65E3-747D-887A41F03BE8}"/>
                    </a:ext>
                  </a:extLst>
                </p14:cNvPr>
                <p14:cNvContentPartPr/>
                <p14:nvPr/>
              </p14:nvContentPartPr>
              <p14:xfrm>
                <a:off x="5069291" y="2512590"/>
                <a:ext cx="1925280" cy="446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13F9BFC-78AD-65E3-747D-887A41F03BE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61731" y="2505030"/>
                  <a:ext cx="1940400" cy="59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613</Words>
  <Application>Microsoft Macintosh PowerPoint</Application>
  <PresentationFormat>Widescreen</PresentationFormat>
  <Paragraphs>140</Paragraphs>
  <Slides>52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56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3</cp:revision>
  <dcterms:modified xsi:type="dcterms:W3CDTF">2025-12-08T18:12:20Z</dcterms:modified>
</cp:coreProperties>
</file>