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735" r:id="rId3"/>
    <p:sldId id="758" r:id="rId4"/>
    <p:sldId id="759" r:id="rId5"/>
    <p:sldId id="760" r:id="rId6"/>
    <p:sldId id="757" r:id="rId7"/>
    <p:sldId id="748" r:id="rId8"/>
    <p:sldId id="749" r:id="rId9"/>
    <p:sldId id="750" r:id="rId10"/>
    <p:sldId id="751" r:id="rId11"/>
    <p:sldId id="756" r:id="rId12"/>
    <p:sldId id="711" r:id="rId13"/>
    <p:sldId id="761" r:id="rId14"/>
    <p:sldId id="712" r:id="rId15"/>
    <p:sldId id="716" r:id="rId16"/>
    <p:sldId id="717" r:id="rId17"/>
    <p:sldId id="718" r:id="rId18"/>
    <p:sldId id="719" r:id="rId19"/>
    <p:sldId id="713" r:id="rId20"/>
    <p:sldId id="714" r:id="rId21"/>
    <p:sldId id="715" r:id="rId22"/>
    <p:sldId id="720" r:id="rId23"/>
    <p:sldId id="721" r:id="rId24"/>
    <p:sldId id="722" r:id="rId25"/>
    <p:sldId id="736" r:id="rId26"/>
    <p:sldId id="737" r:id="rId27"/>
    <p:sldId id="738" r:id="rId28"/>
    <p:sldId id="739" r:id="rId29"/>
    <p:sldId id="740" r:id="rId30"/>
    <p:sldId id="741" r:id="rId31"/>
    <p:sldId id="742" r:id="rId32"/>
    <p:sldId id="743" r:id="rId33"/>
    <p:sldId id="744" r:id="rId34"/>
    <p:sldId id="745" r:id="rId35"/>
    <p:sldId id="746" r:id="rId36"/>
    <p:sldId id="747" r:id="rId3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60"/>
    <p:restoredTop sz="94567"/>
  </p:normalViewPr>
  <p:slideViewPr>
    <p:cSldViewPr snapToGrid="0">
      <p:cViewPr>
        <p:scale>
          <a:sx n="134" d="100"/>
          <a:sy n="134" d="100"/>
        </p:scale>
        <p:origin x="-1064" y="-6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3:59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 23583,'-3'-2'2745,"0"0"-2185,3 2 561,0 0-1797,60 12 956,-29-9 61,49 8-341,-41-11 0,0 0 0,1 0 0,2 0 0,-1 0 0,-1 0 0,-2 0 717,-4-1-717,-7 0 0,-6 0 0,-11 1 0,-4 0-427,-6 0-1858,-3 1-6176,-6 4 8461,0-2 0,0 1 0,4-4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4:00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100 162 25275,'0'47'280,"0"-1"-258,0-17 0,-1-3-10,1-10 33,-2-6 78,2-6 57,0-2 21,0 0 348,0-2-392,0-3-56,0-14-1,0-10 80,2-17 67,1-9 21,-1 0-32,1 2-24,-3 9 1,0 14-157,0 10-56,-2 12-358,-2 5-1278,-4 5-6297,-13 22 7933,-9 21 0,10-13 0,-1 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4:24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79 25263,'-7'0'2466,"2"0"-1985,5 0-20,0 0-461,36 0 0,-19-2 0,32-1 0,-30-2 0,5 0 0,-4 0 0,1 3 0,-2 0 0,-2 0 0,0 0 0,-1-2 0,-2-1 0,0-7-405,-3 2-1488,-3-1-1748,-2 6 3641,-5 2 0,1 3 0,-2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4:24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41 101 22305,'0'-7'2118,"0"1"-1972,0 6-101,0 0-23,-6 96 12,1-47 10,0 14 1,-1-1 123,-2-14-67,2-9 45,3-12 55,1-14 12,2-6 135,0-7 100,0-20-56,3-13-10,5-29 133,6-9 336,11-25-704,-4 31-147,3-7 0,-8 40-24,-5 10-883,-1 10-1402,-2 7-7522,4 4 7479,3 12 0,-6-8 1,-1 8-1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5:24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85 23258,'0'-9'2801,"0"1"-2375,0 8 605,0 0-661,10 5-57,-1-4-122,8 3-113,-3-4-78,-2-4-190,2-6-594,2-5-505,2-3-1456,4 3 2745,3 6 0,-11 4 0,-2 3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5:24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30 24713,'-33'63'-4,"0"0"0,4-5 1,7-12 92,13-26 436,6-6-88,0-9 12,1-2-236,1-3-39,1-7-107,-2-13-33,2-13 10,0-15 121,7-5-153,5 0-12,2 10-68,0 14-335,-8 15-1054,-3 12-8374,-6 28 8008,-10 17 1,7-10 0,-6 2-1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5:48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13 22653,'4'-7'3160,"-2"1"-2746,-2 6-78,0 0-4307,-22 81 4184,13-39 69,-5 11 1,0 1-227,5-8-56,-2 0-124,-1-2-649,-5 3-1524,-1 0 2297,-3 1 0,10-21 0,2-5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5:49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98 23684,'-6'-2'2207,"0"0"-2117,6 2-79,0 0-44,44 64-102,-12-40 34,40 44-11,-19-57-146,7-8-78,7-1-45,0-4 236,-6-8 145,-11-4 44,-16-12 236,-16-1 146,-10-4 124,-12 0-24,-15 2-3324,-15 4 3437,-20 6-23,-12 5-246,-6 5-291,-2 3-2329,2 2 2250,2-2 0,7 0 0,5 2 0,6 2 961,6 20-5174,7 17 4226,9 33 1,14-27 0,8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5:49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20 22788,'-10'-11'3350,"2"3"-3160,-18 41 1,-2 23 72,10-5 0,2 5-881,-17 19 1,2 2 712,17-7 0,7-3 73,3 25 326,4-1-354,6-31 0,4-1-84,9 23-28,-1-33 0,6-5 5,19-9 68,10-16 101,5-17-11,3-25-191,0-15 0,-4-24 0,-4-13 0,-5-5-1782,-6-5 1782,-4 2 0,-7 2 0,-8 12 0,-4-1 0,-11 30 0,-3 5-718,-5 28-1231,0 9-4573,-1 17 7240,1 9 0,-2-5 0,2-3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5:50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11 23639,'-2'-6'2745,"1"2"-2342,1 4-223,-28 76-91,9-17-67,-3 3 1,0 3-12,-8 25 12,0-3-23,4-9 11,4-12 1,6-17-1,5-17-11,7-15 78,1-13-44,8-21 33,6-10 0,7-13 68,2 0 10,-2 6-55,-2 6 11,-1 6 11,1 4 123,3 5-34,4-1-44,4 2-77,3 2-80,1 2 0,-2 5 0,2 2 0,-3 1 0,3 3 0,-2 9 0,-2 8 0,-3 11 0,-3 3 0,-6 2 0,-6-1 0,-5 2 0,-4-1-707,0 1-1220,0-8-4247,0-6 6174,10-13 0,-7-4 0,6-6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5:50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146 137 27146,'-40'69'145,"0"0"1,3-5 0,11-7-123,23-2-12,6-9-11,13-16 11,12-13 23,19-10 122,11-13 24,3-15-46,0-16-11,-4-20 0,-9-8 45,-10-3-43,-13 0-125,-12 3 0,-8 8 0,-9 8 0,-11 17 0,-9 14 0,-12 11-147,-3 27-861,1 14-8823,6 46 8916,14-19 0,7-3 0,11-39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5:50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14 23930,'2'-8'2241,"-1"3"-1949,2 80 77,-5-18-246,0 3 1,-1 2 55,-4 18 101,-2-13 79,5-17 33,3-23-10,1-13-382,0-21 0,4-20 0,8-18 0,5-13 0,3 1 0,-1 13 0,-7 12 0,0 15 0,-1 9 0,-1 5-5211,12 6 5211,-3-1 0,-1 1 0,-7-1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5:51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215 386 27180,'67'-63'100,"-1"0"1,-6 8 0,-11 5-33,-17 2 268,-16 12-45,-10 6-90,-23 7 12,-10 13-133,-15 3-80,-6 14 0,-5 22 0,-4 24-512,25-13 1,1 4 511,0 8 0,1 2 0,1 2 0,2 2 0,3 0 0,3-1 0,6-5 0,3-1-3053,-3 31 3053,26-22 0,20-26-218,29-17 218,24-13-113,-33-5 1,2-3-1351,9-1 1,2 0 1156,7-4 0,-3 0 1,14-2-1,-13 0 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6:41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22014,'9'0'3541,"-2"0"-8764,-7 0 5592,74 7-718,-12 10 528,-9-9 1,0 0 1267,13 12-1156,-24-10-78,-1-2 135,35-2 1921,-27-2-2269,26-1 3392,-39-3-3392,-2 0 0,-3 0 0,-3 0 0,-6 0-494,-5 0-828,-9 0-2051,-4 0 3373,-5 8 0,0-5 0,0 5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6:42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277 1 21073,'-12'0'3395,"3"0"-3092,9 0-1,0 0-67,-50 90-11,26-43-289,-8 13 0,-1 0 165,9-10-77,1-7-23,6-6-168,2-11-382,5-7-694,1-6-3708,3-8 5024,0-2 0,2-3 0,1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6:42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23370,'10'-5'3205,"-1"1"-2757,-9 4-78,0 0-124,50 86-89,-34-36-263,11 10 1,-2 1 105,-19-2-9,-3-8-473,2-9-527,-1-9-817,5-11-5144,3-7 6970,6-9 0,-8-3 0,1-3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6:42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3 24356,'0'-1'2700,"0"-1"-2038,0 2-472,0 79-44,0-27-124,-2 6 0,0 2 12,-2 9-34,-2-3-123,3-9-336,1-7-662,2-11-1333,0-13 2454,9-9 0,-7-10 0,6-4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6:43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14 24692,'-12'-6'2802,"3"2"-2186,9 4-55,0 0-561,31 0 0,-10 0 0,28 0 0,-20 0 0,1 0 0,-2 0 0,0 0 0,-6 0-662,-1-2-448,-5 2-660,-4-1-1703,-2 1 3473,-4 0 0,-3 0 0,-2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6:43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 21611,'-10'0'2936,"2"0"-2544,8 0-68,-33 75 24,22-36-163,-9 9 0,2 2 185,11-6-12,1-5-11,3-2-66,1-5-35,2-4-55,0-3-1,0-5-11,0-2-44,0-4 189,13-1-255,-2-3-69,12-1 0,-3-4 0,-2-1 0,1-3 0,-3 1 0,3-2 0,8 1 0,-6-1 0,7 0 0,-11 0 0,-3 0-237,-3 0-939,-3-1-886,2-9-5960,3-5 8022,8-10 0,-9 12 0,0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6:43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13 25645,'-14'-7'2050,"3"2"-1815,11 5 213,0 0-347,-4 50-67,3-17-34,-5 42-23,6-28-201,-3-2-380,0 1-405,-2-3-952,0-5-4369,2-4 6330,2-10 0,1-10 0,0-7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6:44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1 231 23157,'5'-17'3933,"-1"4"-3373,-4 13 336,0 0-771,76-30-125,-41 20 0,14-7 0,1 0 0,-10 9 0,4-3 0,4-5-225,9-7-929,8-2-1625,7 2 2779,-5 10 0,-28 6 0,-16 7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6:45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4561 118 14058,'-86'-12'275,"0"0"1,0 0-1,-8 0 1,-3 1 0,-2 2-265,16 2 0,-2 1 0,-1 1 1,-2 0 32,-5 0 1,-3 1 0,0 0 0,-1 1 78,17 1 0,-1 0 0,0 1 1,0 0-1,0 0 106,-19 0 1,0 1 0,0-1-1,1 0-29,3 1 1,1-1-1,2 1 1,0 1-45,5 1 1,2 1 0,0 1 0,1 0-14,6 2 0,0 0 0,1 2 0,1 3 48,1 3 1,1 2 0,1 2 0,0 3-78,2 1 1,0 1 0,0 5 0,0 6-46,1 5 1,-2 7 0,0 3-1,3 2 1,6-2-70,3 0 0,5 0 0,3 2 0,0 4 0,-8 14 0,-1 6 0,7 1 0,12-2 0,16 2 0,12-1 0,4 1 0,1 3 0,5 1 0,5 1 0,6 1 0,6 0 0,3 0 0,1 0 0,4 0 0,6-1 0,7 1 0,6-2 0,5-2 0,5-1 0,7-2 0,4-4 0,-9-18 0,1-1 0,7-4 0,9-2 0,4-8 0,10-2 0,7-3 0,3-2 0,0-3 0,-4-2 0,6-1 0,-3-3 0,1-4 0,3-1 0,5-1-8,-7-1 0,5 0 0,3-1 0,3-1 0,-2-3 0,-1-2 1,-5-3 7,-1-4 0,-2-3 0,-2-4 0,-2 0 0,1-2 0,0 1 0,-2 1 0,1-1 0,-1 0 0,-1-1 0,1-1 0,-2-2 0,12-2 0,-1-2 0,0-1 0,0-1 0,3-3-40,-5 0 1,4-2 0,1-2 0,0 0 0,-4-1 0,-6 2 39,-5 0 0,-6 1 0,-2-1 0,0 0 0,2-2 67,11-5 0,3-1 0,0-1 1,-6-1-1,-9-1-67,2-7 0,-10 0 0,-5-5 201,-10 2 1,-5-4-1,-6-3-201,8-28 0,-13-7 0,-12-9 0,-17-5 0,-15 26 0,-10-1 0,-6-1 0,-7-8 0,-7-1 0,-8 2 100,1 16 0,-6 0 0,-5 2 0,-3 1-100,-7-3 0,-4 1 0,-4 2 0,-3 3 10,9 11 0,-3 3 0,-1 1 0,-3 2 0,0 1-55,-5 1 0,-1 1 0,-2 2 0,-1 3 0,0 2-189,0 3 0,0 2 1,-1 3-1,0 2 1,0 1 90,-14 0 0,-1 2 0,2 3 0,2 2-367,10 4 0,2 1 0,2 4 1,3 4-2768,-11 6 0,4 5 0,4 5 2414,8 3 1,4 3 0,8 1 0,7 1 0,8 2 0,-27 24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6:47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17622,'-5'0'5759,"1"0"-4694,4 0 2072,0 0-2442,-20 8-302,15-4-393,-14 5 0,26-6 0,19-3 0,17 2 0,25-2 0,-16 1 0,1 1 0,40 0-165,-34 1 1,-1 0 164,26 2 0,-6 3 0,-10-3 0,-7 3 0,-11-6 0,-7 1 0,-13-3 0,-9 0-1099,-11 0-8732,-6 3 9648,-5 3 0,0-2 1,0 2-1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6:47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377 1 27359,'-50'73'250,"-1"1"0,5-5 1,5-5-184,4 12-67,1-5-11,5-9-4420,3-9 3994,6-12-471,5-10 244,6-14-2317,5-7 2981,8-20 0,0 6 0,3-8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6:48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20513,'7'-9'4806,"-2"1"-3954,-5 8 191,0 0-741,39 61-100,-25-17-186,8 3 1,-2 2-17,-12 16-336,-4-1-247,-2 1-503,-2-3-1301,0-5-7444,0-10 9008,9-16 0,-7-14 1,6-11-1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6:48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26552,'-3'81'93,"0"-1"1,1-7-1,-2-7-496,-2-1-1155,2-13-5355,19-21 6913,18-14 0,-11-13 0,7-4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6:48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17 24345,'-11'0'3115,"3"0"-2510,8 0 1,0 0-606,29-7 0,2 5 0,27-5 0,-8 7 0,-5 0-136,-7 0-939,-10 0-662,-8 0-1905,-11 0 3642,-3 0 0,-6 0 0,0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6:48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 24916,'-30'64'553,"-1"0"0,3-4 0,4-4-173,3 14 47,7-7-47,5-2 1,6-7-67,2-3-100,1-5-214,2-2 0,9-10 0,6-7 0,11-10 0,5-10 0,6-4-741,27-21-480,-14-1-684,19-20-2532,-23 5 4437,-5-3 0,-17 17 0,-8 3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6:49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27449,'0'64'183,"0"-1"0,-2-5 0,-1-4-183,-2 9-191,-1-10-369,1-9-908,4-9-2734,1-10 4202,0-12 0,0-6 0,0-7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6:49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6 169 23359,'-3'-5'2801,"0"0"-2442,3 5-281,0 0-78,60-24-302,-26 11-438,55-19-660,-32 13-1133,20-1 2533,16-4 0,-37 9 0,-6 4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6:49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28210,'65'-4'-150,"0"-1"1,-4 1 0,-6-4-882,5-12-1344,-4 4-7456,-13 6 9101,-8 6 0,-18 4 0,-7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6:49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28671,'57'27'-258,"-1"0"0,0-5 0,-2-8-2622,34-32 2880,-2-8 0,-37 7 0,-13 5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6:56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694 0 23930,'-68'24'915,"-1"0"0,7-2 0,6-1-399,-8 4-79,11-3-123,7-2-46,10-4-200,9-3-57,15-2-11,5 0 11,7 2-11,13 6 0,6 4 0,13 6 0,-3 2 11,-3 0-11,-5-1 11,-6-3 1,-4-2 66,-9 9 23,-20-1 0,-19 13-44,-23-3-57,-25 8 0,25-18-24,0 1-211,38-23-381,10-1-706,8-7-1592,1 0 2914,12-3 0,-6 0 0,7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6:56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23 24155,'0'-13'2330,"0"3"-2106,0 10-78,0 0-90,-18 98 0,11-48-6,-3 13 0,1 0 97,7-14 54,2-10 34,0-12-44,5-11 44,7-8-45,9-7-66,7-1-68,5-8-56,1-3 0,1-7-292,17-5-480,-14 6-663,17-1-1848,-11 8 3283,5 4 0,-20 2 0,-4 3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6:57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26048,'-28'49'17,"-1"0"0,-17 34-17,46-55 22,9-10 12,9-9-12,14-6 45,12-11-33,3-9 22,-2-8 78,-6-3 135,-12 3 191,-13 5-113,-9-1-212,-5 3-68,-7 2-45,-3-1-22,-7 5-459,-7-4-303,5 9-673,-2-1-6139,7 7 7574,6 4 0,2-3 0,5 3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6:57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241 1 26096,'-7'71'179,"0"1"0,1-1 1,-2-1-1,-1-2 0,-3-3-140,-11 7 1,-3-3-40,2 0 0,0-1-516,3-6 0,1-2 157,4-7 1,2-2-1357,-3 29-1641,10-23 3356,10-25 0,-2-19 0,3-10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6:58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17 17487,'2'-9'2701,"-1"2"-1838,-1 7 963,0 0-896,-18 29-190,11-19-113,-16 24-22,14-26-112,-5 4-123,-3 5-101,-3 4-68,-5 6-43,1 6-46,-1 7-45,2 5 0,4 3 11,4-3 12,7-6-56,4-8 44,4-8-11,5-9-67,10-8 34,32-19-68,-6-11 12,17-15 11,-22-3 11,-4 3-12,-5 6-10,-5 6 22,-4 9 22,-6 7-22,-2 6 79,-3 9 33,-3 21-45,0 17 23,-5 24-34,-13 11-34,-6 4-123,-4-25 0,-2-1-627,-10 26 16,12-32 1,1-3-3748,1 4 4459,10-20 0,6-13 0,6-15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6:58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10 21208,'0'-5'4324,"0"0"-3864,0 5-202,0 0-624,-51 82 366,29-34-51,-9 9 1,1 1-549,15-3-981,7-8-5356,4-11 6936,11-18 0,-6-8 0,6-10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6:58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4 22473,'0'-2'2096,"0"1"-1995,0 1-45,-38 87-11,17-39-23,-6 9 0,1-1 102,8-10 10,4-14-134,9-11 34,2-12 33,3-6 22,0-3-66,5-7-1,9-5-22,9-8 0,6-1 56,3 3 135,-4 1 134,-1 2 134,-3 0-55,-1 2-46,-1 1 337,8 4-437,-9 2-79,4 5-67,-12 1-34,-4 7-67,-1 3-11,-2 11-11,0 1-112,2 2-303,1-3-470,2-3-550,3-4-1826,3-5 3272,2-5 0,-7-2 0,-2-2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6:59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150 118 25006,'77'-56'-101,"-16"11"-5548,-69 33 6052,-21 7 1466,-3 15-1264,-17 16 859,10 21-926,0 8-101,4 1-191,9 0-134,8-10-112,10-5 3370,3-9-3639,10-9-403,11-7-516,13-8-840,20-6-7803,11-14 9448,8-13 0,-28 6 1,-8-2-1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6:59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26384,'-47'84'448,"10"-22"-302,51-76-79,3-8-22,16-7-45,-3 7 45,1 3-34,-6 12 34,-3 3 11,-4 4 79,-7 14-23,-2 6-56,-6 15-56,-1 1-112,-2-2-527,0-4-437,5-12-1512,4-7-7243,9-8 8159,5-24 1,-8 16 0,-1-15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6:59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228 1 28042,'-24'64'-6,"0"-1"1,0 1-1,-8 25 1,5-7-409,7 14-483,3-13-1198,3-14-7586,-2-17 9681,2-11 0,6-21 0,1-9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6:59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25847,'0'-5'1669,"0"0"-1669,0 5-1995,0 0-1646,63-10 3641,-33 8 0,36-8 0,-50 10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00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197 170 26150,'-30'55'272,"1"1"1,1-5 0,9-6-5408,19-11 5314,8-4 1411,5-8-1445,16-9 873,4-7-940,7-13 155,-1-18-76,-3-18-111,-4-22-46,-8-8 0,-11-7 0,-6 5 3392,-18 10-3472,-41 22-1029,-3 37-1289,-35 36 2398,13 30 0,34-18 0,7-7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42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7381,'0'0'0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43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18395,'0'0'0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43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18395,'0'0'0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43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20 24244,'-10'0'1827,"1"0"-1827,9 0-236,0 0-3171,6-9 3407,-2 7 0,2-7 0,-3 9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44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23180,'-9'0'4213,"2"0"-3631,7 0 68,0 0-604,14 20-46,13-11 0,23 14 0,16-18 0,12-4 0,3-1 0,3-6 0,-7-1 0,-9-4 0,-13 2 0,-11 5 0,-12 2 0,-8 2 0,-9 0 0,-8 5 0,-4 0 0,-3 8 0,0 3 0,-25 19 0,4-1 0,-25 19 0,10-5 0,-2 8 0,0 4 0,-1 2 0,2 1 0,-2-4 0,0-3 0,-2-9 0,3-8-1592,-2-6-716,20-18-5446,4-2 7754,16-20 0,0 5 0,0-5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44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28671,'94'6'0,"-11"-2"0,-39-5 0,-1-3 0,-3 1 0,-5-2-517,-7 2-648,-6 0-930,-4-4-4762,-6 2 6857,-2-3 0,-6 5 0,-2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44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7 22888,'0'-4'3183,"0"1"-2657,0 3 225,0 0-516,-5 92-134,-2-46-101,1 13 0,-1 0-146,-6-11-750,0-4-1356,-1-2-6085,2 1 8337,-1 0 0,6-18 0,2-5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45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0 23068,'-9'0'2251,"2"0"-2071,7 0-91,-23 75 2,14-40 77,-18 59 11,22-58 0,-1 1 123,3 0 23,0 1 23,1-4-34,2-4-113,0-7-33,0-4 23,2-6-12,6 0-11,5-3-45,9 1-45,3-3-55,4-1-23,3-4 0,5-1-224,2-4-325,3-7-314,0-4-1131,-3-12-4079,-2 1 6073,-4-7 0,-14 16 0,-6 1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45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68 24379,'-11'0'2520,"3"0"-2250,8 0 43,0 0-201,50-29 12,-27 21 21,38-21-33,-41 27 11,-3 2-78,-2 0-11,0 0-1,-3 10-10,-4 6-12,-4 14 34,-2 9 0,-2 11 33,-7 6 34,-6 7 11,-6-3-99,-3-2-24,-5 9 0,8-23 0,-3 5-113,9-21-1187,-3 2-190,7-12-1850,-3-1 3340,9-14 0,1-3 0,2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45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0 27796,'-15'79'89,"1"-1"1,1-5 0,-1-8-90,-6-2-202,0-4-582,-1-6-908,5-12-2275,7-9 3967,5-14 0,4-9 0,0-6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46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25499,'0'-5'2454,"0"1"-2264,0 4-134,0 0-280,67-18-358,-46 14-494,52-13-1244,-65 24-7511,0 8 7821,1 8 0,-5-7 0,1-3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46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 26205,'-42'57'231,"1"0"1,3-5-1,9-7-107,18-12-46,5-3-56,5-5 13,1-2-24,4-4 0,7-1 11,8-5 12,9-4 11,5-5 22,4-4 0,2-12 12,0-5 89,-3-14-45,-5-6 11,-8-3-11,-4-4-55,-8-2 32,-5 4-32,-3 5-12,-3 9-45,-13 12-11,-9 8-179,-16 7-348,-6 4-414,2 6-1446,7 0 2387,13 4 0,10-8 0,10-2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47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390 10 20300,'0'-5'3753,"0"1"-3383,-76 15 101,34 12-253,-9-4 1,-1 5 252,5 30 55,5 4-89,7 0-146,12-1-55,9-4-135,8 2-34,5-4-56,12-3-11,11-9 23,17-9-12,16-16 0,5-6 0,3-29 23,-3-8-12,-10-25 12,-11-6 67,-16-3-1,-11 0-55,-8 3-11,-13-2-135,-9 27-437,-12 6-1041,-6 26-3599,3 14 5178,9 6 0,11-1 0,8-2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47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22844,'5'0'4190,"0"0"-3641,-3 77-179,-4-17-862,0 2 0,-2 4 581,-9 20-89,-2-8-2,6-15-1287,5-19-2813,11-17 4102,10-14 0,-6-9 0,4-2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48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28210,'62'25'153,"0"0"1,-3-2 0,-4-6-154,14-17 0,1 0 0,-2-3 0,-1-6 0,0-6 0,-8-6 0,-6-1 0,-14 3 0,-12 7-953,-15 5-1199,-6 5-7679,-17 14 9515,-12 12 1,8-7-1,-5 5 1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48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0 22642,'-7'4'2834,"2"-1"-2553,5-3-158,-39 82-123,22-46-34,-8 14 1,0-1-382,9-17-649,0-7-2634,4-5 3698,6-5 0,1-8 0,4-3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48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20445,'11'-2'4527,"-3"1"-4012,-8 1 80,0 0-595,52 44-67,-37-21-449,38 38-806,-52-34-4874,-1 4 6196,0 1 0,0-14 0,0-2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48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20221,'5'0'4001,"-1"0"-3688,-4 0-89,0 0-112,18 78-369,-14-38-102,7 10 0,-4 0-2946,-12-13 3305,-3-6 0,0-16 0,1-5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49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16 152 21656,'-8'0'3910,"1"0"-3081,7 0-134,0 0-4352,102-21 4205,-42 5-329,12-1 0,1-2 641,5-1-860,-4 0 0,-3 5 0,-7 4 0,-6 3 0,-7 4 0,-11 3 0,-10 1-113,-11 0-1142,-12 0 2551,-4 6-6976,-3 10 5680,-4 9 0,3-7 0,-3-2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51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53 21320,'-1'12'3619,"-1"-2"-3082,2-10 226,0 0-506,44-17-22,-16 8-134,37-12-56,-26 13-45,-2 5-638,16-2-315,-17 2-717,8-1-3360,-24 1 5030,-8 2 0,-6 1 0,-4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51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22888,'-1'0'2936,"-1"0"-2734,2 0-236,9 2-212,0-1-259,10 1-570,0 0-1760,6-2-6996,-1 0 9271,-1 4 1,-10-3 0,-4 3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51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52 22620,'47'9'1546,"-7"-2"-1098,-26-7-67,0-1-90,1-6-45,-2-1-99,-2-4 9,-3 3 57,-2 1-56,-4 3 11,-1 0-112,-1 2-45,-5 0-22,-10-1 0,-10 3-23,-6-1-22,0 2 0,6 0-11,5 0-34,7 3-78,6 2-23,4 3 67,1 2 79,1-2-89,0-1-247,0-4-617,1-2 1009,6-1 0,-5 0 0,4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52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238 33 25465,'-60'49'287,"1"0"1,4-5 0,14 0-120,25 21-145,9-18-12,10 10 0,10-31 23,15-13 78,13-6 56,14-13 44,4-14 13,1-13-57,-6-18 34,-11-4-79,-15-3-67,-15 2-11,-7 6-45,-17 8-157,-7 11-325,-11 12-493,-1 9-1019,3 7-6018,7 14 8012,8 3 0,6-1 0,6-2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52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27494,'3'66'44,"-1"1"1,1-3 0,-1-4-146,-5 10-583,-3-4-840,-3-9-2722,1-12 4246,4-9 0,2-18 0,2-8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52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0 166 21745,'0'-11'4281,"0"2"-3598,0 9 348,0 0-740,44-30-190,-23 23-101,37-25-34,-32 27-615,9-2-752,8-5-1008,11-3-7422,3 0 7868,2 2 1,-27 7-1,-7 3 1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54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23717,'-6'0'3037,"2"0"-2600,4 0 325,0 0-505,44 28-21,-3-19-11,46 20-225,-10-27 0,4-2 0,-3-3 0,-8-2-3392,-14-4 3392,-7 0 0,-11 1 0,-8 3 0,-9 0 0,-11 5-35,-5-2-1836,-5 2 445,-1 0 1426,-5 0 0,3 0 0,-2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54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361 1 23682,'-41'69'239,"-1"0"0,4-4 0,4-9-4727,0-8 4533,-1-1-45,-1-3 1178,5-5-1817,5-8 58,6-8-3756,8-9-5494,4-8 9072,6-3 0,0-3 1,2 0-1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54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26272,'53'83'964,"-11"-7"-852,-38-30-101,1-1-11,-3-4-145,2-5-338,-2-7-536,4-5-426,3-10-2903,8-5 4348,6-8 0,-8-1 0,-1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55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23560,'0'-13'2522,"0"3"-2388,0 10-156,0 0-527,59-16-583,-37 12-2117,46-11 3249,-54 15 0,-5 0 0,-4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55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23 23941,'-12'0'2723,"2"0"-2364,10 0-23,0 0-336,41 3-56,-16-2-549,31 2-639,-30-3-1557,-4-4 2801,-2-6 0,-10 3 0,-2-1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55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16 23672,'-9'-9'3003,"2"2"-2577,7 7-78,0 0-214,-4 95-134,0-50-51,0 16 1,-1 0-555,-3-14-885,-4 3-2745,-2 2 4235,-5 6 0,9-25 0,0-4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55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392 0 26888,'-60'69'48,"0"0"1,5-5 0,6-8-452,6-7-617,5-7-683,7-9-4763,5-11 6466,10-8 0,5-9 0,9-4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56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23124,'10'-2'2173,"-1"0"-1960,-9 2-44,0 0-113,19 82-56,-14-42-236,5 10 0,-1-1-1388,-9-20-4651,1-13 6275,11-8 0,-8-7 0,7-1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56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0 23504,'-49'60'-990,"1"0"1,4-5-1,8-9-4500,15-18 5490,8-9 0,7-11 0,5-5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56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20804,'8'0'3272,"-1"0"-3070,-7 0-213,0 0-337,29 56-839,-11-34-3363,27 37 4550,-15-52 0,-13-5 0,0-2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56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24 23034,'-13'0'1882,"2"0"-1691,11 0-68,0 0-45,-39 82 12,29-48-46,-11 15 1,4-3 56,19-26 12,10-7-23,7-8 55,8-2-22,3-3 12,-2-12 89,-4-2 33,-3-15 506,-7-17-394,-6 6-234,-4-10-68,-4 17-34,0 9-33,0 8-212,-3 8-517,-1 5-817,-4 3-2925,-2 3 4471,4 5 0,1-4 0,4 4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56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40 23997,'-3'0'3597,"0"0"-2891,3 0-335,0 0-371,64 0 0,-26-2 0,52-2 0,-47-2 0,-5-2-46,-9 5-1085,-9 0-954,-2 3-5310,-6-2 7395,1-2 0,-7 1 0,-1-1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57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4 22900,'-12'-2'2924,"3"1"-2274,9 1-101,-31 94-575,13-38 104,-4 9 1,-1 1-79,3-4-269,3-10-472,9-12-1432,4-13-7658,4-9 9007,15-11 0,-11-3 0,11-4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57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483 112 25174,'-56'10'627,"0"-1"1,-39 14-449,50 8 68,6 7-68,5 3-33,4 6-34,8-6-67,10-2-12,6-13 91,17-8 77,10-10 180,14-5-90,7-6-123,-3-10-32,-2-8-136,-7-12 0,-8-9 0,-8-5 0,-8-6 0,-10-4-113,-16 0-201,-9 8-268,-13 10-382,-3 18-1411,0 10-7456,-6 14 8980,-1 21 0,21-13 1,6 12-1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57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 27067,'-25'47'56,"1"0"1,-18 34-349,27-48-335,6-8-438,4-12-8750,16-8 9815,16-24 0,-9 11 0,6-12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57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23381,'9'0'2320,"-2"0"-2174,-6 79-102,0-33-44,-1 8 0,0 2-190,-8-3-516,0-7-1872,-9-8 2578,0-8 0,6-15 0,2-5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58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65 23885,'-5'-4'3564,"1"1"-2780,4 3-346,0 0-438,80-5 0,-12 3 0,3-1 0,4 0-257,-15 3 0,-1 0 257,2 0 0,0 0-258,-2 0 1,0 0 257,-2 0 0,-2 0 0,-3 1 0,-2-2 0,50-6 0,-4 0-68,-4-6-1893,-7 3-2252,-15 5 4213,-19 2 0,-24 3 0,-13 0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59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27606,'63'11'48,"0"0"1,-5-1-1,-7-2-70,-3 0-202,-7-3-337,-5 0-592,-11 1-999,-12 1-7679,-7 4 7896,-6 1 1,0-5-1,0-2 1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7:59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4 104 26115,'-2'1'2510,"1"1"-2464,1-2-46,72 3 0,-18-3 0,2 2 0,4-2-472,21-11-1573,3-7-3804,-1-8 5849,1-4 0,-38 15 0,-10 3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8:00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251 1 27523,'-21'96'142,"-1"0"0,2-2 0,-1-6-2854,5-27 0,1-3 2712,-2 5 0,-1 0 0,0-1 0,0 0 257,2-2 0,0 0-559,1-6 0,3 0-2603,7 4 1,7-4 2904,14 2 0,1-5 0,5-51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8:01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 24669,'-34'60'78,"-1"0"0,1-5 1,13-12-23,29-25 134,7-8-179,11-13 41,7-22-152,6-12-68,-1-17 67,-3 3 45,-8 12 82,-11 17-3,-6 11 269,-6 21-34,-3 16 0,-1 19 67,0 12-101,0 1-90,3-1-134,1-8-11,9-6-3563,32-14 3574,6-12 0,-4-11 0,-14-6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8:01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370 1 24950,'-68'16'269,"1"1"0,5-2 0,12-2-11,23 0-79,10-3 22,11 0-33,5 4 146,1 9-79,0 7-21,0 6-13,4 4 23,-3 2 67,3 21-246,-4-15-45,-8 13-45,-3-25-246,-6-4-246,2-8-349,2-4-593,4-7 1479,4-13 0,2 2 0,3-8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8:03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10 18630,'0'-5'4303,"0"1"-3866,0 4 101,0 0-224,-35 31 55,17-3-66,-29 30-113,27-9-44,2 1 11,5 1-12,3-4-32,5-5-57,3-10 22,2-6 57,0-13-23,5-5 0,6-8-34,8-19-67,5-10 1,1-20-12,-2-3 0,0 1 0,-4 6 0,-2 9-12,-2 10 12,-3 10-11,0 10 11,-4 3 34,-1 3 67,-3 13 22,-1 6-22,-3 14-34,0 1-34,2 0-10,2-3-23,2-2-202,4 4-459,0-13-739,6-2-3710,1-13 5110,6-21 0,-10 12 0,1-12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8:03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17 23527,'0'-9'2756,"0"2"-2476,9 83-67,-5-18-112,1 4 0,0 3-390,-4 26 401,-2 3-56,-9 0-22,-7 1-34,3-47 0,-2 0-56,-19 43-493,-1-10-919,9-17-2409,10-24 3911,10-19 1,7-14 0,0-7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8:04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 22473,'-14'10'2421,"3"-1"-2337,-6 34 0,1 9 61,1 0-72,-6 13 0,3 0 129,7-6 67,6-11 67,2-9-33,3-15-12,6-8 45,9-9-156,10-5-68,11-3-79,5-12-33,-2-5-56,-3-12-236,-7-1-447,-7 0-617,-2-1-2308,-3-1 3664,3-2 0,-9 15 0,-1 2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8:04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10 22888,'0'-6'2510,"0"2"-2061,0 4-125,-14 89-122,5-35-157,-1 9 0,-1 3-45,2 4-23,2-4-246,5-6-504,2-8-1009,0-10-5153,0-10 6935,5-10 0,-3-11 0,3-7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8:04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0 192 27359,'23'-98'-661,"2"19"-673,11 71-1063,3 3-7434,0 4 8717,1 1 0,-19 0 0,-4 0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8:04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69 133 25263,'71'-36'-89,"-16"4"89,-53 10 67,-2 4 34,-10 5 0,-2 5 11,-8 5 135,-2 6 145,0 16 78,-1 13-3312,-2 22 3290,2 5-168,4-2-191,6-7-89,7-14-112,5-11-437,4-13-1198,13-7-6750,11-10 8497,20-12 0,-20 7 0,-1-6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8:05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0 26899,'26'71'348,"-12"-1"-337,-27-5 1,-8-3-12,-4-2-45,5-13-68,3-10-32,7-17 44,6-10 101,2-8 0,2-10 11,10-6 0,4-10 0,8-2 23,1 2 0,0 7-12,-1 5 23,5 5 11,-1 4 124,13 2-24,-11 1-21,4 0-23,-13 0-34,-3 0-67,-4 1-11,0 1-44,-1 1-1211,3 0-505,-4-1-4145,5-3 5905,2-16 0,-7 10 0,2-8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8:05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24267,'7'-6'2879,"-1"2"-2543,-6 4-201,5 75-135,-3-28-12,0 6 1,1 2-369,-3 5-573,3-10-1142,4-8-7736,9-12 8801,12-14 0,-13-9 0,3-5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8:06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346 0 25387,'-47'20'207,"0"-1"1,-27 15-186,71-21 1,9 3-4264,3 3 4320,6 4 982,-1 0-804,-5 3 113,-4-3-101,-4 4-112,-6-3-67,-9 5 3347,-7-4-3437,-9-1-23,1-2-201,-4-3-1132,-8 6-11,14-14-1972,1 3 3339,20-13 0,5-1 0,1 0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8:06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7 24535,'0'-4'2667,"0"1"-2174,0 3-123,0 0-157,11 74-146,-8-21-67,3 5 0,-1 3 0,-8 17-269,-1-2-459,-4-8-841,0-9-2028,1-15 3597,3-11 0,2-18 0,1-6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8:06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24166,'61'-11'-1237,"-1"0"1,-3 1 0,-11 8 0,-20 15-1,-8-2 1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8:07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20109,'-3'0'4225,"0"0"-3688,3 0 383,0 0-618,-30 48-134,21-25-34,-22 36-33,30-37-34,1-4-11,5-3 90,5-7 78,4-3-112,3-5-33,0-8-68,0-8-11,1-10-11,-3-9-11,-2 4-13,-5 5 35,-3 9 23,-3 8 89,0 5 146,-2 6 67,0 8-45,0 7-112,0 9-67,0 2 44,0-2-66,0-1-46,2-2-33,13 1 0,6-1-291,15-3-639,4-6-1636,3-6 2566,-1-5 0,-19-3 0,-6 0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8:08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 25779,'-2'51'118,"0"-1"0,-9 46-107,-4-26 11,-6 12-22,7-30 0,4-1 0,6-34 0,3-10 67,0-10 23,8-17-34,8-14 0,12-10-22,4 1-1,6 5-22,-13 18-11,4 3 0,-9 14 23,3 1-1,8 1 57,8-7-1,13-5-33,8-10-23,6-4 101,7-6 90,-29 14-78,-4 2-12,-30 16 45,-3 12-78,-1 10-68,-2 10-22,-2 5-257,-1-4-606,-1-3-4135,-5 3 4998,3-12 0,-2-3 0,5-13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8:08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10 21913,'7'-5'3406,"-2"0"-3069,-5 5-135,-12 81-180,2-42-22,0 11 0,0 1-426,-2-14-1098,4-8-5042,3-9 6566,8-9 0,-2-9 0,3-2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8:08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1 22844,'-14'5'2195,"3"-1"-1892,11-4-102,-47 81 69,34-52-125,-12 17 1,3-4 78,21-29-33,1-6-46,11-5-10,11-14-102,17-13-33,6-15-11,0-4 11,-12 6-11,-7 14 0,-11 11 11,-5 9 89,-6 15 113,-3 17 78,-2 18-56,-9 12-100,-3 1-80,-6-8-44,0-5-100,5-8-292,0-6-438,5-6-862,2-9-3227,5-8 4919,3-12 0,1-4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8:08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3 23135,'0'-1'2678,"0"-1"-2163,-4 91-492,-6-29-23,2 7 0,-1 3-416,-14 19-111,1 2-347,0 0-1446,6-7-7511,7-12 8846,5-20 0,4-24 0,0-15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8:09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16 24233,'0'-9'2498,"0"2"-2094,0 7-124,0 0-280,-7 89-101,-7-36-151,5 8 0,-3 0-1407,-11-2-4828,5-11 6487,9-12 0,5-16 0,4-10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8:09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4 23605,'-12'2'2230,"2"-1"-1905,10-1-101,0 0-67,-21 85 0,16-48-129,-7 14 0,3-2-6,15-18 34,8-10 67,8-3 102,11-10 10,0-4 0,0-4-100,-5-11 10,-7-5 23,-5-15-67,-7-1-34,-4-8-11,-4 0-22,-2-3-34,-11 4-34,-6 7-212,-10 14-448,-6 10-763,0 25-2275,-1 10 3732,11 19 0,9-17 0,11-6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8:09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25992,'-3'66'104,"0"-1"1,2-5 0,-3-6 164,-7-5 78,2-10-78,2-10-101,2-13 112,1-8 168,3-6-112,-1-3-145,2-14-134,2-8-57,8-17 0,5-1-80,16-7-513,-8 17-450,5 3-682,-11 18-2645,-1 8 4370,4-3 0,-11 5 0,1-1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8:10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6 21700,'0'-3'3608,"0"0"-3384,0 3-10,0 0 55,-41 70-1,27-46-88,-28 52-136,39-69-44,3-3 12,0-4 10,10 0-22,1-8-34,8-3 12,-5-6 22,-2 4 0,-4 5 0,-1 5-11,0 2 11,-1 1 11,0 0 23,-1 0-23,-1 3 11,-1 3-11,-1 7-11,0 5-134,-2 5-359,0 1-628,0-1-2330,0-4 3451,0-7 0,0-6 0,0-4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8:10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20457,'5'-12'3283,"-1"1"-2959,-4 11 248,0 0-247,-1 51-23,1-39-100,-2 39 202,2-51 44,6-7-280,5-8-67,6-10-23,4-2-11,-3 3 68,-2 11-12,-4 6 11,-1 5 24,-3 2 21,1 3-78,-4 9-56,3 5-34,-5 9-11,1-3-101,-2-2-392,1-5-269,-1-3-572,2 0-2273,1-5 3607,3-1 0,-5-4 0,2-3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8:10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1 22877,'2'0'2319,"-1"0"-1927,-1 0-223,6 92-23,-3-48-85,0 16 1,1 0 72,-1-18-67,1-3 1,0-12-46,0-9 12,-2-8 22,-1-7-23,-1-3-33,0 0 11,-11-2 23,-4 0 56,-13 1 33,-3-1 45,0 2 56,-2 5-56,5 7-33,0 8-12,3 8-89,3 0-34,5-1 0,3-3-112,8-1-168,1-4-617,4-4-1198,1-7 2095,12-3 0,-8-5 0,8 0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8:11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84 133 25667,'-2'54'280,"0"0"0,7 33 56,10-73 0,9-7-21,-3-2-58,1-7 57,-2-14-12,-4-10 23,-4-17-79,-6-9-233,-3-1-13,-8 2 0,-8 7 0,-9 11 0,-8 12-707,-2 12-783,-3 6-2836,3 17 4326,3 9 0,13-4 0,6-1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8:16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18462,'-24'51'0,"0"0"0,-15 31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9:05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550 30 20737,'-1'-13'4919,"-1"3"-4415,-71 3 325,22 11-459,-46 3-79,43 21-11,18 14-78,-2 13-23,-1 10-33,0 10 11,3 3-100,5-2-57,7-5 0,7-9 0,9-9 0,4 7 0,10-21-225,6 3-425,11-22-269,9-8-437,7-2-1232,6-7-7243,2-2 9218,7-4 1,-26 3 0,-3-3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9:05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94 26440,'-22'45'140,"-1"0"0,-13 36-95,39-44-23,10 3-22,7-7 0,12-4-22,4-8-12,5-11-22,-1-4-11,-1-11 22,-3-10 45,-6-12-3380,-5-13 3380,-7-8 11,-8-3 34,-5-1 22,-5 1-34,-1 5 23,-9 6-44,-5 9 3380,-6 11-3460,-1 10-301,3 6-718,1 15-2118,6 6-6626,6 16 8680,3-3 1,3-10 0,0-8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9:05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22507,'0'-1'2320,"0"-1"-1671,0 2-290,0 73-56,0-33-169,0 10 1,0 1 122,0-4-44,0-2-123,0-7-68,0-6-22,0-11 0,0-8-34,0-7 34,0-5 0,7-11 0,2-5 34,5-11-34,0-3 0,-3 5 11,0 5 12,-1 10-12,1 4 0,3 3 0,0 2 0,0 9 12,0 2-12,-3 11-11,-1 1 0,-4 4-134,-3 1-471,-2 0-1098,-1-2-5939,0-5 7642,0-8 0,0-5 0,0-7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9:06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25252,'-21'69'291,"0"0"1,1-6 0,4-6-68,10-1-12,1-7-55,4-9-11,1-9-34,0-11 33,8-11-10,8-6-45,15-20-90,7-13-22,7-22-57,-1-8-101,-3 3-100,-4 7-190,-10 5-584,-3 14-1186,-8 2-7591,-3 11 9577,-1 5 0,-6 7 0,0 3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9:06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7 23202,'2'-4'2162,"-1"1"-1915,-20 84-123,7-37-102,-2 10 0,0 0 68,2-9 100,2-12-66,7-12-35,0-11 23,3-6 56,0-12-89,8-13-68,7-14 0,7-8 0,2 4 0,-6 10 202,0 14-90,-7 8 46,0 20-35,-7 13-100,-1 17-34,-3 14-213,0 0-336,0 0-4045,-2 3 4594,2-27 0,-1-3 0,1-28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9:06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25521,'-11'53'241,"1"0"0,-7 32-173,17-73-57,0-6 11,7-5-22,9-17-22,8-6-23,4-17 34,0-1 11,-6 8 33,-3 6 23,-4 10 45,-4 8 67,-2 3 23,-2 14 66,-4 15-78,-2 19-44,-1 17-67,-1 31-159,-4-24-357,1 6-751,-1-38-2263,3-17 3462,1-7 0,1-8 0,0-3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9:07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23964,'0'-4'2140,"0"2"-1860,0 2 0,0 94-11,0-48-129,0 13 1,0-1 139,0-19-79,0-10 34,5-8 45,3-11-56,12-4-134,3-6-90,6-10-90,-1-6-268,0-10-314,-4-2-292,-4 4-425,-3 2-1009,0 4-4952,-1 3 7350,3 4 0,-9 6 0,-1 2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9:07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138 240 21152,'27'-53'610,"1"-1"0,16-35 97,-44 68-35,-6 6-168,-6 7 101,-9 8 34,-7 20 67,0 10-34,-3 20-33,4 4-34,0 4-112,6-5-436,3-2-57,8-6 0,4-5 0,5-5 0,1-6 0,1-5 0,21-1 0,2-13-505,20-1-1411,-2-9-3519,6 0 5435,12-3 0,-27 3 0,0-3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9:56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1 188 23124,'0'-11'2588,"0"3"-2285,0 8 604,0 0-627,38-13-123,-10-1-22,36-13-68,-20 2-67,1-2 22,-1 4-22,-8 4 11,-7 8-11,-9 4 12,-7 4-1,-4 3-11,-4 0 0,-2 0 11,-1 0 11,0 10 1,3 7-12,-3 17 11,0 6 102,-2 27-57,-1-18-45,-2 15-11,-3-26 1,-2-2-12,-1-4 0,1-4-124,-1-7-346,1-4-404,-2-7-4359,-7 3 5233,3-5 0,-1-1 0,8-3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9:57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0 149 27101,'64'0'187,"-1"0"0,-5 0 0,-8 0-87,-12 0-77,0-1 10,-2-4-33,4-2-11,-1-3 0,0 1-135,-3-1-358,-2-3-504,-4-1-1009,-1-6-4303,-1 1 6320,-1-2 0,-12 10 0,-4 2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9:57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11 21600,'0'-6'1938,"0"2"-1871,0 4 0,0 0-22,67 17 11,-50 2 0,51 19 146,-71 2 22,-11 3-145,-6 4-12,-11-3 11,2-4 146,4-4 90,4-6 11,4-5 112,1-3-78,4-2-124,2-3-56,3 3 0,2 8-111,2-6-35,1 6-10,2-11-23,0-2 11,0-2-11,7-3 0,3-4-168,21-3-661,-7-1-897,12-5-4583,-14-6 6309,5-5 0,-14 3 0,1 2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9:57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26 22608,'0'-14'3026,"0"2"-2724,-6 90-223,1-34-79,0 7 0,0 2-23,-1-5-661,2-8-940,-1-1-4405,-1-2 6029,-3-2 0,3-15 0,1-5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9:57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23392,'3'-8'2219,"0"3"-2219,-3 5-1143,0 0-2656,58-23 3799,-36 13 0,37-15 0,-52 21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9:58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4 22160,'0'-2'3810,"0"0"-3295,0 2-145,-18 87-158,5-38-150,1 10 0,-1 1-39,-3-4-23,5-4 0,1-7-460,3-6-829,3-6-3080,2-9 4369,2-9 0,0-8 0,0-5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9:58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78 27650,'90'-19'784,"-12"4"-728,-45 11-22,0 1-34,2-1 0,1-1-190,1 0-460,-2-1-336,-3-1-661,-4 2-1860,-4 2 3507,-4 1 0,-10 2 0,-3 0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9:58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24995,'-16'56'364,"-1"0"0,-13 36-128,23-66-102,0-3-11,2-2 79,-1 0-101,3-3-57,-2-4 24,3-3 32,1-4 1,1-2-34,0-2 23,0-1-68,0-1 46,7-1-1,4 0-33,8 0-23,4-1-22,1-5-337,-2-2-828,0-3-1312,-5 3-7343,-3 3 9302,-2 2 1,-7 3 0,-1 0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9:59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26709,'-9'57'28,"1"0"0,-6 37-129,12-74-481,2-2-438,-4-2-941,-1 0-3642,-6 4 5603,-3-2 0,5-6 0,1-3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39:59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46 23437,'-6'0'3418,"0"0"-2858,6 0 639,0 0-1142,42 0-57,-6 0 0,43 0 0,-14 0 0,12 0 0,13 0-414,-37 1 1,3-2 413,6-1 0,1-2 0,2-1 0,-1-1-729,-5 0 1,-3-1-4426,24-4 5154,-38 7 0,-27 4 0,-15 0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0:53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96 24838,'-6'0'1927,"1"0"-1669,5 0 862,0 0-773,38-17-166,-19 7-181,30-15 0,-29 10-35,1 2-592,-1 4-494,0 3-694,-1 5-5162,0 6-2626,-3 6 9603,-3 6 0,-6-5 0,-4-2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0:54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88 184 21241,'9'0'3709,"-2"0"-3272,-7 0-11,0 0-213,-32 82 78,18-43-213,-5 11 1,1 0 111,9-20 68,2-12-34,5-9 12,0-6-12,2-19 56,0-16 44,5-26-189,3-14-1,3 0-44,0 5-79,-4 12-11,-3 12-482,1 13-1165,-2 15-3619,0 11 5266,-2 32 0,-1-18 0,0 17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1:06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21633,'11'-3'2701,"-3"1"-2701,-8 2-1031,71-18-7613,-40 9 8644,56-12 0,-71 16 0,-5 3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1:06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20692,'-5'96'1501,"2"-16"-895,3-57-24,0-6-123,0-8-77,0-4 133,0-4 45,-1-1-134,-1-2-134,0-9-192,-1-5-21,0-11-12,2-1-56,0-2-11,1 1-56,0 4-695,2 2-2252,6 7 3003,-1 6 0,1 6 0,-4 2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1:10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1566 278 24356,'-48'-43'414,"0"-1"1,1 3-1,4 4-133,-10-1 145,-7 6-157,-10 7-57,-12 14-729,-11 5 640,42 6 1,-2 2-46,-3 4 0,-1 2-11,0 2 1,-1 3-1,-1 6 0,1 4 39,0 2 1,2 2-1,1 3 1,2 4-57,3 2 1,3 2-7,3 1 1,4 2 0,5 1 0,4 3 33,0 18 1,6 2-46,10-15 1,3 0-11,-1 17 0,6-1-23,15 29 0,3-44 0,4 0 0,6 2 0,5 0 0,7 2 0,5 0 122,2-1 0,10-2-122,22-1 0,16-1 0,-4-7 0,2-2 0,2-6-363,-19-10 1,6 1 0,1-4 0,-7-5 362,21-8 0,-6-6 0,-1 0 0,-1-3 0,-4-3 0,-2-3-222,-8-2 0,-3-4 222,-7-4 0,-4-5 0,-6-3 0,-3-7 0,8-27 0,-5-8 0,-15 12 0,-3-3 0,7-24 0,-7-2 0,-17 18 0,-6 3 0,0 0 0,-5 0 0,-8 2 0,-10-1 0,-20-14 0,-10 3 0,5 18 0,-6 5 0,-20-12 0,-5 7 0,17 22 0,0 7-6,-2 2 0,-2 4-112,1 4 1,-1 4-7,-1 3 1,0 3-191,3 3 1,0 4-483,6 6 1,1 3-4864,-34 15 5735,21 16 0,30-20 1,13-3-1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1:16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1099 20750,'-6'-5'3306,"1"1"-1993,5 4-507,0 0-181,0-18-334,0 13 86,-1-8-142,-2 32 362,-4 15-563,-4 19-12,-2 5 0,1 0-22,6-8 0,1-10 23,5-16 33,14-11 158,15-37-214,30-35 0,-18 6 0,2-8-628,10-17 1,1-5 627,-12 21 0,0-3 0,2-1-575,1-2 0,1-1 0,1 0 575,-2 1 0,1 1 0,0 2 0,-3 4 0,0 3 0,-1 1-413,11-15 0,-2 7 413,-11 15 0,-2 9-2925,16-1 2925,-30 53 0,-9 1 0,-15 16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1:23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28671,'87'-38'0,"-14"7"-5661,-48 31 5661,-2 0 1409,-2 0-2440,0 0-1043,-3 0-2007,2 0 4081,-3 0 0,-7 0 0,-3 0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1:23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14 22642,'-9'-3'2364,"2"1"-2107,7 2-100,-12 63 46,7-29 110,-10 53 12,12-51-79,-1-5-44,1-11-23,2-9-44,0-8-35,1-14-54,0-13-1,1-18-1,4-10-21,2 3-23,0 11 0,-2 9-1546,-4 4-2186,-1 14 3732,0-2 0,0 13 0,0 0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4:13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90 22137,'-3'0'3934,"1"0"-3050,2 0-88,66 4-57,-15-3-649,2 0 1,3-2-91,20-9 0,-3-3 0,-3-5 0,-5 4 0,20 0 0,-24 5 0,9 1 0,-34 4-662,-9 1-952,-12 2-1064,-7 1 2678,-7 16 0,-1-11 0,0 11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4:14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4 22025,'0'-2'2824,"0"1"-2174,0 1-370,-4 18 101,-4 10-45,-5 23-22,-5 11-57,0 5-3424,2 4 3335,1-2-78,6-7-23,2-6-11,5-8-34,1-7 34,1-6-33,0-9 3413,6-6-3368,4-4 10,9-3 56,8-2-22,3-2-78,7-2 22,-1-2-22,3-3-1,-3-2-33,1 0 0,-5 0-89,-3 0-270,-4 0-223,-5 0-505,-3 0-572,-4 0-3159,-1-6 4818,0-4 0,-6 2 0,0-1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4:14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27023,'18'62'426,"-5"6"-404,-12 1-22,-1 8-157,-2 3-627,-4-3-684,-1-5-2050,-2-9 3518,4-11 0,1-23 0,3-10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4:14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1 154 23930,'0'-11'1423,"0"3"-1423,0 8-1064,0 0-5413,81-49 6477,-30 26 0,-6-4 0,-2 2 0,-12 14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4:15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99 20625,'0'-12'3709,"0"2"-3407,0 10-156,0 0-68,70-34-44,-30 26-29,8-10 1,1 2 5,-2 16 0,-7 6 12,-9 3-1,-7 7-22,-9 0-33,-6 1 33,-6-1 11,-1 4 34,-12 2-34,-5 1 11,-9 0 12,-2-2 78,2-2 45,3 1 33,-2-2 35,3-1 44,0-1-79,5-5 34,6-1-179,5-4 33,3 3-67,6-3 12,8 1-23,11-4 56,12-2-56,5-1-56,3 0-157,-3 0-561,-3 0-637,-5 0-3654,-4 0 5065,-5 0 0,-11 0 0,-5 0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4:15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83 23224,'-13'0'2723,"3"0"-1950,10 0-605,0 0-89,71-23-79,-31 13-73,10-5 0,1 1-700,-2 5-796,2 3-2532,-5 2 4101,-5 3 0,-19 1 0,-8 0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4:15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20961,'-8'3'2655,"2"-1"-2341,6-2-56,0 0 22,-26 71 67,19-42-11,-20 54 0,27-61-44,0-2 22,4-3-101,6 1-79,8-4-67,10-1-67,7-2-179,7-4-684,7-3-885,6-6-8083,7-16 9022,8-13 1,-31 8 0,-5 0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4:16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26597,'50'-7'134,"1"1"1,39-4-90,-40 8-1,-6 2 1,-8 0 11,-8 0 11,-8 0-10,-10 4-1,-5 7 235,-4 8-168,-5 15-11,-8 8-78,-6 8-34,-6 2 22,2-2-22,-1-1 0,3-5 0,1-3-100,0-4-304,4-7-2722,4-6-3597,5-12 6723,9-5 0,-2-7 0,3 0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4:16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23796,'10'-4'2543,"-1"0"-2363,-9 4-438,0 0-706,56 0-1008,-35 0-6656,45 0 8628,-46-2 0,-9 1 0,0-1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4:16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20 23068,'0'-11'2812,"0"3"-2319,0 8 56,0 0-549,-9 83-90,0-42-162,0 14 0,-2-1-1608,-7-7-6667,-2-1 8527,-3-1 0,11-21 0,2-4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4:16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309 0 23896,'-9'0'2466,"2"0"-2410,7 0-56,0 0-571,-85 77-304,49-45-61,-16 14 1,2-1-8566,23-22 9501,4-2 0,12-11 0,2-3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4:17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20143,'12'-7'4146,"-3"3"-3653,-9 4-90,0 0-369,42 34-34,-23-18-224,34 25-672,-35-29-2567,2-5 3463,2-2 0,-9-3 0,-2-1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4:19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2108 179 23986,'-51'-46'396,"0"0"0,0 5 0,-1 10 29,-36 20-290,37 8 0,-2 3-12,-5 4 0,-3 5-877,-6 2 1,-2 5 893,-7 6 0,-2 5-730,-4 4 0,0 3 725,-4 6 0,0 2-7,-1 5 1,0 2 45,29-12 0,1 0 0,0 2-62,2 2 0,0 2 0,1 0-347,2 0 1,2 1 0,1 1 290,-15 17 0,6 1-34,8-4 1,7 0-7,12-6 1,7 1 6,9-2 0,4 1 170,4 2 1,5 0-194,8 2 0,6 0 0,2 3 0,7 0 435,9 1 0,6-1-435,7 1 0,4-2-102,6 0 1,5-1 101,6-2 0,4-2-18,6-2 0,5-5 18,6-4 0,3-6 0,-24-14 0,1-3 0,1-2 0,3-5 0,0-2 0,0-2 0,3-1 0,0-3 0,0-1 0,1-3 0,0-3 0,-1-2 0,-2-3 0,0-2 0,-1-3 0,-1-3 0,-1-2 0,-2-4 0,27-17 0,-5-8 0,-8-5 0,-5-7 0,-8-5 0,-6-5 0,-10-5 0,-8-5 0,-6-4 0,-7-3 0,-10-2 0,-5-2 0,-3 0 0,-6 1 0,-10 0 0,-7 2 0,-2 5 0,-6 2 0,-9 4 0,-6 2-190,-2 8 1,-5 3 189,-3 6 0,-3 5 0,0 7 0,-3 6 0,-1 6 0,-2 5 235,-1 6 1,-2 5-326,0 5 1,0 4-46,-1 2 1,1 3 251,4 2 0,1 3-3557,-44 17-6391,46 3 10114,13 22 1,37-25 0,0 3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4:22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884 1 23908,'-59'33'818,"1"0"0,-2 4 0,1 3-494,6 4 1,2 2-472,-4 7 0,0 1 466,-1 5 0,3 1-792,2 1 0,3 1 473,5-2 0,3 2 0,6 0 0,5 0 4,4-1 1,5 0-5,7-3 0,3 1 0,3-3 0,2-1 0,11 44-218,16-10 218,16-15 0,19-15-12,9-22-817,7-17-146,0-12-370,-1-23-492,-3-6-4351,-5-12 6188,-6 1 0,-27 14 0,-8 7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4:23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 1 24491,'-54'24'410,"0"0"1,5-1 0,8 0-5858,13 11 5592,8 0 283,9-1-384,7 0 976,4-2-952,7 0-1,6-8-22,12-6 2907,9-9-2952,3-6 1317,2-13-1452,-3-6-335,-5-12-259,-6-3-582,-9 2-2577,-3 6 3888,-6 5 0,-4 10 0,-1 4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4:23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8 23728,'0'-4'2063,"0"0"-1526,0 4-223,0 0-202,-10 90-112,0-33-566,1 9 0,0 1-902,-1 5-3216,4-4 4733,6-16 1,0-22 0,2-13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4:24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48 22115,'-2'-3'1714,"1"0"-1411,1 3-213,0 0-45,63-18 44,-34 13 12,45-13 0,-56 18 22,-10 1 247,-5 12-1,-3 8-110,0 20-80,-7 8-56,-4 12-89,-10 3-34,-2 7-68,-3 1-1545,-4 18-2063,13-31 3676,0-2 0,16-43 0,1-9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4:24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91 15558,'45'-25'0,"-1"0"0,28-15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4:24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0 23437,'3'0'2477,"-28"69"-2130,7-23-280,-3 6 0,0 2-67,-4 14-11,4-2-526,4-6-1021,8-8-4045,5-15 5603,14-11 0,-7-14 0,7-7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4:24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1 25925,'-45'48'-994,"0"-1"1,4-3-1,10-6 994,20-10 0,7-12 0,4-6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4:25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91 24815,'-10'-1'1256,"2"-1"-1100,8 2-21,0 0-79,72-32-23,-39 18 23,52-21 68,-62 30 32,-9 4 12,-3 1-11,-3 0-55,1 2 77,-2 7-45,0 7-33,-1 8-101,-3 4 0,-1 4-224,-2-1-381,0 2-459,0 3-505,0 2-4303,-4 4 5872,-4 1 0,3-19 0,-2-6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4:25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26731,'89'-2'-2621,"-3"-5"-6343,-20-3 8964,0-10 0,-28 9 0,-10 0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4:25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77 24064,'-5'0'2208,"2"0"-1950,3 0-124,0 0-22,73-30-22,-46 19 22,55-21-56,-65 29-45,-3 2 11,-4 1 12,-2 0 11,-3 0-45,-2 1 34,-2 13 78,-1 8 67,-6 16 45,-9 8-157,-10 5-11,-9 4-56,-1-1-492,-10 21-517,16-25-526,-2 13-1580,22-34 3115,6-7 0,3-11 0,0-6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4:25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23796,'0'-13'2196,"0"4"-2140,0 9-425,0 0-618,40-14-1792,-23 7-7052,31-8 8428,-33 8 1,-6 5 0,-4 0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4:25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7 23639,'0'-4'2028,"0"2"-1020,0 2-929,-13 71-79,3-33-157,-9 57-649,9-55-842,6-10-3641,2-11 5289,12-9 0,-7-8 0,7-2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4:26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24020,'6'-6'3047,"-2"1"-2587,-4 5 44,0 0-179,52 71-34,-31-19-279,9 5 0,-1 3-289,-16 25 277,-6 8 0,-2 3 0,-3 1 0,-2-8-348,0-13-885,-7-13-1131,-9-17-7467,-14-12 8003,-19-15 0,22-8 1,-3-9-1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4:21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89 27034,'20'-14'348,"7"0"-5964,17 1 5627,7-2-1077,2 4 1066,-4 0 1089,-4 6-1078,-11 1 0,-7 3-11,-9 1 2280,-8 0-2258,-4 0 3448,-4 0-2831,-2 34-348,-6 5-144,-7 36-147,-9-4 0,-7 0 0,0-2 0,0-4 0,2-7 0,6-9 0,4-8-584,6-12-357,5-6-526,3-12-730,2-4-5366,12-6 7563,5-12 0,-2 8 0,1-8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4:21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23863,'0'-8'2454,"0"2"-2208,0 6-212,0 0-146,37-2-504,-15 1-449,30-2-1456,-26 3-7310,-2 0 8641,1-6 1,-13 5 0,-1-5-1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4:21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1 25936,'-16'75'384,"-1"1"1,1-4 0,-2-5-273,-13 17-112,2-2-44,5-7-539,8-7-1132,6-8-3316,6-8 5031,3-9 0,1-20 0,0-9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4:27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1337 178 20938,'-64'1'896,"1"0"1,-2 4 0,2 3-3548,6 2 0,1 3 2836,-8 6 0,0 2-17,-5 4 0,0 1-17,0 3 0,0 1-27,4 3 1,2 2-81,3 3 1,4 3 309,4 3 1,5 3-333,2 4 1,5 4 5,4 2 0,6 4-6,5 2 1,6 1 33,4 0 0,7 0 39,4-2 1,8-1-7,7-3 1,8-2 67,4-5 0,8-4-17,10-4 0,9-6 1029,9-6 0,6-7-1018,11-5 1,8-9-115,9-12 1,8-7-1,-3-4-71,-22 1 1,-4-3 0,4-3 33,-4 0 0,4-3 0,-2-3 0,-7-2 0,19-20 0,-10-6 5,-5-4 1,-6-4 5,-8-4 1,-5-4-212,-5-3 0,-7-4 200,-6-3 0,-8-2-1133,-7-3 1,-6 0 1154,-6-1 1,-7 2-23,-11 2 0,-9 2 218,-2 7 0,-13 7-224,-37 6 1,-13 14-6,15 15 0,-6 13-138,5 14 0,-6 10 0,4 7 29,10 7 1,3 8 0,1 4-128,-4 7 1,2 4 0,2 4-442,3 0 1,2 3-1,3 1 688,-15 26 0,9-4 0,22-29 0,7-4 0,-6 21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31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365 1 25802,'-66'31'515,"0"1"0,5-1 1,9 1-180,8 20-134,11 2-90,10 0 11,9-6-101,8 0-22,10 6-134,30-15-79,5-7 90,28-22-12,-6-25 102,20-28 44,-26 1 23,3-19 10,-38 17 46,-9 0 33,-6 2 12,-4 6-57,-7 10 12,-3 8-68,-5 10-11,-2 5-22,5 3 11,1 4-22,2 5-57,3 5-22,1 2 1,3 0-1,1-1-168,0-3-594,4-2-1008,5-5 1871,16-13 0,-13 5 0,6-8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32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0 26295,'-42'39'33,"0"0"1,3 6-1,11-2-21,23 0 21,3 8 1,11-29 67,11-11-90,15-9 11,9-18-11,2-4 12,-7-8-12,-8 6 45,-14 11 157,-10 12-23,-10 26-133,-15 18-12,-10 26-45,-8 5-68,3-1-347,9-13-436,11-14-516,7-21-2118,15-13 3485,15-25 0,-10 7 0,8-9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32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12 21913,'-12'-6'3496,"2"1"-2890,10 5-136,-59 50-134,38-24-112,-43 37-111,58-41-80,3-7-10,4-8-23,11-3 0,7-4 0,10-5-68,2-1-22,-5-3 90,-3 4-22,-9 2 22,-5 7 11,-5 13-11,-4 11 34,-12 14-23,-18 29-45,-1-19-235,-6 12-503,18-33-1470,10-15 2242,10-11 0,1-5 0,2-3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32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45 183 26261,'34'-45'106,"1"-1"1,20-28 206,-55 63 23,0 4-33,-9 13 56,-5 19 33,-13 17-135,-1 17-178,0 4-23,4-4-56,7-8-11,5-10-90,6-7-314,3-8-313,2-3-538,2-5-1490,7-8 2756,4-3 0,-3-7 0,1 0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33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 28558,'-23'57'37,"1"-1"1,0-2 0,4-3-38,4 14-293,0 0-782,4-4-942,2-4-5412,4-5 7429,1-10 0,3-19 0,0-10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33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1 103 27482,'46'-48'-1014,"-5"8"0,-28 32 0,-2 2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33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28614,'-9'66'19,"1"0"0,0-4 0,0-5-312,-2 5-558,0-2-953,-1-6-2297,0-6 4101,2-13 0,3-16 0,3-9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33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0 114 25634,'68'-63'-2458,"-8"13"0,-45 50 1,-2 0-1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33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26451,'25'40'1636,"2"-15"-1322,0-57-169,-3 0-145,-7 6 0,-8 4-459,-6 6-706,-3 5-1490,0 4 2655,-2 4 0,1 2 0,-1 1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34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254 20 26496,'-23'69'104,"-1"0"1,2-1 0,1-2-83,6-12 1,1-2 27,0 0 0,0-2 153,-13 43-47,2-21-10,4-20 145,5-24-33,6-15-191,5-28-45,2-24-22,19-35 12,12-19-1,-4 42 0,5 0-322,3 0 0,3 3 311,1 2 0,1 3 11,0 5 1,0 2-294,31-24 349,-5 14 56,4 10-55,-26 18 44,0 6-34,-31 18 581,-6 11-659,-16 14 222,-8 15-2407,-28 28-470,17-17-7176,-3 8 8014,31-37 0,4-15 0,1-9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34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9 231 25723,'93'-23'1109,"-13"-1"-1075,-50 0-34,-8-2-4431,-12-2 3961,-5-2 915,-11 3-715,-8 4 158,-10 8 90,-8 7 22,-3 5 89,3 17 3573,2 6-3203,5 17-11,5 5-56,4 1-122,8-3-136,3-6-134,4-3-56,1-6-449,6-4-760,8-8-663,14-7-3797,9-10 5725,8-9 0,-19 5 0,-5-4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34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20513,'5'1'3742,"0"64"-3092,-6-27-45,-3 49 79,1-46-158,-2-11-223,3-13-56,1-9 21,1-14-133,3-11-124,5-12-11,6-5-179,6-1-449,2 6-661,3 4-873,2 5-5233,4 4 7395,1 4 0,-12 6 0,-5 3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35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26037,'-27'52'638,"0"0"1,-12 31-269,55-72 11,8-4-135,12-4-179,3-2-22,-4-1 0,1-9-45,-16-2-90,-2-11-402,-12-4-427,-4-1-785,-1-2-2239,-1 4 3943,0 2 0,0 11 0,0 4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35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21756,'0'0'0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35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21756,'0'0'0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35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14 22664,'0'-8'2185,"0"2"-2028,0 6 302,0 0-313,-8 52 22,-5-10 45,-7 44-146,1-27 1,6-9-3427,6-14 3393,5-14-23,3-11 101,11-17-101,10-18 12,14-16-12,7-14 190,18-10-44,-17 26-11,10 5 3347,-23 28-3302,-2 5-12,-5 8 0,-4 1-78,-5 8-23,-4-2 113,-6 5-57,-1 4-56,-4 6-22,0 3-44,0 1-12,0-8 0,0-6-236,-1-10-480,-4-5-6232,-6-3 6948,2-12 0,0 7 0,7-6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36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61 157 28244,'52'-22'33,"0"1"1,31-16-34,-61 15-67,-12-2-157,-21 10-101,-8 1 68,-16 9 77,-2 13 124,-2 10 56,2 15 68,3 9 21,5 3 12,7-3-101,10-2-11,8-6-213,8-4-807,13-4-1647,13-8 2678,16-8 0,-19-6 0,-1-5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36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17 24726,'0'-9'2790,"0"1"-2544,0 8-178,-28 65-68,16-24-616,-17 52-1984,24-48 2600,16-5 0,-9-21 0,9-6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36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25858,'2'58'453,"1"1"1,5 36 39,6-68-101,6-11 34,5-7-90,7-11-123,10-20-167,9-13-46,9-19-57,3 0-492,-4 3-516,-8 12-504,-9 13-1490,-9 14 3059,-7 7 0,-12 5 0,-4 0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36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146 144 24726,'78'-48'-504,"-16"5"381,-60 24 123,-15 3 0,-4 5 33,-16 6 225,-1 4 324,-5 13 80,2 6 133,1 15-145,6 3-213,6 4-168,9-2-168,8 2-101,5-1 0,4-2-258,11-4-336,11-5-1121,13-12 1715,30-8 0,-36-6 0,14-3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37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116 113 24110,'-20'50'1260,"-1"0"1,-15 33-622,19-51 33,4-14-180,8-9-255,1-13-237,4-18 0,11-15 0,4-14 0,12-2 0,1 7 0,-1 11-707,0 9-526,0 6-1501,4 2 2734,1-3 0,-13 10 0,-4 0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37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265 25 25779,'0'-14'2062,"0"3"-1894,-23 75-90,5-14-78,-1 3 0,-3 3 11,-9 24-11,-2-3 0,3-7 0,6-13 0,9-17-22,8-17 22,4-13 67,9-7 0,9-13-11,8-3 12,6-8 10,1 1 0,-3 8-22,-2 5-11,-1 5 35,3 3-80,-6 10 0,0 10 0,-12 14 0,-5 8 0,-3 2 0,-3-2 0,-11-3 0,-5-8 0,-13-5 0,-4-7 0,-6-6 0,-18-6-24,18-5-1600,-3-3-1648,32-10 3272,7-1 0,5 0 0,0 2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37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9 25925,'1'-5'2746,"1"1"-2746,-19 80 0,0-30 0,2 7 0,-1 1 0,-10-3-4880,6-8 1899,10-18 3196,4-11 0,6-10 0,0-4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38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399 1 27650,'14'88'340,"0"1"0,0 0 1,-6-2-341,-11-15 0,-5 3-1887,-1 3 0,-2 7 0,-2-4 1887,-6 17 0,-3 0 0,2-12 0,-1 4 0,-2-6 177,-9 6 1,-1-6-178,-2-5 0,-1-3-695,2-9 0,1-4 695,4-10 0,4-6 0,-2 4 0,11-20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52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657 445 15986,'-82'-28'777,"1"0"0,4 3 0,5 5-2610,19 9 0,4 4 3894,-40-1 2161,8 6-3404,40-2 781,9 2-759,44-6 101,26 1-794,45-4-147,-15 2 0,8 0 0,-8 0 0,5 0 0,4 0 0,-5 1 0,3-1 0,4 1 0,2-1-454,-3 0 0,2 0 1,2 0-1,2 1 0,2-1 454,-5 1 0,1 0 0,2 0 0,2 0 0,1 1 0,0-1-253,7 0 0,0-1 0,1 1 1,3 0-1,3 1 0,5-1 253,-21 3 0,4 1 0,4-1 0,2 1 0,1-1 0,1 1 0,-1 1 0,-1-1 0,-2 0 0,-4 1-127,4-1 0,-3 1 0,-2-1 1,0 1-1,-1 0 0,1 0 1,2 1-1,4 1 127,-5 0 0,3 1 0,3 0 0,1 0 0,1 1 0,-1 0 0,-1 0 0,-2 1 0,-4 0 0,-4 1 37,7 0 0,-5 0 0,-3 1 0,-1 1 0,-1 1 1,2 0-1,4 3-37,0 0 0,4 3 0,1 1 0,1 0 0,-1 2 0,-1-1 0,-4 1 0,-4-1 0,19 4 0,-5 0 0,-4 0 0,0 2 0,2 1-234,-6-1 1,4 1-1,1 1 1,-4 1-1,-5 1 1,-10-1-1325,14 11 1,-12 0-1,-4 0 1558,-10-3 0,-3-1 0,-7-1 0,-5-1 0,-7-3 0,11 6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28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14 294 20893,'-8'6'4449,"3"-1"-4090,5-5 481,0 0-504,43-69-112,-17 35-17,16-16 1,3 1-62,2 18-90,20-5-23,-18 20-10,-1 4-1,-2 7-22,-6 2 157,-3 37-23,-19-1-33,-3 35-56,-15-10 0,0 3-34,0-1 0,0-4 23,0-7 78,15-1-68,-2-22 24,16-3 45,-2-19-113,23-18 0,-7-4-125,18-15-1275,5-12-123,-21 14-920,10-3 2443,-30 23 0,-11 5 0,-6 5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28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6 107 24591,'-3'-1'2690,"1"0"-2085,2 1 180,0 0-785,22 9 0,-4-5 0,23 6 0,-8-9 0,4-1 0,-1 0 0,1-5 0,-6 0 0,-3-4 0,-6-2 0,-3-1 0,-1-5 0,0 1 0,-1-2 0,3 4 0,-2 3 0,0 4 0,-5 4 0,-2 2 0,-4 1 0,-4 0 0,0 0 0,-3 0 0,0 10 0,-7 16 0,-14 22 0,-15 23 0,11-29 0,-2 2-482,-3 4 1,0 0 481,1 1 0,0 0 0,0-1 0,2-1-559,-18 37 559,9-10-287,4-3-50,15-27-783,2-8-819,11-27-2027,10-20 3966,8-13 0,-4 7 0,2-4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28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96 28671,'60'-12'0,"-7"-2"0,-16 0-461,-6 2-861,-2 1-1075,-4 4-7434,-4-1 9014,1 0 0,-11 3 0,-2 0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28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0 25824,'-17'66'552,"0"-1"1,1 2 0,-1-2-486,2-7 1,0-1-303,-1 4 1,1 1 234,-2-2 0,1 0-135,1-4 1,2-1-662,-9 39-851,11-22-3103,7-34 4750,23-21 0,-13-16 0,13-4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29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304 1 16075,'-30'72'504,"-1"-1"0,1 1 0,2-4 0,0-2 1,3-6 760,3-6 1,2-5-1429,1 0 1,1 0-1451,-12 35 1613,15-17 0,7-32 0,8-15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29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889 1 23482,'-77'45'1348,"1"1"1,-1 6-1,2 5-1881,23-13 1,2 3 0,2 2 629,0 3 1,3 2 0,1 1-98,3 2 0,2 1 0,3 2 0,-12 26 0,7 2 0,9-2 0,8 0 0,6-4 0,7 0 279,4-3 0,8 2-279,8-7 0,5 5 0,0-5 0,1 9 0,5-2-75,1-14 1,3 2-1,4-9 18,5-10 1,6-11-953,7-10 1,5-11-1132,9-10 0,4-10 2140,13-14 0,-5-6 0,16 0 0,-13-12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30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27393,'55'-12'369,"-1"1"-301,-7 4-12,-2 3 0,-4 3 0,-6 1 22,-4 8 12,-8 5 44,-7 13 56,-9 8-55,-6 12-89,-15 11-46,-9 11 0,-15 7 0,13-24 0,0 0 0,-10 23 0,-1 14-438,21-40-458,8-9-370,2-12-1446,11-13 2712,12-13 0,-8-2 0,6-4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30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0 180 23717,'6'-10'3283,"-1"3"-2868,-5 7-213,0 0-202,73-6-101,-37-3-437,58-7-414,-55-2-550,-3-2-907,-6 0-3227,-4-2 5636,-5-3 0,-9 11 0,-4 2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30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26631,'-17'58'373,"-1"0"1,1-3-1,3-4-306,4 15-67,0-3-123,4-4-953,3-11-2778,1-9 3854,4-15 0,-1-11 0,1-8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53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4 22036,'7'-2'3059,"-1"1"-2857,-25 69-168,6-24-34,0 8 0,0 2-415,-3 10-627,6 1-3036,2-7 4078,5-13 0,0-19 0,3-13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53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24961,'-5'62'571,"1"1"1,-1 1-1,-2-1-498,-4-6 0,0-1-481,1 4 1,1-1 116,2-2 0,2-2-1636,-1 38-7904,27-26 8363,13-30 0,-6-20 0,0-13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54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72 933 26283,'-20'-87'145,"0"0"1,1 6 0,6 3-28,16 10 0,6 4-118,5-30 0,-3 37 0,4 3 818,11-8-818,3 6-225,2 6-303,2 10-615,-3 12-736,2 11-3254,-1 10 5133,0 5 0,-12 2 0,-5 0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54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20860,'0'0'0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54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24782,'-10'49'476,"0"0"1,-2 29-130,26-64-213,8-8-89,8-5-11,0-10-46,4-12-21,-12 3-102,1-1 68,-14 15 67,-2 13 0,-2 9 56,-3 11-33,-1 8-23,-1-3-191,1-4-482,3-10-806,4-9-3193,7-8 4672,9-23 0,-10 14 0,2-13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54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11 23168,'1'-11'2880,"-3"75"-2465,-7-8-247,2 5 0,-1 5 33,-14 29-656,10-44 0,0 0 455,-1-1 0,0-2-549,-10 42-560,3-16-1076,5-15-7646,7-20 9339,5-19 0,3-11 0,0-9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54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0 151 25858,'38'-83'-11,"-3"18"-1368,-14 62-5725,1 3 7104,8 0 0,-14 0 0,-1 0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55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23247,'0'3'3193,"-13"85"-2834,4-30-259,-1 7 1,0 2-34,-2 14-67,1-5-44,3-11-640,4-16-1120,2-18-2162,2-17-5865,0-9 8664,2-6 0,-1 1 0,1-1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55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42 21476,'-5'-8'2679,"2"2"-2668,3 6-348,0 0-839,11-12-1267,2 9-3395,13-9 5838,0 12 0,-11 0 0,-1 0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55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21891,'0'8'3025,"0"-2"-2610,0-6 459,0 0-572,-4 67-134,4-40 23,-2 52-1,11-56-145,5-3 34,5-2 44,2-8-44,-3-5 21,1-4 12,-4-11 12,-4-6-57,-5-9 78,-3 0-21,-3 6-124,-10 9-23,-5 5-503,-10 5-953,1 3-1983,4 0 3462,8 1 0,6-1 0,5-2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56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344 1 26597,'7'62'272,"0"1"1,-1-4 0,-1-4-26,-4 14-35,-1-10-212,1-16-33,1-16-113,0-15 57,0-8 77,-1-4 12,-1-5-3392,-13-2 3404,-8-1 44,-16 2 44,-7 7 136,-1 15 32,-1 10 35,6 18-201,2 5 3290,9 3-3392,4-1 0,6-1 0,7-4 0,6-3 0,3-7-405,13-10-1006,14-12-685,23-14 2096,7-23 0,1-5 0,-4 9 0,28-31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5:56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0 28446,'-3'83'75,"0"-1"0,-1-4 0,-4-7-75,-19 19-494,1-10-3921,7-8 4415,-2-6 0,13-30 0,-3-6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6:12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3785 294 21137,'-79'-43'425,"0"-1"1,0 1 0,-1 3 0,0 2 0,-1 8-296,9 13 1,-1 5 0,-1 3-1274,-6 0 1,-2 2 0,-1 5 1567,-6 9 1,-1 5 0,-2 3-112,-4 3 0,-2 4 0,1 5-406,20-2 0,0 4 1,0 3-1,0 0 240,-4 4 1,0 2-1,0 1 1,0 1-121,-1 1 0,1 1 1,0 0-1,1 2-216,0 1 1,0 2-1,1 0 1,1 1 187,3-2 0,2 0 0,1 1 0,2 1 0,4-1 0,1 0 0,3 1 0,2 1-69,-13 13 1,4 2 0,6 0 68,10-5 0,4 0 0,6 1 0,-4 24 0,11 0 0,14-10 0,13-1 0,21-6 0,12-1 0,8-4 0,9-3 0,16 3 0,12-1 0,-11-15 0,8 2 0,3 0 0,-3-3 161,11 5 0,-2-3 0,6 1-161,2-2 0,5 3 0,2-2 0,-2-6 66,-13-10 0,-1-4 1,0-3-1,2-2-66,4 1 0,2-3 0,0-2 0,2-2 0,1-2 0,1-1 0,2-3 0,5-2 0,-13-4 0,6-2 0,3-1 0,0-1 0,-3-2 0,-4-1 98,16-2 0,-5-3 0,-1-1 0,5-3-98,-4 1 0,5-1 0,1-2 0,-4-2 0,-9-4 0,10-11 0,-9-5 0,-4-4-27,-4-1 1,-4-4-1,-4-4-22,-8 0 1,-4-4 0,-5-2 48,-7-1 0,-5-3 0,-5-1-1,8-28 0,-14-8 60,-20 3 1,-12-9 0,-7 4-56,-4 18 0,-6 3 0,-4-4 43,-2 2 1,-4-5 0,-4 2 0,-3 5-48,-13-3 0,-6 7 0,-3 2-163,-4 0 1,-5 3 0,-2 4 162,-4 6 0,-3 3 0,-4 7 0,-2 6 0,-4 5 0,-2 6-19,0 4 0,-3 6 0,-5 5-166,3 7 0,-6 4 0,-1 4 0,8 2-304,1 3 0,5 3 0,-1 4-220,10-2 0,-3 1 0,3 4 1,11 4 771,-5 18 1,13 2 0,-4 5-1,24-2 1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7:40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187 151 22831,'-92'19'2107,"19"-5"-5259,59-14 3499,9 0 1230,2-3-1430,22-6 786,20-6-933,35-2-890,15 3 0,10 2 890,-17 2 0,3 1 0,-4 1 0,5-1 0,-4 1 734,11 0 1,-4 0-735,-3-1 0,-1 1 0,-8 0 0,2 1-34,15 1 0,-3 1-566,-26 1 1,-2 1-594,10-1 0,-8 4-8638,-9 9 7406,-26 3 1,-19-1 0,-11-2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9:32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1 523 21723,'7'-6'3316,"-1"1"-2531,68-46-617,-22 22-107,7-6 1,3-1 17,24 3-645,5 1 577,-1 7 12,-8 5-23,-11 5 0,-10 3 195,-12 1-195,-7 0 111,-11 1-111,-8 0 45,-11 5-23,-6-2 282,-4 3-315,-11-2-45,-26 1-11,-2 2-23,-25 0 57,12 3-57,-4 2 79,-1 7-34,-25 20 34,23-1 11,-13 13 11,34-13-11,9-5-11,12-4-45,7-5 34,6-4 22,13-6 22,17-2 56,20-9 1,7-4-23,42-13-306,-23 4 1,1-3 249,-21 2 0,-3-1 16,-1 3 1,-1 1-17,33-17-148,-11 7 171,-12 2 66,-12 3 1,-11 4 67,-17 3 134,-9 4-224,-35-4 457,-13 9-524,-33-3 0,-5 10 0,21 2 0,0 1 0,-25 5 190,-12 4-167,49 0 33,18-3-45,14 0 34,17 2 168,16 4-67,20 4-90,19-3-56,16-2-56,11-9-662,10-2-66,1-3-1872,-28 0 0,0 0 2656,-18 0 0,-2 0 0,44 0 0,-57 0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9:38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20557,'9'0'3451,"-2"0"-3181,-7 0 144,0 0-347,48-2-33,-29 1-12,36-1 23,-42 2 67,-4 0 79,0 8-1,-2 8-33,-2 9-79,-2 8-32,-1-1-35,-1 1-11,1-3 0,-1-3-146,-1-4-538,0-5-6150,0-2 6834,0-7 0,0-3 0,0-4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9:38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22944,'-3'12'2947,"1"-2"-2622,2-10-146,0 0-179,55 20-246,-24-14-539,45 14-727,-35-20-3822,2 0 5334,-1-8 0,-17 6 0,-8-7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9:38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22395,'90'-34'538,"-18"7"-381,-64 27 269,-4 10-191,-4 4-123,-8 9-45,-3 1-67,-6 0 101,0 0 213,0 2 179,-1 0-23,-1-1 13,1-2-114,5-5-201,7-2-78,2-1-79,4-1-11,1 2-45,9-3-504,3-3-560,9-5-785,-1-4-4807,3-3 6701,-1-11 0,-10 8 0,-3-8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9:39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23684,'0'96'-1502,"0"-17"-2285,-3-57 3787,1-7 0,0-7 0,1-3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9:39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17 165 17756,'-9'-4'5838,"2"0"-5468,7 4-303,0 0-426,23-43-1064,-9 25-3104,19-36 4527,-15 34 0,-9 8 0,-1 2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9:39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9 21644,'0'-4'3194,"0"0"-2925,0 4-135,-20 82-89,8-41-45,-2 12 0,-1-1-123,2-12-583,1-7-1255,5-8-4863,3-11 6824,3-6 0,1-7 0,0-1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9:39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1 24053,'-43'48'-1382,"1"0"0,4-6 1,9-8-6485,20-17 7866,6-11 0,3-3 0,0-3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9:39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17364,'0'0'0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9:39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17364,'0'0'0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9:39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14103,'3'-11'159,"-1"3"1,-2 8 0,0 0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9:40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28042,'-1'68'41,"-1"0"0,0-4 1,-3-7-882,-15 1-1010,0-5-3057,3-6 4907,3-8 0,6-17 0,5-9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49:40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9 132 22776,'-5'-8'3384,"2"2"-3070,3 6-213,71-35-101,-34 20 0,9-6 0,0 0-493,-10 10-852,-5 3-3137,-1 4 4482,-1 1 0,-13 3 0,-2 0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52:50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45 18014,'-2'-11'5737,"1"3"-5121,1 8 964,0 0-1087,-1-10-11,1 6 190,2-6 12,4 9-315,7 1-345,6 0-24,11 2 0,15 0 0,14 1 0,14-2 0,15-1-486,10 0 486,-44 0 0,1 0 0,3 0 0,4 0 0,3 0 0,5 0 0,-1 0 0,17 0 0,6 0-486,-11 0 0,9 0 0,2 0 0,-8 0 486,-6 0 0,-5 0 0,3 0 0,22 0 0,4 0 0,-6 0-641,2 0 0,-7 0 641,-6 0 0,-3 0-71,-8 0 0,-4 0 71,-10 0 0,-4 1 0,28 3 0,-30 2 318,-25 4-318,-17 2 1669,-7 4-3552,-6 6-7948,-14 3 7881,-8 7 1,4-16 0,0 0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54:39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39 21073,'-8'0'3608,"2"0"-2958,6 0 1345,0 0-1592,-37-6-56,28 3-101,-29-3-44,38 5-55,0 1-147,9 0 0,10 0 0,17 0 0,14 1 0,9 3 0,9-1 0,5 2 0,4-3 0,4-1 0,0-1 0,0 0 0,-4 0 0,-2 0 0,0 0 0,6 0 0,8-6 0,-21 1 0,2-1 0,-19 1 0,0 0-208,16-1 1,-3 2 207,11 3 0,-4 1 0,-5 0-93,29 0 93,-24 0 0,20 0 0,-36 0 0,4 0 0,-20 0 0,1 0 410,-15 0-410,-1 0 0,4 0 98,-3 0-98,-1 1 0,-7-1 0,-5 1 0,-7-1 0,-2 0 0,-3 4 0,-15 4-1390,-19 11 1390,-32 9 0,24-10 0,-2-1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54:41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27112,'7'76'134,"0"1"1,0-4 0,-2-2-79,-4-18 0,-2-2 5,0 2 1,-1 0-40,-2 1 1,0 0-6,-2-3 0,-1 0-503,-5 38 486,2-12 0,6-15-105,1-17-926,3-12-526,0-11-3979,0-11 5536,-1-5 0,1-4 0,-1-2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54:42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238 1059 9935,'-6'1'6936,"1"0"-5244,5-1 302,0 0-1198,-30 9 156,21-6-257,-23 8-79,28-6-111,1 0-46,1 1-44,-1-2-23,2 0-100,-1-3-80,1 1 348,1-2-414,-1-5-56,-2-10-79,-1-10 11,-3-16-22,-2-10 11,-2-11-11,-1-12 0,-2-14 0,7 39 0,0-1 0,0-5 0,-1 0 0,1 1 0,0 1 0,-5-45 0,1 22 12,5 8-1,1 29-11,3 3 33,2 18-33,0 4 79,0 2 22,0 5 33,0 2 169,2 1 78,13-3-135,5-1 1,17-3-68,7 0 22,12 1-188,13 4-13,7 2 0,11 4 0,11 6 0,-44-2 0,3 0-389,6 2 0,3 1 389,6-2 0,1-1 0,6 1 0,0 0 0,2-3 0,0 0 0,-2 1 0,-2 1 0,-5-2 0,-2 1 0,-7-1 0,2 2 0,14 3 0,-1 0 0,-19-3 0,-1-1-257,15 3 1,-1 0 256,25-4 0,-7 0 0,-10-2 0,-13 0 0,-17 0 0,-16 0 736,-13 0-736,-10 0 0,-1 0 0,9 0 555,0 0-555,9 0 0,-8 0 0,-6 1 0,-5-1 0,-5 3-405,-3-1 405,-34 13 0,25-10 0,-25 7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54:43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2356 278 18227,'0'-7'4415,"0"1"-3732,0 6-168,-63-38-156,17 21-118,-4-7 0,-3 0 196,-22 6-56,-10-1-709,-12-2 395,42 10 1,-1 0-7,-7 0 1,-1 0 5,-5-2 0,-2 1 0,-5 2 1,-2 2 72,1 0 0,-5 2 88,7 4 0,-5 1 0,5 4-432,-10 4 0,1 3 274,14-2 1,-3 2 0,7 3-15,1 9 0,5 3 0,3 0 0,3 2-124,3 2 0,2 1 118,6 2 1,3 2 61,-26 38-78,19 12 22,15 8-40,23-42 1,2 0-6,1 0 1,5 2 10,12 20 1,7-1-23,0-16 0,4-3-204,13 17 0,8-4 204,-1-21 0,3-5 0,6-1 0,1-2 0,5-3 0,2-2 0,2-2 0,3-3 0,3-1 0,2-3 0,1-1 0,2-2 0,0-3 0,6-2 0,-5-5 0,6-2 0,-4-1 0,15 1 0,1-3-257,-13-5 0,4-3 0,-5-2 257,6-4 0,-2-7 0,-11-5 0,3-5 0,-5 1-471,8-5 0,-3-2 471,17-10 0,-6 0-144,-35 13 0,-5 1 144,32-26 0,-14 0 0,-17 3 615,-11-2-615,-12-1 0,-9-4 0,-7-4 0,-9-7 0,-17-7 0,-18-5 378,8 37 1,-5 2-379,-5-1 0,-4 3 0,-2 0 0,-3 2-85,-3 4 1,-2 3-527,0 5 1,-2 4-797,-1 4 1,-2 5 1406,-3 5 0,3 3 0,-9 2 0,10 4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54:44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1 594 26744,'50'-56'127,"0"-1"0,-1 1 0,-3 3-104,16-22 158,-31 36 0,0 0-170,29-33-11,-12 12 22,-11 16 136,-15 18-102,-9 14 6,-8 7-51,-2 13 235,-3 14-212,0 19 22,0 17-56,-7 11 5,0-17 1,-1 2-6,-7 30 0,7-31 0,2-1-45,1 16-582,10-12-662,14-10-2409,13-13 3698,20-11 0,-22-11 0,-1-6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54:44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26418,'58'4'141,"1"-1"1,-5 0 0,-7 8-86,-3 33 12,-10 1-57,-14 5 11,-9 1-22,-9 0 11,-19 2-22,-12 0 11,-20-2 0,-8-7 0,3-7 11,8-13 34,17-9 68,12-9 391,11-4-56,5-2 33,1 0-412,16 0-69,13 0 0,26 0 0,20-1 0,16 1-281,-39-1 0,1 1 281,3-1 0,0 2 0,1 0 0,0 3-589,-3 1 1,-2 3-2807,44 15 3395,-15 13 0,-37-16 0,-15 1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54:46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31 21555,'-3'1'2297,"43"-4"0,26-3-1928,-11 2 1,6 1-1210,14-1 0,11 0 1,1 0 1014,-1 2 1,1 1-1,3 1-678,-14-1 1,3 1 0,1 1 0,1 0 541,7 0 0,2 1 1,1 1-1,0 0-11,5 0 0,1 1 0,0 0 0,0 0-17,2 2 0,0 0 0,0 0 1,0 1-241,-1 0 1,0 1 0,0 0 0,-1 0 225,-1-1 0,-2 1 0,1 0 0,-2 0 0,-4 0 0,-1 0 1,0 0-1,-2 0-212,-5 0 1,0-1 0,-2 0-1,-1 0 69,15 1 1,-1-1-1,-5 0-336,-11-1 0,-4 0 1,-4-1-1777,11-1 0,-9-1 2413,6 0 0,-43-3 0,-33 0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4:04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483 0 24692,'-1'0'1983,"-1"0"-7094,-67 34 5481,31-7-241,-8 1 0,0 3 1459,1 18-1443,5 6 782,0 5-849,2 3-66,3 2 21,4 0-33,8 1 11,7 2 3370,8-3-3403,4-2 22,9-6-11,14-11-12,13-8 23,19-19-6,-3-13 1,4-6-6,33-18 16,-24 5 1,-2-4 5,27-27-11,-4-3 0,-11-2 23,-9-2-12,-14 1 22,-14-30-10,-17 16-12,-11-23-11,-25 27-11,-9 3-12,-16 11-324,-21 13-594,19 15-1177,-7 24-7713,34 21 8818,8 18 0,9-14 0,2-5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4:04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14 168 25645,'-14'0'3026,"78"-7"-8687,8-7 5661,2 0 0,6-1 0,-8-1 0,2-2-191,7 0 0,2 1 191,4 2 0,1 3 0,0 4 0,2 2 0,2 1 0,1 3 324,0 1 1,5 2-325,-25-1 0,6 0 0,1 0 0,-4 0 0,2 0 0,-2 1 0,2 1-252,-3-1 0,4 0 1,-1 1-1,-6 1 252,23 4 0,-8 2 0,-7 1 0,-5 1 0,-12 1 0,-4 0 444,36 13-5015,-49-11 5009,-15-1 1,-31-11-1,0-1 1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4:05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238 0 26362,'-59'59'298,"1"0"1,4-4 0,12-2-5869,26 10 5637,7-1-1066,12-4 1133,18-6 1123,14-10-1067,59-12-134,-14-15 5,-9-23 1,0-9 84,8-16-6,-31 3 0,-6-5-72,2-27-68,-15-3 0,-14 0 0,-8 2 0,-11 9 2269,-7 11-2269,-6 14 3155,-3 14-4869,2 8 1714,3 44 0,8-28 0,2 27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4:06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24782,'-7'0'3484,"1"0"-3282,57 1 1,32 1-203,-28 2 0,5 0-909,16 0 0,10-1 0,-2 1 909,-15 0 0,-2 0 0,1 0 0,3-1 0,0 0 0,1-1 0,2-1 0,-1 0 0,2-1 0,1 1 0,0-1 0,1-1-647,1 0 0,0-1 1,2 0 646,1 0 0,2-1 0,0 1 0,0-1 0,1 0 0,-2 0 190,-3 1 0,-1 0 1,-2 0-191,-6 1 0,0 1 0,-4 1 0,18 4 0,-6 3 0,-16 1 0,-7 2-880,18 20-4285,-39 2 5422,-40 4 0,2-18 0,-13 1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4:08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143 246 23068,'0'-8'2812,"0"1"-2442,0 7 1120,0 0-1165,18 98-849,-11-30 596,4 7 1,-1 5-17,-8-27 0,-1-2-17,1 5 1,-1 0-29,0 3 0,-2 1-6,-2 1 1,-2 1 0,-2-1 0,-2-1-6,-2-4 0,-1-3 12,-16 36-12,7-26 179,2-28-179,2-19 0,0-33 0,-1-27 0,4-43-705,9 25 0,1-4 705,0-12 0,4-4 0,5-9 0,3-2-7,1 1 0,7-2 7,6 18 0,6-2 0,0 7 0,7-4 0,3 4 0,13-9 0,4 11 0,26 11 0,-3 25 0,-10 15 0,-12 12 0,-9 4 0,-5 21 0,-20-2 1407,-3 21-1407,-24 1 0,-20 9 0,-16 9 0,-20 3 0,-4 4 0,-1-1 575,10-3-5182,13 0 4607,21-29 0,12-3 0,11-28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4:08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77 474 26720,'74'-40'340,"0"1"0,-6 2 0,-6 2-295,5-10-23,-16 3 1,-20-1 10,-16 2-10,-11 0-23,-16 2 44,-9 5-10,-18 10 156,-13 12 202,-9 10-267,-7 25-125,-1 14 0,4 25 0,8 2 0,16 2 0,15-9 0,15-8 0,17 14 0,12-20 0,15 13 0,9-21 0,9-5 0,1-4 0,3-6-1973,-3-6-3237,-1-8 5210,1-3 0,-24-3 0,-4 0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4:09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26848,'-7'86'429,"0"0"1,-1-4 0,-3-7-430,-1-24 0,-2-3 263,-13 39-263,5-17 0,7-23 89,6-21-89,6-15 45,2-14-45,1-18 137,1-18-137,10-18 0,5-7 0,12 5 0,2 10 0,1 16 0,0 11 0,0 13 0,0 5 0,-1 4-1716,-3 0-1017,-7 0 2733,-7 7 0,-7-5 0,-3 5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56:08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1 523 23906,'68'-42'360,"0"-1"1,0 1 0,2 3 0,3 2 0,0 7-2054,-4 12 1,0 7 0,5 1 1830,15-2 0,5 1 1,5 0-19,-11 2 1,4-1-1,3 1 1,3 0-244,-6 1 0,2 0 1,2-1-1,3 1 1,1 0 170,-18 1 0,1 1 0,2-1 0,1 1 0,1-1 0,1 1 0,1 0-94,7 0 0,1-1 0,2 1 0,0 0 0,1 0 1,1 1-1,0 0 47,-7 0 0,0 1 1,1 0-1,1 0 1,0 1-1,0-1 0,0 1 1,0 0-122,2 1 0,0-1 0,0 1 1,0 0-1,1 0 0,-1 0 1,0 0-1,0 1 120,-3 0 0,0-1 0,-1 1 0,0-1 0,0 2 0,2-1 0,2 2 0,2 1-2,-5 2 1,3 0 0,3 1 0,1 1 0,1 0 0,0 1 0,-2 0 0,-1 0 0,-4 0 0,-3 0-75,0 0 0,-4-1 1,-2 1-1,-2 0 1,-1 1-1,1 0 1,2 1-1,2 1-96,2 1 0,3 1 0,2 0 1,1 2-1,-1 0 0,-1 0 0,-4 1 1,-4-1-1,-6 1-557,17 5 1,-6 1-1,-5 0 1,-3 0 0,-1 1 790,11 2 1,0 2-1,-6-2 1,-8-1 0,19 6-1,-14-3 1,-29-9-1,1 0 1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56:13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61 24188,'-12'0'3149,"3"0"-8205,9 0 5482,78-10-123,-15-2-54,8 3 0,6 1-249,-18 0 0,0 2 329,9 3 1,1 1-330,1 0 0,0 1 0,-3 4 0,-1 3 0,0 0 0,0 3 0,-3 4 0,-2 1 0,0 1 0,-1 2 0,-2-1 0,-1-1 0,-7 0 0,-2-2 0,32 9 0,-24-7 0,-14-8 2842,-24-3-2842,-5-4-943,-21 0-8888,-13 1 9598,-14 12 0,11-9 0,1 8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1:10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 21073,'-3'0'4594,"0"0"-3944,3 0 1266,0 0-1478,20-2-438,1 2 0,20-1 0,-2 4 0,5 1 0,3 5 0,7 0 0,-1-1 0,1-2 0,-5-1 0,-2-2 0,14-1 0,-21 1-987,7 1-1120,-28 7 2107,-10 30 0,-5-23 0,-4 17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1:14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28 864 23840,'-4'9'4359,"2"-2"-3922,2-7-402,0 0-35,-8-90 0,6 19-406,-3-4 1,2-4 405,2 22 0,2 3 0,-1-1 0,0 2 149,0-38-149,0 20 0,0 27 0,-2 22 0,2 14 0,-1 8 610,1 0-610,0 3 52,9 5-52,5 0 0,15 2 0,24-6 0,-5-12 0,18-10 0,-11-12 0,-3-3 0,-6 6 0,-13 9 0,-12 10 0,-8 23 0,-8 17 0,-1 29 0,-4 12 0,-1-7 0,-2 3 0,-1-16 0,-2 0-441,-1 20 0,-2-1 441,-12 24 0,2-7-1296,6-10-1931,5-10 3227,5-8 0,3-28 0,0-9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1:14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1 821 26082,'15'-72'327,"0"0"0,0 1 0,0 3 0,-1 2 1,1 4-149,2-5 0,0 6-22,-1 4 0,0 5 124,11-29-281,-6 26 0,-4 30 0,-3 13 0,2 29 0,0 20 0,0 28 0,-5 25 0,-8-40 0,-1 1 0,0 3 0,-2 0 0,0 1 0,0-1-143,-2 0 0,-2-1 143,2-2 0,-2 0-370,-8 38-1266,2-17-1446,4-25 3082,3-24 0,3-14 0,0-9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1:15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0 392 28671,'69'-14'0,"-1"1"0,0 0 0,-3-1-96,-11 1 0,-2-1-397,1 0 1,-2-1-389,-1-2 0,-2-1-173,-1-3 1,-2-3-2180,3-4 1,-1-1 3265,5-6 0,-3 2 0,9-9 0,-8 7 1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1:15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2509 311 24569,'-77'-43'387,"0"0"1,0-1 0,-1 4 0,1 2-1,0 7-227,11 10 1,1 6 0,-2 2-956,-4 1 1,-2 4 0,-1 5 1033,0 10 0,-1 7 0,0 4-108,-2 5 0,1 5 0,1 6-131,1 8 0,2 6 0,2 3 0,4 4 0,2 3 0,4 2 0,5 0 0,3 2 0,5 2 0,7-3 0,3 2 0,7 0 0,-3 32 0,9 1 0,7-1 0,11 1 0,17 1 0,11-1 0,6-2 0,12-4 0,-3-32 0,7-3 0,5-5 0,7-4 0,6-5 0,5-6 0,9-6 0,6-8 0,4-5-832,8-5 1,4-6 0,1-8 831,-18-6 0,2-6 0,0-3 0,0-2 0,2-3 0,-1-3 0,0-3 0,-2-3 0,-1-4 0,-2-3 0,-2-4 0,-3-1 0,-5-1 0,-2-2 0,-3-3 0,-4-1 0,7-14 0,-6-2 0,-9-4 0,-13 4 0,-7-3 0,-9 0-306,-10 1 0,-7 0 1,-11 1 305,-13 1 0,-11 2 0,-7 2 0,-9-1 0,-6 4 0,-9 3-281,-14 0 0,-9 6 0,-5 4 281,16 14 0,-3 2 0,-2 3 0,-1 4 0,-7 2 0,-1 4 0,-2 3 0,0 3 0,-3 2 0,-1 2 0,0 4 0,1 6-410,0 6 0,0 6 0,1 5 1,0 3-1530,0 4 1,-1 5-1,2 3 1,2 6 1938,14-2 0,1 6 0,1 2 0,4-2 0,5-2 0,-6 4 0,5-3 0,4 1 0,-17 18 0,0-1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1:46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558 504 27214,'92'-39'333,"-1"0"0,-20 15 0,2 2 0,3 5-1853,8 8 1,4 7 0,3 0 1519,-12 0 0,3 1 0,2 0 0,1 2 0,7 3 0,1 1 0,2 1 0,1 0 0,-14 0 0,2 0 0,0 0 0,1 1 0,-1 1-315,2 1 1,1 1-1,0 0 1,0 1-1,-1 0 315,-2-1 0,1 1 0,-1 0 0,-1 0 0,-1 0 0,13 2 0,0 0 0,-2 1 0,-4 0 39,-10-2 0,-3 1 0,-2 0 0,-3-1-39,6 2 0,-3 0 0,-6 0-14,6 2 0,-10-1 14,2 1 1469,-56-12-1469,-76-25 0,-8 1 0,-21-3 0,0 1 0,2 2 0,-2 0 0,-8 0 0,16 3 0,-8 0 0,-4 0 0,0 0 0,3 3-62,8 3 1,3 1-1,-1 2 1,-3 0 0,-5-1 48,1 2 0,-5 0 0,-4 0 0,-3 0 1,2 1-1,2-1 0,5 1 14,6 0 1,3 0 0,2 1 0,1-1 0,-2 1 0,-3-1 15,-1 1 1,-4-1 0,-3 1 0,0-1 0,3 1 0,5-1-1,7 1-17,-13-2 0,8 0 0,4 0 0,2 0 0,-12-1 0,4 0 0,6 0-208,-14-4 0,12-1 208,-10-12-215,80-5 215,50 9 0,25 1 0,-4 3 0,9 0 0,11 2 0,4 3 0,13 2 0,8 0 0,4 2 0,0 0 0,-5 0 0,-9 1 0,-3 1 0,0 0 0,2 1 0,2 2 0,5 0-76,-13 2 1,4 0-1,3 2 1,2-1-1,1 2 1,-1 1-1,-1 0 1,-2 2-1,-4 1 76,6 1 0,-2 2 0,-2 0 0,-2 2 0,-1 2 0,0 1 0,-1 2-180,10 4 0,0 2 0,-2 2 0,-1 2 0,-2 1 0,-2 2-535,8 5 0,-3 2 0,-2 1 0,-4 3 0,-4 3 650,6 8 1,-3 5-1,-7 0 1,-8-5-1,-9-7 1,-7-3-1,-7 0 1,-5 9-1,1-1 1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00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610 1057 25813,'-34'-15'1401,"7"2"-1133,25 13-55,1 0-45,1 0 67,8 0 101,17 0-99,21 0-237,26 0 0,19-6 0,-38 3 0,3-1-559,6-2 0,2-2 559,7 1 0,3-1 0,5-1 0,2 0 0,5-1 0,1 1 0,5 0 0,2 1-631,3-2 1,0 1 630,-30 3 0,0 0 0,4-2 0,22-7 0,6-2 0,-7 0 0,-23 3 0,-4-1 0,1-1 0,14-5 0,2-3 0,-10 0 0,-12-2 0,-8-2 0,30-27 0,-34 1 0,-24 1 0,-47-1 0,-20 15 0,-11 2 0,-3 6 0,-5 1-487,3 3 0,-5 0 0,-1 2 475,-24-5 0,-2 3-89,24 7 1,0 1-1,-2 1 75,-1 1 0,-2 0 0,1 2-8,-2 0 0,1 2 1,-1 1 25,1 2 1,1 2-1,0 1 0,-1 1 1,0 2 0,1 1 7,0 1 0,0 0 0,0 4-41,2 3 1,-1 4 0,2 2 40,-28 6 0,-1 10 33,17 14 1,0 10 0,4 0-12,18-12 0,4 1 1,0 3 21,-11 14 1,-1 6 0,8-4 558,4 1 0,10 1-592,7 14 1,9 2-12,9-21 0,6 1-186,13 17 1,9-2 185,5-16 0,7-4 0,9 3 0,7-3 0,6-2 0,7-4 304,9-6 0,7-7-304,11-6 0,5-8 0,13-4 0,5-7 0,-28-5 0,2-3 0,1-2-57,1-1 1,1-2-1,0 1-3,-2 1 0,-1 0 0,-1-1-915,28-2 0,-4 0-3085,-14 5 0,-4 2 4060,-12 5 0,-8 2 0,6-2 0,-26 6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09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19 143 13499,'8'-13'3574,"-1"3"-3182,-7 10 1602,0 0-1344,5-5 78,-3 1 46,4-4-46,-5 3-167,2 2-24,-2 0-66,2-2-135,0 2 0,-1-3-45,-1 1 1,1-1-12,-2 1-78,3-1-23,-3 4-33,1-1-23,-1 2-11,0 0 392,0 0-482,0 5-22,-1 10 56,-6 9-44,-3 13-12,-4 6 22,1 5-22,3 1 11,3-2 0,4 0 1,2-5-1,1-1-11,0-6-11,5-4 11,6-4-12,6-5 1,4-4 11,2-3 0,13-4 0,-7-1 0,12-3 0,-12-3-11,0-2 11,0-1 0,-4 0 0,-2 0 11,0 0-11,-5-4 0,3-4 11,-1-6 1,7-12-1,-8 6-11,5-7 0,-11 7 11,1-4 11,-2-3-10,-1-1-1,-1-2 0,2-12 0,-5 11 45,2-10-33,-8 16 10,1-2 1,-2-1-1,0 2 24,0-3 77,-7-4-55,1 9-79,-7 0 22,5 11-22,-2 4 11,3 1-33,-7-1-281,4 5-223,-6-1-651,4 5-1601,1 0-7053,0 0 9291,1 0 0,5 0 1,-1 0-1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10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26418,'44'-7'1322,"0"0"-1109,-2 0-124,-2-2-10,-2 4-68,-5 0 0,-1 4-22,-3 1 0,1 0-157,-4 0-684,1-2-706,-3-1-2229,-2-1 3787,-4 1 0,-8 2 0,-5 1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12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22 15303,'0'-5'6532,"0"1"-5703,0 4 359,0 0-706,0-6-113,0 5-77,0-5 44,1 13-135,2 9 2,1 11-103,0 13-10,-2 4-23,-1 10 23,-1 32-68,-1-17-22,-4 20 11,0-34-33,-1-12-45,3-9-360,2-12-704,1-9-5738,0-7 6869,0-5 0,0-1 0,0 0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13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89 22305,'5'-10'4079,"-1"1"-3474,-4 9 348,0 0-763,61-31-67,-34 24-100,48-24-12,-50 31-11,-2 0-191,0 0-795,-3 5-751,-2 4-4179,-4 9 5916,-7 8 0,-2-11 0,-5 0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13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19 18899,'0'-10'4236,"0"2"-3755,0 8 102,0 0-370,-12 81 11,9-44-118,-4 15 1,2 0 61,12-14 0,3 0-56,9-3-11,1-5 22,4-5-10,-2-6 10,2-6-56,-1-7 45,4-3-22,0-3-23,3-14 11,18-31-78,-10-3 0,12-22 23,-17 21-23,-4 4 0,-6 12 0,-8 8 0,-5 8-56,-6 4-157,0 2-493,-4 3-549,1 3 1255,-7 3 0,4 2 0,-5 0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13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0 117 26171,'51'-26'11,"-1"0"0,-1 1 1,-2 7-6053,14 17 4528,10-2-4028,6 0 5541,7-4 0,-37 4 0,-7-2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14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57 25555,'-47'34'56,"9"0"-56,44-7 45,3 0-11,9-5-34,7-6 33,3-8-21,6-5 44,1-10-3426,-3-8 3370,-3-6 56,-11-4 11,-6-2 0,-7 3 12,-4-4-23,-1 2-34,-12 4 3381,-5 5-3403,-13 7-33,-2 6-404,-3 2-841,0 7 1278,-24 29 0,33-21 0,-13 21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14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9 152 21622,'-5'9'4169,"1"-2"-3609,4-7 370,0 0-661,70 0-124,-32 0-33,59 0-78,-50-8-12,0-4 1,0-9-23,-3-3-79,-3 1-302,-3 0-392,-6 1-348,-5 8-739,-6 1-2812,-7 8 4672,-6 3 0,-6 2 0,-2 0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15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67 21387,'-6'0'3059,"0"0"-2746,6 0-122,0 0-146,72-30-34,-45 23 0,55-23 0,-65 30-11,-4 2 56,-5 1-45,-4 3 1,-2 5 44,-2 6-45,-4 6 34,-9 8 223,-8 1 170,-7 4-46,4-4-3504,3-3 3381,8-3 56,3-1-22,6 1-102,1 3-100,1-3-45,2 1 11,0-4 3348,7-2-3337,5-4-22,11 0-34,9-5-10,5-1-12,6-5-12,7-3-189,4-1-1032,8-2-1030,3 0 2263,2 0 0,-27 0 0,-10 0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1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23740,'0'-12'2588,"0"2"-2129,0 10-77,0 0-281,89-7-57,-44 6-44,13-3 0,0 1-33,-8 3-371,-4 0-750,-2 0-2005,-8 0 3159,-5 1 0,-15-1 0,-7 2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1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 26082,'54'-21'-1103,"0"0"0,38-10 1,-72 31-1,-7 3 1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1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24031,'36'91'941,"1"-19"-717,4-71-123,0-8 78,-4-9 46,-4-11 10,-10-5 68,-11-4-1,-5 4-168,-7 3-55,-10 5-79,-4 7-11,-11 8-157,1 5-504,3 4-1357,4 0-7802,8 7 8453,3-1 1,5 2 0,1-4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2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16 23885,'0'-8'3003,"0"1"-2733,-4 81-203,-3-19-67,3 3 0,0 3-486,-5 17-231,6-2-1356,0-7-6889,3-7 8962,0-9 0,0-25 0,0-8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2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22967,'88'-9'-3257,"-18"-8"0,-70 34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2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1 111 23124,'0'-10'1859,"0"1"-1814,90-24-22,-44 20-35,10-7 1,-1 2 11,-21 14-168,-13 1-89,-12 3-282,-5 0 360,-4 1 179,-9 11 79,-8 10 257,-14 15 213,-6 9 101,-1 6-34,4-1-100,7 0-203,12-6-223,6-7-68,8-6-44,14-14-169,16-8-828,30-9 78,23-9-6276,17-4 7217,-46 2 0,-3-1 0,10-1 0,-14 2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3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25095,'66'-18'108,"0"1"1,-1 0-1,-4 5-97,20 14 23,-6 9-23,-19 6-11,-20 10 56,-18 3-22,-11 2-23,-26 5 23,-10 7-11,-23 9 122,-7 7 35,1 2-57,2-1 146,7-4 391,-1 3-222,19-19-102,3 3 67,22-17-145,3 0-146,3 1-23,15 6-89,6-13 0,23 0-201,6-16-404,10-4-717,2-12-1009,-1-9 2331,-1-16 0,-28 14 0,-6 1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3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95 24860,'2'-10'2488,"-1"1"-2342,77-17-113,-33 15-33,9-5 0,0 2-527,-7 9-997,-6 2-3305,-15 3 4829,-11 10 0,-8-8 0,-7 8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3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10 24076,'-12'0'2588,"3"0"-2353,9 0-100,0 0-314,35 16-852,-10-11-2028,33 6 3059,-19-28 0,-15 8 0,-5-7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3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7 22933,'0'-4'3586,"0"1"-2936,-22 78-258,6-17-325,0 2 0,0 4-11,-2 24-56,5-3-56,7-9-706,4-11-436,11-18-1402,11-14 2600,14-19 0,-11-7 0,-3-7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4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28009,'56'-14'44,"1"0"1,39-8-56,-67 21 22,-2 0-11,-1 0 34,-6-2-23,-1 2 79,-6-2 11,-3 1 11,-4 0-12,-1 2 12,-4 0-99,1 9-13,-2 7 0,0 13 0,0 6 0,0 7 0,-6 1 0,1 7 0,-3-2 0,3-1-270,3-4-1243,-2-7-1781,-1-1 3294,-5-4 0,4-13 0,-1-4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4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3 24143,'-6'-2'2924,"0"1"-2665,6 1-271,0 0-21,-21 70-483,15-37-458,-15 55-3251,21-56 4225,-4-1 0,3-15 0,-3-2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4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86 23023,'0'-7'4135,"0"1"-3396,0 6-280,0 0-190,70-8-223,-27 3-46,9-1 0,2-1 0,7-3-237,6-1-883,3 0-796,4 3-4583,6 3 6499,1 4 0,-36 1 0,-8 0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5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1 25754,'-80'5'538,"15"4"-71,57 7-366,2 2 49,1 3-138,2 0 52,11-2 37,21-8 306,23-3-138,28-7-157,12-1-327,7 0 260,-6 0-23,-11 0-33,-14 0 0,-7 0-79,-23 0-414,-4 0-628,-18 0-683,0 2-6318,-5 4 8133,-4 2 0,-4-1 0,-3-1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5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27863,'58'-14'-1326,"1"0"0,-3 0 0,-4 5-8505,11 19 7921,-5 5 1,-26-2 0,-10 0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5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76 23996,'-18'57'218,"0"1"0,4 37 388,45-63-326,17-14 45,9-8-5,8-13-152,-2-17-67,-3-15-56,-9-17-23,-16-7 12,-14 2 26,-13 8-105,-14 11-255,-15 17-1369,-10 11-4842,-4 8 6511,9 2 0,13 0 0,7 0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5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22989,'2'0'3160,"-1"0"-2858,2 71-111,-3-23-175,2 4 1,-1 3-17,-1 9-33,0-5-449,0-2-784,0-11-2275,0-7 3541,7-12 0,-5-12 0,4-8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6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0 126 24636,'63'-30'-790,"0"1"0,-2 0 0,-10 7 0,-24 13 0,-4 2 1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6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10 124 24177,'-5'-14'2756,"1"3"-2319,4 11-145,0 0-68,87-38-79,-45 25-89,13-8 0,1 2-22,-14 16 22,-3 2-34,-2 1-11,-1 0-11,-4 0 0,-4 0 0,-6 0 12,-8 0 10,-5 0 0,-5-2 46,-2 2-12,-1-1 169,-1 1-225,0 7 0,0 3 0,0 12 0,0 5 0,-1 9 0,-2 5 0,-3 5-147,-1 1-547,-3-1-741,2-3-2049,-5-2 3484,0-5 0,5-15 0,1-6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6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25701,'-6'60'-3277,"1"0"0,-1-5 0,2-8 1647,4-17 1,0-12 0,0-4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6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86 25723,'-9'-7'2521,"3"1"-2129,6 6-357,0 0-35,98-18 0,-32 8 0,8-2 0,3 0 0,13 1-342,-3 6-29,-2 1-873,3 4-1770,6 2 3035,3 6 0,-40-3 0,-12 2 1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7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328 23 23157,'0'-13'2566,"0"4"-2218,-89 16-24,25 29-279,8-20 0,2 2-45,5 40 22,38-17-10,7 2-1,10-1 22,15 3 46,13-5 33,19-4 0,11-12-23,6-10-77,7-8 32,-5-15-32,-4-10-12,-15-12 44,-17-10 35,-18-21-45,-23 14-23,-15-8-11,-11 25-482,-7 7-762,14 12-3529,3 4 4773,16 13 0,4-3 0,1 3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7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4 24087,'5'-2'2846,"-1"1"-2386,-4 1-281,1 84-157,-1-42-22,1 12 0,0 0-11,0-11-773,-1-2-729,2 1-4056,-4 0 5569,-13 4 0,10-21 0,-10-3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7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298 1 24983,'-62'48'-564,"0"0"0,6-4 1,9-6-5499,17-11 6062,8-6 0,10-10 0,6-6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8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23695,'57'2'-2309,"1"1"1,39 3 2308,-64 7 0,-16-6 0,-3 0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8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1 25454,'-47'54'-269,"0"0"0,5-6 0,9-5-2554,18-11-7008,7-11 9246,6-9 1,2-8-1,0-4 1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8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21107,'3'-5'2397,"0"1"-2397,-3 4-1445,0 0-7441,50 42 8886,-10-31 0,17 31 0,-28-42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8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23 25499,'-51'27'364,"1"1"0,-27 27-72,70-12-102,10 4-11,15-4-44,12-3-68,20-16 23,11-10-45,2-13-23,-1-20 57,-10-9-46,-14-18-10,-17-3 10,-11-2-33,-9 2-33,-10 7-360,-6 9-391,-11 16-1334,0 8-7713,4 8 8966,10 10 1,7-6-1,5 7 1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8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26395,'59'8'-280,"0"0"0,-5-1 0,-9-3-1748,-17-2-7803,-4-2 9795,-7 0 1,-8 0 0,-4 0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9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10 23392,'0'-5'3250,"0"1"-2645,0 4-5357,-30 94 4920,17-36-151,-6 9 0,2 1 1314,9 3-1488,2-9-196,5-12 353,6 2 0,-4-29 0,5 3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9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316 1 25318,'-64'52'15,"1"0"0,6-4 0,8-3-810,10 8-2982,14-8 2392,12-11 1,9-16 0,2-9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9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21992,'10'-2'3171,"-2"0"-2891,-8 2-191,0 0-122,67 69-1110,-41-38-1311,14 12 0,1-4 2454,-14-21 0,-13-8 0,1-8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30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343 1 25454,'-67'66'142,"-1"0"0,5-4 0,11-3-243,10 19-919,12-11-2980,16-11 4000,8-20 0,6-17 0,0-11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30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25847,'10'91'-168,"11"-20"-852,29-66-2701,11-12 3721,7-11 0,-27 6 0,-7-4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30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236 0 26026,'-58'51'168,"0"0"0,7-3 0,11 0-157,20 17 11,12-4-22,13-10 12,14-11 32,14-18 35,13-10 89,4-15-101,0-19-67,-1-17 0,-8-21-134,-5-7-628,-10-1-796,-9 9-2800,-8 13 4358,-6 19 0,-3 13 0,0 12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30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26026,'57'-3'-662,"1"0"1,37-1-2286,-67 4 2947,-9 2 0,-10-2 0,-5 1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30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1 25241,'-11'0'2701,"-22"74"-2343,17-22-274,-2 5 0,1 3-39,-6 16-45,4-8-258,6-5-851,5-10-942,6-7-6890,2-3 8941,0-4 0,0-18 0,0-4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34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 27937,'91'-20'0,"0"0"0,-3 1 0,-2 6 0,-18 11 0,-1 6-2547,4 3 0,1 3 2547,6 2 0,3 3 0,10 6 0,3 1 172,-25-8 0,2 1 0,5-1-172,8 0 0,6-1 0,2 1 0,-6-2-882,-2 1 0,-3-1 1,1 0 750,21 3 0,2 1 1,-18-2-1,7 1 1,-44-1-1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35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26048,'-13'0'2623,"105"15"-2623,-44-11 0,5-1-824,12 2 1,8 1-1,-1-1 824,25-3 0,-1-1 0,-26-1 0,2 0 0,-1 0 0,2 0 0,-1 0 0,1 0 0,-1 0 0,-1 0 0,0 0 0,29 0 0,-2 1 0,-11 0 0,-4 0 0,-11 1 0,-6 1 0,32 3 749,-38 2-940,-32 4-4943,-19 3 5134,-22 2 0,9-6 0,-9-3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36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273 1 25263,'-59'0'1653,"0"0"0,-38 0-1551,59 7-102,19 4 0,50 10 0,54 2 0,-2-14 0,13-3-1216,-11-2 1,8 0 0,3-2 1215,-7-2 0,3 0 0,3-2 0,2 1-335,-10-1 1,1 1 0,2-1 0,2-1-1,0 1 335,-9 1 0,2-1 0,0 1 0,0-1 0,1 1 0,0-1-272,3 1 0,-1-1 1,1 0-1,1 0 0,-1 1 1,0 0 271,-1 1 0,1 0 0,-1 1 0,1 0 0,-1 1 0,-1 0-219,15 1 1,-2 0 0,1 1 0,-2 1 0,-1 0 218,-7 1 0,-1 0 0,-1 1 0,-1 1 0,-1-1 10,12 2 0,-2 1 1,-2 0-1,-1 0-10,-10 0 0,-1-1 0,-1 1 0,-3-1 188,14 0 1,-2 0 0,-4-2-189,-11 0 0,-4-1 0,-1-2 584,31 1 0,-9-2-1072,-40-2 1,-6-3-2328,32-13 2815,-96-8 0,10 5 0,-19 2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37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416 1181 26675,'-16'-62'942,"2"-15"-858,15 23 0,2-3-40,1-5 1,0-1-17,1-3 0,0-1-976,-1 1 0,1 1 959,-2 2 1,-1 2-1,1 4 0,-1 2 469,4-40-469,2 18 0,2 19-11,-2 18 311,0 18-311,-5 12 0,-2 7 11,-5 10 1016,-17 13-1016,-15 14 113,-20 12-113,-28 8 11,23-20 79,-29-6 45,49-22-45,-5-5-45,28-1-56,9 0-34,5 0 12,12 0 22,22 4 0,29 2 0,34 6-266,-37-5 1,3 0 259,3 3 1,2 2-12,21 10 1,-1 3 4,-26-6 1,-2 3-34,10 5 1,-7 1-124,-10 6 112,-25-14 56,-13-9 11,-11-17 0,-15-21 123,-18-57-10,-5 7-57,13 23 0,0 2 575,-14-9-642,-1 18 0,3 21-2229,4 34-2612,14 28 4841,1 33 0,14-29 0,-2-2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47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458 0 20414,'-72'29'493,"0"-1"0,6-2 0,7-1 1883,0 6-2264,13-7 1148,13-7-1260,16-7 653,9-1-653,8 0 2133,15 7-2121,12 4 196,14 4-208,8 3 11,-3 1 2,3 18-13,-22-8 0,-3 18 0,-27-7 0,-20 13 0,-12 3 0,-15 3 0,-1-9-158,-5 0-357,21-26-796,0-5-796,25-22-7724,6-8 9767,2-24 1,2 17 0,0-16-1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47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27606,'-9'88'355,"0"0"0,2-2 0,1-2-355,2-15 0,1-1-1146,1 1 1,0 0 1145,2-3 0,-1-1-264,0-4 1,2-2-144,3-6 0,2-3-1867,7 32-5457,10-19 7824,-2-20 0,-8-21 0,-5-11 1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47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0 130 16580,'42'-36'0,"-1"0"0,25-22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48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1 24527,'-41'69'314,"0"1"0,4-7 0,9-8-146,17-5 115,7-14-216,2-12 88,2-14 2,12-11-91,8-20-44,12-12-11,2-12 65,-5 7-87,-8 9-1,-5 17 12,-5 6 23,1 6-12,0 13 101,-1 4 0,1 16-11,-3 1 56,0-1-57,0-3-88,3-6-12,-1-4-180,5-1-738,5-3-2959,8-1 3877,12-3 0,-18-6 0,0-3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48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24916,'-9'64'198,"-1"-1"0,2-5 0,2-5 127,3 6 23,3-14 44,4-12 11,4-17-145,6-7-68,4-8-89,6-10-67,5-7-34,2-10-449,3-1-760,-5 4-1470,3 7 2679,-2 2 0,-13 9 0,-2-1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48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21286,'-9'0'2465,"3"0"-2140,-13 83 112,14-36-269,-5 9 0,1 0 224,15-4-22,8-12-67,13-10 78,11-14-3247,3-9 3135,3-17 168,-7-17-134,-2-18-135,-16-16 0,-6-3-112,-11 3-12,-7 12-44,-9 16-67,-5 16-370,-5 10 2205,1 18-8671,3 13 6903,0 20 0,9-16 0,2 0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49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0 105 25858,'13'59'197,"-1"1"1,-1-1 0,-2 1-2905,-7-7 0,-1 0 3032,0 47-78,-1-21 1319,0-19-1510,0-24 915,0-19-691,0-10-78,0-15-101,0-21-68,0-28-33,3-29 22,1 33 1,3-1-23,1 0 0,3-1 5,11-11 1,4 3-28,17-19 16,-13 37 1,2 7 3352,17 9-3470,16 11 56,-22 10 67,4 5-12,-29 6 24,-9 4 21,-4 6-22,-7 8-11,-14 10 23,-10 6-23,-15 5 0,-4-1-11,6-5-516,7-6-705,12-6-1939,10-7 3171,7-6 0,3-5 0,0-3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49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0 202 23885,'8'0'2869,"-1"0"-2465,66 10-214,-24-7-157,6 2 1,2-3-23,8-16 23,-7-7-34,-12-8 22,-20-4-22,-12 5-11,-16-2 11,-17 3-11,-11 6 11,-12 8-11,0 7 22,0 16-11,-1 14 123,0 19 157,5 14 11,6 6-190,13-2-90,8-6 23,7-3-34,8-6-56,11-5-739,11-10-987,18-14-2420,12-8 4202,15-15 0,-31 5 0,-2-5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50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0 25040,'-14'75'594,"0"-1"0,1-7 0,-2-9-22,-7-9-158,2-17 54,8-17-254,6-9-154,4-11-60,2-11 30,5-9-30,11-10 91,8 2-91,8 6 0,-2 6-584,-1 9-749,-3 1-796,1 3-5748,-2 0 7877,-2 3 0,-11 2 0,-4 3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04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19313,'54'36'30,"-1"1"0,-5-5 0,-10-4 2311,-22-5-3081,-5-2 894,-2 0-3135,-3-2-6850,-3-5 8918,-1-3 0,-2-6 0,0-3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04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27718,'57'4'-68,"1"0"1,40 8-1076,-61 15-1849,-2 3 2992,4 5 0,-19-15 0,0-4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05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0 20423,'0'7'3676,"0"-1"-3643,0-6-179,0 0-1658,-35 70-7675,22-44 9479,-24 53 0,32-69 0,4-3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05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12008,'0'0'0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05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12008,'0'0'0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06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346 3 21779,'0'-1'3708,"0"-1"-2979,0 2-718,-70 99-622,38-47 538,-12 13 1,2 1-1609,10-7-8150,-2-3 8702,-8-1 1,17-26-1,0-5 1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3:09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4897 911 20537,'-72'-52'1098,"0"0"0,-4 0 0,-1 7-952,7 14 0,-4 5-1498,-17-6 1,-7 2 1414,21 9 1,-4 1-1,-3 1-32,12 4 0,-2 0 0,-2 1 0,-2 1-17,-8-1 0,-3 2 0,-1 0 0,-2 2-271,12 2 1,-1 1 0,-2 1-1,0 0 1,0 1 260,-3 0 1,-1 1-1,-1 1 1,1 0-1,-1 1-143,-1 1 0,0 0 0,0 2 1,0 0-1,1 1 188,3 1 0,1 0 1,1 2-1,0 0 0,2 1 24,-13 2 0,2 1 0,2 2 0,2 0-135,11 1 0,2 1 0,2 2 1,3 1 146,-9 5 1,3 2 0,5 3 9,-20 14 1,7 5 10,11 6 1,6 7 44,4 6 0,5 10-2,9 7 0,1 11 1,6-2-189,10-15 1,3-1 0,2 4 38,2-2 0,1 5 0,2 1 0,5-4 0,2 2 0,5-4 0,11 5-40,14 0 0,12 5 1,5 0-1,3-6 40,8 7 0,5-7 0,10 1 0,-7-19 0,6 3 0,6-2 0,2-3 0,2-8 26,14 1 0,4-9 0,2-5 0,3-1-26,-12-7 0,3-2 0,1-1 0,1-3 0,1 0-123,4-2 0,1-1 0,2-1 0,0-3 0,1 0 123,2-2 0,2-2 0,1 0 0,0-3 0,-1 0 11,-1-2 0,-1 0 0,0-2 1,3-2-1,4 0-11,-11-3 0,4 0 0,3-2 0,0 0 0,0-1 0,-3-1 0,-6-2 13,9-1 0,-5-2 0,-3-2 0,1 0 0,3-2-13,-2 1 0,4 0 0,1-1 0,-1-1 0,-6-3 0,-9-4 0,0-5 0,-8-3 0,-5-3 0,-1-2 114,15-11 0,-3-4 0,-5-3-114,-8-3 0,-3-4 0,-6-3 236,-6-1 1,-4-3-1,-5-2-236,-6-2 0,-5-1 0,-4-3 0,-6 0 0,-5-1 0,-5-1 0,-3 0 0,-6 0 0,-8-5-94,-12-5 1,-10-7-1,-5 0 1,0 5 93,5 16 0,-2 3 0,-2 0 0,-4-2 0,-5-2 0,-4-4 0,-4 0 0,-2 3 0,1 6 48,-7 0 1,-1 6-1,-2 4 1,-3 1-49,-5-2 0,-2 3 0,-4 1 0,-1 3 0,-4 1 0,-3 1 0,-1 3 0,-2 2 0,-1 3 0,-3 1 0,0 3 0,-1 3-23,2 2 0,-1 2 1,0 4-1,1 2 6,4 4 0,1 4 1,0 2-1,1 2-151,-17 1 0,1 5 0,3 7-322,5 12 1,3 7 0,1 6-259,5 4 1,1 6-1,-3 11 748,11 3 0,-5 12 0,-1 5 0,5-2 0,8-10 0,6-6 0,7-6 0,-2 4 0,-4 8 0,-1 0 0,1 0 0,0 0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17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25443,'-17'63'86,"1"-1"0,1-3 0,4-5-5521,8 11 5424,1-8-157,2-9 946,2-14-2313,2-9-858,2-8-7438,4-8 9578,0-4 0,-5-5 1,1 0-1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17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99 25712,'64'-55'235,"-6"12"-190,-24 46-34,1 11 12,0 11-23,-1 14 11,-5 9-33,-5 1 10,-9 0 12,-4-5 45,-8-6-34,-2-6 12,-2-4 22,-13-4-23,-11-1 101,-18-1 135,-12 2-12,-4-3-100,-4-2-101,5-7 55,10-5-66,8-4-34,13-3 0,8 0-45,7 0-336,4 0-302,5 0-4763,3 0 5446,14 0 0,-9 0 0,8 0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18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10 23101,'0'-5'3070,"0"1"-2554,0 4-102,0 0-335,0 86-79,0-33 0,0 8 0,0 1-225,0 6-469,-4-5-1132,0-6-6276,-3-5 8102,2-9 0,2-20 0,1-7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18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26485,'64'-16'-792,"-1"-1"0,-2 1 1,-6 5-7994,2 11 8785,7 0 0,-30 0 0,-4 0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18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22518,'2'-13'2925,"-1"3"-2499,-1 10 123,0 0-437,10 52-67,-7-22-23,10 39-44,-8-38-12,1-6-369,-2-1-841,0-4-2151,-3 2 3395,-1-3 0,0-7 0,0-3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18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76 21465,'-10'0'4393,"2"0"-3721,8 0 661,0 0-907,72-25-124,-23 16-262,5-6 0,2 2-40,9 10 0,-3 0 0,-7 3 0,-5-1 0,-7-1 0,-4 0 0,-7 1 0,-8-1 0,-6 2-573,-7 0-782,-7 0-931,-1 3-7545,-6 8 8011,-12 7 0,9-6 1,-9 1-1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19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0 25398,'-32'55'15,"1"0"0,2-5 0,5-7-463,4-15-1580,5-9-6085,4-6 8113,5-9 0,4-3 0,2-1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19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23034,'7'0'3205,"-2"0"-2679,-5 0 102,0 0-505,43 76-123,-28-43 0,10 13 0,0-2-291,-14-17-639,1-6-852,1-3-4414,0-2 6196,0-3 0,-6-5 0,-2-4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19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22540,'10'-14'3239,"-2"3"-2824,-8 11-158,0 0-257,12 69-246,-9-42-1233,10 54-4169,-13-56 5648,0 3 0,0-12 0,0 0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19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22900,'-16'0'2868,"4"0"-2588,12 0-101,0 0-33,-8 61-101,5-31-34,-8 47-11,7-47-134,-3-4-651,2-3-963,-1 0-2936,0-4 4684,4 0 0,0-9 0,2-3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2:20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50 25656,'75'-31'392,"-9"13"-325,-34 32 23,-6 10 0,-2 8-90,-6 1 33,-3 3-33,-4-4 0,-2 0 11,-6-7-11,0-4 101,-3-3 347,-7 1 12,-8-1-124,-11 2-56,-26 4-224,14-9-56,-10 3 0,23-12 0,4 2-78,1-2-135,3 2-617,3-4-424,5-2-2321,5-2 3575,3-4 0,1 3 0,0-3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3:35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492 2493 24580,'1'-91'358,"0"0"1,-1 1 0,0 3-314,1 17 0,-1 1-1,0-4 1,0-2 39,1-3 0,-2-4-1125,-3 3 0,-3-6 0,1 2 1059,1 16 1,0 2 0,0-2-19,-4-19 0,-1-4 0,0 6 319,0-5 1,-1 4-270,1-9 1,1 6 223,2 33 0,-1 4 449,0-4 0,1 10-432,1 25-291,1 6 56,5 14 2508,11-3-2564,15 3 90,26 0-90,29 0 0,-29-5 0,3-1-440,12-3 1,4-2 439,12-3 0,4-3-481,-22 5 1,2-2 0,1 1 480,6 1 0,2 0 0,1 0 0,5-1 0,1 0 0,2 1-796,2-2 0,1 1 0,1 1 796,2 0 0,0 1 0,6 0 0,-17 1 0,5 1 0,2-1 0,0 0 0,-6 2 0,0 0 0,-4 1 0,0 0 0,4 0 0,-1 0 0,4 0 0,1 0 0,-2 0 0,-6 2-71,13 0 0,-6 1 0,-2 0 71,-2 1 0,0 1 0,-3 0-179,-5 0 0,-1 1 0,-3 1 179,24-1 0,-6 0 0,-15 1 0,-5 0 870,32 0-870,-36 0 2439,-16 0-2439,-21 0 324,-2 0-324,-15 0 1825,-3 0-1825,-3 0 0,-1 20 0,-1 9 0,-1 28 0,-6 13 0,-1 13 0,-5 9 0,8-41 0,1 1 0,1 5 0,0 2-371,-1 6 1,0 1 370,-1 8 0,0 2 0,-2 6 0,-1 2 0,-1 4 0,-3 6 0,0-5 0,-2 6 0,0-4-483,2-19 0,0-4 0,0 4 483,-3 17 0,-1 3 0,1-6 0,-1 0 0,2-5 0,1-4 0,0-3 0,3-6 0,-1-3-315,0-7 1,0-2 314,-9 38-177,1-46 0,-4-5 177,-14 13 550,-23-4-550,2-35 0,-15-8 0,-20-4 367,37-4 0,-3-1-367,-6 1 0,-6-2 0,-2-1 0,-8-2 0,3-1-308,-18-1 0,0-3 308,9-1 0,-4-2 0,5-2 0,17 2 0,5-2 0,-2 0 0,-4-2 0,-1-2 0,0 1 0,-2 0 0,0 1 0,-2 0-403,-6 1 0,-1 1 0,-1 1 403,-3 2 0,-2 1 0,-6 2 0,17 2 0,-7 2 0,-2 0 0,1 0 0,4 0 0,1 0 0,4 1 0,1-1 0,-4 0 0,-17-1 0,-5 0 0,3-1 0,9 0 0,12-1 0,7-1 0,3-1 0,-23-6 0,6-1 0,16 2 0,5 0-27,10-1 1,6 2 26,0-1 494,16 4-494,32 12 0,19 12-1603,11 15-2856,25 23 4459,3 21 0,-21-31 0,-13-1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3:42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119 206 24580,'0'-12'2465,"0"2"-2140,0 10-112,-11 116-112,6-39-701,-3 11 0,-1 4 768,4-33 0,0-4-95,0 4 0,-2 0-1703,1-4 0,0-2 1742,-3 37-66,-1-25 887,5-29-933,-1-20 0,0-23 0,1-30 0,-1-37 0,4 21 0,1-7 0,0-4 0,1-8 0,1 4-24,3-9 1,2 0 23,0-22 0,5 4 1565,2 41 1,3 5-1566,18-32 0,2 21 0,0 19 0,-2 19 0,-2 12 0,-6 7 790,-4 10-790,-10 5 0,-4 12 0,-19 8 0,-9 11 0,-13 6 0,-8 8-2186,-5 27 2186,16-11 0,4-13 0,21-28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3:43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23908,'-6'81'478,"0"1"0,-1-7 0,-4-8 94,-16 1-91,-1-14 113,7-19 112,9-18-235,2-10-135,6-11-167,0-11-169,2-4 0,1-8 0,1 8 0,7 5-382,8 6-1400,13 1-1848,11-1 3630,14-2 0,-25 3 0,2 3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3:43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92 26586,'-44'77'280,"9"-12"-213,43-52 56,7-3 124,16-8 44,7-9-123,5-10 79,-3-9 44,-10-9-101,-10 0-55,-11 2-102,-7 0-33,-2 4-112,0 7-604,-4 8-1010,1 8-3563,-2 5 5289,2 10 0,3-6 0,0 7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3:43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13 160 21241,'2'0'3462,"-1"0"-3126,-1 0-33,14 89-1159,-11-27 1091,4 6 1,0 2 279,-7 16 441,0-10-497,0-16 199,-3-17-288,-2-23-235,-5-10-135,0-23 621,-1-19-621,7-30 0,1-25 0,6 38 0,2-1 0,9-49-354,11 6 354,5 15 0,1 11 0,0 18 0,-3 12 0,-5 18 0,-5 11 0,-7 9-79,-5 18-101,-4 11-189,-4 18-62,-11 4-846,-4-1 1277,-18 11 0,20-32 0,-6 3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3:43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25465,'0'55'683,"0"-1"1,-4 37-123,-1-57-102,-3-13-101,2-7-111,3-10-33,1-2-214,2-5 0,0-9 0,0-5 0,0-7-13,3 4-726,6 4-964,5 5-5533,10 0 7236,4-1 0,-11 4 0,-2 0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3:44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125 116 24267,'-12'10'2487,"3"-1"-2230,-26 66 58,22-32-231,-7 7 0,3 0-6,12-6-33,4-14 22,2-11 135,10-10-1,7-16 158,12-20-225,3-19-43,-1-22-91,-8-2 0,-8-1 0,-9 12 0,-6 10 0,-5 17 0,-9 14 0,-9 10-1615,-10 11-2609,-3 18 4224,-4 16 0,18-10 0,2 1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5:59:36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83 26669,'78'-4'251,"1"0"0,-1 0 0,6-1 0,0 0 1,1-1-252,1-3 0,0 0 0,2 1-818,-14 3 1,2 1-1,1 1 1,2-1 817,7 0 0,2 1 0,2-1 0,1 3-386,-9 1 1,-1 1 0,2 1-1,6 1 1,6-1 385,-15 0 0,6 0 0,5 0 0,3 0 0,2 0 0,1 0 0,-2 0 0,-2 0 0,-3 0-104,10 0 0,-4-1 0,-1 1 0,0 0 1,0-1-1,4 1 0,4 0 104,-14-1 0,5 1 0,2 0 0,2 0 0,1-1 0,0 1 0,-1-1 0,-3 0 0,-3 0 0,-4 0-151,9-1 1,-3 0-1,-3-1 1,-2 0-1,-1 0 1,-1 0-1,1 0-129,8 1 0,0-1 0,-1 0 0,-1 1 0,-2-1 0,-2 2-1453,7 0 1,-1 0 0,-3 0 0,-2 2 0,-2 1 1732,6 2 0,-2 3 0,-5 0 0,-8 0 0,20 0 0,-14 3 0,-34 3 0,1-1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4:40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0 23908,'-44'27'560,"0"0"0,-27 22-269,55-25-67,3 1-88,4-1-13,4 1-90,2-1 1,3 0-23,4-1-11,7-4 0,10-6 0,9-4-22,4-7 11,2-4 22,-2-10 11,-2-5 23,2-26 56,-17 11 190,0-15-11,-14 16 45,-20-8-280,2 13-12,-14-1-33,8 16-67,5 3-235,5 5-303,6 0-505,3 3-1714,2 0-7007,0 5 9409,7 5 0,-5-2 1,5 0-1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4:40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26026,'3'63'358,"0"-9"-425,-3-26-314,0-7-807,0-2-2364,0-2 3552,0 3 0,0-10 0,0 0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4:41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24166,'86'2'67,"-16"2"34,-61 6 235,-4 5-101,-7 3-89,-15 8 10,-7 4-111,-13 4-22,2 1-12,5-4 0,10-3 45,5-4 101,8-6 124,2-3 99,4-5-122,0-1-90,1-4-11,0 1-23,2 4-134,6-3-22,6 3-213,5-8-381,5 0-393,2-2-493,2-5-5994,-2 0 7496,-2-5 0,-12 5 0,-4 2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4:41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13 20266,'-6'-3'4068,"1"1"-3575,5 2-135,0 0 136,-32-2-360,16 10-11,-26 0 12,25 11-68,1 0-11,4 3-45,2-1 11,6 3-44,2 1 11,2 0-56,0-2 22,5-4 11,7-7 34,8-5 45,9-4 56,16-18-23,-11 0 12,7-15 55,-20 4-10,-7-1-12,-7 2-11,-3 0-67,-4 1-23,-3 4-22,-3 3-78,-3 9-157,-2 1-370,1 5-3273,-9 10-5953,4 4 8518,-1 8 1,10-8-1,6-3 1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4:41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21107,'0'0'0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4:41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21107,'0'0'0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4:42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3 23258,'1'-1'2499,"0"-1"-2208,-1 2-123,0 70-101,-7-31-67,-2 56-6097,-6-50 3777,3-4 2672,5-6 0,3-15 1,4-8-1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4:42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20 19785,'0'-11'4594,"0"2"-4102,0 9 102,0 0-324,-24 50-69,8-16 1,-18 42-1,16-29-21,4-5 32,1-4-88,4-7 10,3-5 23,3-4-22,2-3-23,1-5 22,0-1-11,0-5 90,0-1 22,1-3-33,5-1-34,4-1-78,16-2-90,-5 0-79,8-3-369,-10-1-336,-4-2-572,-3-1-1535,-4 1 2891,0-1 0,-5 4 0,1-1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4:42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3 23594,'2'-1'2611,"-1"0"-2051,-1 1-403,-5 82-146,-1-39-11,1 11 0,-1 0-426,-2-9-773,0-6-2297,5-5 3496,1-6 0,2-13 0,0-5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4:43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24042,'84'-3'-2077,"-22"0"1,-54 3-1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4:43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30 23941,'0'-8'1894,"0"2"-1793,0 6-101,0 0 0,47-15 0,-32 17 45,33-3 11,-45 24-34,-6 11 1,-9 1-12,-7 6-11,-8-1 22,0-2 158,-4 9 66,10-17-22,-1 6-34,13-20 24,3-2-24,4-3 12,0-1-124,2 1-22,0-2-45,2-1-11,6-2-156,4-4-327,11 0-648,2-2-1547,5-8 2678,4-5 0,-16 3 0,-2-2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4:43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23527,'0'-5'3238,"0"1"-2767,0 4-90,0 0-370,46-14-11,-23 11-302,34-11-584,-39 14-974,-7 4-4683,-4 7 6543,-5 8 0,-2-6 0,0-1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4:44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20154,'0'0'0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4:44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20154,'0'0'0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4:44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24804,'-5'0'2308,"2"0"-1870,3 0-125,-20 82-145,10-36-146,-3 8 1,0 1-23,4-4-392,1-8-415,4-3-515,1-4-1535,0-4 2857,3-1 0,-1-14 0,1-4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4:44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356 6 20557,'-4'-3'3609,"0"0"-3072,4 3 663,0 0-775,-41 0-111,19 0-191,-32 0-89,26 0-158,-16 9-77,5 1-628,-21 14 414,31-11-762,3 4-1220,21-12-3744,15-3 6141,8 0 0,-5-2 0,3 0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4:45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28671,'66'26'0,"-5"-5"0,-23-19 0,-2-1 0,-1-1 0,-5 0 0,-3 0 0,-5 0 0,-5 0 0,-2 0 0,-5 0 0,-5 0 0,-1 0 0,-4 0 0,2 0 0,-1 0 0,1 5 0,-2 3 0,1 8 0,-1 3 0,0 6 0,0 2 0,0 5 0,0 1 0,-3 10 0,1-13-584,-5 3-1858,2-12-7389,-4 0 9252,-4 7 0,6-13 0,-1 0 1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4:45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26071,'-4'0'2263,"0"0"-1995,4 0-199,0 0-69,4 46-293,-1-27-211,4 35-672,-4-37-1222,-1-1-7433,-2 3 7823,0 0 1,0-7 0,0-3-1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4:45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0 114 28671,'52'-14'0,"0"-1"0,45-8 0,-35 22-5661,-2 1 5661,-3 0 1409,-1-4-1409,5-4 860,-1-7-906,3-1-2105,-10 5-4225,-13 4 6376,-19 12 0,-12-3 0,-9 4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4:55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92 669 24311,'-50'-1'1008,"10"-1"-940,38 2 32,14-8 215,19-20-46,29-21-388,-19 12 0,3-3 259,6-2 0,1-1-365,1-1 1,-1 0 297,-2 4 0,-3 1 11,-5 5 0,-2 0-110,0-3 1,-3 1 115,6-7 33,-7-1 45,-29 30-157,-12 7-11,-23 5-11,-25 18 0,-30 17 5,35-7 1,1 5 5,-1 4 0,3 2-6,3 0 1,3 1-7,-22 34 1,32-30 0,3-1 11,-5 12 308,2 3-308,22-39 674,9-8-674,26-30 0,22-21 5,-12 7 1,4-5-6,18-20 0,-1-2 0,-18 20 0,-3 2 0,8-9 0,-6 8 0,-16 18 394,-13 16-383,-22 32 12,-19 20-46,-24 29-216,21-31 1,-2-1 238,1 0 0,-3 1 17,-6 7 0,0-2-17,-19 20 11,-6 3 0,33-36-11,10-11 0,12-8 0,8-10 22,25-7-22,17-18 23,30-16-1,-4-8 1,3-4-12,-16 10 0,-1-1 250,16-12 0,-3 2-261,2-8 90,-20 17-68,-16 16 23,-16 13-12,-7 9-10,-42 47-23,4-4 5,1-4 1,-2 1-28,-13 17 33,-1 8-11,25-23 0,3 3-11,32-31-1,18-5 12,22-14 23,17-13-12,3-9-11,-5-11 0,-8 4 11,-7 3-11,-2 4 0,-2 4 11,-1 6-33,-5 4 33,-11 7 0,-11 3 1,-18 7-12,-16 12 0,-17 9-12,-11 7-10,3-3 33,11-3-11,14-5 11,28-4-11,15-8 0,22-4 12,3-15-1,16-18-11,-21-3 0,6-9-11,-25 11 11,-2-1 0,3 1-34,3 1 23,1 7-124,8 9 124,-11 21-78,5 11-12,-13 15-325,-3 2-437,-3-3-549,-4 1-2420,-1-4 3832,0-1 0,-4-14 0,-2-3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5:10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27202,'84'-44'392,"-11"10"-313,-39 29-68,-5 3 23,-8 2-34,-4 0 0,-3 7 0,-4 2 44,-4 24-32,-7-2-1,-24 36-11,3-24 11,-14 13-22,14-21 22,6-1-11,3-2 67,5 13-11,3-13 34,3 7-23,2-18 34,0-4-68,6-4 23,3-3-56,7-1 0,1-1 0,2-2-2587,21 2-1884,-15-5 4471,13-5 0,-26 0 0,-5-4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5:11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27628,'81'-26'-807,"-3"5"-391,-56 21-1941,2 0 3139,-14 0 0,-5 0 0,-4 0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5:11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26855,'63'-12'-695,"-7"3"-930,-42 7-4784,-1 0 6409,-6-2 0,-5 0 0,2 0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5:11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25992,'-4'57'190,"0"1"1,0-5-1,0-5-122,-6 1-68,0 0 0,0 1-34,-1-5-582,4-7-1289,2-10-5322,5-14 7227,11-6 0,-7-8 0,7 0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5:11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1 116 27482,'61'-23'149,"0"1"1,-4 3-1,-8 2-48,-6 3-56,10 6-23,-16 2-22,4 4 45,-17-1-45,-4 3 23,-4-1 10,-4 1-22,-4 0 45,-3 0-22,-2 0 11,-2 0 33,-1 0-22,0 3 23,0 8-23,0 9-45,-6 6 35,0 5-46,-6 0 0,1-1-13,-1 1-121,0-1-336,-3 2-763,-2 2-952,-3 2-7361,-5 1 9546,2 0 0,7-17 0,5-5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5:12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12 24625,'0'-6'2230,"0"1"-1927,0 5-203,0 0-100,17 47-157,-13-25-605,13 42-795,-17-37-3306,-7 6 4863,-8 2 0,4-14 0,-2-3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5:12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0 197 28671,'76'-34'0,"0"0"0,-4 3 0,-4 4 0,26 3 0,2 4-1304,-46 11 0,1 2 1304,0 2 0,2 2 0,2 1 0,0 2 102,-1-1 0,0 2-1452,-2-1 0,-2 3 1350,34 12 0,-39-8 0,-18 7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5:46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40 22776,'-6'-9'3407,"2"1"-2937,4 8 371,0 0-662,-65 45-22,44-25 11,-49 37-68,62-34-32,4 1-24,1 0-44,3-2 0,0-2 0,9-6-11,5-2-34,12-7 23,5-1 11,2-4 0,-1 0-1,-2-8 24,-5-4 21,-1-10 23,-3-6 45,-3-6 22,-5-1 12,-6-1-22,-3 3-113,-15-3 0,-4 14 0,-12 1 0,0 17 0,-11 3 0,12 8-472,-2 3-794,17 6-8565,6 6 8512,10-4 1,-4-3 0,5-8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5:47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9 25095,'3'-5'2667,"-1"2"-2207,-2 3-11,0 0-449,4 73 0,-9-31 0,5 8 0,0 1 0,-9-1 0,3-6-371,3-3-1578,1-7-1200,2-10 3149,9-7 0,-6-11 0,6-3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5:47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28671,'91'-26'0,"-14"5"0,-43 20 0,-6 1-237,-4 0-950,-4 0-1009,-3 0-6376,-4 0 8572,-4 3 0,-4-3 0,-4 3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5:47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81 26059,'-6'0'2612,"1"0"-2612,5 0 0,0 0 0,51-33-225,-30 23-974,37-25-1479,-41 33 2678,-3 1 0,-5 1 0,-3 0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5:48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71 27281,'-38'66'235,"8"-12"-5895,33-43 5693,6-3 1399,4-2-1432,7-3 893,3-2-871,1-11 0,2-7 23,-2-12 3515,-2-6-3257,-6 1 10,-5 3-121,-6 4-192,-4 9 0,-1 6 0,-8 7 0,-5 4-46,-11 1-895,-2 0-807,1 6-3507,5 4 5255,9 6 0,5-5 0,4-4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5:48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4 25813,'-3'-2'2375,"0"1"-2162,3 1-135,-29 74-78,13-34-79,-4 11 1,0 1-493,-1 2-818,2 0-762,2-2-7680,6-5 8243,6-7 1,4-18 0,1-8-1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5:48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13117,'56'-20'0,"-12"4"0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5:48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1 25690,'-7'0'2981,"-27"90"-2981,18-42 0,-4 14 0,-1 1 0,0 2 0,-1 0 0,5 5-685,4-7-704,6-7-852,6-14-7590,18-16 9588,9-14 1,-4-9-1,-2-3 1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5:48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12 25241,'-9'-3'2712,"2"0"-2533,7 3-168,0 0-11,64-2-157,-30 1-100,49-1-819,-47 2-941,-10 1 2017,-7 18 0,-10-13 0,-4 13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5:49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74 28625,'65'-41'-3586,"-8"9"-6245,-37 33 9294,1 10 0,-10-7 1,-1 8-1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5:49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82 26563,'-19'48'146,"-1"0"0,-11 31 89,37-63 68,8-4-135,8-7-123,9-2-12,2-9-10,-1-10-1,-2-11 45,-5-10 45,-8-4-11,-4 0 11,-9 3 56,-1 5-90,-12 7-78,-6 9-11,-10 9-280,-7 6-437,1 9-852,0 7-2633,7 8 4213,12 1 0,4-10 0,8-5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5:49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0 28671,'-16'68'0,"-1"0"0,2-5 0,1-6 0,-4 1-214,3-1-1355,2-3-1131,6 0 2700,3-8 0,4-18 0,0-10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5:49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24756,'96'-25'-2292,"1"5"1,-70 20 0,4 0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5:50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18 27684,'53'-14'67,"-19"10"0,-19 33 1,-15 2-35,-11 4 1,-3-1 55,-11 1 35,0-2 44,3 0 44,2-4-87,3-3-125,5-5 0,3-5 0,3-3 0,4-1 0,1-3 0,1 1 0,6 0 0,5-4 0,7-1 0,4-4-24,3-1-1387,3-12-1491,3-5 2902,4-13 0,-15 13 0,-3 4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5:50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25286,'0'-4'2331,"0"0"-2331,0 4-90,0 0-437,58-11-783,-41 8-1716,41-8 3026,-56 13 0,-2-1 0,0 1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5:50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23247,'0'0'0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5:50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23247,'0'0'0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5:50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3 23325,'-3'-2'3630,"0"1"-2923,-21 74-248,10-30-286,-3 7 1,-1 2 5,1 0-179,2-4-22,1-7-426,6-5-695,3-9-1008,2-1-2959,3-6 5110,3 1 0,-3-10 0,3-3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5:51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43 26955,'-91'-19'740,"16"5"-740,56 13 0,8 1-336,6 0-773,4 0-740,9-3-3821,14 1 5670,14 0 0,-12 0 0,-1 2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5:51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15 25465,'-7'-2'3206,"1"1"-3206,6 1 0,0 0 0,29 0 0,-6 0 0,24 0 0,-14 0 0,0 0 0,-5 0 0,-1-2 0,-8 0 0,-4-2 0,-6 2 0,-2 1 0,-4 1 0,-1 0 0,-2 0 0,-3 0 0,-4 9 0,-4 4 0,-2 10 0,1 2 0,3-1 0,1 0 0,1-2 0,3 0 0,0-4 0,3-3-293,-2-3-1667,2-3-2758,-6 1 4718,0 4 0,1-7 0,1 2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5:51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20 25364,'-13'-11'2880,"2"3"-2578,11 8-177,0 0-125,-1 52-225,0-30 79,0 40-604,1-44-505,0-5-796,0-1-5120,0-6 7171,0 0 0,0-5 0,0 0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5:51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23168,'0'0'0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5:51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23168,'0'0'0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5:53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24849,'27'-22'796,"-2"4"-1,-11 18 595,11 0-886,-4 0-191,11-4-289,-3 1-24,10-3 0,8 4 0,10 0 0,4 4 0,-1 4 0,-7 2-360,-9 4-681,-8-3-674,-6 0-3551,-8 1 5266,-7 4 0,-9-5 0,-3-1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6:48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273 9 24681,'0'-5'2129,"0"1"-1479,0 4 11,0 0-583,-30 79-22,7-29-56,0 6 0,-1 4-653,-5 10 519,3-2-796,3 0-549,2-4-2208,-2-7 3687,-1-7 0,10-24 0,2-8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6:48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24737,'0'-2'2263,"0"1"-2083,0 1-169,15 73-11,-6-37-437,12 60-796,-12-56-1198,-2-6-6947,2-6 9378,0-12 0,-2-7 0,-1-7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6:48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9 24435,'0'-5'2431,"0"1"-2174,0 4-166,0 0-4309,-4 67 4218,-3-23-74,2 5 1,-1 2-8,-7 7-1936,0-2-5255,2-4 7272,5-7 0,2-20 0,2-8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6:49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26855,'38'-20'-1169,"-4"4"1,-21 16 0,-3 0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6:49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25319,'71'13'45,"-15"7"-34,-66 20 1,-3 3-1,-15 5-11,-2 0 101,-3 1 314,0-5 10,7-3-55,3-6 0,8-3 112,8-3-57,4-1-234,3-3-34,2-7-124,6-7 34,7-6-55,7-3-24,7-2-682,22-19-785,-10 4-2006,11-16 3485,-20 10 0,-16 9 0,-3 3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6:49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93 25241,'-3'-7'2107,"1"0"-2006,2 7-90,0 0-11,49-35-235,-32 27-763,38-27-1221,-45 42 2219,-1 4 0,-5-1 0,0-2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6:49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27628,'54'-16'-2051,"-10"4"-2935,-39 12 4986,0 2 0,-5-1 0,3 1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6:50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1 27494,'-17'69'268,"0"1"1,1-3 0,0-4-224,-11 19-45,3-1-23,3-3-682,5-12-808,6-10-4090,5-15 5603,4-14 0,1-13 0,0-9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6:50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1 161 25824,'0'-8'2342,"0"2"-2208,0 6-67,69-35-56,-35 18 12,55-24-12,-56 27-11,-4 5 0,-5 3 11,-5 1 12,-3 4-23,0-6 0,-6 4 0,0-3 11,-7 5 0,-2 0 157,-1 1-133,0 8-35,0 7 0,0 13 0,0 5 0,-3 6 0,-2 0 0,-3 5 0,-1 1 0,0-1-270,-1-1-1097,-1-4-1479,-2-1-5849,-3-1 8695,-1-3 0,8-15 0,0-5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6:50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26530,'2'69'-3518,"-1"-10"-5536,-1-34 9054,0-2 0,0-11 0,0-3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6:50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0 124 28671,'60'-26'0,"-1"1"0,-4 2 0,-5 5 0,3 16 0,-2 0 0,3 2 0,-1 0 0,6 0-203,9 0-1332,10-8-8296,4 2 7442,-9-4 1,-32 6 0,-16 4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20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82 27975,'50'-11'39,"0"0"1,35-10-29,-50 9-11,-2 1-3600,-6 3 3645,-4 3 737,-7 3-715,-5 2 45,-6 0-11,-2 0 67,-3 0-78,0 5 2751,0 5-2841,0 6 0,0 16 0,0-7 0,-2 8 0,2-12 0,-2-3 0,2-3 0,-2-1-640,2-1-1870,-1 6-807,-3-4 3317,-3 7 0,3-13 0,-1-1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20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14 25028,'-3'-8'2466,"1"2"-2410,2 6-101,0 0-348,-1 55-492,0-27-683,0 43-2802,-6-41 4370,-3 0 0,0-13 0,2-3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20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79 28671,'53'1'0,"1"0"0,41 0 0,-46 2 0,-1-3 0,-2 0 0,0-9-214,-4-2-1120,-3-10-1444,-3 3 2778,-4 3 0,-15 8 0,-5 3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21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24177,'88'-28'437,"-14"6"-392,-51 22 22,-5 7-67,-4 4 0,-3 10 0,-5 2 0,-3-1-101,-3 2-56,-7-7 34,-3 1 123,-9-5 0,-2-1 11,-4 1 56,-1-1 45,1 1 45,-1 1-34,6-1 57,1-2 88,8-1 248,4-3-180,5-3-67,3 3-11,8-2 55,4 3-212,9-2-67,20-1-169,-6-2-290,12-2-662,-14-1-896,-9 1-6051,-10 6 8034,-9 6 0,-6-4 0,0 1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22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23 23482,'-4'0'3328,"0"0"-2812,4 0 100,0 0-516,48 19-100,-14-14-11,43 13-370,-24-18-437,4-5-616,0-1-1446,-2-8-6951,-5 3 9473,-5-4 1,-22 8 0,-6 1-1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22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25219,'63'14'246,"-13"3"-100,-52 14-11,-9-1-12,-5-1 34,-8-1 44,0-3 35,3 0-1,2 0 22,4-2-66,4-2 11,5-4 11,3-3-79,2-1 23,1-1-23,9 1-122,4 0-12,13-3-101,2-4-280,2-3-303,0-1-560,-1-2-1702,0-9 2946,1-2 0,-14 0 0,-3 2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22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23639,'0'-6'3541,"0"1"-8865,0 5 5424,69-8 1309,-31 5-1577,52-5 422,-55 7-1598,-9 1-2119,-14 0 3463,-4 1 0,-8 0 0,0 0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23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39 24815,'-7'0'2746,"1"0"-2589,6 0-157,0 0-336,55-3-628,-34-1-896,41-3-4897,-49 1 6757,0-3 0,-6 4 0,0 0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23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5 24524,'0'-5'2656,"-5"73"-2253,-4-18-302,2 4 0,0 1-101,-10 14-34,3-8-403,4-7-706,3-10-728,5-8-7960,5-10 9243,13-10 1,-9-9 0,7-5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23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0 163 25431,'0'-6'2847,"0"1"-2545,0 5-211,0 0-91,78-39 0,-39 21 0,11-6 0,1 1 0,-11 6 0,-3 6 0,-6 1 0,-5 4 0,-8 4 0,-4 0 0,-6 2 0,-4 3 0,-3 10 0,-1 9 0,0 13 0,-5 5 0,-2 17 0,-2-17 0,3 6 0,3-22-192,2-4-1175,-1 0-1579,-4 2 2946,-3 4 0,4-11 0,-1-2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23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12 24614,'-3'-6'2600,"1"1"-2298,2 5-156,0 0-270,2 46-436,-1-17-852,1 39-1726,-9-27 3138,-6 1 0,3-18 0,0-4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23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1 214 28671,'61'-30'0,"0"0"0,-4 3 0,-5 4 0,6 10 0,-2-2-4252,4-1 4252,5-2-2051,14-1-1404,8 7 3455,4 4 0,-40 5 0,-14 3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24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28671,'10'10'0,"4"0"0,10-1 0,4-1 0,6-1 0,0-3 0,3-1 0,-5-3-3392,-1 0 2898,-6 0-1657,-5 0-4046,-9 0 6197,-5 0 0,-5 0 0,-1 0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24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28671,'63'-11'0,"1"0"0,-6 2 0,-6 2 0,2 5-2824,-4 2 2824,-5 0 0,-20 0 0,-7 0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26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451 1 26306,'-55'13'487,"0"1"1,-39 12-5958,56-5 5694,3-1 1364,6-2-1454,9-1 748,9-2-848,8 2 67,17 5-34,7 4 3403,16 5-3369,3 0 158,5 11-259,-18-12 0,-4 5 0,-20-14 0,-10 1 0,-14-1 0,-15 5 0,-14-1 0,-21 8 0,21-13 0,-3 0 0,33-12-897,11-6-1254,5 0-3441,15-2 5592,13-12 0,-8 9 0,6-10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26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0 28671,'-46'25'0,"0"1"0,-33 24 0,49-1 0,7-3 0,8 0 0,8-7 0,5-3 0,4-6-225,11-6-1590,8-7-864,16-6 2679,11-7 0,-20-2 0,-2-2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26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154 251 27449,'53'-30'78,"-1"0"0,-4 3 1,-9 2-5751,-18 2 5650,-8-1 1364,-8 2-1499,-4-1 804,-9 3-738,-4 6 91,-12 6 91,-4 4 3637,-10 13-3213,-5 13-78,-8 17-268,0 13-169,4 7 0,9-2 0,12-1 0,12-10 0,8-5 0,6-10 0,10-7-561,4-9-1131,15-6-2421,6-6 4113,7-3 0,-18 0 0,-2 0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27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416 1 24894,'-53'3'745,"-1"1"0,-39 9-6036,57 18 5605,1 7 1240,2 7-1252,-8 31 670,13-18-860,-2 16-56,21-34-22,5-15 3335,13-12-3358,9-15 91,12-21-102,8-16 0,0-19-22,-4-5 44,-6 4 57,-4-4 66,-11 28 326,-3 4-414,-8 27-57,-2 18 0,0 10 0,-2 18 0,-2 9 0,-1 6 0,-2 5 0,0-1-158,2-6-738,1-9-796,1-13 1692,2-11 0,1-12 0,0-5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28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0 28671,'2'79'0,"0"1"0,-2-4 0,-4-4 0,-8-20 0,-3-3 0,0 0 0,0 0-113,-15 41-1849,1-8 135,6-11-1485,8-13 3312,7-17 0,6-19 0,2-13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28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9 25409,'0'-5'2734,"0"1"-2431,0 4-78,0 0-225,-1 90 0,-5-41 0,3 10 0,0-1-629,-4-9-715,3-9-1087,22-9 2431,13-11 0,-6-9 0,1-8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28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406 152 27449,'33'-29'-135,"-7"2"1,-19 16 55,-3-5-89,-8 0 22,-11 0 57,-10-1-12,-17 7 101,-6 3-3314,-7 4 3538,-1 15 82,2 5 288,4 13-34,10 7-380,6-2-180,10 6 0,7-3 3327,9 3-3327,5-1-3195,9 1 3195,12 0 0,13-6 0,13-9 0,6-11-371,2-10-2161,-1-3 2532,17-14 0,-36 9 0,7-8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28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25 24894,'0'-14'2756,"0"3"-2397,-39 99-46,11-33-162,-1 9 1,-1 2-106,-3 1-46,7-12 0,8-18 0,8-20 0,6-8 0,3-25 0,5-13 0,10-19 0,7-7 0,5 6 0,3 4 0,-3 11-91,3 9-2732,2 10 2823,1 8 0,-13 4 0,-5 3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29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229 220 24748,'15'-6'1703,"-3"1"-1579,61-33-113,-33 19-11,9-6 0,0 0 0,-8 2 33,-11-10-21,-14 14 21,-15-3 191,-19 18 348,-15 15 122,-19 12-177,-9 16-517,-7 10 0,-3 4 0,4 1 0,5 2 0,11-3 0,14 1 0,13-2 0,13-6 0,13-1 0,19-8 0,21-7 0,24-11 0,15-9 0,7-6-405,3-4-2788,-2-3 3193,-11 3 0,-32-3 0,-19 3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36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217 26 23448,'4'-14'3026,"0"3"-2556,-4 11 281,0 0-460,-29 25-22,10 6-67,-26 31-68,18 5-94,7-12 0,2 2-40,-6 28-191,9-28 0,3-2 191,3 12 0,4 5 0,4-27 0,9 0-24,5-26 24,10-9 0,5-5-11,4-4 11,3-6 404,0-9-404,0-7 0,-2-10 0,-6-2 13,-4-2-13,-6 1 0,-5-3-125,-3-19-323,-6 12-527,-1-13-503,-2 26-2545,-2 7 4023,-9 13 0,7 6 0,-6 5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36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6 138 25039,'-3'-6'2679,"1"1"-2321,2 5 191,0 0-503,18-10-46,0 4 0,20-9 0,-5 4 0,3 0 0,-4-3-214,-1 0-1209,-4 1-1445,-4 0 2868,0 3 0,-12 4 0,-2 3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37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3 23426,'0'-2'2902,"0"1"-2297,0 1-179,-1 74-191,-6-26-157,4 6 1,-2 2-56,-9 10-23,2-4-124,1-6-772,3-7-763,3-7-2867,-1-5 4526,3-3 0,1-16 0,1-4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37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26989,'58'-4'-1365,"-10"1"1,-39 2 0,-3 1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37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12 23751,'1'-6'2152,"1"1"-1884,-2 5 80,0 0-136,7 0-10,-4 0-101,4 4-23,-5 7 35,-2 8 178,0 14 123,0 4-134,-6 7-78,-3-1-90,-5-2-112,1-5 0,3-9-34,2-3-380,3-6-1278,-2-4-1602,0-1 3294,0-5 0,3-3 0,2-3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38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11 259 25443,'-6'0'1939,"1"0"-1715,5 0-124,0 0-100,49-76 12,-10 43-18,0-14 0,2 2-5,11 21-67,-6 4-23,-10 12 0,-10 3 23,-9 5 78,-9 7 11,-5 11 67,-3 15-44,-9 13-12,-8 9-10,-11 3-12,-2 0 0,2-6-34,5-4-268,5-10-225,6-5-392,7-8-1468,3-10-7444,11-7 8428,12-12 1,-7 3 0,4-5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38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25263,'1'-14'841,"1"3"-774,-2 11 57,0 17-124,0 0-23,0 17-279,0-5-797,0 0-1332,1-3-4270,0-3 6701,1-2 0,-1-10 0,-1-2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38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65 23751,'-7'0'2857,"1"0"-2431,6 0 235,0 0-347,8-20-113,8 11-66,14-15-79,11 18-45,9 2-22,6 3-68,0 1-671,-1 0-751,-6 1-1906,-7 5 3407,-9 5 0,-16-3 0,-6-1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39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26 24972,'-24'78'673,"14"-18"-303,36-53-214,9-6-100,0-15-56,1-5-44,-5-15-371,-7 0-526,-9 4-897,-7 8-3137,-5 10 4975,-3 6 0,0 6 0,0 0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39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21723,'-5'9'2835,"2"-1"-2734,3-8-12,0 0-89,-4 43-369,3-30-1671,-2 33-7791,3-40 9552,-6 2 0,4-3 0,-4 0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39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6 172 23437,'-4'-12'3485,"2"2"-2846,2 10-270,0 0-4441,77-7 4139,-32 0 269,9 0 0,0 0-336,-1-7-67,-6-2-527,-7 1-974,-2-3-3183,-3-1 4751,-1 0 0,-15 8 0,-5 2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39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28098,'-17'66'-336,"-1"1"0,2-6 0,3-5-1737,5 2-6600,3-9 8673,4-8 0,1-20 0,0-8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39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1 180 24502,'50'-36'-3277,"1"-1"0,-5 4 0,-3 4 2591,6 5 1,-22 12 0,-7 4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40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1 155 28647,'41'-31'12,"0"0"0,38-20-12,-26 34 0,0 5-158,-5 5-1141,-9 3-1032,-12 2-7272,-12 5 9603,-9 10 0,-6-7 0,0 6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40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1 24188,'-7'0'2163,"1"0"-1883,6 0-180,0 0-111,-56 71-526,33-43-505,-10 13 0,3-2-8685,20-24 9727,5-8 0,5-3 0,0-4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40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23639,'1'0'2992,"1"0"-2556,-2 0-402,21 67-34,-13-41-101,18 50-806,-17-59-1390,2-6-7534,5-5 9549,1-3 0,-7-3 0,-2 0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40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1 102 26799,'48'-25'-62,"0"1"0,30-15-744,-60 33-1447,-7 3 2253,-8 0 0,-1 3 0,-2-1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40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25051,'-5'0'2454,"2"0"-2073,3 0-314,0 0-45,-1 72-22,0-40-773,0 56-1166,1-58-4279,0 0 6218,0 0 0,0-12 0,0-3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41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8 24289,'-11'-4'2162,"3"0"-1994,8 4-190,0 0-460,-7 69-941,4-32-2420,-7 58 3843,4-50 0,3-19 0,0-6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41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26371,'91'-31'863,"-16"16"-421,-53 42-341,-8 3 43,0 14-144,-7-12 196,-3 2-62,-1 0 16,-11-1-5,-8-1-66,-10-4-33,-7-6-46,1-5 0,4-7 0,7-5 0,6-3-259,7-2-648,4 0-1133,3-9-6968,1-5 9008,11-8 0,-9 8 0,9 2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41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26563,'0'-5'2108,"0"1"-2108,0 4 0,0 0 0,25-3 0,-5 2 0,24-3 0,-8 5 0,4 5-326,1-1-1534,-5 4-3037,-11-1 4897,-11 6 0,-9-7 0,-5 2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41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45 26967,'-8'0'1704,"2"0"-1704,6 0 0,0 0 0,67-12 0,-32 7 0,56-10-91,-51 11-2172,-1-1-5256,-6 3 7519,-5 0 0,-13 2 0,-7 0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44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411 0 24401,'-51'16'840,"0"-1"1,-41 17-6278,40 2 5572,7 4 44,7 3 1409,5 2-1375,9 0 826,8-3-994,8 12-23,13-11-22,8 8 0,12-15-1479,27-10-1400,-6-10-6392,21-20 9271,-13-14 0,-22 3 0,-7-1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44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90 253 24166,'0'-6'2073,"0"1"-1838,0 5-202,0 0 1,65-33-34,-30 14-22,50-27-1,-53 26-22,-11 2 45,-10 1 0,-7 2-11,-3-2 0,-1-1 0,-6 3 11,-4 1 11,-10 8-11,-7 3 11,-10 5 0,-4 11 90,-5 4 190,4 11 35,6-3 66,6 3-101,9-2-134,6 2-68,7 11-66,4-9-46,4 5-156,11-14-773,7-8-438,16-3-2285,9-6 3675,6-3 0,-20-1 0,-5 0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44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 24692,'-24'64'295,"0"0"0,4-6 0,1-8-115,-4-7-79,10-14-34,6-15 45,5-8 34,2-7-12,3-14 56,10-9-33,7-15 45,10-3-79,0 4-78,-1 7 67,-1 10-11,-3 9 67,-2 6-11,-5 5-34,-4 1-22,-3 4-45,-3 3-56,-4 7 0,-1 3-157,-3 2-661,0-2-358,2-7-1256,5-4-2139,5-4 4571,7-16 0,-8 11 0,0-11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45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27448,'-1'74'67,"0"-1"0,-1-3 1,1-6-68,-5 10 106,3-2-330,1-6-969,2-8-645,0-10-4742,0-9 6580,0-13 0,0-11 0,0-9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45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26328,'32'11'-4157,"-2"-1"2196,-6 6 113,-2-7 984,-5-4 864,2-5 79,0-6 1254,2-7 1278,1-8-874,0-1-728,-3 1-158,-5 5-212,-4 5-258,-3 5-191,-3 4 45,1 4-22,-3 16-123,0 13-45,-2 20-23,0 8-11,-1 2 12,-6-1-23,-4-6 0,-4-6 11,3-11 0,2-11-11,5-12 90,1-7 134,4-6-89,0-12-68,0-21-67,8 0-79,2-13-683,10 19-661,2 3-2510,2 6 3933,-1 3 0,-10 8 0,-3 1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45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65 24591,'-16'98'348,"3"-16"-24,13-58 114,8-4-80,7-5-167,16 0-146,11-3 134,10-2-146,1-6 35,-4-3 55,-14-9 45,-11-10 180,-12-13 268,-6-36-348,-4 14-100,-3-19-33,-7 31-90,-4 10-45,-11 16-23,-7 6-44,-6 23-336,-5 15-740,0 21-1087,7 13 2230,6 3 0,15-30 0,5-8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46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546 37 25588,'-57'-15'605,"1"1"0,2 7 1,4 7-102,-13 24-213,2 18-44,3 7-124,11 2-112,8 0 23,11-3-34,9-3-23,9-5-111,7-3-538,17-7-718,14-10-705,25-10-3810,15-6 5905,9-10 0,-32 4 0,-9-4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46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1 26093,'-45'22'285,"1"0"1,-28 24-5913,66-6 5683,3 5 1364,11-2-1420,9-4 905,13-10-883,12-11 34,8-10-45,2-7 1,3-13 44,-6-8-56,-3-14 3436,-13-2-3357,-12-4 78,-10 2 11,-12 0-89,-15 6-57,-8 4-33,-27 12-112,16 10-729,-5 24-1042,28 10-7937,7 13 8675,18 0 0,-10-19 0,11-5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47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26440,'-15'53'22,"-1"0"1,2-3-1,-1-3-22,-5 17 0,2-10 0,9-14-56,4-16 56,3-12 12,2-8 21,3-4-22,7-7-11,4-5-11,8-7 0,-2-1 0,-2 4 11,-1 0 0,-2 0 22,5-1 1,3-4-23,7-2 22,4 3 168,7 1 79,-13 9 45,-1 4-67,-17 6-23,0 8-123,-1 2-68,3 10-33,-1 0-33,1 2-147,0-3-1007,-1-1-1133,5-8 2320,16-7 0,-17-3 0,10-3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47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1 26037,'-19'73'104,"0"1"1,0-6 0,1-6-61,-11 2-44,3-10 23,7-11-23,6-18 0,8-11 56,2-11 11,3-3 34,0-11-101,7-7 22,6-13-11,8-3-11,1 4 0,-2 5 34,-4 8-34,-3 4 56,3 1-34,-2 1 34,17-5-44,-8 3 32,11-2 113,-12 8 57,-2 3 122,-3 3-45,-1 1-123,0 0-3325,1 4 3303,-2-1-34,-2 4-23,-1 0-65,-2 3-24,-1 6 0,-1 7 0,-2 9 3167,0 4-4613,0-2-1164,4-5 2610,4-12 0,-5-7 0,0-8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48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87 264 26474,'43'-27'28,"0"0"0,27-18-17,-59 33 11,-5-2-22,-4-3-44,-2-5-35,-5 1 12,-6-3 45,-7 2-34,-5 6 56,-1 4 33,-2 8 135,2 5 179,-3 14 225,1 5-180,1 17-134,3 0-90,4 3-67,10 0-1,3 0-10,5 0-56,0-1-34,9-4-101,5-9-314,11-7-739,7-11-504,1-5-2140,1-3 3798,-2-3 0,-15 2 0,-5-3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48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26765,'-12'52'308,"-1"1"1,-11 37-97,6-44-10,4-13-90,3-11 90,7-13 145,0-5-133,4-4-214,0-5 0,0-7 0,0-9 0,8-4 0,4 1 0,7 3 0,4 6 0,-4 3-69,4 4-1084,0 2-5100,14-2 6253,-3 5 0,-5-1 0,-13 2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48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365 0 28401,'-82'8'270,"6"7"-270,30 25 0,1 3 0,7 6 0,7-5 0,8 2 0,10-6 0,5-5 0,5-3 0,3-9-13,11-3-1589,6-9-1468,14-5 3070,6-5 0,-16-1 0,-3 0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48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28671,'-4'34'0,"1"-2"0,0-1-461,2-3-1186,1-4-1165,3-4-7019,2-6 8372,7-7 1,-5-3 0,1-4-1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49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216 0 28098,'-92'27'247,"18"4"-202,55 8-23,6 1-11,3-4-11,5-6 0,2-5-33,3-11 10,0-5 23,10-7 0,3-7-11,10-9 0,0-7-56,-2-8 67,-5 4 0,-4 5 0,-5 7-12,-3 8 12,-3 2 0,-1 3 12,1 0 10,2 4 0,1 3-22,1 3 0,1 4-22,0-3-280,2-1-953,3-2-1132,4-4-7444,4-2 8580,4-2 0,-9 0 0,-2 0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49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 28671,'-11'56'0,"0"0"0,1-2 0,-2-4 0,-15 19 0,4-4 0,5-7 0,5-6-629,6-9-2250,3-2-6952,3-9 8112,1-6 0,0-12 0,0-7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8:49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206 197 26933,'49'-53'67,"-11"5"-44,-36 32-12,-2-3-11,-2 2 0,-7 1 0,-7 2 0,-11 7 11,-3 2 11,-4 3-22,3 2 113,-1 8 133,2 6 191,3 12 179,3 5-424,6 5-192,8-3 0,5 1 0,5-5 0,9-3 0,5-3 0,12-4 0,5-3 0,4-4 0,2-1 0,0-3-259,0 1-2867,7 0-3642,-17-3 6768,-2 1 0,-18-5 0,-6-1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9:39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6 19190,'3'-3'5211,"-1"1"-4595,-2 2 482,0 0-862,-2 12 10,-6 6-11,-4 17-33,-3 5-3448,1 5 3324,1 2-22,4-2-22,3-2-23,4-5 12,2-4-12,1-7 0,8-5 0,5-6 3381,8-5-3358,3-6-23,2-2-11,1-6 56,9-20-34,-11 3 1,3-20-12,-15 11-112,-4-7-247,-3 10-268,-4 0-504,-1 14-1995,-2 2 3115,-5 5 0,4 2 0,-4 3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9:40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42 24031,'-8'0'2398,"2"0"-2096,6 0 382,0 0-437,37-13-180,-14 5-67,24-8-56,-27 12-459,-8 3-841,-4 1-2006,-1 0 3362,0 5 0,-4-4 0,0 4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9:40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20692,'0'0'0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9:40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20692,'0'0'0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9:40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3 143 23437,'-2'0'1513,"1"0"-1547,1 0-1019,59-36-3810,-24 15 4863,9-7 0,-2 1 0,-17 11 0,-3 1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9:41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8 20501,'0'-4'3855,"0"0"-3575,0 4-11,0 0-247,-12 41-22,7-14-78,-9 34-258,10-27-617,1-3-1814,2-6-7064,-2-7 8834,3-9 1,-1-5 0,1-4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9:41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19332,'63'14'224,"-18"3"-2297,-55 12 2208,-6-2-34,-3 0 1567,-1 0-1365,2 0 1051,1 0-962,1-4 1007,6-2-1085,2-5 3336,5-5-3415,2-1 180,1 2-393,6-3-22,2 2-78,6-7-3763,4-1 2508,2-3-1513,7 0 2846,3-4 0,-12 3 0,-2-3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9:41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27583,'76'-15'-1389,"-12"2"-729,-51 13-7713,-1 0 8879,-7 3 1,-1-3 0,-3 3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9:42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24289,'-5'0'2925,"2"0"-2690,3 0-213,0 0-549,20 0-862,-11 0-2376,17 0 3765,-15 0 0,-5 0 0,0 0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9:42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27807,'-19'69'164,"0"0"0,2-5 1,3-6-176,3-2-258,4-5-448,2-5-885,3-8-3553,1-10 5155,5-9 0,-3-11 0,2-6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9:42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27348,'79'-35'56,"-11"8"-45,-49 27 12,1 1-12,0 4-11,0 3 11,0 1 45,-2-3 123,-3-2 68,-2-2 21,-4 0-44,-3-1 13,-3 0-237,0-1 0,-3 0 0,0 1 0,0 1 0,0 4 0,0 6 0,0 9 0,0 4 0,0 8 0,-1-3 0,-3 0 0,-2-1-640,-3 2-1085,-2 2-2388,-3 1 4113,1-2 0,4-14 0,3-4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9:42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 24502,'-1'-2'2140,"-1"1"-2263,2 1-561,0 42-716,0-19-2063,0 36 3463,0-30 0,0-13 0,0-2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09:43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28671,'51'-8'0,"0"-1"0,42-6 0,-39 6 0,-2 4 0,2 4 0,-4 1 0,3 0 0,2-2-91,3 0-1107,7-2-1693,-5 2 2891,-11 0 0,-21 2 0,-15 0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0:15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406 1 25431,'-55'31'340,"-1"0"0,4-1 0,6 0-15,1 16-134,2 1-982,5-1 870,8-2 142,10-5-199,8-1 0,6-4-10,4-1-12,3-4 0,10-4 693,6-4-704,13-7 22,24-3-11,-11-7-34,15-2 34,-22-13 0,-4-6-22,-1-13-1,-1-5 35,-3-4-12,1-17 22,-14 12-11,-2-11-11,-12 17 0,0 1 0,-5 5 0,-5 3-11,1 12-202,-2 5-359,7 10-616,0 2-2095,2 0 3283,1 1 0,1-1 0,0 2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0:16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23146,'0'0'0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0:16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23146,'0'0'0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0:16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23 24008,'-3'-1'2869,"0"0"-2544,3 1-224,0 0-101,21-2-67,-10 1-146,17-3-583,-16-1-728,0 1-1635,-4 1 3159,0 2 0,-5 1 0,0 0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0:16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79 22249,'-4'0'3474,"0"0"-2891,4 0-135,0 0-44,28-27-24,-17 17-100,23-20-100,-23 26-113,4-1-56,-3 4-11,4 0-134,-6 1-202,-1 0-415,-1 0-549,1 0-1737,0 2 3037,-1 6 0,-4-3 0,-2 2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0:19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344 3 19146,'0'-1'5221,"0"-1"-4526,0 77-112,-6-21-303,2 5 0,-2 3 224,-12 20-993,-3 1 848,-3 0-68,-2-3-115,0 2 15,-4 2-147,2 4-21,-1-1-1,2-4-22,2-8 0,3-12-89,2-12-214,5-14-78,5-11 415,5-14-1232,4-5-59,3-12-3180,11-14 4437,6-12 0,-4 9 0,-2 0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0:19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238 1 27034,'1'73'403,"0"0"0,-3-3 1,-3-3-698,-19 26 372,9-45 1,0 1-62,0-1 0,1 1 6,-18 45-23,3 0 0,1-9-90,5-4-146,5-13-357,6-10-315,6-15-405,4-13-2777,2-11 4111,2-9 0,-1-6 0,1-3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0:20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241 6 21241,'-11'-3'3742,"3"0"-3282,8 3 268,0 0-380,-67 16-102,40 3-33,-51 16-11,59 0-112,4 1-12,6 1-44,4 0-23,3 2-11,2-3 11,6-4 0,7-5 23,10-9-3393,9-8 3404,7-5-11,5-7-23,-1-10 0,-3-6-11,-8-8 11,-8 0 1,-9-2 3391,-7 1-3403,-5-5 0,-7 1 0,-10-3-34,-10 2-223,-24-9 133,10 15-111,-6-1-157,20 19-314,5 5-504,4 3 1210,5 8 0,5-5 0,4 5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0:20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 28671,'-14'66'0,"0"1"0,3-14 0,0-1 0,-5 43 0,5-32 0,-1-3-662,1-9-548,2-6-942,3-13-5153,3-8 7305,2-10 0,1-7 0,0-5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0:21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28009,'94'-30'481,"-15"6"-481,-58 28-179,-2 3-750,-6 5-921,-2 2-5736,-5 2 7586,-2 4 0,-3-8 0,-1-1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0:21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15 26071,'-10'-5'2408,"1"2"-2216,9 3-192,0 0 0,51-3 0,-29 2-158,38-1-1052,-42 2-1266,-3 0-7355,-2 0 8243,-4 6 1,-5-4 0,-2 4-1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0:21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68 25824,'-8'2'2028,"2"-1"-1759,6-1-213,0 0-45,83-19 11,-37 7-16,8-1 0,0 2 5,-10 1 11,-11 6 45,-11 3 68,-7 1 79,-8 8-214,-3 9 0,-19 16 0,-7 9 0,-20 9 0,-5 0 0,2 0 0,8-8 0,13-6 0,12-8-774,7-8-1781,11-7-4829,14-7 7384,17-4 0,-13-3 0,3 0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0:22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28671,'93'-23'0,"-6"4"0,-29 19-640,-2 1-2598,-8 8 3238,-12 7 0,-16-4 0,-10 1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0:22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28671,'68'-7'0,"-1"0"0,-4 0 0,-5 0 0,8 0-1121,-7 3-5177,-9 1 6298,-9 3 0,-20 0 0,-6 0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0:22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95 189 27706,'5'57'160,"-1"1"1,0-3 0,-1-3-5799,-3 18 5638,-7-4 1442,-3-8-1430,-8-10 858,-1-13-858,3-10 10,1-13 90,4-6 3302,3-15-3369,4-17-11,2-23-1,3-26 12,11-14-249,9-5 226,15 6 1,8 10-23,7 12 0,-11 32 0,1 3 0,19-8-27,12 2 27,-37 27 0,-10 6 0,-13 3 0,-6 8 0,-8 11 0,-36 36 0,2-3 0,-29 21 0,17-21 237,8-3-1335,12-9-1793,13-9-6940,9-13 9519,20-9 1,-10-7 0,10-1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0:23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 27954,'-11'64'183,"1"1"0,1-6 0,-3-8-70,-14-11-5731,7-14 5618,7-13 1410,5-8-1410,6-9 861,0-11-861,1-8 0,10-13 0,5 1 10,12-1-10,3 6 2349,0 3-4646,2 9-6163,-1 7 8460,0 5 0,-13 5 0,-5 1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0:23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227 195 25051,'48'-30'22,"0"1"0,24-23 12,-63 24 100,-14 5 102,-11 5 112,-12 9 21,-12 4 12,-5 6 22,-2 13 68,1 8-45,3 15 55,2 7-188,8 0-293,5 0 0,9-4 0,10-2 0,5-7 0,7-2 0,13-6 0,11-6 0,19-9-685,33-4-1634,-19-4-5255,19-6 7574,-35-3 0,-19 1 0,-7 0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0:23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 26832,'-23'53'377,"0"0"0,2-3 1,1-7-76,-3-3-234,6-9-24,4-14 24,9-9-35,2-6 34,4-12-55,8-6 10,7-8 12,8-3-1,1 8-9,-3 4-24,-2 8 0,-4 3 0,-4 3 0,-5 2 0,-3 11 0,-3 4 0,-1 22 0,-1-9-13,0 6-1454,0-17-1110,11-3-6006,8-5 8583,20-4 0,-16-4 0,1-2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0:24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58 27449,'-46'33'397,"-1"0"1,-29 30-230,65-16-34,5-5-9,7-9-125,14-12 0,9-10 0,17-7 0,5-18 0,0-9 0,-6-19 0,-8-6 0,-13-1 0,-8 2 0,-14-5 0,-10 20 0,-10 2 0,-6 22-1177,-5 15-1681,-2 16 2858,-6 17 0,19-12 0,2 0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0:25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17 20434,'0'-9'4191,"0"2"-3295,0 7 460,0 0-751,0 17-89,0 10-102,-5 23-155,-1 15-259,-5 10 0,2 10 0,-2 6 0,1 0-207,-3-2 207,1-9 0,2-12 0,5-15-359,1-17-504,3-11-694,-3-8-1715,0-7 3323,0-3 1,1-4 0,2-2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0:26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74 28671,'51'-21'-443,"-1"0"0,43-10-1227,-43 42-2465,-2 8 4135,-5 11 0,-19-12 0,-7-3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0:26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6 22451,'-10'-3'4572,"1"0"-4113,9 3-55,0 0-4398,-62 79 4285,43-45 257,-16 15 0,5-1-548,26-20 0,3-7 0,1-8 0,0-8 0,11-5 3392,5-14-3392,12-7 0,3-13 0,-2 1-80,-3 4 35,-7 8 45,-6 7 0,-5 7 23,-4 4-1,-3 6 34,-1 6-32,0 7-24,0 6 0,3-1 0,2-6-337,6-6-1198,7-5-1233,7-6 2768,9-4 0,-15 3 0,-1-3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0:26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43 25746,'-9'-4'2632,"2"2"-2486,7 2-90,0 0-56,46-16-22,-29 12-102,32-13-10,-43 22 78,-5 9-67,-13 7 112,-5 8-1,-16 1 24,-1-1 178,-1-2 157,3-4-323,2-5-24,4-3 0,3-2 0,6 1 0,2-3 0,4 0 0,5-1 0,3-3 0,3-1 0,3-3 0,9-2 0,8-1 0,9 0 0,3 0 0,0-1 0,0-2 0,-2 1 0,0 0-405,-2 2-1757,-1 0-3407,0 0 5569,4-2 0,-15 2 0,-1-1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0:27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11 24580,'0'-6'3250,"0"1"-2679,0 5-301,0 0-270,-5 49 0,-1-20 0,-3 41 0,1-36-181,2-6-1410,4-9-3328,0-5 4919,2-7 0,0-3 0,0-2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0:27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9 23392,'-12'-5'3250,"3"1"-2847,9 4 34,0 0-4520,-45 50 4161,32-22 838,-32 37-916,42-38 11,5-7-11,8-3 11,5-8 45,11-4 3415,4-4-3359,2-5 168,-1-6 57,-1-8-337,-7-6 0,-5 0 0,-10 0 0,-3 2 0,-5 2 0,0 0 0,0 6 0,-7 4 0,-5 5 0,-9 4-214,-6 9-1153,-3 8-1490,1 11 2857,6 3 0,11-12 0,6-5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0:27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28390,'-26'53'201,"3"-6"-121,4-11-80,7-8 0,1-9 0,7-9 0,2-6 0,2-4 0,3-10 0,7-4 0,5-10 0,4 1 0,0 2 0,-3 7 0,-2 4 0,-2 6 0,-3 3 0,2 1 0,-3 4 0,0 2 0,-1 4 0,-3 3 0,0-1 0,0 3-539,2 5-2005,3-3-7287,4 8 9137,6-9 1,-9-6-1,2-4 1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0:28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311 152 26250,'93'-38'56,"-21"6"-34,-61 20 34,-7 0-56,-3 0 0,-7-1 0,-13 2 0,-14 0 11,-18 6-11,-3 1 12,-6 2 88,4 2 248,3 11 78,7 6 134,7 15-67,8 4-156,9 2-337,7 0 0,8-4 0,7-2 0,18-4 0,12-4 0,20-4 0,7-5 0,1-5 0,-4-5 0,-2-2 0,-4-3 0,-5-8-1424,-3 2-6262,-9-6 7686,-10 7 0,-10 2 0,-8 3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1:06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 26530,'-24'14'964,"2"5"-718,4 14-89,3 2-45,2 7-23,3 0-21,2 7-24,4 1-10,2-2 0,2-2-12,0-7 0,8-6 1,4-9-1,8-10-11,4-7 23,1-5-34,0-16 0,1-8 0,-3-15 0,-1-6-67,-5 1-135,-2 6-123,-7 5-235,-1 9-2073,-6-2-2006,0 8 4639,-1 2 0,0 7 0,0 6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1:07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27606,'35'3'224,"-1"-3"-292,-10-4-380,1 0-538,1-1-1031,1 5-6028,0-1 8045,-1 1 0,-12 0 0,-4 0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1:07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25129,'46'-2'-9831,"-8"-2"8252,-24-1 0,-6 2 1,-4 0-1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1:07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14 21846,'0'-7'3496,"0"0"-2991,0 7-125,0 0-111,0 65-179,0-32-90,-2 51-67,0-49-337,-3-3-537,0-1-1154,0 0-6388,-2 1 8483,-1 4 0,3-15 0,0-2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1:07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6 135 23516,'-3'-9'2219,"1"1"-2119,2 8-21,0 0-79,49-52 0,-32 39 22,37-39 68,-48 62-12,-3 5-11,-3 10-33,-3 3 22,-4 0 78,-4 0 146,-3-1 34,1 1 45,1-1 67,0 0-102,1-2-133,4-1-23,0-3-90,6-1-55,-1-2-23,2-4-12,5-3-44,6-5-123,7-4-302,8-3-382,3-12-807,8-9-5534,3-13 7204,6-5 0,-20 17 0,-4 6 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1:08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67 23941,'0'-8'2040,"0"2"-2018,0 6-33,0 0 0,48-26 11,-32 19 0,34-13 67,-46 34 12,-3 11 10,-7 8-10,-7 5 10,-6 2 46,-3 1 55,0-2 34,4-1 57,-1 0 144,3-2-33,2 2-89,2-2-57,3 0-155,4-5-91,2-4 0,3-4 0,0-7 0,0-2 0,3-4 0,5-6 0,5 0-113,3-4-627,1 0-481,2-9-986,2 0 2207,14-16 0,-20 14 0,8-2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1:08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28143,'48'-27'-414,"-4"7"-505,-19 19-941,-1 1-3518,2 0 5378,-5 1 0,-9-1 0,-5 2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1:08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1 136 28671,'65'-15'0,"-7"-1"0,-27-4 0,-3 3 0,-6-1-875,-2 4-682,-6 0-1760,-2 4 3317,-4 3 0,-4 4 0,-2 2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1:09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1 28468,'-29'70'67,"0"1"1,2-5 0,4-6-68,3 3 0,2-5-125,6-2-591,3-9-271,6-5-1657,0-9 2644,13-10 0,-8-10 0,8-8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1:09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14 110 18822,'-7'-10'2969,"1"3"-174,6 7-2369,0 0 659,81-30-973,-40 17-68,11-5 1,0 1 477,-12 9-511,-6 4 1648,-5 1-1647,-6 3-12,-4 0 11,-7 0 0,-4 0 79,-3 0-33,-3 4-57,-1 10 0,-1 10 0,-1 12 0,-4 5 0,-1 2 0,-5 0 0,4-3 0,-2-5 0,3-6-696,-1 0-1298,2-11-4707,-2 5 6701,1-6 0,2-7 0,0 0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1:09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9 23919,'-6'-5'3227,"1"1"-2891,5 4-212,0 0-124,-1 77-56,1-41-460,-1 60-347,1-60-694,0-5-4919,-3-2 6476,-2-2 0,1-13 0,-1-3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1:10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24166,'0'-7'4067,"0"0"-3629,0 7-438,0 0-4252,78-11 4252,-29 8 0,7-2 0,3-1 860,6 6-860,-3 0 0,-4 0 0,-7-2 0,-6-1-102,-2-1-2072,1 2 1110,-1 12 1064,-4 12 0,-17-7 0,-10 5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1:24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319 1 22815,'-52'32'448,"-1"1"0,4-1 1,7 0-102,9 14 844,3 1-911,5-4 207,7-3-363,8-3 123,5 1-202,4 1 467,1 1-501,6-1-11,5-3-45,7-7-112,5-6-22,1-9-12,3-7-66,3-5-203,9-12 192,-13 0 167,2-9 45,-18 2-113,-6-2-122,-2-3-90,-2-10 336,-2 7 45,-4-4 23,-1 14 44,-2 4 112,1 2 359,0 4-224,2 2 33,2 2-11,3 1 404,1 0-482,8-3-12,6-1-44,12-5-113,4-2-66,1 2-23,-1 0 0,-4 6-224,-3 0-639,-6 3-829,-2 0-3474,-5 0 5166,0 5 0,-7-4 0,2 4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1:24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 25207,'-29'54'373,"0"1"1,2-6 0,5-5-105,7-1-45,5-8 11,5-7-10,4-6-12,1-5-23,3-3-89,6-4-12,6-4-21,7-4-1,7-7-45,6-9 12,2-6-34,0-8-67,-5 3-348,-6 4-403,-5 7-896,-4 2-3250,-2 6 4964,2-1 0,-8 6 0,-1 0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1:24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6 20938,'-14'-3'3978,"3"0"-3507,11 3-135,-57 68-33,33-34-197,-11 10 1,3 0 38,17-11-55,7-5-1,4-10 23,4-5-56,0-8-56,10-2 0,5-11-168,14-9-11,1-10 123,0-4 56,-7 1 11,-6 10-11,-4 9 45,-4 6 123,0 11-89,-6 7-68,1 11-11,-4 5-45,0 2-291,0-1-583,2-5-1826,6 0 2745,6-10 0,-5-5 0,1-5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1:25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319 6 24289,'0'-3'2129,"0"0"-1972,0 3-101,0 0-45,4 87-11,-3-41 0,1 11 0,-1 0-224,-2-13-258,0-10-112,-1-13 191,0-7 190,-2-8 213,-4-4 22,-5-2 572,-12 0-67,2 0 55,-11 0 46,6 7 44,-5 7-201,1 10-135,-1 6-223,4 2-113,5-4 0,7-1 0,6-3 0,7-4 0,2-2-337,2-7-761,2-4-718,11-4-3293,9-3 5109,13-5 0,-13 3 0,-3-3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1:25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12 23180,'-3'-7'2352,"0"2"-2161,3 5-79,0 0-67,-39 75-11,26-42-12,-27 55 34,38-64 112,2-8 67,0-7-33,11-5-135,3-3-56,13-13-11,1-5 12,-3-14-1,-3 4 45,-7 3 168,-5 9-44,-4 8-57,-2 3 190,-3 10-223,0 4-56,-1 9-34,0 1-112,2-3-135,0-3-358,3-5-684,1-3-1972,5 1 3261,0-3 0,-2-1 0,-3 0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1:25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9 22372,'0'-5'2578,"0"2"-2298,0 3-123,0 0 11,-61 72 68,39-41-130,-13 11 0,4 0 118,24-20 0,4-6-11,3-4-146,0-5-67,0-3 12,7-2-12,3-2-90,8-4 68,0-3-1,-1-2 46,1-2 21,-7 6 12,-1 1 0,-7 4-22,-1 0 11,-2 0-23,2 2-22,-2 5-750,0 13-729,0-5-3003,0 5 4482,4-16 0,-2-1 0,2-3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1:26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25062,'-23'98'706,"5"-18"-650,10-52-56,3-10 0,3-7 0,1-5 191,1-5-46,8-10-111,5-7-23,10-8 0,1-3 45,-3 4 90,-3 8 67,-5 4 11,-3 6-23,-4 3 1,-2 2-56,-1 0-90,-2 4-56,1 4-67,-2 5-236,0 7-436,0 0-830,0-2-3922,0-1 5491,3-8 0,-2-4 0,3-4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1:26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6 22059,'-4'-3'3171,"0"0"-2666,4 3-136,0 0-78,-59 65-89,39-35-101,-14 11 0,3-1-1,22-14-66,4-7 0,4-6 44,1-6 23,5-5-22,8 0-79,8-16-11,9-7-34,0-16 11,-1 0 22,-3 2 12,-4 10 68,-5 6 44,-3 11 45,-5 4 22,-2 4 90,-5 13 67,0 4-179,-2 13-146,0 0-11,0-2 0,0-4-67,-3-3-359,0-4-829,-1-1-2050,-1-5 3305,3-4 0,0-3 0,2-3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1:26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4 23762,'3'-2'2813,"0"1"-2477,-20 75-101,3-31-179,0 8 0,-1-1-11,-3-5-45,4-11-78,6-13-124,4-11-190,3-7-23,1-3-314,1-8-806,10-8-4471,2-8 6006,10-2 0,-11 12 0,-2 4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1:27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200 144 16311,'6'0'3429,"-1"0"-3216,-5 0-68,0 0 987,20-54 627,-15 34-627,16-37-169,-25 49-88,-4 5-215,-6 1-88,-8 4-79,-4 9-45,-7 8 11,-1 15-379,2 6-80,2 3 0,7 3 0,5-3 0,10-2 0,3-7 0,5-9 0,10-6-1940,9-7 1940,52 6 0,-39-13 0,25 8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1:27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306 1 26821,'-48'24'454,"-1"1"0,-28 26-421,67-29 35,6 8-1,14-7 134,4 3 35,7 0-35,-2-3-65,-7-1-136,-5-3 0,-5 0 0,-16 8 0,-6-5 0,-17 8 0,-2-10-449,3-2-1008,6-3-627,14-7 246,7-3 0,8-5 1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1:27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15 23448,'0'-8'2522,"0"2"-2007,0 6-101,0 0-234,-39 77-34,27-39-62,-10 12 0,3 0 39,17-13-22,8-6 44,9-10 23,11-9-100,9-6-1,6-5 22,-3-10 46,-5-6 89,-12-8-66,-10-4-158,-8 2 0,-5 2 0,-9 3 0,-8 4 0,-12 5-1245,-17 5-1108,12 4-7478,-1 3 8140,25 3 0,9-2 0,3 2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1:28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1 28671,'-21'61'0,"0"0"0,1-3 0,3-4 0,-5 21 0,3-4 0,3-7-46,0-3-1186,3-6-1066,0-4-7533,6-6 9070,2-12 0,4-15 1,1-9-1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1:28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411 0 27729,'7'59'194,"0"1"0,-1-4 0,-2-5-71,-4 13-67,0-9-33,0-12-23,0-13-11,0-12-45,0-10-68,0-5-10,0-3 100,-1-4 34,-7-4 0,-8-4 12,-9 0 100,-9 5 100,-1 5-31,-4 2-181,0 10 0,-1 9 0,-4 15 0,1 8 0,1 3 0,8-1 0,11-5 0,11-6 0,16 3 0,14-16 0,14 0 0,13-17-461,8-4-2833,10-8 3294,6-2 0,-28 0 0,-6 4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1:28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 28671,'-23'57'0,"0"1"0,-1-1 0,4-8-2802,7-16 2802,-3 3 0,12-23 0,0-2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3:35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84 16109,'-2'-7'7631,"1"0"-6735,1 7 908,0 0-1569,-17-23 23,13 14-45,-13-18-101,22 23-22,5 1-79,6 1 23,7 1-34,4 0 22,4 1-44,2 0-12,0 0-78,-3 0-23,3 0 124,-14 0 0,-2 0 22,-14 0 0,-2 0 595,-1 0-382,0 1-146,-2 13 45,-5 9-44,-2 15-57,-2 5 12,2 4-34,2 1 0,1-1 0,0 0-112,3-4-157,1-2-269,2-7-302,0-5-371,0-7-693,0-6 1904,0-1 0,0-8 0,0 1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3:35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23112,'0'-9'2499,"0"1"-1972,0 8 302,0 0-627,0 64-57,0-18-145,0 3 0,0 3 0,0 15-56,0-2-336,0-3-639,0-6-705,0-5-4697,0-7 6433,0-7 0,0-17 0,0-6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3:35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26664,'45'-25'-649,"-2"5"-495,-15 20-1847,3 5 2991,-3 3 0,-11-2 0,-7 0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3:36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12 25656,'58'-11'-11,"-12"10"11,-45 36-22,-5 5 22,-10 4 0,-7 1 22,-8-2 12,0-3-1,1-4 169,3-6 22,6-5 11,3-3 23,8-5-135,2 1 78,4-2 58,1-1-159,1 3 1,1-4-90,4 0 1,4-4-24,3-2-55,3-3-717,12-3-259,-3-1-772,10-1-6252,-6-6 8067,1-6 0,-13 3 0,-3-1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3:36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99 26955,'78'-55'34,"-13"12"-303,-51 43-560,-2 1-762,-1 7-2756,-4 3 4347,-3 10 0,-3-9 0,-1-1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3:36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7 23952,'-9'0'2578,"2"0"-2242,7 0-101,0 0-213,31-2-22,-17 2-112,24-1-459,-26 1-774,0 0-2128,0 0 3473,3-2 0,-7 2 0,-1-1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3:36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3 23404,'0'-1'2801,"0"-1"-2420,0 2-135,0 69-44,-10-22-135,5 6 1,-2 3 10,-13 14-78,1 1 0,4-5-78,2-6-449,6-10-639,2-10-1310,3-9-6465,2-10 8941,2-7 0,-2-7 0,1-4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3:37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0 183 27449,'59'-35'82,"0"-1"0,-4 4 0,-6 6-15,-7 11 1,5 3-57,-16 5-11,2 2 0,-15 2-11,-2 0 44,-1 0-33,-3 1 0,-2 0 11,-3 1 1,-5 1 10,-1 0 112,-1 0-78,0 2 12,0 4 111,-1 1 112,0 3-256,-2 0-35,-1 4 0,1 1 0,0 6 0,1 3 0,2-1 0,-2 2 0,0-2-461,-5 9-760,-1-6-964,-7 10-4953,0-10 7138,-1 1 0,6-11 0,2-5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3:37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28188,'-2'70'437,"1"-7"-437,1-29-11,1-6-337,1-4-548,-1-5-347,1-4-1436,-2-2 2679,0-3 0,0-4 0,0-2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3:37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28671,'79'-1'0,"-1"-2"0,-8-11 0,-1 0 0,-5 2 0,-3 0 0,0 2 0,2 3 0,0 3-763,-9 2-4357,-16 7 5120,-20 10 0,-12-6 0,-6 5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3:56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546 1 23908,'-57'4'552,"-1"0"1,5 3 0,3 3-160,-9 20-57,2 11 33,5 4 23,4 7-55,6 3-147,11 1-44,8-2-45,12-2-45,7-6-12,4-2 24,12-1-1,9-5 56,18-2 23,10-11-46,7-11-21,3-8-34,-3-8-1,-8-12-21,-9-10-1,-11-15-11,-7-9-22,-9-6-34,-5-27 12,-4 21-1,-4-14-44,-6 34-45,-2 10-146,-5 7-67,5 11-314,2 5-1558,4 4-380,5 3 2588,11 0 0,-7 0 0,7 0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3:56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23840,'-9'0'3441,"2"0"-2971,7 0 57,0 0-460,52 0-56,-24 0-11,42 0-45,-41 4-268,-4 2-920,-4 6-750,-8 4-4785,-5 5 6768,-6 3 0,-2-10 0,0-1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3:56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34 24670,'-3'0'2947,"1"0"-2219,2 0-728,67-13 0,-38 10-67,54-9-449,-57 12-862,1 0-1502,-4 0 2880,-1-3 0,-10 3 0,-4-3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3:57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17 23034,'0'-9'3182,"0"2"-2398,0 7-201,-8 63-180,1-17-274,-1 5 0,0 2-6,-6 16-123,0 0 0,4-7-369,3-8-1234,3-12-1131,3-11 2734,7-12 0,-5-9 0,5-6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3:58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73 27214,'48'-40'448,"-3"7"-392,-13 33-23,-4 0-33,-4 3 0,-7 3-22,-4 1-23,-7 2 45,-3 0 0,-3 0-3392,-6 4 3392,-8 4 0,-8 3 0,-7 4 0,0 5 11,-1 2 23,3 7 33,1-2 56,6-3 79,5-7 11,4-5-34,7-7 3347,2-3-3502,2 1-24,0 1 0,6 2 0,12 9 0,2-8 0,7 2 0,-6-12-1099,5-2-290,-6-4-2422,8-6 3811,-10-3 0,-7 1 0,-4 0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3:58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28143,'1'18'528,"8"-1"-528,19-8 0,35 2 0,-10-6 0,21 0 0,-25-5 0,-6 0 0,-8 0 0,-7-4 0,-7-2-169,-5-2-1344,-7-2-1075,-3 3-7243,-4 2 8714,-2 3 0,0 2 1,0 0-1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3:58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28580,'-11'57'45,"0"0"1,-6 40-46,12-57-125,0-2-737,-1-4-1211,-2-3-5995,-1-7 8068,2-7 0,4-9 0,1-4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3:59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60 16356,'17'-33'4561,"4"8"-1776,7 24-2640,5 1 1135,0 7-1179,-1 6 588,-4 13-656,-3 4 2384,-6 5-2394,-7 0 55,-5 0 79,-5 3-111,-4-3-46,-15 5 0,-30 9 0,3-15 0,-15-2 0,26-21 0,8-8 0,5-2-505,5-1-1310,6-1-1905,5-8 3720,6-6 0,-1 3 0,1 1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3:59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0 27158,'-43'29'621,"0"-1"1,-30 24-398,55-10-178,3 1-46,7 2 0,4 3 0,3 0 0,2-4 0,9-6 0,5-11 0,10-12 0,5-9 0,4-16 0,1-15 0,2-19 0,-7-14 0,-5-4 0,-9 2 0,-7 6 0,-6 9 0,-3 6 0,-2 10 0,-7 8 0,-5 11-337,-19 10-2554,9 17 2891,-5 7 0,18-4 0,6-4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3:59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16311,'0'0'0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3:59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16311,'0'0'0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00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0 26382,'-19'64'175,"0"1"1,1-3 0,1-3-4487,-7 23 4311,1-1 0,2-7 852,5-13-1591,6-19-322,5-19-3622,4-12 4756,2-8 1,0-3 0,0 0-1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00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11 18794,'-13'0'2611,"2"0"-207,11 0-2281,0 0-123,-37 0-179,26 0 391,-26 0-1691,36 0-1505,2 0 2984,9-5 0,-7 4 0,7-4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00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20 25196,'-4'-11'3339,"0"2"-3203,4 9-136,-20 79 0,4-26 0,-1 6 0,0 2 0,-6 8 0,1-7 0,4-10 0,4-10 0,3-7-886,4-9-2173,3-8 3059,3-9 0,1-7 0,0-2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01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1 537 28076,'28'-58'33,"0"-1"1,-1 6 0,-1 4-34,13-13 22,-3 10-22,-6 7 0,-3 7 23,-3 9-23,-8 6 44,-5 11-21,-8 4-12,-1 6-11,-2 1 11,-3 1-22,-36 2-11,15 4 44,-29 0-11,29 2 12,3-3-12,5-2 134,1-2 36,4-1-181,2 0 0,3 0 0,4 0 0,1 1 0,1 1 0,0 4 0,10 3 0,9 6 0,41 10 0,-7-6 0,22 4 0,-25-13 0,-6 0 0,-19-6 0,-8 1 0,-14-5 0,-3 0 0,-4-9 0,-6-8 0,-6-13 0,-5-5 0,1-1 0,2 5 0,4 10 0,3 5 0,5 10 0,3 2-595,2 8-2968,1 10 3563,0 11 0,0-7 0,0 0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04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23415,'0'-8'3765,"0"2"-3160,0 6 281,0 0-886,19 34 0,-6-6 0,18 33 0,-10-14 0,4 3 0,1-2 0,1 0 0,0-2 0,7 8 0,-10-17 0,3-1 0,-15-21 0,-3-8-371,-3-1-1041,-3-4-817,-2 5-7602,-1 2 9722,-6 5 1,4-6 0,-4-1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3:53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12 23236,'0'-6'3339,"0"1"-2286,0 5-493,0 0-414,-37 81-102,20-37-16,-5 11 0,2 2 17,8-2-34,4 4 45,-3 0-22,0 0 57,-1-6-91,1-11 0,4-13 0,3-11 0,3-7 0,1-5 0,10-2 0,1-3 0,9 1 0,0-2 0,1 0 0,5-2 0,1 0 0,2-2 0,5-2 0,-10 2-1043,3-3-974,-12-3-3865,0-3 5882,1-5 0,-8 8 0,0 1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3:53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15 23885,'0'-8'2902,"0"2"-2330,0 6-247,0 72-213,0-20-73,0 5 0,-1 3-27,-2 16-12,-1 1-12,-3-5-1668,-4 18-1256,1-28 2936,0 8 0,6-46 0,3-9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3:54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 24177,'3'-5'2084,"-1"1"-1994,-2 4-90,0 0-1603,47-11-3528,-27 1 5131,36-12 0,-46 12 0,-2 2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3:54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9 23280,'0'-4'3115,"0"0"-2622,0 4-123,-7 67-246,1-19-91,1 5 1,0 2-34,-4 16-67,2-5-830,-2-6-817,0-7-4875,1-6 6589,-3-1 0,5-23 0,1-3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3:54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6 23773,'-9'-3'1984,"1"0"-1782,8 3-113,0 0 1,-32 80 44,18-38-207,-6 8 1,0 1 307,9-12 79,2-9 56,5-5-79,1-6-89,3-3-1,0-2-21,0-4 32,17 0-144,-1-3-24,17-2-32,-4-4-68,12-2-359,-9-6-504,9-4-986,-14-9-7653,2-3 9558,1-1 0,-14 11 0,0 3 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3:54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9 23964,'0'-4'2644,"0"0"-2196,0 4-44,0 0-214,-21 70-122,3-19-63,1 3 1,-3 4-79,0-8 0,0-2-2034,-19 40-570,4-12-5526,10-32 8203,19-34 0,3-8 0,3-2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3:55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13352,'6'-14'9682,"-1"3"-8192,-5 11 303,0 0-1054,16 0-145,-8 11-246,16 5-102,-13 12-145,4 3-56,-1 1-45,-1 0-79,-1-2-481,-1-3-964,2-7-11,1-8-4795,4-5 6330,3-6 0,-9-1 0,-1 0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3:55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9 23930,'0'-5'2857,"0"2"-2094,0 3-237,-21 76-212,5-17-230,-1 2 0,0 4-6,-7 23-78,4-3-3426,0-6 3090,5-9-1464,3-8-317,3-10 2117,5-9 0,1-20 0,3-8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3:55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28558,'4'13'-9831,"-1"9"8762,4 16 0,-4-15 0,-1-1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3:55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28614,'-11'3'57,"3"0"-57,8-3-819,0 0-7876,17 35 8695,6-12 0,-1 16 0,-3-24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6:24.8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2291 8 24535,'-81'-2'620,"0"-1"0,-2 1 0,-1 2-1743,6 6 0,-1 3 1291,-5 1 0,-2 3-1449,-1 5 0,-5 5 1370,8 3 1,-6 3 0,4 1-27,17-5 1,3 1 0,-2 3 90,-19 8 1,-3 4 0,7 1-114,22-6 0,4 1 0,2 1-606,1 3 1,2 1 0,1 3 603,-20 25 0,5 5-28,7 4 1,6 6 41,8 3 0,8 4-20,9 0 1,7 2-34,6 2 0,7-1-6,12-3 1,8-2 5,4-2 0,7-2 0,9-2 0,8-3-6,5-3 1,4-3 5,5-2 0,3-3 618,2-6 0,5 0-614,-4-12 0,5 1 0,-2-5-4,8 4 0,1-4 3,-11-10 1,3 0 0,-2-7-4,3-10 0,-1-7 11,5-2 0,0-7-6,4-12 1,0-7 16,4-5 1,1-6 5,0-10 0,-1-5 22,1-5 1,-3-2-12,-2 0 0,-4-2-11,-3 0 0,-3-2-11,-8 0 1,-2-7-18,-10-4 0,-1-7 0,-5 1 0,6-15 0,-4-4 0,-6 7 0,0-6 0,-6 3-25,-8 17 0,-4 2 1,-2-1 24,-2-2 0,-1-1 0,-2 1 0,2-33 0,-5 1 0,-10 3 0,-7 1 0,-2 6 0,-9 1 0,-10 16 0,-8-1 0,-1 6 0,-11-5 0,-4 5 0,6 13 0,-3 0 0,0 8 929,-8 7 0,-1 8-929,2 4 0,-1 4-74,5 5 1,-1 3-56,4 6 0,1 2 553,-43 1-1623,39 20 0,3 5-3216,-17 11 4616,-3 35 0,53-37 0,9-2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34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241 1 26967,'-14'65'254,"0"0"0,0 1 0,-2-3-154,2-13 1,-1 0 0,0 3 0,-1 1-1774,0-1 0,1 0 1706,1-4 1,1 2 275,-2 6 0,1-1-253,-3 20 181,2 14-237,13-54 0,0-2 0,2-21 0,2-4 0,6-1 2655,4-2-2655,8 1 252,3-2-252,4-3 0,26 0 0,-7-2 0,22 0 0,-13-5 0,23-13 0,-20-1-192,14-9-2306,-27 3-7333,-2-2 8165,4-4 0,-22 13 1,-2 3-1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34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130 286 26216,'3'-6'2455,"0"1"-2455,71-23 0,-31 14 0,7-4 0,2-1 0,-5 2 0,-7 1 0,-8-3-147,-10 0-66,-8-5-22,-7-2-67,-5 1 145,-2 1 112,-11 8 45,-8 7 112,-20 9 22,-12 17 12,-8 13-23,-4 14 0,2 6 73,24-15 0,2 1-127,-12 20-580,-4 19 511,31-18 0,5 0 0,8-2 0,4-6 0,11-11 0,12-6 0,17-12 0,12-9 0,10-6 0,2-5-1099,5-12-1434,-2-5 2533,-2-9 0,-28 10 0,-8 6 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35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427 0 23180,'-3'5'2633,"0"-1"-5279,-33 27 1,-12 9 2780,2 1-51,-11 10 0,-1 0 1355,6-1-1126,8-4 915,11-10-836,13-10 135,5-9-113,8-6 2927,3-4-3341,3 0 192,1 1-192,10 5 0,39 9 0,3-7 0,35 2 0,-15-13 0,1-3 0,-2-1 0,-3-1 0,-5-8 0,-6-5 0,-9-6 0,-11 3 0,-13 5-606,-13 6-1019,-7 4-3070,-4 2 4695,0 0 0,0 0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35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 24423,'-5'0'2813,"1"0"-2197,4 0-123,0 0-167,-13 96-326,3-31-385,-1 9 0,-2 3 385,-4 18 0,0-1 0,3-8 187,5-11-524,4-13-929,4-10-1288,2-10 2554,9-6 0,-6-18 0,5-6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36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620 2 24076,'-64'-1'847,"0"1"1,3 0 0,4 3-5993,-27 10 5515,13 5-45,16 5-34,17-1 832,18-2-1112,10 1 12,7 4 33,18 5 2719,8 6-2731,19 5 1865,6 4-1898,5 4-11,-5 2 11,-7 4-11,-13 0 23,-14 1 145,-12-1-111,-24-2-57,-13-4 0,-15-6 0,-2-8 0,5-11 0,5-5 0,5-8 0,1-1 0,5-4 0,7-3-494,5-2-593,11-2-1703,4-20 2790,26-17 0,-15 10 0,14-5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36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28671,'97'-1'0,"-38"0"0,0 1 0,37 0 0,-1 0-920,-13 0-1310,-33 0-4728,-12 0 6958,-12 2 0,-13-1 0,-7 1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37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0 28356,'-22'77'105,"0"-1"0,2-2 0,3-5-105,2 20 0,5 0-584,2-7-940,6-11-2790,14-17 4314,10-14 0,-5-21 0,2-9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37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0 973 28284,'34'-94'75,"0"1"0,-2 2 0,1 6-75,-6 24 0,0 4-383,-2-1 0,0 1 383,-2 4 0,0 1 0,17-36 0,-6 16 299,-4 20-299,-7 17 154,-3 18-154,-4 10 39,2 18-39,3 17 0,3 23 0,1 21 0,-1 14 98,-2 5-98,-4 0 0,1-5 0,0-8 0,3-7 0,8 10 0,-10-26 0,0 8-1593,-15-32-1342,-3-7 2935,-13-7 0,8-10 0,-8-3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37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59 24244,'-4'-12'3922,"0"2"-3417,4 10-505,0 0 0,78-1 0,-16 0 0,0 0 0,4 0 0,22-1 0,-11 1 0,-8 0-853,-4 1-3147,2-2 4000,9-9 0,-32 7 0,-7-8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38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303 0 25757,'-51'39'485,"-1"0"1,4 1 0,7 3-173,2 41-588,22-36 0,3 1 409,1 5 1,3 1-40,3 0 0,3 0-22,0 1 0,2-1 11,4-4 0,3-2 56,15 41-140,17-15 0,18-19 0,14-22-24,10-17-144,-28-25 0,0-7 90,14-10 234,-4-24-156,-47 7-90,-18-2 57,-13-1 473,-9-2-440,-12 3-3241,-2 0 3241,5 5 56,7 6 112,9 7 203,9 6-371,7 9 0,10 3 0,10 5 3392,16 2-3392,17 1 0,10 0 0,10 0 0,-20-1 0,1-2-2018,25-8-4727,19-6 6745,-37-9 0,-26 12 0,-8 1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38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 28546,'-24'74'41,"-1"0"1,1-2 0,3-4-42,-2 26-413,2-2 413,12-9-191,3-13-1591,20-12-1880,14-19 3662,22-14 0,-19-14 0,-1-7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39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364 1 27135,'-60'8'474,"0"0"0,4 3 1,9 6-362,3 34-113,7 12 0,8 9 0,11 4 0,8 2 0,8-6 0,20-9 0,12-14 0,27-18 0,14-14 0,12-14 0,5-20-618,-4-10 618,-8-23 0,-13-8-188,-15-10 188,-17-4 0,-15-1 0,-10 5 0,-22 8 0,-5 14 0,-16 16 0,-1 13 0,-3 10 0,4 9-1962,4 13-5029,6 8 6991,11 13 0,8-15 0,6-4 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39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11 983 27135,'-3'-62'280,"0"1"0,0-2 0,2 3-157,1 7 1,2 1-18,0-2 0,1-1-324,1-1 1,0 0 245,0 3 1,1 1-29,3-44 0,0 14 201,-1 23-201,0 17 0,-4 24 102,1 9-102,2 13 0,3 19 0,4 18 0,0 30 0,1 17 0,-2-14 0,1 3-574,-2-16 1,1-1 573,4 19 0,1-2 0,-4-25 0,2-4-340,16 34 340,0-19 0,4-24 0,-3-19 0,1-14 0,-1-30 0,-4-16 0,0-8 0,-6 2 0,0-2 280,9-24 1,-1-2-281,-9 16 0,-2 1 0,-1 2 0,-1 0 0,-2 4 0,-1 1 0,9-33 364,-4 20-2158,4 16-5803,-3 26 7597,13 7 0,-18 14 0,2 0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40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28286,'0'91'0,"0"1"0,0-2 0,0-3 0,0-19 0,0-3-473,-3 2 1,-1 0 472,0-3 0,-1-1 0,-3-8 0,1-3 423,-3 33-1544,4-27-6369,4-24 7490,2-19 0,0-10 0,0-4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41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28671,'-20'76'0,"0"1"0,1-1 0,7-1-2831,14-10 1,4 0 2830,0 7 0,0 1 0,3 7 0,0 0 161,-2 4 1,0-1-162,-1-2 0,-1-1 229,-1-7 0,-1-4-229,0-8 0,1-4-471,2 28-997,3-28 2117,0-29-4952,3-15 4627,-2-23 1,-3 7-1,-3-8 1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41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1003 23930,'-20'-80'948,"-1"0"1,2 1 0,2-1-719,3 3 0,2 0-557,3 6 0,3 2 585,1 8 0,4 3 135,16-37-393,9 24 377,18 20-377,9 19 0,8 17 0,4 9 0,8 21 0,1 11 0,1 19 0,-4 14 0,-6 2 0,-11 4 0,-12-5 0,-20-4 195,-12-5-195,-27-6 0,-12-6 0,-24-4 0,-11-4 0,-8-2 0,16-7 0,-1 0 0,-25 12-546,32-12 0,6 1-2850,13 4 3396,16-6 0,16-11 0,1-5 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41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9 25017,'0'-5'2398,"0"1"-2051,0 4 34,0 120-280,0-39-918,-2 11 1,-2 4 827,0-36 0,-2-3-6,-2 3 1,-1-2-262,1-4 1,-1-2 255,-6 39-90,3-24 157,5-24 146,2-22-190,3-12 1123,1-29-1146,1-17 0,12-30 0,7-15 0,13-6 1035,5 6-1035,-11 36 0,1 2 0,15-15 0,10 1 0,-16 30 144,-2 8-985,1 7-1558,-1 7-7432,0 4 9616,3 7 1,-18-3-1,-1 3 1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42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20 23964,'0'-11'4168,"0"2"-3629,0 9-539,0 0 0,-41 95 0,16-29-752,-4 7 0,1 2 752,2 20 0,4-3 236,11-8-236,5-7 0,5-15-438,12-13-2015,10-11-5380,18-14 7833,11-9 0,-21-8 0,-4-5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42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52 26810,'24'-39'1064,"-6"26"-851,-17 70-45,-1 17-673,0 12 594,-9 10-56,3-45 1,-3 1-17,-3 1 0,-1-1-17,-1-2 0,0-1-3081,-11 39 3081,3-21-34,7-22-33,7-22 56,4-13 11,4-20 11,12-18 12,6-21-12,13-16 0,4-6 11,0 8 352,-2 11-340,-5 14 3391,-7 14-3412,-4 13-13,-5 6 0,1 5 0,12 0 0,-2-1 0,14-10 0,-2-5 0,24-22 0,-15 13 0,13-4 0,-25 22 0,-5 5 0,-4 14 0,-5 7 0,-6 19 0,-5 7 0,-5 8 0,-11 29 0,0-21-2208,-2 13-3765,5-39 5973,18-17 0,-9-9 0,9-9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43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20 25095,'0'-11'2287,"0"2"-1862,0 9-145,-55 86-123,24-27-656,-7 6 0,1 3 577,6 10-44,10-9 348,9-15-360,10-20 185,10-17-195,10-13 21,14-24-33,6-14 566,3-19-566,-7-3 11,-5 1-11,-6 7 23,-5 6 34,-4 9-57,-4 13 0,-3 10 0,-4 7 0,2 19 0,-1 12 0,0 23 0,-3 11 0,1 5 0,2-1 0,7-7 0,3-8 0,6-12 0,4-12-1088,5-13-1075,3-8-7630,3-7 9793,-1-12 0,-13 9 0,-7-9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43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28065,'-2'68'202,"-1"-1"0,0-4 0,-2-3-202,-6 19 0,0-10 0,5-14 0,4-16 0,2-18 0,5-10 0,7-11 0,8-16 0,8-9 0,4-15 0,1-3 0,2 2 0,0 2 0,11-4-349,-11 14-1152,9-5-740,-10 15-3552,2 0 5793,4 4 0,-18 6 0,-4 4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43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259 242 26866,'76'-42'89,"-14"5"-66,-50 19-1,-6-2 23,-2-2 45,-4-2 78,-3 0 45,-6 1 11,-7 6 190,-9 7-66,-7 5-179,-6 22-169,-8 14 0,-7 27 0,-4 15-724,5 4 724,8-2 0,18-10 0,12-11 0,10-8 0,11-10 0,11-4 0,36-6 0,-6-12 0,20-3 0,-25-11-3441,19-15-4525,-12 2 8146,21-17 1,-41 17 0,-3 0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44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12 24871,'-1'-7'2343,"0"2"-1806,1 5-145,0 0-78,0 72-100,0-21-214,0 5 0,0 4 0,-8 21 0,-2 0 0,-8-5 0,2-12 0,1-17 0,6-16 0,3-14 0,4-11 0,2-7 0,0-18 0,12-12 0,8-20 0,13-2 0,3 4 0,-4 11 0,-6 10-293,-7 10-2227,-3 6 2520,-1 3 0,-7 5 0,-1 1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44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1 27998,'-50'55'224,"0"0"0,4-5 1,9-3-225,15 5 0,6-9 0,9-10 0,3-9 0,4-10 0,11-8 0,7-11 0,16-16-46,6-14-167,1-13 101,-4 0 45,-7 4 67,-6 6 11,-7 10 56,-7 7 101,-3 9-56,-4 7-32,-2 4-80,-1 1 0,0 7 0,0 7 0,0 10 0,2 6 0,2 8 0,7 7 0,21 32 0,4-16 0,26 14 0,3-33-315,13-11-2598,9-11 2913,-10-10 0,-1-3 0,-7-1 0,-18-2 0,1-1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45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1077 4 25062,'0'-3'1804,"-19"40"1,-10 25-4636,3-12 1,-2 5 2830,-6 11 0,-5 8 0,1-1 0,1-7 0,0 0 0,-1 1 92,-3 4 0,-1 2 1,1 1-93,-1 1 0,0 2 0,2 0-68,0 0 1,1 2 0,2 0 67,1-1 0,1 1 0,2 0 0,2-2 0,1 0 0,2 0 0,1-6 0,2 0 0,1-2 0,-7 26 0,2-4 0,9-16 0,2-5-1877,5-17 0,5-7 1877,19 7 0,-7-32 0,13-18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57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52 329 26989,'60'35'187,"0"-1"0,-2-1 0,-1-12-154,30-36-10,4-8-23,-5-15 0,-6-2-34,-13 1-44,-14 1 44,-18 2-145,-18-18 112,-18 12-24,-20-11 69,-17 20-3381,-17 10 3392,-12 11-325,-9 7 347,-9 22 68,-1 9 123,5 20 122,8 7-10,12 3-45,11 4-12,11 6-189,19-12 0,3 2-68,0 34 0,7-28 0,4-1 0,16 23 0,14-9 0,22-15 0,22-22 0,14-15-194,8-15 194,2-6-538,-4-16 0,2-3-319,-30 10 0,1-2 383,33-13 0,-1-1 474,-36 10 0,-8 1 0,11-5 0,-14 3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58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596 29 25207,'-64'-8'803,"-1"0"0,3 1 1,3 2-311,-29 8-157,10 15-111,10 7-225,19 14 0,17 2 0,17 2 0,9 2 0,18 2 0,11 1 0,17-1 0,12 1 0,5-1 0,-1 0 0,-6-2 0,-11 2 0,-15-1 0,-12 0 0,-14 4 0,-18 3 0,-13 0 0,-16 1 0,-5-6 0,1-7 0,6-8 0,6-10 0,10-8 0,7-8 0,11-5-2141,6-22-1837,19-18 3978,19-38 0,-11 30 0,7-1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58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28671,'0'69'0,"0"0"0,-3 1 0,0 0 0,0-10 0,1 0-553,-4 5 1,1 0 552,2 2 0,0 0 0,0 1 0,0 0 0,1-1 0,1 0 0,0-3 0,-1-1-493,1-6 0,1-3-2188,4 36-7150,3-25 9798,0-22 1,0-25-1,-5-8 1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58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25981,'62'-9'-1639,"0"1"1,-4 1-1,-11 3 1,-24 6 0,-8 2-1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59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1 26351,'-32'72'399,"1"-1"1,1-2 0,5-5-87,3 17-55,5-4-34,8-9-90,5-14-67,5-13-44,11-19-23,9-11-34,14-24-156,6-17 55,0-22 113,-3-10 22,-8 0 11,-7 11 34,-9 12 56,-6 19-45,-2 9-11,-4 11 33,2 14-11,0 9-11,1 12-32,-2 3-24,0 0 0,1-4 0,2-2-57,3-4-380,3-5-582,3-6-596,4-9-323,0-4-4941,5-20 6879,-1-15 0,-8 9 0,-4-5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59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 28671,'-3'70'0,"0"1"0,-1 0 0,0-2 0,0-9 0,-1 0-786,-1 3 1,0 2 785,0 2 0,0 0 0,-1 1 0,2 0 0,-1-3 0,1 0 0,-1-2 0,1-1 0,0-7 0,0-3-561,0 35-737,1-22-1694,4-28 3056,6-19 1,-4-13-1,4-5 1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59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26037,'0'-1'605,"0"-1"-874,0 2-986,82 0-2420,-36-1 3675,9 1 0,-3 0 0,-21-1 0,-13 1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4:59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351 186 24748,'8'6'2073,"-2"-1"-1883,-6-5-111,67-14-68,-40 2-11,52-15-22,-62 7-1,-7-5 1,-5 1-1,-11-2 23,-10 3 34,-11 7 191,-13 7 167,-8 15 100,-12 23 25,-9 25-517,32-17 0,0 5-362,-1 4 1,1 1 361,3-1 0,2 0 0,5-2 0,4-1 0,-3 30 0,13-12 0,25-11 0,15-9 0,19-8 0,15-9 0,5-11 0,3-7 0,2-12-1367,3-13-1345,7-19-2204,-39 11 1,-1-3 4709,7-7 1,-4 1 0,6-6 0,-7 5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00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1086 0 28350,'-43'87'31,"-1"0"0,13-26 0,-1 0 0,0 1-623,1-2 1,1 1-1,-1 2 592,-6 7 0,-2 3 0,0 1-905,-3 8 0,-1 1 0,0 1 905,10-17 0,-1 0 0,0 1 0,1 0 0,0 1 0,0 0 0,0 0 0,2 0-65,-8 19 1,1-1 0,2-2 64,5-6 0,1-2 0,2-2-223,-5 20 0,6-5 223,9-17 0,6-7-1715,0 22-4995,36-44 6710,16-28 0,-9-16 0,1 0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00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354 0 25398,'-52'21'351,"1"-1"0,2 3 0,8 6-5765,-1 45 5650,5 15-79,20-41 0,3 1 330,1 2 0,2 0-83,-4 47-35,7-11-201,4-14 532,26-23-800,6-26-80,23-37-44,1-25-44,-2-29 21,-7-4 2921,-2-17-2674,-18 36 11,-5 5 1070,-15 38-947,-2 13 422,-1 12-455,-2 9-101,0 8 0,-1-1-190,2-8-248,1-7-413,10-8-315,4-5-996,12-4-7669,6-17 9776,2-14 0,-13 7 0,-4-1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00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 24827,'-25'60'407,"0"1"0,2-3 0,4-3 64,5 17 111,6 1 68,6-7-23,9-4-334,8-8-293,10-13 0,10-16 0,3-11 0,10-21-24,4-20-883,6-20-904,1-26 410,-30 31 1,-1-1 1400,0-6 0,-2 2 0,3-6 0,-7 8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01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1 23500,'-16'63'825,"-1"0"0,0 2 0,1-1-2625,5-7 0,0 0 1856,-1 3 1,2 1-365,1-1 0,2 0 308,1-3 0,0-2-419,0 43-164,3-16-482,2-13-259,1-13-1713,0-11 3037,-1-9 0,0-18 0,0-7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01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0 126 26387,'56'-35'-2200,"0"0"0,-4 2 0,-6 10 819,-8 23 0,-17 0 0,-6 0 1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01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1 25028,'-38'55'273,"0"0"0,2-2 0,7-2-5643,4 17 6222,6 27-404,8-28 1144,6 10-1234,19-37 754,8-11-967,17-7-99,35-10-46,-16-5-202,20-17-470,-30-8-303,-9-12-773,-6-5 1252,-8-2 496,-4 1 0,-10 14 0,-4 6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01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0 20121,'3'7'3742,"-1"-2"-3394,-7 79 200,-4-34-2422,2 10 1,-1 0 2400,-11-2-1320,2-6 1286,4-15-134,3-12-124,6-13-100,2-8-23,2-10-90,0-15-22,8-15 2257,9-12-2279,9 0 22,8 7-11,-4 13 22,-1 12 45,-4 10 33,-5 5 3449,-4 4-3348,-5 13-33,-6 34-157,-2 28-134,-8 3-449,0-3-302,-2-31-717,3-16-3071,3-10 4673,6-13 0,-4-6 0,4-2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02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25241,'-23'54'463,"0"0"0,1-4 1,5-7-207,7-6-122,3-11-102,6-12-33,1-7 67,10-7-10,7-14-23,14-5 10,3-10 68,3 2-11,-7 6 22,-3 7 57,-5 6 32,-2 5-21,-3 2-57,-4 1-33,0 3-34,-6 26-67,-1-4-190,-6 21-437,-2-13-416,0-3-1141,0-6-7647,0-8 9204,2-6 1,0-6-1,0-3 1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02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51 23695,'-14'0'2432,"3"0"-2040,11 0-45,-45 72-55,31-36-164,-11 10 1,4-1 84,18-10-67,8-6-34,10-6-23,11-6 68,12-9 123,5-4-21,-2-9-259,-6-10 0,-10-11 0,-12-12 0,-6-31 0,-11 18 0,-7-15 0,-6 30 0,-4 10-673,-2 7-493,-3 10-1086,-4 4 2252,-9 5 0,16 0 0,2 0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03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1108 0 22132,'-41'88'1072,"0"0"0,-2 2 0,-2 0-1235,2-8 1,-1 1 162,12-22 0,0 1 0,-1 1 0,-2 4 0,-1 0 0,1 2-672,0 1 0,0 1 0,1 0 672,0 1 0,0 2 0,-1 3 0,4-3 0,-2 5 0,1 1 0,2-5 44,0 2 0,1-4 0,0 3-44,-4 12 0,-1 3 0,2-6-783,-3 5 1,5-9-109,14-31 1,1-3-3132,-17 36 4141,45-75 0,-9-10 1,10-6-1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04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297 14 26003,'0'-7'2577,"0"0"-2486,-38 82-91,13-15 0,-4 3 0,-1 3-2831,11-18 1,1-1 2830,-17 46-326,1-6-745,17-38 0,2 0 1071,-4 29 0,4-19 0,12-29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04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 23392,'4'0'2455,"-4"64"-2254,-11-17-156,2 4 0,-2 3 0,-16 18-45,1-1 22,3-11-22,8-13-34,7-23 34,4-11 34,19-29-34,9-13 22,16-18 23,3-6 370,10 0-180,-20 20 57,4 8 77,-23 20-10,-3 5-113,-4 1-89,-3 13-45,-1 9-112,-3 21 0,-1 11-415,-3 5-761,0 1-505,0-11-5546,3-14 7227,15-19 0,-11-10 0,10-7 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04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2 24793,'0'-2'2510,"-11"65"-2129,-2-15-236,1 3 1,0 3 123,-11 21-67,1-3-34,8-8-111,5-14-57,7-16 0,8-16 0,11-10 0,12-16 0,14-14 0,7-16 0,1-12 0,-2-5 0,-5 7 0,-8 3 0,-5 10 0,-5 4-561,-5 7-1355,2 3-3059,-1 3 4975,2 4 0,-11 5 0,-2 4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05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389 172 27090,'77'-55'68,"-16"6"-57,-62 24 34,-11 3 22,-11 10 67,-16 5-89,-11 5 157,-12 16 201,-5 9-56,-2 17-88,6 9-259,11 1 0,14 3 0,12-1 0,12 0 0,6 1 0,6-6 0,5-3 0,11-8 0,10-10-3598,61-4-6233,-28-13 8921,41-3 1,-68-6 0,-7 0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05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6 25207,'3'-3'2163,"0"1"-7666,-26 98 5592,5-32-61,0 8 0,-1 4 1205,-7 16-1121,0-6 269,6-12 878,2-20-1168,9-21-91,3-17 0,5-11 3297,1-16-3297,0-14 286,3-20-286,6-13 0,5-1 0,6 4 0,2 11-1828,22 1-1242,-11 23 3070,19-3 0,-32 21 0,-5-1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05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 1 28210,'-33'61'33,"1"0"1,1-3 0,3-5-5694,-2 12 5660,3-6 11,6-12 1398,9-13-1454,6-18 826,5-8-781,4-7 45,11-11-23,8-5 12,20-19-23,-13 11 3482,5 0-3291,-19 17-145,-3 5-57,-4 1 0,-2 6 0,-2 5-3392,-3 8 3392,0 4-371,-1 2-1242,-1 1-2331,1-6 3944,-1-5 0,1-8 0,0-4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06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395 23 22713,'0'-11'3115,"0"2"-2348,0 9 51,0 0-549,-58 86-646,38-38 450,-13 10 0,4 1 5,23-4 189,3-5-234,12-2-22,7-6 202,11-5-122,5-9-91,-1-12 0,0-9 527,1-19-527,0-19 0,-4-21 0,-4-18 0,-12-4 0,-5 2 0,-43-9 0,3 30 0,-37-5 0,13 36 0,-2 8 0,3 7-1491,5 7-4504,-1 11 5995,-2 10 0,23-6 0,4 1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07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39 22709,'-6'-3'2902,"2"1"-2498,4 2-225,0 0-179,67-9-179,-34 5-416,54-8-413,-55 7-2196,-8 2 3204,-12 2 0,-6 1 0,-6 0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08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23482,'-6'6'2745,"1"-1"-2397,5-5-91,0 0-100,62 20-135,-26-15-22,50 15-179,-47-20-773,-5 0-1020,-6 0-7859,-2-2 8571,2-3 1,-13 3-1,-2-3 1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10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462 0 20031,'11'0'3776,"-3"0"-3294,-8 0 2958,0 0-3384,-6 0 0,-3 2 78,-3 2-11,1-1-44,4 1 66,2 0-10,0 0 33,-16 16-122,-1 0-46,-13 13 0,2-3 0,-1 3 0,-1 0 0,0 6 0,-1-1 0,0 4 0,1 0 0,-4 9 0,13-16 0,2-1 0,16-23 0,4-4 0,3-5 0,0-1 0,1-1 0,0 2 0,4 1 0,12 3 0,12-2 0,12-1 0,11-2 0,6-4 0,8-4 0,2-5 0,-2 0 0,15-1 0,-26 6 0,7 1 0,-29 5 0,3 1 0,-12 0 0,6 0 0,-13 0 0,-2 0 0,-5-2-1021,-4-2-469,-1-4-874,-2-6-7467,-1-2 9283,-1-2 0,0 9 0,0 1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10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24961,'-18'67'515,"-1"-1"1,2-1-1,2-4-313,-1 27-129,9-25 0,2 0-73,-2 30-28,4-35 0,2-3-342,1 8-616,0-12-1928,7-14 2914,12-18 0,-8-10 0,6-7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10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26821,'35'-15'359,"4"-1"-314,13 4 22,-3 1-33,-5 3-1,-10 5-10,-5 0-23,-9 3 56,-6 0 168,-6 17 257,-4 13-178,-5 26-91,-11 18-199,-6 8-13,-8 2 0,2 0 0,1-6 0,0-2 0,2-9 0,-3-4-427,-4 7-705,9-24-5669,3-4 6801,16-30 0,1-8 0,2-4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11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24692,'4'-4'2398,"0"0"-2140,-4 4-146,0 0-78,72-10-34,-38 6-79,52-6-280,-63 9-492,-8 1-796,-10 1-3575,-2 8 5222,-5 7 0,2-4 0,-1 0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11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26967,'55'25'179,"-4"-12"-358,-19-23-583,-2-6-516,-6 0-1232,-5 1-7321,-4-1 9409,-2-3 0,-7 9 1,0-2-1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11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6 24166,'0'-3'2789,"0"1"-2306,-6 79-125,-2-24-235,2 6 0,-1 4 12,-8 17-79,-1 2-644,-2 1 555,-1-6-427,0-2-638,2-12-807,2-8-3619,3-13 5524,5-15 0,3-12 0,3-10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11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 26530,'3'65'422,"-1"1"0,-3-3 0,-4 2-316,-6 4 1,-3-1-325,1-15 1,1-1 54,-5 16 1,2-2-958,4 11-1774,5-17 2894,15-18 0,-7-23 0,6-10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12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28345,'58'-12'108,"1"1"1,-3 0 0,-4 3-5770,20 6 5661,-2 1 1409,2 1-1409,-7 0 0,-7 0 860,-8 0-860,-8 0-461,-7 0-715,-7 0 2506,-6 0-8008,-10 0 6678,-6 2 0,-5-1 0,-1 1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12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309 0 26463,'-44'62'168,"0"0"0,3-4 0,5-4-168,3 9-146,2-3-403,7-8-516,4-9-750,6-12-4504,5-10 6319,2-11 0,4-6 0,1-4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12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23605,'6'-3'2757,"-1"0"-2287,-5 3-32,0 0-192,22 82-134,-15-33-112,6 8 0,-1 3-45,-7-2-482,2-6-593,5-13-886,3-11-6050,2-10 8056,0-8 0,-7-6 0,-4-3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12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0 124 24883,'2'-3'1602,"-1"0"-1535,-1 3-56,84-11-11,-41 3-370,17-1 1,-1-3-673,-23 0-840,1-4-7949,-28 2 9521,-2-3 0,-6 7 0,0 2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13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22732,'0'-5'3249,"0"2"-2745,0 3-90,0 76-111,0-38-241,0 12 0,0 0-62,0-7-34,0 0-426,0-2-817,0-3-1647,0-4 2924,0-7 0,0-13 0,0-5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13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22193,'0'-9'2723,"0"1"-2409,0 8-57,0 0-21,68-6-90,-32 4 0,54-4 33,-49 6-22,0 0-68,-4 0-55,-4 1-23,-7 5-11,-7 1 0,-7 4 11,-7 4 23,-5 4-12,-16 7 1,-11 7-1,-16 1 45,-2 1 135,0-5 67,9-4 67,4-1 79,3-1-79,4 4-79,-1 2-65,3 3-192,4 3 0,5 10 0,8-16 0,12 2 0,14-23 0,18-6 0,16-11 0,12-9-1043,5-10-649,-3-6-1602,-8 4 3294,-14 1 0,-22 15 0,-10 3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27.8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149 16 21005,'3'-7'4786,"-1"2"-3812,-2 5-413,2-3 43,-2 15-200,-1 11-192,-11 28-87,-5 19-125,-9 18-588,14-38 0,0 3 588,0 4 0,2 1 0,1 3 0,1 1-183,2-1 0,1-1 183,0-2 0,1-2 0,2-5 0,1-1 0,-2 41 0,3-9 0,0-9 0,-1-4 0,1-10 0,-3-6 0,1-12 0,0-10 1128,0-9-1128,2-8 414,0-4-414,0-5 0,18 0 0,4-3 0,22 1 0,5-3 0,10 0 0,7-1 0,11-3 0,8 0 0,5 0 0,4 3-218,1 1 218,-3 0 0,-4 0 0,-7 0 0,-8 0 0,-11 0 0,-10-3 0,-11-1 0,-11-3 0,-9 0 0,-8 0 0,-2 0 218,-4 0-218,-1-6 0,0-2 0,-1-9 0,2-27 0,-3 6 0,0-23 0,-3 10 0,-1-9 0,0-11-3392,-4-15 3392,0 41 0,0-2 0,-1-2 0,-2-1 0,0 1 0,-2-2 0,-3-14 0,-2 1 0,-8-25 0,8 39 0,-1 5 0,-5 1 0,4 10 0,3 12 0,6 11 3392,3 7-3392,2 7 0,2 2 0,-3 2 0,2 0 0,-4 0-69,-1 10-9762,-18 22 9552,3 3 0,-2-1 0,10-15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28.3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14 22653,'-4'2'2992,"0"-1"-2622,4-1-68,0 0-100,-8-5 246,14 3 235,3-3-190,22 2-123,10 3-212,10-2-158,13 2 0,12 0 0,11 0 0,8 0-384,0 0 384,-1 3 0,-7 0 0,-7 3 0,-10-2 0,-12 0 0,-11-2 0,-10-1 0,-8-1 0,-5 0 384,-2 1-2189,-10 9-3327,-4 9 5132,-21 19 0,10-17 0,-11 2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28.8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26810,'11'40'460,"-3"0"-460,-8-3-45,0 2-281,0-6-435,0 0-696,0-8-2420,0-2 3877,0-5 0,0-9 0,0-3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29.3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0 254 27516,'58'-4'385,"1"1"0,0-1 0,1-1-385,-8-1 0,1-1-1080,6-1 1,1 0 1079,5-3 0,1 0 0,2 0 0,0 0 0,1 0 0,0 1 0,-3 0 0,-1 2 0,-3 2 0,-1 1 0,-6 2 0,0 0 0,-2 2 0,-1 1 0,-1-1 0,-1-1 0,1 0 0,1 0 304,0-3 0,1-1-304,0-1 0,-1-1 0,0 0 0,-2-2 0,43-8 0,-12 1 0,-13 5 0,-11 5 0,-10 5 364,-8 2-364,-8 1 0,-10 4 0,-5 3 1138,-9 1-2338,-10 6-6830,-20-2 8030,-16 11 0,11-13 0,1 1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29.9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6 22473,'2'-3'4236,"-1"1"-8305,-1 2 4439,-5 77 299,3-25-669,-1 7 0,-1 3 0,1 16 0,-2 5-1100,1 2 1100,-1-2 0,2-6 0,-2-9 0,1-11 0,0-13-1054,1-13-678,2-15-5472,4-13 7771,9-24 0,-6 13 0,5-12 1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30.5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0 216 28042,'60'0'209,"-1"0"1,0-1 0,-1-1-210,34-4-724,6-7 724,0 0 0,-3-3 0,0-1 0,-1-2 0,2-3 0,1 1 0,-2-2 235,-9 4-235,-10 3 0,-17 5 120,-12 3-120,-12 3 0,-7 2 0,-3 2 0,-4 1 0,-2 0 369,-4 0-369,-2 0 0,-4 0 0,-2 0 0,-2 5 0,-1 5 0,-2 11 0,0 9 0,-1 8 0,-1 7 0,0 4 0,0 3 0,0 3 0,-2 0 0,-1 2 0,-2 2 0,0 0 0,2 0 0,1-4 0,0 11 0,2-25 0,0 3 0,0-30 0,0-7 0,0-5 0,0-2 0,-1 0 0,0 0 0,-3 0 0,-3 0 0,-4-7-1884,-4-9-2923,-10-9 4807,-6-2 0,11 11 0,0 6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30.9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5 216 23325,'-3'0'4023,"1"0"-2700,2 0-1323,80-3 0,-13-1-335,4-1 0,4-2 335,-15 0 0,-2-1 0,4-3 0,1-1 0,1-1 0,0-1 0,-1 1 0,0-1 0,-2 1 0,1 1 0,-3 1 0,-1 1-1531,-3 1 1,-1 1 1530,44-3 0,-12 3-21,-10 2 21,-10 0 0,-11 1 0,-7 2 0,-14 0 0,-9 3 338,-13 10-1538,-6 6-2982,-4 13 4182,-2 1 0,0-12 0,0-6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32.8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589 0 25499,'-58'17'519,"0"-1"0,2 3 0,7 4-2962,-5 28 2779,-2 12-2682,-2 4 2514,22-16 0,1 2-90,-13 28 348,20-28 1,5 1-416,5 23-11,9 0 11,7 1-22,12-2 11,9-5-12,4-26 1,4-2 11,16 12 0,18 5 12,-15-44-12,6-7 0,6-17 0,7-13 0,4-13 0,2-17 11,-4-7 571,-3-5-582,-9-3 22,-26 22 1,-3-2-23,1-21 2817,-3-15-2795,-27 28 257,-32-30-267,2 18-12,1 21 0,-3 1 0,-20-18-12,-4 4 12,3 6 0,6 12 0,8 12 593,9 13-637,7 8 225,6 9-539,5 11-393,6 6-616,3 11-650,5-1-3451,1-2 5468,7-2 0,-5-12 0,5-3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33.2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3 23101,'-8'-1'3395,"2"0"-3003,6 1 482,0 0-504,4 0 67,11 0-335,8 0-102,12 0 0,0 2 0,3 0 0,-3 2 0,0-1-304,-2 2-737,-5 1-640,-4 4-1782,-6 1 3463,-8 4 0,-6-6 0,-4-1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33.5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37 24311,'-8'3'3362,"2"0"-2757,6-3-212,0 0-393,64 12 0,-27-9 0,51 6 0,-45-16 0,-6-2 0,-7-1 0,-7 5-405,-5 1-894,-3 1-629,2 0-3472,-1-2 5400,0-4 0,-8 4 0,-2-1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33.8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160 0 26664,'-5'73'515,"-1"-1"1,1 2-1,-2-2-336,-2-12 1,0-1-1559,0 7 1,-1 2 1378,1 2 0,-1 0 0,1 3 0,-1-1-210,1 1 0,1-1 210,0-1 0,1 0 0,0-2 0,1-2 0,2-3 0,0-1 0,1-5 0,0-2 705,2 41-964,-1-18-850,2-22-774,0-16-3315,0-21 5538,0-10 1,0-9 0,0-1 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35.0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0 164 28502,'0'-7'169,"10"1"-5830,23-2 5661,9-2 1344,5 0-1344,8-3 869,8 1-869,7-1 0,7-2-2250,0-1 2250,-1 1 2185,-6 1-2185,-9 4 0,-10 3 55,-9 3-55,-7 2 0,-9 1 0,1 1 3360,-12 0-3360,0 0 98,-9 0-98,-4 0 0,1 0 0,-3 1 0,1 3 0,-1 11 0,0 0 0,0 10 0,0-3 0,0 1 0,0 4 0,0 11 0,0-8 0,0 6 0,0-16 0,-3-2 0,-2-4 0,-6 4 0,-4 0 0,-11 5 0,-5 1 0,-28 7 0,15-9 0,-13 2 0,25-14 0,6-3 0,2-4 0,2-2 0,-4-1 0,-5 0 0,-6 0 0,-1 0 0,1 0 0,-1 0 0,14 1 0,3 2 0,10 5 0,2 4 0,-5 4 0,-2 5 0,-2 1 0,-6 18 0,6-9 0,-3 17 0,11-13 0,5 3 0,2-3 0,3-1 0,3-3 0,5-4 0,6-2 0,13 4 0,-6-9 0,11 8 0,-14-15 0,4 1 0,0-8 0,8-4 0,7-2 0,7 0 0,2-4 0,2-1 0,0-4 0,-3 0 0,1 5 0,-2 0 0,2 4 0,-1-3 0,-1 2 0,8-2 0,-17 1 0,4-1 0,-19 0-841,-4-2-1165,-5 2-2465,-4 2 4471,-5 1 0,-2 0 0,0 0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35.6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71 28671,'51'7'0,"1"1"0,-3 0 0,1-3-734,11-6 0,0-2 734,37-5 0,-30 1 0,0-2 0,29-10-3371,0 1 3371,-5 2 0,-3 6 474,0 5-474,-3 2-20,2 3 20,-4 0 0,-1 0 0,-3 0 0,-3 0 471,-4 4-471,17 10 0,-28 0 3134,8 9-3134,-31-1 745,-17-8-745,-3 1 35,-14-12-35,-3-2 0,-1-1 0,-1-5-942,0-4-3171,-7-3 4113,-12 4 0,8 3 0,-6 5 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36.1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15 21308,'0'-8'4393,"0"2"-3710,0 6 494,0 0-785,-4 26-168,3-1-90,-2 30-11,3-6-33,0 9-3448,0 1 3380,-2 0 0,1-2-22,-1-7 0,1-5-56,1-8-123,0-8-269,1-8-359,3-7 2978,2-5-4311,5-5-7463,3-8 9603,7-16 0,-9 10 0,0-8 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36.8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25 28311,'61'0'120,"-1"0"0,-3 1 0,-4 0-120,18 1 0,-3 0-5661,-1 1 5661,-2-3 0,0 0 1194,-1-4-1194,-4-2 889,-5-1-889,-8-1 0,-9 4 0,-7 1 3300,-7 2-3300,-6 0 278,-6 1-278,-6 0 0,-2 0 0,-2 0 0,-1 0 0,0 0 0,-1 0 0,3 0 0,-3 6 0,1 7 0,-1 10 0,0 8 0,0 4 0,0 3 0,0 3 0,0-2 0,-2 3 0,-1-5 0,-1 1 0,0-7 0,1-4 0,0-6 0,2-6 0,0-5 0,1-2 0,0-3 0,0-3 0,0 1 0,0-3 0,0 3 0,-2-3 0,1 2 0,-2-1-662,-2 0-817,-1-1-1323,-4-1 2802,-2-8 0,4 5 0,1-4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37.3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0 129 27897,'17'0'774,"3"0"-774,11 0 0,9 0 0,10 0 0,12-2 0,8-5 0,7-3 0,3-4 0,-4 0 0,-6 2 0,-6 1 0,-8 5 0,-3 0 0,-7 1 0,-3 0 0,-7-2 0,-2 0 0,-6-2 0,-2 2 0,-6 3 0,-5 1 0,-5 3 0,-6 0 0,-3 0 0,-1 3 0,-6 3-1861,-3 2-5579,-6 1 7440,0-5 0,6-3 0,3-1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39.4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31 28154,'92'-2'504,"-4"0"-3367,-28-5 2863,10 3-2557,6-3 2557,4 2 0,-5 3 1000,-6 0-1000,-11 2 0,7 0 0,-22 0 1041,4 0-1041,-24 3 3392,-5-3-3392,-6 3 0,-2-3 0,-6 0 0,0 0 0,-1 0 0,-1 1 0,0 1 0,-1 3 0,-1 3 0,-1 9 0,-7 6 0,-11 26 0,-2-5 0,-12 24 0,3-9 0,-6 13 0,-5 5 0,1 5 0,3-2 0,15-25 0,2 0 0,-10 27 0,12-29 0,0-2 0,-4 21 0,-11 22 0,9-25 0,-8 10 0,15-33 0,2-9 0,4-5 0,3-9 0,3-7 0,0-7 0,2-5 0,-3-3 0,5-1-4707,-2-21 4707,14-9 0,-8 2 0,8 3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39.9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135 17 20669,'9'-9'4863,"-1"1"-4067,-8 8 414,0 0-818,4 63-123,-7-20-90,2 56-67,-8-33-22,1 3-34,4 0-21,-2 0-35,0-3 0,-3-1 0,-2-2-427,-2-3 427,-1-1 0,-1-1 0,3-3 0,1-2 0,3-1 0,1-4 0,3-3 0,0-6-46,2-5 316,-1-6-505,1-6-135,1-6-145,0-4-359,1-6-393,-2-2 146,2-3 1,0-1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40.2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34 20714,'-3'-1'4269,"1"0"-8215,2 1 4518,14-10 1498,2 5-1589,17-6 638,-2 7-1119,6 4 0,-4-1 0,-1 1 3392,-5 0-3392,-2 0-46,-2 0-716,0 0-336,-4 0-1098,-2 0-7635,-7 0 9439,-3 0 1,-4 0 0,-2 0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40.9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437 34 23504,'-52'11'807,"1"0"0,-8 6 0,4 5-247,-16 25-381,5 2-134,21 3 22,25-13-56,9 2 1,5 1-12,6-5 11,13-3 34,7-6-34,17-4 11,4-7-11,4-5 1,4-6-1,0-4-11,2-4 0,-2-12 11,-1-11 0,-1-15 0,-2-6 68,-4-5 10,-6-1 69,-8-1-35,-10 1-11,-8-13-112,-7 22 0,-4-3-101,-5 28-280,-3 7-302,-3 7-550,-2 1-1905,-1 3 3138,-13 18 0,16-14 0,-6 13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41.5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26 20513,'-4'0'4482,"0"0"-3900,4 0 999,0 0-1167,10 1-56,9-1 158,16 2-291,15-2-225,10 1 0,6 0 0,1 1 0,-1 1 0,-7-3 0,0 1 0,-3-1 0,-1 0-3392,-3 0 3392,-1 0 0,-5-1 0,-2-3 0,-3-3 0,-3-2 0,-3 0 0,-3 5 3392,-3 2-3392,-5 2 0,-4 0 0,-4 0 0,-2 0 0,-5 0 0,-1 0 0,-5 0 0,-1 0-57,-2 0-1568,-7 0-817,-1 2-7389,-9 2 9313,0 4 1,6-4 0,1 0 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42.6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 26619,'36'0'2052,"-5"0"-2052,45 1 0,-21-1 0,0 2 0,-4-2 0,-2 0 0,-5-3 0,-4 0 0,-4-2 0,-8 3 0,-5 0 0,-10 2 0,-4 0 0,-3 0 0,-2 0 0,-3 0 0,0 0 0,-1 3 0,0 4 0,0 7 0,0 8 0,0 9 0,0 5 0,0 3 0,0 0 0,0-4 0,0-5 0,0-8 0,0-6 0,0-3 0,0-5 0,0 2 0,-6-4 0,-2 2 0,-22 3 0,6-3 0,-13 2 0,8-5 0,-3 0 0,-1-2 0,-12 0 0,15-2 0,-3-1 0,20 0 0,6 0 0,4 0 0,1 0 0,1 2 0,-2-1 0,-2 6 0,-5 1 0,-2 5 0,-6 9 0,7-5 0,-2 8 0,9-2 0,-1 1 0,2 2 0,0-3 0,2 0 0,1-1 0,0 3 0,0 1 0,0 1 0,1 8 0,2-13 0,1 5 0,3-17 0,-1-2 0,0-4 0,3 2 0,0-3 0,7 0 0,0 0 0,25 3 0,-6 3 0,16 2 0,-12 3 0,-3 0 0,-3 2 0,-2 0 0,0-3 0,1 1 0,7-5 0,7-4 0,8-2-1133,6-3-1881,-3-4 3014,-8 3 0,-22-3 0,-12 4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45.5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29 28266,'76'1'405,"6"-1"-405,2-5 0,5-1 0,-3-1 0,-3 3 0,-10 2 0,-4 2 0,-11 0 0,-9 0 0,-10-1 0,-10-1 0,-6 1 0,-7 0 0,-4 1 0,-3 0 0,-2 0 0,-2 0 0,-1 0 0,-3 0 0,-1 5 0,0 3 0,0 10 0,-8 6 0,-4 10 0,-11 7 0,-3 11 0,-3 8 0,5-10 0,0 2 0,-14 30-456,12-26 1,1-1 455,-9 24-214,11-21 0,1 0 214,-13 30 0,14-29 0,0-2 0,-9 22 0,0 1 0,0-3 0,2-3 0,1-7 0,5-9 0,3-6 0,5-11 0,3-3 868,-2 1-868,6-10 471,0-2-471,5-13 0,1-6 0,1-4 0,-1-1 0,1-3-2007,-1 0-985,7-13 2992,6-1 0,-3-1 0,1 4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45.9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10 23661,'-4'-5'3306,"0"2"-2813,4 3 392,0 0-559,20-2-326,5 4 0,19-1 0,-2 3 0,-4-2 0,-4-1 0,-6-1 0,-5 0 0,-2 0 0,-5 0-696,-2 1-1399,-5 3-3933,-2 2 6028,-2 4 0,-3-5 0,-1 0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46.2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60 25342,'-6'3'2499,"1"-1"-2152,5-2 136,0 0-483,27 10 0,-2-7 0,25 7 0,-12-10 0,1-1 0,-5-2 0,2-3 0,-3-1 0,2-2 0,-3 2-158,-2 2-951,-4 1-516,-7-2-1647,-6-1 3272,-2-8 0,-7 8 0,0-3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46.7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235 9 24042,'0'-5'2869,"0"2"-2286,0 3-113,-3 63-100,-2-15-219,2 4 0,-1 4-116,-6 24-35,1 8 0,-1 1 0,-1 1 0,2-2 0,-2-1 0,0 0 0,-1-1 0,1-2 0,-1-5 0,0-4 0,0-8 0,-2-5 0,1-5 0,-1-3 0,2-5 0,1-3 0,3-5 0,1-3 0,3-6 0,0-4 0,3-5 0,-1-6 0,2-5 0,0-2 0,0-4 0,0-1-158,0-3-626,0-1-90,0-7-572,4-10-2520,2-9 3966,5-8 0,-5 13 0,0 5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48.3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562 15 17666,'0'-8'5480,"0"2"-4920,0 6 57,-71 8 43,33 5-111,-60 8 34,52 1-135,-1 2-56,2 3-21,2 2-103,1 6-44,4 2-78,4 2-34,6-2-45,10-2-22,8-3 0,6-1 56,14 18-57,5-12-10,14 16-34,5-16 22,3-1-22,4-6 12,2-6-12,4-12 33,26-11-33,-14-21 0,16-12 11,-25-18 12,-4-8-12,-8-5 0,-8-3 0,-9-1 1,-10 7-1,-4 4 0,-6 10-22,-1 9-392,-5 0-314,-3 17-807,-6 3-1692,-5 13 3216,-1 4 0,8 0 0,1 0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49.3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0 133 27314,'57'0'332,"1"0"1,-3 0-1,-3 0-29,10-2-246,13-2-57,9-2 0,3-1 0,-3-2 0,-8-1 0,-9-3 0,-8-1 0,-10 0 0,-8 2 0,-7 0 0,-8 4 0,-6-1 0,-3 3 0,-2 2 0,2 3 0,2 0 0,3 1 0,2 0 0,1 0 0,9 0 0,-13 0 0,5 0 0,-14 0 0,8 0 0,-3 0-181,6 0-334,-9 0-112,-6 0-404,-4 0-8800,-4 0 8400,-11 0 1,8 0 0,-7 0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49.8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25398,'1'75'236,"0"-9"-5897,-1-41 5560,0-4 166,3 0-2676,0-10 2825,4-2 1,-3-7 0,1-2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5:51.3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98 20669,'-3'-7'3732,"1"1"-2903,2 6 448,0 0-784,40 0 1,-11 0-192,35-2-56,-18 1 46,25-6-169,-12 1-11,20-3-23,-14 1-76,2 2-13,-1 0 0,-4 1 0,-9 1 0,-7 1 0,-11-1 0,-6 1 0,-7-1 0,-2 1 0,-5 0 0,0 1 0,-3-1 0,-1 0 0,-3 1 0,-3 1 0,-1 1 0,-2 0 0,-1 0 0,-1 1 0,0 10 0,0 4 0,0 11 0,0 1 0,0 3 0,0-3 0,0 0 0,0-2 0,0-2 0,0-3 0,0-4 0,-1-3 0,-3-1 0,-4-1 0,-5 0 0,-4 0 0,-3 1 0,-2-2 0,-2-1 0,2-2 0,-3-1 0,-1-2 0,-21-2 0,8-1 0,-13 1 0,14 2 0,5 2 0,5 3 0,7 0 0,3-1 0,-2 1 0,6-4 0,-4 3 0,8-6 0,2 2 0,1-4 0,3 1 0,0-1 0,2 0 0,-1 2 0,0-1 0,1 2 0,-1 2 0,-1 1 0,1 3 0,-1 0 0,-1 8 0,0-1 0,-2 9 0,1-2 0,-1 3 0,3 0 0,1-1 0,2-1 0,1-4 0,0-1 0,0-2 0,0 0 0,0 1 0,0 3 0,0 1 0,0 4 0,0-3 0,0-4 0,0-5 0,0-5 0,1-5 0,0-3 0,1-1 0,-2 0 0,3 1 0,0 0 0,1 1 0,0 0 0,1 0 0,2 0 0,2 0 0,5-1 0,4 0 0,5-1 0,6 0 0,2 0 0,3 0 0,13 0 0,-9-1 0,12-3 0,-13-1 0,4-3 0,1-1 0,0 1 0,-4-2 0,-2 4 0,-5 1 0,0 3 0,-2 1 0,7 1 0,-13 0 0,4 0 0,-16 0 0,-2 0 0,-2 0 0,-3 0 0,-1 0-2992,-3 0 2992,-10-6 0,8 4 0,-8-4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03.0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51 23370,'-5'0'3171,"2"0"-2084,3 0-381,103 0-369,-4 0-902,-36 0 0,9 0 0,-1 0 565,27 0 0,1 0-716,-25 0 0,3 0 0,1 0 716,9 0 0,1 0 0,2 0 0,6-3 0,2 0 0,0-1-345,-22 1 1,-1 0 0,1 0 0,-1-1 344,22-1 0,0-1 0,-2 1-190,-9 0 0,-2 1 1,-2 2 132,-12 1 1,-1 2 0,-5 4-891,14 7 0,-8 7-2061,-22 2 1,-9 8 3007,0 45 0,-29-31 0,-13-5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20.4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4841 579 24572,'-94'-22'24,"-1"-1"0,0 1 1,20 6-1,-1 0 1,-1 1-1,-2 2-699,-4 1 0,-1 1 1,-3 2-1,-7 2 837,3 3 1,-7 3-1,-4 1 1,-2 1-1,2 3 1,5 0-579,-4 3 1,5 2-1,1 1 1,-3 2 0,-4 2 511,11-2 0,-4 2 0,-3 0 0,-1 1 0,1 2 0,4 2 0,4 1-130,-11 6 0,5 3 1,3 2-1,2 1 1,0 2 136,1 0 0,1 1 0,2 2 0,1 1 0,1 1-224,7-1 1,1 0 0,1 2-1,2 1 1,3 1 139,-10 8 1,3 2 0,3 2 0,4 1-20,9-3 0,3 2 0,4 1 0,3 1 0,-9 16 0,6 2 0,7 2 0,6 1 0,6 3 0,6 1 73,6 0 0,6 2 1,7 1-74,4 0 0,7 1 0,8 0 197,10-1 0,8 0 0,10-5-197,9 0 0,10-5 0,8-5 99,-4-17 1,7-4 0,5-4 0,3-4-100,11 1 0,5-6 0,5-3 0,2-4-105,-10-7 1,3-3 0,2-2 0,2-2 0,1-2 104,-11-2 0,2-2 0,0 0 0,2-3 0,-1 0 0,1-2-158,4-1 0,0-2 1,1-2-1,1 0 1,-1-2-1,0 0 158,0 0 0,0-2 0,0 0 0,0-1 0,-1 0 0,0-2-71,-2 0 0,-1-1 0,0 0 1,0-2-1,-1 1 0,-1-1 71,12-3 0,0 0 0,-1-1 0,-1-1 0,-1 1 60,-8 1 1,-2 0 0,0 0 0,0-2 0,2-3-61,-5 0 0,3-2 0,1-2 0,-1-1 0,-4 0 0,-4 0 0,11-5 0,-7 0 0,-1-1 0,2-5 78,-7 2 0,4-3 1,-2-2-1,-5-2 0,-8-1-78,4-16 0,-10-3 0,-6-4 0,-3-4 0,-5-4 0,-6-3 0,-5-8 0,-5-3 0,-5-2 0,-4-7 0,-5-1 0,-3-2 0,-4 21 0,-1 1 0,-3-3 0,-4-4 0,-6-2 0,-4-6 0,-3-1 0,-3 1 0,0 7 0,-3 3 0,0 5 0,-5 2 0,-4-2 1,-2 4 1,-3-5 0,-4 2 0,-4 6 0,-4 10-141,-22-4 1,-8 14 0,-12 7-423,6 14 1,-11 6 0,-6 5 0,-1 2 0,5 2-93,13 4 1,2 1 0,1 3 0,-3 1 0,-4 3 652,-7 2 0,-7 3 0,-3 2 0,2 2 0,6-1 0,12 1 0,-6 1 0,11 0 0,3 3 0,-22 11 0,1 0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46.5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192 1 24031,'-6'0'2734,"1"0"-2129,5 0 471,0 0-931,16 6-65,10-3-80,23 3 0,11-5 0,5-1 0,0 0 0,-5 3 0,-9 4-13,-10 6-65,-10 4-68,-9 4 1,-7 0 111,-5 4 12,-7 2-12,-1 4 34,-8 1-11,-5 2-34,-10-2 34,-3 0-56,-36 17 67,16-18 0,-33 14 22,22-20 12,-6 5-12,2 0 23,6 1 0,7-2-12,5 0 23,5 3 34,2 3-23,8 1-11,5-3-22,8 0 22,7-3-10,3 2-46,13 20 0,7-11 0,11 15 0,9-20 0,3-4 0,5-6 0,6-9 0,4-7-57,40-9-716,-20-14-224,-22 4 0,0-4-6869,21-20 7866,6-2 0,-38 15 0,-6 5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47.2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51 27886,'5'-2'235,"16"-3"-5817,34-3 5604,18-2 1,9 0 1316,3 2-1339,-3 3-11,-11 3 880,-14 10-869,-14 11 0,-16 15 56,-13 11-11,-8 11 3418,-9 6-3407,-10 11 0,-12 7-259,7-34 1,-3 0 230,-2 5 0,-2 1-23,0 2 1,1 1 0,-1 1 1,0-1-7,2-3 0,1-1-69,-16 41-155,10-14-380,6-17-304,11-13-493,5-15-1332,5-15 2733,14-9 0,-10-7 0,11-2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47.4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1 175 24995,'1'-8'2095,"0"2"-1859,-1 6-304,0 0-526,77-10-627,-30-1-73,7-1 0,2-3-8537,5-15 8243,-7-10 1,-22 18 0,-10 2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47.6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322 1 26373,'-33'73'470,"0"1"1,1-2 0,5-3-382,11-15 1,3-2-500,-2 6 0,-1 0 410,0 3 0,0 1-372,0 2 0,0 0 181,1-3 1,0 0-298,3-5 1,1-2-1518,-2 34-5256,7-24 7261,25-29 0,-14-18 0,14-15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48.0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421 0 25185,'-57'33'564,"-1"0"0,4 1 0,6 2-385,-4 41-985,5 7 907,11 7 45,6 0-57,8 0-10,11-8-12,5-10-45,24-14 290,14-17-290,29-19-22,17-17-22,7-27 175,-2-15-153,-10-22 56,-17-12 45,-18-6 45,-17-5-46,-12 4-66,-9 4-34,-14 9 0,-5 11-179,-9 13-168,2 12-550,4 16-722,4 5-8212,4 21 9117,5 5 1,5-2 0,4-2 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48.3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37 26955,'94'-20'12,"-13"5"-808,-47 13-996,-8 2-4449,-8 4 6241,-9 9 0,-7-6 0,-2 6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48.5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68 24087,'-3'3'2308,"0"0"-1938,3-3-628,70 7-604,-42-5-1088,54 3-7881,-59-23 8103,-2-9 1,-9 5 0,-2 2 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48.7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311 0 25521,'-17'92'631,"0"0"1,0-1-1,-2-6-474,1-22 0,-2-3-386,1 7 1,-1 1 228,-1 0 0,0 1-324,2 0 0,1 1-58,1-5 1,0-2-403,4-3 0,2-3-4527,-5 39 5375,8-21 0,6-35 0,2-16 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48.9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391 0 25701,'-24'80'686,"0"-1"0,0-4 0,-2 5 1,1-6-659,-1 5 0,0 0-813,0-7 0,0 4 1,1-4 666,0 3 1,2-3-309,1-2 0,1-2-572,5-10 1,3-4-5837,-3 34 6834,14-30 0,3-29 0,2-16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49.3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253 0 25263,'-52'38'545,"-1"-1"1,5 1-1,9 3-5891,6 37 5682,15 3 1407,8-4-1564,20-11-11,16-18 871,20-21-927,18-14-45,11-33-67,3-18 5,-39 7 1,-2-5-6,-3-3 0,-4-3-123,20-41-157,-19 3-347,-15 16 3009,-10 14-4141,-12 24-5992,-16 12 7751,-16 35 0,11-15 0,1 16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49.5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111 1 23504,'-9'0'3093,"2"0"-2589,-17 87-223,11-34-687,-3 9 1,1 1 405,3 2 168,4-6-695,4-11-669,2-11-2087,2-16 3283,8-10 0,-6-9 0,7-2 0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49.7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9 23740,'4'-4'2577,"0"0"-2252,-4 75-236,1-33-89,2 55-156,1-55-696,-1-4-750,-1-5-6981,-4 2 8583,-15 0 0,10-12 0,-10-4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49.9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0 113 28671,'77'-8'0,"0"0"0,1-1 0,-1-1 0,-10 3 0,0 0-830,6-3 1,2 0 829,1 1 0,1 0 0,1 1 0,1 1 0,0 2 0,-1 2 0,0 1 0,-1 2-230,0-1 0,0 2-639,-5-2 1,-1 2-818,-7 0 0,-3 1 1686,37 8 0,-47-4 0,-23 3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50.7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4 22518,'2'-2'2824,"-1"1"-1647,-1 1-998,1 89-45,0-30-421,-2 7 0,0 4 354,0 15-11,-2-3 90,2-7 254,1-12-299,3-19 61,7-17-151,6-15 68,8-17-35,7-19-44,7-16-257,3-17-702,-8 15 1,0 0-1540,16-18 2579,13-6 1,-38 45-1,-8 9 1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51.0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0 25735,'-21'53'369,"0"1"1,-13 35-135,34-51-22,10-10-45,4-3 12,14-10-136,5-7-10,5-6 0,-1-9-23,-2-5 34,-8-11-23,-8-5 12,-8-3-23,-8-5 0,-1-1 0,-5 4-11,-6 4-101,-5 13-111,-9 7-304,0 11-425,-1 17-1256,4 14 2197,9 13 0,5-17 0,6-6 0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51.3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317 1 26328,'-57'37'702,"1"0"0,4-1 0,7 2-465,1 30-237,11-1 0,15-7 0,9-6 0,7-3 0,16-3 0,6-3 0,21-7-69,6-7-1421,10-13-1569,8-8 3059,4-8 0,-29-2 0,-7 0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52.0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478 0 23267,'-55'27'788,"-1"-1"0,5-2 1,3 5-408,6 8 0,5 2-56,-15 25-157,22-19 0,3 2 33,-2 27 325,6 6-504,7-4-22,8-5-4,4-11-612,19-11-663,11-11-1534,24-14 2863,16-12 0,-27-8 0,-3-4 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52.3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130 69 25443,'-36'76'254,"0"-1"0,1-6 0,13-7-153,34 1-34,11-14-11,21-15 67,15-16 56,8-12-11,6-24-78,-4-12 33,-6-25 35,-12-9 66,-16-3 145,-16 1-78,-12 4-111,-24 8-57,-12 8-123,-19 14-23,-8 13-133,3 11-270,3 16-392,12 13-706,9 14-3361,15 12 4885,7 0 0,7-20 0,0-8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52.7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106 92 23762,'0'-5'2656,"0"1"-2455,0 4 147,0 0-225,-29 84-22,14-26-62,-4 5 1,1 2 4,5 10 12,5-14 79,4-16 55,4-20-67,0-13 23,7-22-45,8-26-90,13-29-11,2-27 0,-14 41 0,-2 1 11,8-45-11,-11 17 23,-5 25-23,-6 25-34,0 15-33,0 24 67,0 19 0,0 21-11,0 19-1,1 3 12,5 0 0,4-7 23,9-7 78,5-11 67,11-14 44,8-15-55,11-17-133,5-28-24,0-17 0,-2-23 0,-6-6 0,-7 1-113,-8 9-649,-9 12-795,-9 16-3228,-9 16 4785,-5 10 0,-4 8 0,0 0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53.6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435 0 24211,'-58'25'810,"-1"0"0,4 0 1,4 5-441,6 10 0,6 4-1344,-16 28 1035,25-25 1,5 1 106,11 19 268,10-3-357,25-9-12,19-11-22,29-18 44,22-12-72,-40-14 0,1-4 0,2-6 0,-1-4-612,-2-3 1,-2-4 594,-5-6 0,-5-4 68,22-32-263,-37 16 0,-5-3 195,0-22 478,-8-16-612,-23 42-236,-5 12-246,-13 14 952,-3 11-2611,0 19 2423,-20 51 1,28-35 0,-9 32 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53.9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88 27762,'64'-11'303,"0"-1"0,0 2 0,-3 1-5964,36 3 5661,-42 3 0,1-1 0,4 1 0,3-1 587,4 1 1,2-1-588,3 0 0,1 1 197,0 1 1,0 0-198,-3 0 0,-1 0 0,-7 1 0,-3 0 0,38 0-673,-27 1-951,-30 0-718,-20 0 2342,-16 1 0,-4 0 0,-1 0 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54.4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48 26507,'61'-13'119,"0"0"1,-1 0 0,-3 4-98,28 16-5671,-6 3 5649,-11 7 1409,-21 4-1398,-16 1 860,-18 4-838,-13 4 1,-20 7 78,-13 4 57,-18 5 21,-2 1 3426,-1 0-3426,3 5 68,6 0 100,4 5-177,10-2-181,12-6 0,9-4 0,7-7 0,13-6 0,10-3 0,18-7 0,20-8 0,17-8 0,20-21-1934,-7-12 1,5-8 1808,-14 2 1,-2 0 0,-2-2 0,-7 2-1,6-1 1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55.1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17 110 23975,'-9'0'2768,"2"0"-2477,7 0 57,0 0-270,72-43 0,-31 28-61,8-9 0,1 2 5,-1 18-3369,-4 3 3392,-1 9 78,-7 8 0,-8 13 157,-13 11 90,-8 12-279,-18 15-91,-10 16 0,-13 9 0,7-22 0,0 1 0,9-19 0,0-1 1473,-2 13 1,3-2-1474,4 9-493,6-16-1266,3-12-1233,3-16 2992,11-12 0,-9-9 0,9-6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55.2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1 335 24222,'0'-12'2980,"0"2"-2655,0 10-291,73-35-34,-32 17-225,9-5 1,2-2-896,-1-2-908,-2-6-4964,1-10 6992,-5-8 0,-19 21 0,-7 3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55.4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258 0 26687,'-26'82'631,"1"0"0,0-2 0,3-3-586,8-18 1,2-2-320,-1 2 0,0 0 274,0 1 0,1 0 0,-1-2 0,1-1 0,1-1 0,0 0 0,1-4 0,2-2-192,-4 35-1309,6-17-919,11-29-4628,17-18 7070,17-29 1,-12 5 0,0-9 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55.8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289 0 25757,'-50'40'478,"-1"0"0,4 3 0,6 2-299,0 44-832,9 6 787,15-8 182,8-11-226,23-17 193,15-18-115,23-17-123,13-14 78,7-11-33,-3-18-1,-7-14-21,-9-20-1,-16-10-34,-13-5-21,-14-3 10,-6 8 245,-27-5-625,8 28-774,-19 6-1535,18 26 2667,6 7 0,5 1 0,5 0 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56.0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48 26328,'0'-6'1815,"0"1"-1736,0 5-113,0 0-380,65-16-461,-36 11-906,50-11-4740,-57 26 6521,-6 6 0,-9-2 0,-4 0 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56.1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82 24591,'-10'5'2723,"2"-1"-2543,8-4-180,0 0-45,70 0-516,-41-1-1064,54-7-5041,-59-8 6666,-1-13 0,-10 12 0,-2-2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56.4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234 6 24222,'0'-3'3596,"0"1"-6096,-3 40 1,-2 23 2690,-8 19-191,2 5 0,-2 6 704,-2-22 1,0-2-705,-1 3 0,0 1 66,0 0 0,-1-1-66,2-3 0,1-2-85,0-3 1,1-1-746,3-7 1,1-2-1580,-3 30-1231,6-27 3640,6-29 0,0-17 0,1-9 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56.5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222 14 24580,'1'-8'2992,"1"2"-2309,-19 101-267,-5-8-1234,2 0 0,-2 4 818,2-18 0,-1-3 0,0 0 0,1-2-225,4-7 1,1-3-846,4-8 0,2-2-8761,-2 25 9762,14-20 0,-2-27 0,4-11 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56.9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222 67 26171,'-48'46'441,"0"0"0,5-2 0,7 0-139,9 26-33,13-1-23,8-5 23,20-8-202,14-13-43,23-19-24,19-11 0,8-32 0,1-15 0,-9-26-944,-14-14 944,-19-5 0,-17-2-131,-11 5-83,-8 10-424,-5 17-247,-6 17-1278,-8 17-7668,-10 15 8598,-7 21 0,13-10 1,2 9-1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57.1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151 0 27314,'-24'63'194,"0"0"0,2-4 1,3-5-296,-2 4-572,4-4-626,4-4-1805,6-11 3104,3-13 0,4-13 0,0-9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57.3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0 27550,'7'54'89,"1"1"1,4 41-594,-12-39-897,0-8-1187,-10-6 2588,-6-5 0,3-18 0,0-5 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7:57.5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0 223 28671,'65'-8'0,"0"0"0,2 0 0,0-2 0,-9-1 0,1 0-1139,5 0 1,2 0 1138,2 0 0,0 1 0,3 1 0,0 0 0,2 2 0,-1 0-203,1-2 1,-1-1-723,-3 1 1,-2-1-667,-6 0 0,-3 0 1591,38-8 0,-45 9 0,-20 3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8:09.7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94 28065,'75'8'121,"-1"-1"0,0 1 0,3-1 0,0 1 1,-2-3-122,25-1 0,-1-2-696,-29 0 0,1 0 1,0 0 695,0-1 0,0 0 0,0 0-590,1-1 0,0 1 1,1-1 589,2 0 0,1 0 0,1 0 0,4-1 0,1-1 0,0-1 0,4-1 0,2-1 0,-1 0 0,3-2 0,0-1 0,0 0 0,-1-2 0,-1 0 0,0 0 0,-4 0 0,0 1 0,-1 0-63,-5 0 0,0 0 0,-2 1 63,-6 2 0,-1 2 0,-1 0 0,26-2 0,-2 2 0,-10 3 0,-3 2 0,-9 6 0,-3 2 0,-7 0 0,-3 3 0,-6 4 0,-3 1 0,30 11-1311,-17-7-1348,-27-11 2659,-16-5 0,-15-5 0,-3 0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8:12.7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99 24849,'0'-6'3429,"0"1"-3036,99-10-393,-3 6-1418,-33 2 1,8 0 0,-1 0 1417,25 0 0,0 1 0,-26 2 0,2 0 0,0 1-293,5-1 1,0 1 0,1 0 292,0 0 0,1 2 0,5-1 0,6 1 0,6 0 0,1 0 0,-5 2 0,5 0 0,-5 2 0,4 0 0,-6 0 0,4 0 0,-1 1 0,-9 2-161,-10 0 0,-7 2 0,-4 4 122,15 14 0,-9 0 0,6-2 0,-39 11 1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8:32.2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6 112 23135,'-4'0'3910,"2"0"-2284,2 0-1626,4 30 0,12-16 0,12 22 0,58-20 0,-8-7 0,-17-4 0,1-1-410,-8-3 0,-1-1 410,4-2 0,1-2 0,4-2 0,0-2 0,4-3 0,0-1 0,5-3 0,2-1 0,7-1 0,2 0 0,7 0 0,2 0 0,6 0 0,2 2 0,-33 5 0,1 2 0,0 0 0,31-2 0,-2 3 0,-8 2 0,-3 2 0,-11 1 0,-3 3 0,-11 3 0,-5 3 0,31 10 0,-27 6 0,-21-2-4953,-23-1 4953,-33 5 0,10-11 0,-16 2 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8:38.9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11 405 23404,'-6'4'3372,"1"0"-2307,5-4-315,0 0-670,74 14-947,3-11 867,0 5 0,8-2 0,-6-6 0,2-4-572,10 0 1,2-3 571,-27 1 0,0-1 0,2-1 0,2-2 0,1 0 0,1-2 0,4-2 0,1 0 0,0 0-737,5-2 0,2-1 1,0 0 736,4-1 0,2 0 0,0-1 0,1 1 0,1-1 0,5 0-399,-21 5 0,5 0 0,1 1 0,0 0 1,-5 1 398,22-4 0,-4 3 0,3 0 0,-8 1 0,4 1 0,-2 1 0,-8 2-41,-10 2 0,-5 1 0,-2 2 41,26-1 0,-4 2 0,-14 0 0,-4 0 0,-14 2 0,-5 0 641,20 0-10032,-41 3 9808,-41-1 0,1 0 1,-15 0-1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8:58.1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 23527,'0'-6'3238,"0"1"-2902,0 5-314,0 0-22,49 28-145,-27-14-449,37 23-919,-43-23-2722,-4 0 4235,-2-4 0,-6-4 0,0-2 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8:58.3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25252,'12'0'2163,"-2"0"-2006,52 18-135,-31-6-22,49 13-212,-50-10-775,-3-3 987,7 4 0,-18-10 0,3 3 0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8:59.1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157 20 22216,'0'-11'3305,"0"2"-3013,0 9-146,0 0-124,-31 59-22,16-31-358,-27 47-494,23-47-1860,1-3-7119,2-2 8299,7-5 1,4-8 0,3-3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8:59.3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128 15 24031,'1'-8'2745,"1"2"-2532,-2 6-146,0 0-403,-30 81-638,11-42-24,-1 13 1,-1 1-8834,4-13 8103,3 4 1,9-22 0,1-2 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9:14.2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48 28671,'1'-8'0,"9"2"0,27 6 0,4 0 0,3 0-2052,1-5 2052,20-6 0,-35 3 0,10-2 0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9:14.5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170 0 23448,'-7'5'2555,"-22"69"-2308,15-26-163,-2 6 0,-1 1 196,-2 16 45,0-9 67,2-7 56,4-17-67,5-16 46,3-11-427,2-10 0,1-20 0,1-10 0,1-24 0,0-1 0,3 2 0,1 9 0,4 10-393,2 12-1266,2 10-4828,-3 20 6487,-2 23 0,-3-13 0,-4 10 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19:17.2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3392 440 25017,'-76'-17'428,"0"-1"0,0 0 0,-4 2 0,0-1 1,1 3-1249,7 4 0,0 1 1,-1 0 852,-8 1 1,-1-1-1,-1 2-758,-2 0 0,-1 1 1,0 1 739,-2 0 0,0 2 0,0 1-4,0 0 0,0 1 0,0 3-367,1 3 1,1 2 0,0 3 459,3 0 1,1 1-1,1 4 4,5 3 1,1 3-1,3 2-308,7 0 1,1 2 0,4 2 266,-24 15 1,6 4-68,7 3 0,4 3 0,4 3 0,3 4 129,4 2 1,3 2-130,6 0 0,4 2 0,6-1 0,5 1 0,8-2 0,5 1 0,6-2 0,5 1 634,3-3 0,8-1-634,11 1 0,9-3 0,6-2 0,13-3 0,20-7 0,15-3 0,0-5 0,-10-7 0,0-6 0,6 0 118,1-3 0,7 0 0,1-3 0,-3-4-118,15-3 0,-1-6 0,1-2 0,-18-3 0,1-2 0,1-1 0,1-1-242,4-2 0,1-1 1,1-1-1,-1-2 242,2-1 0,0-1 0,1-2 0,-1-1 0,0-1 0,0-1 0,0-1 0,-1-1-172,-3 1 0,-1 0 1,0-1-1,-2-1 172,-5 1 0,-1 0 0,0-1 0,2-2 0,11-4 0,4-2 0,-2-1 0,-7 1 0,-2 0 0,-6 0 0,1-2 0,12-4 0,1-3 0,-12 0 0,-17 2 0,-10-1 0,-12-1 0,-6-2 182,1-37-182,-54 13 0,-19-3 0,3 11 0,-8 2 142,-7 1 0,-8-1 1,-3 3-143,3 6 0,-2 3 0,-9-1 0,4 4 0,-9-2 0,-4 0 0,1 1 0,3 2 0,-2 0 0,2 3 0,0 0 0,-5 0-39,-2 0 1,-5-2 0,-3 0-1,3 3 1,5 4-144,5 5 0,4 4 0,2 2 0,0 2-233,-23-4 1,1 4-1,0 2-280,5 3 0,0 3 1,2 1-2583,5 2 0,0 2 0,3 2 2377,3 4 1,1 3 0,8-2 0,5-3 0,7 1 0,-30 12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20:15.1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257 1 20479,'7'91'0,"0"-1"0,-4 5 0,-2-1 904,-6-7 0,-3 0-904,-1 6 0,-3 4-245,0-7 1,-2 5 0,0-4 244,4-22 0,-1-3 0,-1 3 0,-2 16 0,-2 4 0,0-9 402,0-3 1,1-8-403,1-6 0,0-3-2287,-8 36-4895,6-25 7182,3-15 0,7-29 0,1-8 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25:22.3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57 25499,'-4'-1'3014,"1"0"-2856,3 1-158,58-24 0,4 18 0,-2-6 0,5 1-422,-4 9 1,0 4 421,3-2 0,2 0 0,3 0 0,1 0 0,0 0 0,0 0 0,2 0 0,-1 0 102,-3 0 0,-1 1-102,-8-1 0,-3 0 0,36 1-573,-25-1-3068,-22 0 3641,-16 0 0,-16 0 0,-7 0 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25:24.4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0 546 26787,'11'-53'381,"-1"-1"1,9-43-69,-2 31-111,-5 4-34,-2 5-23,-4 9-10,0 9-12,-3 10-88,2 8-35,-3 10 0,2 4 0,-2 6 0,1 4 0,2 11 0,2 14 0,0 16 0,0 14 0,0 10 0,0 4 0,2-2 0,3-10 0,10-12 0,-6-24 0,9-9 0,-7-28 0,4-11 0,3-18 0,19-37 0,-10 18-215,11-16 215,-15 35-248,0 8-1152,1 11-1423,-1 9 2823,-1 8 0,-13 4 0,-3 2 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25:24.7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112 276 24815,'48'-45'52,"-1"0"1,-2 3-1,-7 4-52,-2-1 34,-10 8 11,-11 10-1,-8 11 1,-22 6-34,-8 16 135,-19 12-56,-7 19 44,-2 14 147,2 4 200,6 0-77,8-3-91,9-8 281,5 8-459,10-21-57,4 6-78,5-20 0,7-5-213,8-7-2868,35-21-6750,5-14 8456,33-18 1,-47 17 0,-2 4 0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25:25.1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109 1 24132,'-6'0'2129,"0"0"-1715,6 0-122,-33 69-147,18-32-111,-5 9 0,1 1 22,12-4-34,4-2-10,3-3-3404,0-5 3369,4-9-78,-2-8 56,4-8 45,-5-4 45,0-3-11,-1-11-23,0-2 3583,0-15-3460,0 9 12,0-2 67,0 8 100,7 0 12,10-6-178,14-6-147,10-3 0,2 2 0,7 7 0,6 9 0,14 7 0,15 2-615,7 0-1424,0 0-7792,-14 0 9358,-20 6 1,-28-5 0,-15 4 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26:14.7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 8961,'9'-1'448,"-1"0"-448,-8 1-112,0 0-1491,52 0 1603,-15 0 0,21 0 0,-34 0 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27:30.0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22 28636,'83'18'11,"0"-1"1,0-1 0,-1-4-1883,-8-10 0,-2-4 1871,-1 2 0,0-1-1038,-4-1 0,-2-2 1038,-6 0 0,-3-1 0,39-7 1033,-21 1-1033,-23 3 0,-23 3 0,-15 1 1393,-35 1-1393,-20 0 3392,-39 0-3392,6-1 0,-5 1 0,16 1 0,0 0-637,-21-2 0,1 2 637,26-1 0,3 3 0,4 5 0,2 2 0,-37 8 0,22 9 0,27-4 0,18-5 0,33-7 0,72-4 0,11-9-387,-19 0 0,3-1 387,-15-2 0,1-1 0,19 0 0,-1 1 0,-27 4 0,-3 0 0,9 0 0,-8 2 1164,-16 2-1164,-25 0 0,-43 9 0,-33 6 0,10-3 0,-5 0 0,-9 2 0,-2-2-105,-4 0 1,0-1 104,0-2 0,2-1 432,5-1 0,0 0-432,-15 3 0,4 1-3316,-23 2 3316,44-4 0,7-1 0,20-3 0,26-3 153,34-2-153,32-2 0,-14-3 0,6-1-328,14-3 0,5-2 328,10-4 0,3-1 850,8-2 1,1 1-851,-33 6 0,0 1 0,3 0-1349,16 1 0,5 1 1,-7 1 1348,6 2 0,-6 1 0,1 1 0,-11 2 0,-25 4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8:04.3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1 176 27572,'82'-30'403,"-2"0"-403,-12-6 23,1 5-4264,3 6 4253,-3 9-12,-2 8 870,19 26-859,-42 7 45,8 27-33,-48 12-16,-21 17 116,5-31 1,-3 2-295,-9 5 1,-3 3 170,-1 5 0,-1 1 0,-1 1 0,1 0 0,2-1 0,1 0 0,3-7 0,3-1 0,2-5 0,2-3 0,-8 32 3076,9-18-3189,7-20-1029,5-17-8689,21-28 7624,9-25 1,-3 7-1,-1-8 1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8:04.6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6 25914,'-5'-3'2520,"0"1"-2283,5 2-237,0 0 0,60 8 0,-22-1 0,52 11 0,-34-3-181,7 4-446,1 0-2006,2 3-7198,-14 6 8549,-15 7 0,-20-13 0,-10-2 0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8:04.8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1 129 28671,'60'3'0,"0"1"0,-2-2 0,-4-7-472,22-28-1600,1-1-3923,-2 3 5995,4 11 0,-36 9 0,-6 8 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8:05.5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461 0 26160,'-61'21'523,"0"-1"0,2 4 0,6 6-333,18 10 1,6 5-773,-1 0 1,2 1 687,3-1 1,3 0-50,-10 41-57,15-4 0,9-5 0,10-6 291,15-3-291,7-11 0,19-7 0,6-13 277,6-17-277,2-9 0,-2-10 0,-6-11 217,-5-15-676,-21-3 74,-6-11-266,-18 10 271,-8 0 324,-3 3 44,-8 4 12,-4 8 45,-14 0 78,11 8 157,-5-2 135,19 7 89,6-2-145,4 2-135,2-2 101,7-2 12,34-5-337,-1 1 0,28-3 0,-17 7 0,-1 1 0,-3 0 0,-1-1 0,1-4-2511,14-19-6699,-11 5 9210,11-11 0,-36 20 0,-6 6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8:07.8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664 0 26082,'32'63'2039,"-19"20"-4674,-23-24 1,-6 4 2713,-7 12 0,-3 4-79,-6 11 0,-2 3-5,9-26 1,0 2 0,-2 0 4,-1 4 0,-1 0 0,0 0 0,-1 2 0,0 0 0,-1-1 0,2 0 0,-1-1 0,1-1 0,2-3 0,0 0 0,2-2 0,-9 25 0,4-3 199,6-12 0,4-5-233,6-13 0,3-5-772,0 25-785,9-32 979,2-24 612,4-14 0,-3-9 0,4-1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8:08.0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 1 27594,'-7'57'359,"0"0"0,1 1 0,2-2-359,1 39 0,2-44 0,1 2 0,0 3 0,0 0-582,0 0 1,1-1 581,1-1 0,2 0 0,-1-4 0,2 0 0,9 40 0,0-14 372,2-17-944,0-18-1197,2-18-2052,1-12 3821,0-12 0,-9 0 0,-3-2 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8:08.2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28671,'57'31'0,"0"0"0,-4-3 0,-6 0 0,-2 11 0,-5-5-662,-9-3-1299,-9-6-1972,-10-2 3933,-9-1 0,-3-9 0,-1-3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8:08.4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1 778 26407,'18'-79'754,"0"0"1,4 1 0,5 3-3056,7 12 1,4 3 2300,1 2 0,2 3 0,-2 6 0,0 4 1241,33-24-1241,-10 28-192,-7 20-1206,-6 15-8406,-8 16 9804,-7 5 0,-16-2 0,-6 0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7:36.8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6 133 21219,'-3'6'3473,"1"-1"-3047,2-5 381,0 0-986,61-42 403,-25 23-82,6-8 0,2 2 3,1 10-3330,0 6 3241,1 4-22,1 3-12,-3 2 305,6 3-214,-19 1 10,0 4 22,-21 3 3460,-4 5-3381,-4 10 45,-9 36-191,-8-3-10,-11 29-57,-11-15 0,-2 5-11,-1-3-22,6-2-23,9-11-269,9-12-582,9-13-437,5-16-2612,4-10 3945,9-15 0,-6 3 0,5-5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7:37.2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1 197 23180,'5'-11'3372,"0"1"-2868,-5 10-178,0 0-170,73-63-77,-38 39-51,10-13 0,0 4 28,-15 22 0,-7 5-23,-7 4 1,-2 2-23,-2 0 12,-2 9-12,-3 6 78,-4 18 23,-2 15-11,-8 17 0,-9 15-367,-8 8 300,-4 6-34,2-3-11,4-7-34,4-8-426,6-15-6050,5-9 6521,6-27 0,2-7 0,1-18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7:37.3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1 163 23751,'0'-7'3272,"0"1"-3272,0 6-45,63-28-661,-34 11-4370,56-32 5076,-61 25 0,-5 3 0,-12 11 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7:37.5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185 3 20681,'0'-3'4314,"-8"61"-9347,-2-9 5150,1 3 1,-1 3 1482,-11 28-1455,-2 5-182,6-26 0,-1 0 26,-5 26-157,8-35 0,2-2-5591,3 8 6485,5-30 1,2-6 0,3-23 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7:37.7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122 4 23773,'0'-3'2746,"-20"71"-8138,3-10 5437,1 2 0,-2 4 1363,-8 27-6324,14-26 1,4-3 3785,6 2 0,-1 12 1,15-72-1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7:38.0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71 134 26855,'-41'89'527,"11"-17"-415,44-57 22,7-7 381,29-17-358,-9-10-3426,13-15 3404,-10-26-186,-19 15 51,-2-15-135,-19 26-503,-8 5-3070,-5 11-427,-9 8 4697,-8 23 1,11-9 0,0 11 0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7:38.2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0 27247,'-15'58'-684,"1"-1"1,-11 40-2051,22-65 2734,5-11 0,-2-10 0,4-7 0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7:38.3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22260,'4'3'3082,"0"0"-3004,-1 59-548,-2-35-2074,3 49 2544,-4-52 0,0-11 0,0-2 0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7:38.5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1 227 28671,'61'-25'0,"-1"1"0,-1 2 0,-1 2 0,34-7 0,1 6 0,-44 11 0,2 1-253,4 0 1,2 1-750,4 2 1,2 0-3078,2-1 1,-1 0 4126,-4 0 1,-6 2 0,12-3-1,-26 2 1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7:39.1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28464,'44'71'0,"-1"0"0,0-2 0,2-6 0,-4-19 0,0-4 0,1 2 0,0-1 0,1 1 0,-1 0 0,-1-3 0,0-1 0,0-2 0,0-1 0,36 28 0,-7-15-2847,-13-12 2872,-10-10 1,-23-15 0,-8-2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7:39.4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0 682 26883,'65'-64'188,"0"0"0,-1 1 1,-1 4-1,-1 2 1,-1 6-189,13-2 0,-2 8-517,-1 5 1,0 5 516,-7 5 0,0 4 0,-7 5 0,-2 4-415,-5 2 0,-2 3-2397,38-4 2812,-13 7 0,-32 5 0,-13 3 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8:23.2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4309 194 24759,'-66'-19'313,"1"0"1,0 0 0,-6 0 0,-1 0 0,-3 2-124,-10 0 1,-2 1-1,-3 2-608,18 4 0,1 1 1,-4 2-1,-7 2 509,3 2 1,-8 2-1,-3 2 1,-2 2-1,2 0 1,4 2-645,-1 2 1,3 1 0,1 2 0,-1 1 0,-5 2 600,-3 0 1,-5 0-1,-2 1 1,0 3 0,1 3-1,2 5-5,4 5 0,-1 6 0,2 3 0,1 3 1,4-1-1,4 0-214,3-1 0,5-1 0,3 2 1,0 1-1,-2 4 171,1 0 0,-2 3 0,-1 3 0,3 1 0,5 0 0,7 0 0,0 9 0,8-1 0,6 4 0,2 7 0,4 7 0,3 10 0,3 3 0,4 0 0,3-4-258,1 1 0,3-3 0,5 1 0,3 5 258,3 0 0,3 7 0,4 1 0,4-3 0,7-7 0,7-4 0,7-5 0,5-4 0,6-1 0,5-1 0,7-2 0,5-4 0,6-3 0,7-2 0,6-5 0,5-4 0,5-5-162,-8-11 0,4-4 0,3-4 0,3-3 0,2-3 162,8-2 0,3-4 0,3-3 0,1-3 0,1-3 0,-9-2 0,1-3 0,1-2 0,2-2 0,-1-1 0,1-3 0,4-1 0,1-4 0,0-1 0,1-2 0,0-1 0,-1-1-20,1-1 1,0-1 0,1-2 0,-1 0 0,-1-2 0,0-1 19,-3-1 0,1-1 0,-1-1 0,-1-1 0,-1-1 0,-1-1-46,-4 1 0,-1-2 0,-1 1 0,-1-2 0,-1 0 0,-2-1 46,9-5 0,-1 0 0,-2-1 0,-2-1 0,-3-1 119,11-8 0,-4-1 0,-3-3 0,-4-1-119,-10 3 0,-4 0 0,-3-5 0,-7-7 0,-1-20 0,-7-11 0,-6-4 0,-7 4 0,-8 17 0,-2 3 0,-9-3 0,-14-10 0,-13 7 0,-11-10 0,-8-6 0,-7-4 0,-4 0 0,-2 4 0,0 6 0,2 9 32,-7-2 0,0 9 0,-3 5 0,-5 0 0,-7-4-32,6 5 0,-7-5 0,-3-3 0,-4 0 0,-2 2 0,0 6 0,1 7 0,1 11 0,-11 4 0,1 10 0,-2 8 0,-2 6 0,-4 3 0,-7 4 0,-5 6 0,-4 4 0,-1 4 0,4 3 0,7 0 0,7 3 0,4 1 0,3 3 0,1 3 0,-3 3-211,-14 4 0,-5 4 0,1 3 1,9 3-1,14 5-932,6 10 0,15 6 1,9 3 1308,-3 30 1,13-4 0,17-33 0,6-5 0,11 35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8:24.2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0 169 23101,'0'3'2712,"0"-1"-2040,0-2-269,95-26-179,-25 0-787,5 3 0,3-1 607,-27 6 1,-3 2 90,44-8 176,-16 13-87,-15 6-11,-17 7 56,-17 13 45,-14 15-224,-13 26-90,-27 27 0,5-29 0,-5 3-788,-10 10 0,-4 2 788,-5 6 0,0 1 0,0 3 0,2 0-215,3-4 1,3 0 214,6-9 0,4-1 3,7-11 0,5-2-3,-3 26-1289,12-30-2028,25-24 3689,13-38 0,-6 8 1,1-15-1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8:24.4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10 315 24759,'-5'0'3149,"0"0"-2746,5 0-268,0 0-135,79-33-224,-40 6-308,11 0 0,-1-2-1833,-11-16-7466,-5-1 9678,1-6 0,-16 22 0,-2 5 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8:24.6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389 0 26888,'-30'79'594,"1"1"0,0 3 1,2 0-595,3-7 0,1 2-1390,-4 12 0,0 3 1390,7-26 0,0 1 0,0 0 0,1 1 0,1 0 0,1 0 0,-4 30 0,4-2 0,4-13 0,5-3 118,9-15 0,6-7-1798,23 12-1626,22-48 3306,18-65 0,-29 19 0,-4-22 0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8:24.7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328 1 25353,'-31'78'975,"0"0"0,0 3 0,1-1-1852,3-5 1,1-1 881,0 4 1,2 0-6,1-2 0,2 0-202,4-7 1,2-2-572,6-6 0,1-2-1451,1-8 0,5-3 2379,20 30 0,-13-35 1,13-18-1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8:25.1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65 311 26015,'-19'58'601,"0"0"0,1-4 0,10-8-321,28-4-78,16-18 22,22-12-77,14-37-147,11-20-444,-39 7 0,-1-5 444,0-3 0,-3-2 0,-4 1 0,-4 0 0,14-37 0,-22 16 215,-15 15-215,-20 18-349,-8 17-1219,-14 11-2253,-6 31 3821,-3 19 0,19-10 0,4 4 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8:25.3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0 26115,'-12'57'426,"0"-1"0,0-2 0,3-4-426,1 18-90,4-5-694,2-11-1401,2-13-4371,10-19 6556,10-17 0,-5-5 0,2-5 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8:25.4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 22732,'0'-6'2969,"0"1"-2476,0 5-370,0 0-123,0 74-34,0-37-851,0 56-2992,0-57 3877,0-9 0,0-12 0,0-7 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8:25.6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9 386 25387,'-5'0'2812,"2"0"-2340,3 0-472,88-7 0,-15-10-500,1 4 1,5-4 499,-18-3 0,-4-3 0,3-3 0,0-1-695,0-1 0,1-1-824,1-3 1,2 1 1518,6 1 0,-3 2 0,10-6 0,-10 10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8:26.0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2341 25275,'-6'-1'2868,"2"-1"-2661,0 42 1,3 21-95,0 20-113,4 0 0,4 3-1362,4-27 0,5-5 1362,40 30 0,23-37-14,-27-41 1,5-15 13,9-16 0,2-14 0,-15 3 0,0-5 0,-1-4-231,6-11 0,-1-4 0,0-4 231,3-6 0,0-3 0,0-3-563,-13 14 0,0-1 0,-1-1 0,1-1 563,1-4 0,0-2 0,0 0 0,0-1 0,2-2 0,0-2 0,-1 0 0,1 0-158,-1-1 0,0-1 0,0 0 0,-1 1 158,-2 3 0,-1 1 0,0 0 0,-2 1-270,-4 6 1,0 0-1,-2 2 1,-1 2-452,6-11 0,-2 2 0,-2 5-3050,7-16 1,-3 7 3863,-11 20 0,-3 7 1,1-2-1,-15 29 1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8:27.0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751 1 25827,'-65'4'522,"1"0"1,0 5 0,5 8-3119,16 12 0,4 6 2741,-4 6 1,0 2-23,0 4 1,0 2 460,4 2 1,1 1-557,2 1 1,3 1-29,6-2 0,4 2 0,5-1 0,3 1 0,6-3 0,3 0 0,7 46 0,19-10 874,14-14-874,17-15 16,7-22-16,32-23 0,-19-36 0,-24 3 0,-3-7 3183,16-47-3183,-31 32 0,-2-1-91,18-40-110,-13 7 66,-16 16 693,-20 14-536,-16 23 119,-13 9 15,-2 14 25,7 0-181,8 0 0,10 0 0,6 0 0,11-7 0,20-8 0,16-6 0,8-1 0,-3 2 0,2-1-595,28-8 0,3-1 595,-11 4 0,1 1 0,9-4 0,1-1 0,4-3 0,4-1-3277,-15 7 0,3 1 0,-6 2 2017,3 2 0,-5 3 0,2-3 0,-12 6 0,-28 16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30.1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5 18283,'-5'-3'5009,"1"2"-4416,4 1 1369,0 0-1660,-3 0-11,2 1-67,-3 6-56,4 2 23,7 4 33,3-3 79,7-1 33,5-4-23,2-1 146,18-3-446,-9 0-13,14-1 0,-13 0 0,2 0 0,1 0 0,-2 0 0,-1-2 0,8 2 0,-12-2 0,4 2 0,-14 0 0,-5 0 0,-1 0-57,-1 0-358,0 0-279,0 0-192,-4 0-2576,-4 0-6140,-6 5 9602,-11 3 0,5-2 0,-3 1 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30.4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130 0 24401,'-41'79'392,"6"-9"-370,19-36-22,4-3-33,2-5-348,3-6-538,3-5-2734,1-8 3653,2-3 0,1-4 0,0 0 0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30.7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25051,'34'78'123,"-5"-11"-123,-18-42-34,-3-2-156,-1-2-393,1-4-750,-1-2-3664,3-5 4997,1-3 0,-4-3 0,-2-2 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30.9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55 23236,'3'-10'2790,"0"2"-2555,-3 8-235,55-8-22,-32 4-538,44-6-740,-52 6-2690,-1 1 3990,-7-1 0,-3 3 0,-2-1 0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31.1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 24647,'0'90'-1669,"0"-10"-1748,0-49 3417,-3 2 0,2-15 0,-3-4 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31.4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 0 20255,'-4'0'3709,"0"0"-3339,4 0-113,0 0-77,-17 50 77,10-28-33,-12 39 11,17-41 13,1-3-2,1-3-22,0-3-45,5-2-56,3 1-55,7-5-35,3 3-33,2-4-11,1 0-168,-1-2-651,4-2-828,4-2-7205,4-8 8863,5-2 0,-17 1 0,-1 2 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31.8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24 26675,'62'-13'247,"-11"2"-247,-31 11-347,-5 1-549,-5 2-707,-1 3-5109,-5 2 6712,-1 3 0,-2-5 0,-1 0 0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32.0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25017,'57'6'-9831,"-9"2"9748,-34 4 0,-6-5 0,-3-1 0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32.3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0 25051,'-33'82'616,"6"-14"-302,33-51-112,4-6-34,8-4-56,3-6 0,2-2 11,2-9-34,-1-6-44,-1-12-3426,-4 1 3381,-6-1-78,-3 6-482,-6 4-897,-2 7-3170,-2 5 4627,-2 4 0,1 2 0,0 0 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32.5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1 23392,'-4'60'-7966,"-2"-8"7966,-6-39 0,5-5 0,1-2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32.7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81 20602,'-7'0'4169,"1"0"-3643,6 0 169,0 0-426,-4 3-45,3 0-67,1 4-68,11-2-21,7-1-46,7-2-22,4-2-123,1-2-269,1-4-449,2-6-458,-1-6-3284,1-2 4583,-2-3 0,-13 10 0,-6 3 0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32.9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1 26989,'-12'56'-221,"1"0"1,-1-4 0,2-5-1102,-1 1-2925,-2-5 4247,0-2 0,6-19 0,0-6 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33.1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42 25387,'81'-20'-1356,"-8"2"-5210,-30 17 6566,6-1 0,-20 2 0,-4 0 0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34.1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85 23717,'-6'-1'3126,"2"0"-2599,4 1 201,0 0-537,24-29-102,-5 18-77,24-21-12,-8 26-79,5 3-335,2 1-337,-3 2-515,-7 1-1054,-8 6-5523,-9 4 7843,-8 8 0,-5-9 0,-2 1 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34.3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26653,'39'8'-1008,"0"-1"-146,-12 0-1782,1-1 2936,-4 1 0,-9-4 0,-6 1 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34.6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 24099,'-10'77'996,"8"-10"-727,20-52-34,7-1-133,3-5-80,-1-5 46,-2-2 55,-6-2 11,-5-4-33,-6-5-90,-3-8-11,-4-6-67,-1-3-202,-3 2-236,-5 0-648,-2 7-3217,-1 4 4370,4 3 0,3 7 0,2 0 0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34.8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0 25768,'0'84'213,"-3"-8"-426,-1-29-583,-2-4-2397,1-6 3193,2-7 0,2-15 0,0-5 0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34.9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98 25308,'81'-44'-1804,"-7"7"-1949,-33 29 3753,2 3 0,-19 3 0,-4 1 0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35.2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44 23628,'-1'-5'2991,"0"1"-2610,1 4 1,0 0-326,44-15-56,-22 11-45,37-11-415,-36 15-649,-2 0-1009,-5 0-7713,-3 3 8073,-7 1 0,-2 0 0,-4 0 0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35.5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153 1 25398,'-33'50'257,"-1"0"1,4-4 0,6-5 45,9-3-5672,6-3 5660,4-6 1410,3-4-1489,2-3 883,5-2-905,5-2-78,6-3-78,4-4 3358,1-4-3426,3-4-313,4-2-213,2-8-616,-1-3-7027,7-17 8203,-11 5 0,-4 1 0,-14 13 0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35.6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7 24143,'0'-4'2320,"0"1"-2052,0 3-268,-20 57-257,10-27-538,-15 46-1044,17-43-7090,2-1 8929,2-4 0,2-13 0,2-4 0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35.8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31 25454,'80'-17'-280,"-8"4"-471,-38 13 494,3 0-3632,4 0 3889,-4 0 0,-15 0 0,-7 0 0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39.3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31 20367,'-5'0'4404,"2"0"-3788,3 0 908,0 0-1154,8-3-34,4 0-101,10-2-67,5 1-56,1 1-45,5 2-33,1-1-34,0 2 0,-1-1-23,-5 1-111,-2 0-224,-4-1-326,-5-1-391,-4-1-685,-6 1-2800,-3 1 4560,-3 1 0,-1 0 0,0 0 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39.6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181 1 25095,'-30'48'207,"0"1"1,-22 36-219,35-52-359,1-1-492,2-5-932,3-5-2733,4-8 4527,4-7 0,2-4 0,1-3 0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39.8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25409,'38'74'-963,"-8"-8"-1055,-22-37-4469,0-4 6487,1-8 0,-4-7 0,-1-6 0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39.9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67 25465,'68'-23'-9831,"-10"2"8641,-38 10 1,-10 5 0,-2 0 0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40.1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0 24950,'-11'80'-415,"0"-7"-694,4-35-3440,-3 1 4549,-2 2 0,6-19 0,-2-3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40.4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0 24188,'-24'81'1288,"4"-11"-850,17-45-136,0-1-33,3-4-112,0-1-157,0-6 0,7-7-135,8-2-559,10-5-561,9-10-1871,3-3-6705,2-10 8364,-1-1 0,-17 11 1,-4 1-1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40.6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9 22473,'-2'-5'3250,"0"1"-2768,2 4-202,0 0-280,-12 48-112,9-24-594,-9 38-795,12-39-3329,0-1 4830,0 1 0,0-11 0,0 0 0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40.8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1 104 27774,'66'-42'369,"-1"6"-447,-17 24-426,1 5-359,-5 2-762,-6 3-3238,-8 2 4863,-10 8 0,-10-6 0,-5 6 0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41.1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115 1 25667,'-63'75'807,"13"-12"-606,49-50-33,4-2-11,8-4-45,7-3-78,8-2-34,4-4 0,-2-7-79,-2-5-189,-7-5-292,-6-1-628,-7 4-1053,-3 3-7590,-3 6 8719,-2 3 1,1 4 0,0 0 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41.3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1 25028,'-5'67'-1336,"-5"-9"0,4-50 0,-2-1 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41.5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0 118 26474,'89'-23'134,"-13"4"-459,-47 10-639,-3-3-1837,-4-3 2801,0-4 0,-12 8 0,-1 2 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41.7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 14 24379,'1'-8'2442,"0"3"-2072,-1 5-146,0 0-168,-5 57-56,1-22-157,-8 49-549,2-36-941,-4 1-3574,-1 1 5221,-1-2 0,6-19 0,2-9 0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41.8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96 25476,'86'-46'-1454,"-11"8"0,-55 31 1,-6 2-1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42.4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0 107 27382,'56'-47'403,"-3"8"-6064,-17 32 5561,2 2-1772,27 1 359,-14 3-803,17-1 2316,-30 1 0,-17 1 0,-10 0 0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42.6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1 104 26575,'78'-56'-1827,"-10"13"-2162,-39 39 3989,-6 8 0,-11-3 0,-6 4 0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42.9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92 20468,'-10'0'3821,"2"0"-3463,8 0 46,0 0-281,-23 44 56,19-28 67,-8 31 136,28-41-1,13-4-112,3-8-124,2-7-33,-1-6-78,-4-6-23,-6 4-11,-7 3-134,-5 3-303,-6 2-695,-1 0-706,0-1-6106,1-1 7944,6-2 0,-6 8 0,1 1 0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43.0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25353,'2'81'404,"1"-8"-538,0-36-438,2-1-807,-1-7-3999,1-4 5378,-1-7 0,-1-10 0,-1-3 0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43.2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59 25813,'77'-33'-650,"-12"8"-673,-46 24-3483,-5 1 4806,-7 0 0,-3 0 0,-4 0 0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43.6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96 24670,'83'-48'224,"-13"10"-202,-39 32-22,-10 3 34,-7 3-12,-7 0 57,-3 7 66,-3 7 1,-17 13-12,-10 7-22,-21 7 1,-6 3-1,2 1 34,9-1-23,12-6 314,12 0-169,10-13-32,5-1-68,12-10-56,7-3-101,16-2-11,10-4-291,15-3-437,7-9-1155,4-7-7948,-4-6 8711,-2-5 1,-30 12-1,-7 3 1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44.3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83 21465,'-5'-5'4550,"2"1"-3890,3 4-402,0 0-68,12 0-111,9-5-11,14-3-46,21-11 0,-18 5-22,10-3 0,-26 10-11,-5 4 11,-8 2 11,-5 1 45,-2 10-33,-5 9 44,-5 16-22,-6 9-23,-4 5-11,-1 1-22,2-1-90,0-2-134,1-1-303,1-1-829,2-4-2868,5-7 4235,3-12 0,4-11 0,1-8 0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44.5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35 23639,'0'-3'2835,"0"1"-2544,0 2-325,48 0-615,-24 0-1122,39 0-4313,-37-5 6084,-3-5 0,-10 3 0,-4-1 0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44.6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 20 23706,'0'-11'2835,"0"2"-2376,0 9-178,0 0-136,-25 65-111,14-24-34,-6 5 0,1 3-157,3 6-605,0-3-952,2-3-4494,3-6 6208,3-8 0,4-16 0,1-7 0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44.9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134 5 24188,'0'-3'2163,"0"1"-1895,0 2-88,-10 79-46,-4-22-325,2 4 1,-2 2 178,-14 20-424,3-3-663,7-4-2117,9-8 3239,5-13 1,4-25 0,0-12-1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45.8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179 44 25230,'-69'50'1031,"10"-3"-841,38-15-10,5-3-5695,7-3 5616,5-3 1431,5-5-1352,10-3 903,9-6-904,13-4-78,6-4-90,4-9 3404,-1-8-3382,0-14-33,-8-9-11,-5-5-90,-10-1-268,-5 4-270,-7 7-549,-4 10-650,-2 12-7993,-7 6 9776,-8 17 0,5-8 0,-4 7 1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46.0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0 22956,'-5'0'2913,"2"0"-2454,3 0-212,0 0-158,-18 63-89,10-34-168,-12 47-829,15-54-886,3-7-4839,1-6 6722,1-5 0,0-3 0,0-1 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46.2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 23583,'2'-1'2387,"0"0"-1838,-2 1-482,15 49-67,-10-25-23,11 39-335,-13-41-371,-2-2-660,0-4-4236,-1-3 5625,-3 0 0,2-7 0,-3 0 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0:46.4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42 28434,'53'4'79,"1"1"0,-1-4 0,0-2-79,42-15 0,1 1 0,2 4-983,-47 8 1,2 1 982,4 0 0,0 2-23,0-1 0,0 1-154,-6 0 0,-2 0-1537,31 0-3546,-29 3 5260,-23 2 0,-17-1 0,-8 1 0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1:08.65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83 27880,'70'-2'327,"0"-1"1,-1 1 0,-3-3 163,-14-3 1,-1 0-1,2 0 1,1 0-1,1 0 1,1 1-15,3 2 1,0 0-478,4 0 0,1 2 0,4 1 0,1 0 0,3 1 0,1 0 0,1 1 0,0 0 0,1 0 0,0 0 0,-1 1 0,-1 0 0,-2 1 0,-1 0 0,-5 0 0,-1 0 0,-6 1 0,-2-1 0,36 0 0,-24-1 0,-19-1 0,-20 0 0,-11 0-984,-10 0 738,-51 8 0,32-5 0,-36 5 0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2:38.1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70 24199,'-7'-6'3519,"2"1"-3004,5 5-77,0 0-438,13-16 0,0 12 0,16-12 0,-1 16 0,8 2 0,8 2 0,11 2 0,8-2 0,8-2 0,4-1 0,-1-3 0,-24-3 0,0-2 0,22-1 0,16-6 0,-33 11 0,-6 1 0,-1 2 0,-4 0 0,-2 0 0,9 2 0,-19-1 0,2 2 0,-22 0 0,-1-2 0,-2 0 0,-1-1 0,2 1 0,-2 0 0,-3 4-1682,-2 4 1682,-12 7 0,7-7 0,-8 2 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3:16.3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72 23605,'0'-6'3250,"0"1"-2723,0 5-79,0 0-146,48-15-123,-22 11-78,40-13-67,-33 15-34,2-2-90,0 0-436,-1 0-360,-4 0-683,-6 0-2083,-5 2 3652,-10 1 0,-3 1 0,-5 0 0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3:16.5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1 103 27191,'67'-51'-1961,"-9"9"-1479,-31 37 3440,-4 2 0,-11 2 0,-4 1 0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3:16.8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57 25185,'-10'52'740,"8"-11"-572,28-42-45,2-7 23,-1-3-23,-5-7-45,-6 2-44,-5 2-34,-5 2-358,-2 0-998,-1 0-3227,0-3 4583,2 1 0,-2 4 0,1 4 0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3:17.0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1 25174,'0'92'-2095,"-3"-12"-4931,1-43 7026,-3-2 0,2-15 0,1-5 0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3:17.1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81 22507,'5'-7'1345,"-1"1"-1345,43-17-392,-18 12-651,37-15-1421,-34 21-6400,-9 3 8864,-7 2 0,-8 0 0,-5 0 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3:17.5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24468,'79'0'-190,"-15"0"190,-51 0 145,-7 3 259,-4 4-80,-6 7-44,-6 9 1,-6 3 10,-6 4 12,1-2-102,3-3-10,6-3-68,4-6 23,5-2-79,2-5-34,5 0-33,6-2-190,10 0-706,13 2-404,14 0-2185,15 0 3485,15 0 0,-33-4 0,-3-2 0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3:18.3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7 122 23616,'-4'-10'2959,"1"2"-2534,3 8 69,0 0-371,8-22-101,7 9 1,10-18-23,7 17 0,-1 3 0,-2 4 11,-5 3 0,-3 2-11,-5 2 0,-3 0-34,-4 0 34,-4 1 45,-4 8 11,-1 5 90,0 10-12,-6 4-33,-1 4 0,-8 2 0,-2 23-101,3-15 0,-1 16-68,5-20-312,2-2-326,-2-2-3160,-1 6 3866,4-12 0,0-5 0,5-14 0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3:18.4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89 25230,'73'-37'-5255,"-12"4"3840,-45 24 0,-8 4 0,-2 1 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3:18.6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1 25129,'-9'52'303,"0"0"0,-7 46-303,3-34-124,2-3-436,3-6-807,3-11-8337,3-7 9704,3-14 0,0-10 0,-1-8 0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3:19.0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112 1 26664,'-31'46'129,"0"1"0,-17 34-96,46-45-10,2-4-1,6-5-22,5-8 0,9-4 11,4-8 1,3-3-12,2-8 33,-1-7-22,-2-7 12,-5-11 179,-5-3 67,-8-6-34,-4-2-89,-3 2-46,-8 3-55,-2 10-45,-6 6-437,0 11-683,-1 4-1514,2 14 2634,0 5 0,6-2 0,4 1 0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3:19.2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41 23616,'0'-7'3283,"0"1"-3036,0 6-191,0 0-56,37-12-112,-19 9-280,27-10-493,-30 13-538,-3 0-2398,-3 3 3821,-4 5 0,-2-3 0,-3 3 0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3:19.4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48 24871,'-7'1'2298,"1"0"-2007,6-1-291,0 0-45,17 0-190,-5 0-370,16 0-651,-10-2-1376,-1-4-7199,-3-4 8221,2-5 0,-8 6 1,0 1-1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3:19.6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106 7 23740,'0'-4'2902,"0"1"-2421,0 3-77,-13 60-135,2-18-146,-11 50-123,5-33-123,2-6-415,2-4-649,4-8-853,5-6-4896,2-7 6936,2-4 0,0-11 0,0-4 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3:24.6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0 18989,'6'4'4459,"-2"-1"-3808,-4-3 581,0 0-1076,-1 57-44,-1-29-100,-1 46-12,1-47 0,1-1-112,0-3-101,-1 0-134,0-1-34,-4 2-247,0-2-626,0-1-629,3-3-1020,1-3 2903,2-4 0,0-4 0,0-5 0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3:25.1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113 3 25107,'-62'44'280,"13"-5"-168,48-20-23,1 2-10,0-2-56,7 1-1,6-6-11,9-4 23,7-6 0,6-4 134,3-9 67,2-4 67,-4-7 12,-7-1-90,-6 1-78,-8 1-45,-6 1-56,-5 1-45,-3 1-516,-2-2-414,-7 7-751,-7 1-5255,-13 9 6936,-6 11 0,13-7 0,4 7 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3:25.3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0 22428,'-9'5'3609,"1"-1"-3475,2 46-111,2-26-23,-5 40-336,5-43-718,1-3-2745,1-7 3799,1-6 0,1-3 0,0-2 0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3:25.5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22866,'0'-3'2790,"0"0"-2308,0 3-482,7 47-381,-5-27-572,5 36-1915,-7-39 2868,0-4 0,0-5 0,0-3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3:25.7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69 25185,'-1'-4'3486,"0"2"-3486,66-15 0,-6 7-394,0-1 1,4 0 393,35 3 0,0 3 0,-47 6 0,1 2 0,0 2 0,0 3 0,3 2 0,-1 1 0,-3 2 0,-2 2-371,33 15-1357,-26 0-6428,-29 6 8188,-16 2 1,-12-15-1,0-2 1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5:04.0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15 27550,'-5'0'918,"7"0"-715,14-1-203,8 0 0,5 0 0,4-1 0,3 1 0,3 1 0,0 0 0,0 0 0,-4 0 0,-3 0 0,-6-1 0,-6 0 0,-6-1 0,-6 2 0,-3-2-1794,-3 1-749,-6 0 2543,-8 8 0,5-6 0,-4 7 0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5:04.2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115 1 24748,'-51'79'-605,"12"-16"-1569,33-50-7283,2-4 9457,-4-2 0,5-2 0,-1-4 0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5:04.4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26519,'78'7'-348,"-14"3"-840,-52 13-1915,-5 3 3103,-6 5 0,-1-14 0,0-2 0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5:04.6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82 25791,'90'-36'616,"-14"5"-661,-43 23-616,-7 3-684,-9 3-1781,-8 2 3126,-6 4 0,-3-3 0,0 3 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5:04.8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17129,'0'0'0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5:05.2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37 23527,'76'-21'695,"-13"5"-639,-46 16-23,-7 0 79,-5 3 68,-3 3 21,-2 7 146,-8 4 45,-2 3-55,-7-2-68,1 0-56,2-1-12,3 1-10,2 0-1,1 3-11,3 2-44,2-2-56,2-2-23,1-2-34,4-4-22,5-2-67,6-5-404,5-3-526,5-7-740,4-11 1737,27-30 0,-31 22 0,15-16 0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5:05.6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46 24188,'-3'0'2431,"0"0"-1859,3 0-538,42-18-34,-22 12 0,33-13-11,-34 17 11,-4 1-23,-4 1 23,-4 0 0,-4 0 56,-2 8 56,-1 6-22,-3 13-12,-3 5-44,-5 5-12,-1 2-11,-2 0-11,2 2-67,-1-2-168,2-3-415,2-7-404,2-6-604,5-5-7698,0-5 9356,2-5 0,0-4 0,0-3 0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5:05.8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96 25465,'64'-40'-9831,"-12"4"9667,-45 27 0,-3 3 0,0 2 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5:06.0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1 24535,'-12'50'712,"1"0"0,-9 39-600,8-37-112,3-5 0,5-4-426,1-6-325,3-7-1400,0-7-5166,3-10 7317,3-6 0,-2-6 0,2-1 0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5:06.2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113 9 23213,'0'-5'3014,"0"1"-2498,0 4-192,0 0-77,-11 70-146,-1-22-84,2 5 0,-2 1-17,-7 11-224,1-4-684,3-7-986,5-10-3439,4-9 5333,6-12 0,1-11 0,1-7 0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5:06.6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106 46 26843,'-59'43'673,"13"-2"-606,45-11-33,9-2-12,4-5 12,9-4-34,1-5 0,-1-8 22,1-2-3414,-1-7 3437,0-8-11,-1-7-23,-2-10 22,-3-4-33,-4-2-22,-5 2-146,-3 0 2921,-3 7-4176,-3 4-3462,-8 10 4885,-10 5 0,7 6 0,-2 0 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5:06.8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1 23594,'0'6'2533,"0"-2"-2231,-2 46-156,1-23-90,-2 40-56,1-39-90,1-5-2196,-2 0-2655,2-11 4941,-1-1 0,2-9 0,0-2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5:07.0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26059,'12'73'-4023,"-3"-10"-5808,-9-41 9381,0-1 0,0-9 1,0-2-1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5:07.3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1 139 28412,'65'-10'86,"1"0"0,-1 0 1,-4 1-87,32-2 0,6 2 0,-48 6 0,1 0-654,3 1 0,1 0 654,3 0 0,0-1 0,1 0 0,1-1-15,-2 0 1,-1-1 14,-4 0 0,-1-2-2040,41-6 2040,-12 1 0,-39 5 0,-12 3 0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5:57.6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7862,'0'7'2051,"0"-1"-1580,0-6-998,0 0-874,42 51 1401,-24-31 0,25 32 0,-35-45 0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00.3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27169,'87'8'1502,"12"0"-1502,-45-3 0,2-1-1109,10 0 0,2-1 1109,10-2 0,3 0 0,9-1 0,4 1 0,-26-1 0,2 0 0,1 0 0,5-1 0,1-1 0,1 0 0,4 0 0,1 0 0,0 0 0,1-1 0,0 0 0,-1 0 0,-1 1 0,-2 0 0,0 1-309,-6-1 0,-1 1 0,-1 1 309,25 2 0,-3 2 0,-12 2 0,-4 3 0,-8 1 0,-5 2 0,-9 1 0,-4 1 0,30 10 0,-25-1-383,-29-1-6352,-14 4 6735,-34 8 0,14-14 0,-14-1 0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01.6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24 28457,'19'10'214,"3"-4"-5875,7-12 5661,1-1-1077,0-4 1077,-1 4 1077,-4 1-1077,-5 4 0,-2 1 0,-5 1 2269,-4 0-2269,-5 6 3392,-2 6-3392,-2 10 0,0 6 0,-4 7 0,-2 1 0,-5 4 0,-2-1 0,-1-1 0,0-2 0,2-6 0,0 3 0,5-14-830,1-2-1288,5-12-2565,1-5 4683,4 0 0,-3 0 0,2 0 0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01.8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7 119 24166,'-4'0'3260,"1"0"-3002,3 0-101,47-28-135,-25 19-22,36-21-112,-37 24-852,-1-2-1366,0-1-7501,1 0 9283,1-1 0,-9 5 0,-3 0 0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102 1 25611,'-30'95'1311,"4"-10"-1188,14-40-123,0 0-67,2-3-773,3-4-1334,3-4-5165,5-5 7339,11-5 0,-7-12 0,7-4 0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02.3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211 31 26407,'-88'37'986,"15"2"-751,50 6-101,8 2-10,7 0-80,5-4-21,8-6 78,8-6-1,8-12 57,8-8-90,4-12-44,-1-19 33,0-12 67,-6-18-45,-8-5-65,-7 1-13,-7 3 0,-3 9 0,-2 8-595,-2 10-1063,1 10 1658,0 8 0,3 3 0,-1 3 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02.5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44 25555,'0'-5'2443,"0"1"-2208,0 4-190,0 0-45,48-15 0,-26 11-594,36-11-392,-40 14-1333,-4 1-7512,-6 0 8851,-4 6 1,-3-5-1,-1 5 1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02.7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27 28671,'33'1'0,"-3"-2"-1581,-12-5-2307,-4 0 3888,-2-2 0,-6 5 0,-3 0 0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02.8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124 0 26754,'-19'89'437,"-1"0"0,4-19 0,1-4-477,2-5 1,2-6-689,-4 12-706,5-16-1748,5-19 3182,6-16 0,0-12 0,1-4 0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03.0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115 1 26843,'-22'62'269,"0"0"0,2-3 0,3-6-269,0 9-268,6-9-663,5-12-1130,7-15-2309,16-14 4370,11-10 0,-7-2 0,0-3 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03.3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77 27191,'-27'45'644,"1"1"0,-17 34-452,45-42-192,10-8 0,7-15 0,13-7 0,4-18 0,2-12 0,-2-18 0,-5-13 0,-8-3 0,-7 2 0,-8 8-1357,-12 9-2094,-10 18 3451,-9 18 0,7 3 0,4 9 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03.5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1 26821,'-21'85'370,"3"-12"-908,8-40-773,2-8-3227,3-8 4538,3-9 0,2-4 0,0-4 0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03.6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24087,'15'73'-2458,"-13"-11"0,-5-53 1,-7-1-1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03.8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0 139 28671,'94'-14'0,"-5"-4"0,-18-6 0,6 2 0,3 4 0,0 4 0,-4 3 0,-9 3-3284,-11 2 3284,-12 3 0,-21 2 0,-9 1 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22.3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17 126 28671,'-9'-9'0,"2"0"0,14 5 0,8-5 0,12 0 0,8-3 0,5 1 0,2 1 0,1-1 0,-2 0 0,-4 0 0,-4 2 0,-7 3 0,-8 3 0,-7 2-2040,-6 9-2375,-8 3 4415,-5 9 0,2-10 0,-1-1 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22.7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 24972,'-2'82'1244,"0"-12"-986,2-42-57,0-3-55,0-2 33,0-1-21,0-2-13,1-2 12,4-2 313,12 0-257,2-8-34,10-1-22,-2-7-11,-2 0-100,1-2-46,-2-3 0,-4-4 0,1-6 0,-3-1 0,1-5-304,-1 3-637,-4 3-874,0 4-3586,-3 2 5401,0-2 0,-6 5 0,0-1 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23.1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26104,'7'90'527,"-1"-8"-527,0-15-157,-1-14-526,2 17-472,-4-21-1781,1-1-6895,-4-3 9465,2-9 0,-1-16 1,-1-8-1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23.3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50 26821,'73'-28'-627,"-10"6"-1020,-41 22-4348,-1 5 5995,-1 4 0,-9-2 0,-3 0 0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23.6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40 27482,'80'-22'348,"-7"5"-6009,-34 17 5650,-3 0 1129,-7 0-1881,-4 0-536,-5 0-1133,-5 0-7399,-5 1 9464,-4 6 1,-4-4-1,-2 3 1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23.9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11 21936,'-9'-6'2801,"1"2"-2555,8 4 438,0 0-247,-11 45-56,9-19 33,-9 36-55,11-29 0,0-1-90,0-1-90,4-2-45,3-5-67,2-5-33,3-6 0,0-4-34,4-4 0,2-2-23,5-3-436,3-4-594,1-3-953,-1-3-7825,-3-1 9498,-2 3 1,-9 3 0,-3 2 0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24.4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23 24177,'-6'-3'3216,"2"1"-2533,4 2-88,0 0-595,60-5 0,-23 3 0,54-3 0,-39 3 0,3 2 0,-4-2 0,-6 2 0,-9-1-472,-10 1-1018,-11 0-919,-8 3-7422,-6 11 9666,-12 9 1,8-6 0,-8 0 0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24.7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128 1 22620,'-6'0'2912,"1"0"-2385,5 0-202,-35 59-11,19-23-79,-25 51 1,29-37 33,5 2 33,4 3 0,1 2-44,2 0-112,6-4-1,5-7-65,9-8-80,5-9 0,3-8 0,3-8 0,1-6 0,0-3 0,1-3 0,1-10 0,-3-3 0,-2-9-91,-4 0-1051,-4 2-764,-2 3-1982,-4 4 3888,1 2 0,-8 6 0,-2 0 0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24.9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28143,'15'99'123,"-1"-6"-190,-7-33-470,-1 1-651,-3 1-941,1-8-4807,3-6 6936,2-9 0,-1-19 0,-2-8 0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25.1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0 135 28412,'42'-71'259,"0"15"-328,-11 51-995,1 3-2118,0 2 3182,0 0 0,-13 0 0,-3 0 0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31.2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1985 24972,'-8'5'3608,"37"-83"-9178,16-11 5570,-17 34 0,2-8 0,1 1 0,2 1 0,1-1 0,0 0-39,4-9 1,1-1 0,2-2 38,4-7 0,1-1 0,2-1 0,-10 17 0,0-1 0,1 1 0,0-1 0,0 1 0,1 0 0,0 0 0,0 2 0,10-14 0,0 2 0,-2 5-774,12-14 1,-4 11-3093,-18 24 0,-4 18 4123,0 35 1,-26 6-1,-9 27 1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38.7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167 139 26451,'-70'28'1110,"11"0"-864,43 0-22,3 1-67,7 1-34,3 2-44,9 0-57,6 2 12,12-2-34,7-5 0,5-12 0,3-7-56,15-48 22,-15 1 34,5-38 11,-23 14-11,-11 4-33,-4 8-91,-5 9-391,-5 9-292,-5 8-694,-6 6-1962,-4 11 3463,-1 3 0,10 5 0,2 0 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39.0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9 217 25364,'-4'0'3307,"0"0"-3307,4 0 0,59-22 0,-13 8 0,5-3 0,3-1 0,26-6 0,5 1 0,-3-1 0,-11 7 0,-10 4 0,-14 2 0,-6 2 0,-9-1-3392,-7 2 2999,-9 4-2398,-9 2 2791,-4 5 0,-3-3 0,0 3 0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39.5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54 26899,'49'-15'280,"-1"0"1,36-8-247,-49 22-12,-6 6 12,-10 8 66,-8 9-66,-7 8 168,-11 6 78,-5-2-146,-9 1 56,0-6-9,2-3-181,2-2 0,0 3 0,7-9 0,2 0 0,7-11 0,1 0 0,6-2 0,7 0 0,10-3 0,9-1 0,7-3 0,7-10 0,6-5-1379,3-5-1669,3 3 3048,-5 5 0,-23 7 0,-8 3 0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40.2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30 27415,'61'-16'179,"-4"2"-179,-19 14 12,-1 0-12,-4 3 0,-2 1 11,-7 4 0,-3 4 23,-8 3 167,-6 7 23,-4 9-11,-3 7-67,-7 8-79,0 3-22,-7 2-45,3-3-45,1-2-269,2-5-829,4-6-1165,1-5-7523,2-6 9627,1-5 1,0-8 0,0-5-1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40.4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 23549,'5'-2'2130,"-1"0"-2130,-4 2 0,0 0-449,56 0-941,-33 0-2766,42 0 4156,-48-1 0,-9 0 0,0 0 0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40.6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0 26451,'-14'64'504,"0"0"0,1 0 1,2-3-303,-3 36-169,1 2-453,3-3 16,4-9-638,2-9-986,3-15-3414,6-14 5442,7-16 0,-4-17 0,2-10 0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40.8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1 26743,'-19'70'59,"0"1"1,2-5 0,2-4-822,2 19-1602,5-7-7467,4-11 7865,3-13 1,1-23 0,0-11-1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41.1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165 22 26272,'-40'38'784,"1"0"1,-24 33-505,48-23-67,8-6-12,7-8-78,12-13-110,7-10-13,20-9 0,4-19 0,6-12-3392,-3-19 3392,-7-5 0,-12-1-214,-14 6-794,-7 10-1032,-12 12-7791,-9 13 9442,-10 19 1,8-3 0,1 9 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41.3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1 24905,'-3'0'2801,"0"0"-2487,3 0-392,-21 60-594,12-29-897,-16 46-2129,19-48 3698,3-8 0,2-9 0,1-6 0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41.4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21488,'2'4'2745,"0"0"-2723,-2-4-44,5 60-1076,-3-35-5535,3 46 6633,-5-50 0,0-11 0,0-2 0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41.6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1 228 28671,'66'6'0,"12"-13"0,-17-7 0,9-6 0,-4 0 0,-4 1 0,-1-2-581,36-10 0,-4 1-495,-10 5-2510,-9 5 2698,-10 6 0,-29 5 0,-13 5 0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6:59.9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397 18 21342,'-3'-10'3865,"0"3"-8807,3 7 5457,-57 35-22,29-5-512,-19 15 0,-2 4 310,7 15 213,13-20 0,0 2-380,-9 19-134,7-2 44,9-5 2178,9-7-2179,7-8 2697,15-1-2708,7-21 618,15-1-640,9-29 272,8-17-272,3-19-11,1-17-11,-5-4-12,1-20 12,-19 29 22,-1-7 0,-19 36 0,-4 9 11,-2 7 22,-1 6 46,-1 3-33,0 3-46,-1 12 0,0 27 0,0 0 0,6 20 0,1-18 0,7 0 0,2-4-393,1-3-6980,14 2 7373,-5-17 0,-3-2 0,-11-15 0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00.3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40 133 26866,'0'54'261,"0"-1"1,0 0-1,0-3-160,0 21 45,0 6-45,-3 1 33,-1-4 45,-4-9-44,2-14-79,1-16 33,1-18-22,0-12-54,1-27-13,1-17 0,1-31 0,1-19 0,0-7-386,1-2 386,9 8 0,7 11-113,10 10 101,5 13 24,-2 12-12,-1 12 0,-5 13 11,-3 10 34,-4 6-1,-3 11 355,-6 7-399,-4 12 0,-15 26 0,-4-10-561,-13 15-750,3-21-1681,2-4 2992,7-3 0,8-13 0,4-4 0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00.6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1 25151,'0'60'556,"-1"1"1,-2-3 0,-1-3-243,-6 33-34,-5-10 90,0-15-124,2-19-44,5-20 22,4-13-23,2-17-188,4-14-13,7-16 0,5-13 0,7-2 0,2 3 0,-2 9 0,0 11 0,-2 7-1211,2 8-1848,0 1 3059,2 0 0,-10 6 0,-2 0 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00.8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113 1 28412,'-5'63'86,"1"0"0,-1-3 1,-2-3-87,-13 20 0,1-3-651,-1-8-1522,5-12-6041,5-14 8214,5-15 0,3-13 0,2-8 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01.1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1 27326,'0'62'164,"0"1"0,-2-3 0,-2-5-40,-6 13 44,-4-4 112,2-12-45,2-15-189,4-13-46,3-15 0,2-5 0,1-8 0,0-11 0,5-10 0,3-12 0,6 1 0,3 5 0,-2 8 0,2 9-1009,0 1-1479,3 2 2488,4 0 0,-11 4 0,-1 2 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01.5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105 161 24659,'-5'0'2184,"1"0"-1847,4 0-124,0 0-157,49-36-23,-29 19-10,37-28-12,-46 29 0,-5 2 23,-3 3-34,-3 2 33,-5 2-33,-7 4 12,-8 1 100,-6 5 336,-2 10 44,-2 9-479,2 15-13,2 6 0,3 4 0,5 0 0,5-1 0,5-5 0,5-5 0,2-8 0,2-6 0,8-7 0,6-7 0,9-4-1973,10-10-3081,14-8 5054,16-11 0,-25 9 0,-1 1 0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01.7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 28671,'47'-4'0,"-3"1"0,-9 3 0,-3 0-248,-6 0-1858,-3 0-3329,-10 5 5435,-5 8 0,-7-5 0,-1 3 0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01.9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24 28671,'72'9'0,"-8"-3"0,-29-10 0,-3-2-2746,-2-4 2746,-4 0 0,-12 4 0,-4 3 0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02.5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313 0 24076,'-76'29'1793,"8"-2"-1367,34-11-23,0 4-45,4 4-200,3 6-69,4 6 46,10 5-113,5 1 12,8-1-1,13-6 1,9-8 89,15-10 11,8-9-78,3-9 0,-2-13-44,-3-7 10,-11-13 12,-7 0-34,-10-2 11,-8-1-11,-5 4 0,-4 1 0,-6 7-953,-8 1-380,5 12-1625,-1 4 2958,12 7 0,0 1 0,0 0 0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02.7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30 28671,'83'-16'0,"-10"3"0,-46 12 0,0 1-987,-4 4-761,-5 5-2320,-9 8 4068,-4 6 0,-5-10 0,0-1 0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02.9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13 109 24894,'-6'1'2207,"0"0"-1971,6-1-214,0 0-22,47-8-22,-18 0-830,37-8-1254,-31 1-4495,-3-3 6601,0-4 0,-14 10 0,-4 0 0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03.1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0 26418,'-8'51'515,"-1"-1"1,-5 43-371,5-37-111,2-1-34,0-6-157,2-8-930,1-9-1625,2-5 2712,0-5 0,1-10 0,0-4 0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05.9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82 28671,'21'-36'0,"11"4"-5661,24 25 5661,11 2 0,4 3 1335,20 14-1335,-43-3 870,3 15-870,-48-2 0,-18 9 0,-10 8 3361,-18 6-3361,-4 6 0,0-1 0,6-1 0,4-4 95,8-4-95,1 9 0,14-16 0,3 5 0,10-18 0,8-4 0,9-3 0,15-5 0,10-4 0,11-3 0,7-2-539,5-16 1,3-5-3675,20-7 4213,-14-4 0,-6 0 0,-26 8 0,-7 1 0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06.3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2 28076,'-22'2'595,"14"-2"-595,33-2 0,13 1 0,6 0 0,5 1 0,2 0 0,0 0 0,-3 0 0,-5 0 0,-11 0-259,-11 0-995,-12 0-1122,-5 0-5759,-16 0 8135,-6 4 0,3-3 0,0 3 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06.6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108 0 25634,'-18'59'212,"-1"-1"1,2-3 0,1-5-45,1 8 101,3-7 11,5-6-33,4-8 55,2-5 90,1-5-112,0-4-78,5-5-101,3-4 57,8-7-158,6-3 0,4-3 0,3-1 0,2 0 0,2 0 0,2-2 0,2-6 0,4-5 0,1-6-304,-2-1-1287,-4-1-1109,-4 0-7131,-5 1 8355,-1-2 1,-13 11 0,-2 2 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06.8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7 24367,'0'-3'2891,"0"0"-2521,0 3-135,-28 59-22,14-21-146,-20 49-56,26-36-11,4-5-336,3-4-605,1-5-1457,0-3-7433,0-3 9675,0-2 0,0-14 1,0-3-1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07.0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3 118 25431,'-1'-8'3240,"0"3"-3240,1 5 0,61-32 0,-22 19 0,52-25 0,-36 30 0,-1 1-987,0 4-1322,-1 1-7522,-1 1 8255,-2 1 0,-22 0 0,-7 0 1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10.5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327 16 25914,'-80'-13'1086,"9"10"-772,35 22-67,2 14 55,2 16-4307,3 8 4229,8 8-67,6-2 770,9-1-860,4-7-67,10-5 22,7-6-22,11-7 11,8-7 3370,1-8-3549,2-12-414,-2-5-236,-2-10-3283,6-26 4101,-11 1 0,-4-5 0,-14 17 0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10.9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 5 24053,'0'-2'2051,"0"0"-1681,0 2-225,-2 68 35,-5-13-136,2 2 1,-2 3-265,-9 28 287,-3 1-56,0-6-11,2-8 0,2-18 74,7-15-96,4-17-1,3-13 23,1-9-11,10-19 11,6-9 225,14-17-225,2-1-11,1 5 0,-3 12 22,-4 10 0,-2 10 169,-3 4 66,-3 9 57,-1 6 44,-7 13-112,-4 11-56,-5 8-134,-1 7-34,-7 1-11,0-2-616,-3-6-415,5-13-1344,5-15-3922,14-14 6297,6-23 0,-3 11 0,-1-9 0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11.1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9 23807,'2'-5'3059,"-1"1"-2734,-1 4-134,0 0-91,-14 71-100,0-25-11,1 5 0,0 0-964,-4 2-2118,5-10 3093,7-13 0,3-13 0,2-8 0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11.4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2 22137,'-5'-1'2712,"1"0"-2398,4 1-23,0 0-157,-29 63 13,21-33-69,-21 52 68,29-50-57,1 1-33,7-8 23,4-5-68,11-9 22,3-5-10,5-6-23,2-13-146,0-11-1087,2-18-2419,-5-10 3652,0-6 0,-15 24 0,-3 7 0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11.8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225 1 26339,'0'50'358,"0"1"1,0 41-235,0-37-68,0 0 22,0-4-78,1-7 0,2-13 0,1-10-134,-1-11 100,-1-6 34,-2-3 0,0-1-11,-9 0 22,-4 0-11,-10 4 101,-4 7-11,-1 7 89,-1 10 11,0 5 12,3 4-12,4-1-134,6-3-44,6-6-12,5-6-191,4-6-324,10-9-583,7-2-1076,13-8-7657,9-9 9526,4-5 1,-18 3 0,-5 5 0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12.2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109 202 24737,'5'-10'1625,"0"2"-1536,-5 8-89,44-49 23,-26 26-23,32-36 11,-43 40 23,-3 5 10,-6 6-32,-8 0-1,-4 6-11,-8 0 11,-4 7 67,0 10 270,-2 10 33,-1 14-67,3 6 33,3 4-11,7-1-79,4 7-244,7-19-13,2-2 0,6-21-158,7-6-727,5-4-482,10-2-1994,3-1 3361,4-3 0,-14 2 0,-3-2 0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12.4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11 23863,'0'-6'2532,"0"1"-2173,0 5-23,0 0-67,-6 62 22,0-29 68,-5 49-79,1-47-112,2-6-67,2-6-101,2-9 33,2-5-33,2-6 0,0-2 23,0-6-23,0-5 0,2-8-79,4-3-391,4 0-449,5-2-964,2 1-2867,2-2 4750,2 1 0,-9 11 0,-3 2 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12.8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1 228 23258,'7'0'2835,"-2"0"-2465,44-23-236,-22 4 101,39-21-190,-35 11 22,-8 1-44,-7 4 10,-8 3 23,-4 3-22,-3 4 34,-1 7 100,-7 3-23,-5 5 102,-10 12 178,-5 5-100,-3 16-122,1 3-203,1 3 0,5 2 0,4-1 0,5 1 0,5-3 0,3-6 0,4-3 0,1-9 0,11-7 0,5-6 0,13-5-1077,7-12-1287,7-6-3832,7-9 6196,7-3 0,-24 12 0,-3 3 0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13.0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48 28401,'32'-12'168,"5"0"-347,12 2-695,-3 2-728,-7 4-2880,-12 2 4482,-13 2 0,-8 0 0,-6 0 0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13.2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0 124 28671,'92'-24'0,"-10"0"-24,-39 4-1802,-1-2-4046,-5 5 5872,-2 6 0,-16 6 0,-6 5 0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13.6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26 22126,'-9'-6'3687,"3"2"-3026,6 4 370,0 0-258,12-2-380,7 1-393,15-1 0,6 2 0,2 0 0,-2-1 0,-3 0-225,-7-1-671,-4 0-427,-8 0-974,-6 0-3563,-6 1 5860,-4 1 0,-2 0 0,0 0 0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13.9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146 1 26328,'-32'46'443,"-1"1"0,-21 35-231,42-44-21,3-2 10,5-3 46,2-4-1,2-4-55,0-2-35,2-1-143,7 0-13,4-1 0,8-1 0,2-2 0,-1-5 0,2-3 0,-4-3 0,1-4 0,-1-2 0,0-1-24,2-8-1096,0-3-920,5-9-5097,2-4 7137,3 0 0,-13 10 0,-4 2 0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14.2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1 25308,'-4'0'2230,"1"0"-1916,-11 72-202,6-28-90,-2 6 1,1 2-23,2 1-224,3-8-494,2-8-929,2-7-2655,2-8 4302,1-4 0,0-9 0,0-4 0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14.3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1 137 22586,'2'-5'4201,"0"1"-3730,-2 4-123,57-30-214,-28 16-78,44-25-56,-44 23-414,-4 2-875,-5 5-1781,-4 4 3070,-6 4 0,-4 1 0,-4 0 0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14.7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41 28311,'-7'0'360,"11"0"-360,21 0 0,10 0 0,4-2 0,5-1 0,1-2 0,0-1 0,-4 0 0,-6 1 0,-10 0 0,-9 1 0,-9 1-1065,-5 2-1076,-10 0-3405,-7 1 5546,-10 7 0,8-5 0,2 4 0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15.1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1 26799,'-15'58'829,"2"-4"-571,6-22 10,-1 3-4329,1 0 4207,-1 1 837,-1-1-926,3-5-57,2-3 0,2-6 0,2-4 0,0-4 3392,5-1-3392,4-1 0,7 0 0,3-3 0,1 1 0,4-5 0,3 0 0,19-3 0,-9-2 0,13-4 0,-16-3 0,-1-6 0,0-8 0,2-5-1110,-3-6-1759,5-3-6962,-2 0 7549,2-1 0,-16 16 1,-3 5-1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15.5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27123,'-1'-3'1548,"10"0"-1548,24 3 0,8 0 0,8 0 0,1 0 0,-1 0 0,-7 0 0,-10 0 0,-10 0-225,-9 0-1266,-8 0-1556,-2 1 3047,-3 7 0,0-5 0,0 4 0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15.9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98 1 21028,'-6'6'3586,"0"-1"-2869,-6 54-33,5-22-214,-10 50 34,6-37-145,0-3-12,0 0 34,3-6-112,3-4 22,3-4-256,1-1-35,1-4 0,5 0 0,4-3 0,6-3 0,2-3 0,0-6 0,1-2 0,-2-7 0,2-1 0,2-3 0,2 0 0,19-9-595,-15 2-593,11-9-918,-19 1-3351,2-1 5457,4-6 0,-10 10 0,-2 1 0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16.2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0 24659,'-7'0'2790,"1"0"-2241,0 52-180,2-17-134,-4 44-166,3-31-69,-1 0 0,1-3 0,1-1-158,2-1-873,1-3-952,1-1-5962,0-6 7945,0-4 0,0-14 0,0-6 0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7:16.4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91 28524,'83'-23'147,"-12"2"-147,-36 14-427,-2-2-962,0-1-2880,0-1 4269,1 5 0,-15 2 0,-4 4 0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15.0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246 0 21577,'-6'0'3765,"1"0"-3283,5 0-146,0 0-4296,-55 26 4486,18 14-290,-33 12 769,36 2-882,18-16-33,3 15-79,7-13-11,3 9 0,5-22 0,8-8 0,7-8 3392,11-5-3381,4-9-11,3-9-11,1-9 11,-4-10 11,-7-1-11,-3-11 12,-11 12-1,-3-9-11,-7 13 11,-1 0-11,-4 2-11,-2 5-23,-5 7-582,-7 6-68,2 9-627,-2 6-1725,11 4-6795,3 2 8910,9-4 0,-4-4 1,5-3-1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15.2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0 26586,'-12'80'639,"0"-5"-752,-5-6-548,8-21-874,0 7-3406,9-35 4941,7-9 0,-5-8 0,5-3 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15.4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1 124 23863,'0'-5'3193,"0"2"-2643,0 3-226,0 0-144,55-32-80,-20 16-66,46-23-12,-34 26-22,0 5 0,-2 3-134,-3 3-336,-5 1-349,-6 1-559,-4 0-1703,-7 0 3081,-3 2 0,-9-2 0,-3 2 0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15.6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178 1 25981,'-35'47'71,"1"0"0,3-5 0,4-2-6907,0 26 6836,14-31 0,2 7 0,11-37 0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15.8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 22866,'8'-5'2666,"-2"2"-2508,-6 3-5819,2 46 5515,-1-24-828,2 38-1158,-3-39 2132,0-1 0,0-10 0,0-3 0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15.9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62 23504,'2'-1'1871,"0"0"-2419,-2 1-1200,47-16-4001,-29 7 5749,36-13 0,-47 15 0,-3 2 0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16.1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4 24199,'0'-2'1883,"0"0"-1715,0 2-123,-10 70-45,1-29-84,1 9 0,-1 0-780,-2 0-1152,3-7-5906,3-11 7922,3-17 0,2-7 0,0-8 0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16.2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5 24603,'1'-3'2140,"-1"2"-1950,-2 61-190,-4-21-429,-2 51-53,-2-40-1160,4-5-8189,2-10 9694,3-10 1,1-13 0,0-5 0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17.3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0 21465,'-6'0'3283,"1"0"-2868,5 0-102,-25 50-110,19-22-13,-18 40 34,24-33-67,5-4 33,5-4 34,8-8-33,4-7-23,3-7-79,1-6-21,1-13-34,-1-7-34,-1-12 0,-2-2-68,-4 0-246,-5 2-257,-4 5-404,-4 5-325,-4 7-8531,-2 7 8916,-10 5 0,7 4 0,-6 0 1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17.5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68 23684,'-5'2'2420,"0"0"-2095,5-2-235,0 0-258,37-11-628,-13 1-683,29-10-2241,-23 8-6111,-4 2 9347,-1 5 0,-12 3 1,-2 1-1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17.6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0 26440,'-20'87'-269,"4"-13"-773,10-40-1423,4-5-7366,1-5 9490,0-5 0,0-8 1,1-5-1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17.7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65 21387,'53'-36'-2021,"-12"7"0,-40 29 1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18.0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1 20669,'-23'38'4158,"2"1"-3666,2 4-88,4-1-135,6-4-56,4-6-23,3-8-33,4-3 45,6-6-34,4-3-23,7-5-32,2-3-113,1-8-57,2-9-200,3-11-214,-3-9-616,-4-4-896,-6 4-5995,-9 3 7978,-2 9 0,-3 9 0,0 7 0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18.1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80 23896,'-3'1'2331,"1"0"-2219,2-1-112,44 4-4912,-11-9 2458,40-3-7377,-24-12 8271,1-6 0,-23 12 0,-5 2 0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18.5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13 100 26149,'-12'51'683,"11"-11"-526,34-47-123,-1-7-23,-2-7-11,-7-7-56,-5 2-202,-6-2-447,-4 3-528,-5 2-1636,-2 12 2869,-10 4 0,7 7 0,-7 0 0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18.7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98 22484,'-5'2'3844,"1"0"-3407,4-2-280,0 0-112,41-15-45,-12 3-202,33-13-459,-27 8-1053,-6 3-4348,-6 3 6062,-5 5 0,-9 4 0,-4 2 0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19.0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29 26239,'66'-15'-191,"-13"4"102,-45 8-1,-5 3 90,-2 4 11,-7 7 12,-5 6 10,-8 9 57,-2 1 78,-2 3 89,3-1 68,2 1 22,4-3-44,4-1-146,4-5-101,3-1-56,2-4-168,8-5-392,9-5-763,14-9-2609,13-13 3932,8-8 0,-20 6 0,-6 1 0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21.3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25802,'-1'61'257,"1"-4"-2118,3-17 1423,2-5-464,-1-10-5272,0-8 6249,-2-9 1,-1-4 0,-1-4-1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21.6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0 25107,'74'6'436,"-14"5"-177,-43 14-13,-7 2 12,-5-2-34,-3-1 56,-2-6 56,-4 3-100,-10 1 21,-11 7-100,-13 4-135,-4 1-22,2-3-100,7-8-326,12-10-269,9-6-493,8-5-885,6-3-2845,7-8 4918,9-5 0,-6 2 0,1 1 0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21.8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98 24334,'73'-37'-9831,"-12"6"7610,-38 15 0,-12 8 0,-2 3 0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21.9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143 1 25656,'-33'87'583,"4"-11"-751,17-38-483,0-3-794,0-3-4437,-1-3 5882,-2-2 0,6-12 0,2-3 0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22.2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1 149 26160,'38'-32'50,"1"-1"1,31-19-85,-34 34 12,-5 9 22,-13 5 45,-8 9 78,-9 14-45,-14 11-10,-7 16-68,-8 0-34,1 0-324,6-9-752,7-10-2386,7-9 3496,5-10 0,2-4 0,0-4 0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22.5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98 67 26418,'-54'71'728,"11"-14"-504,50-47-33,6-6-124,9-2-67,7-12-34,0-7-145,0-13-113,-3-4-189,-4-1-169,-5 4-314,-5 5-134,-6 10-2846,-4 7 3944,-8 6 0,5 3 0,-5 0 0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22.7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86 23392,'3'5'3373,"-1"0"-3104,61-14-180,-29 0-89,51-8 0,-46 4-358,-5-1-359,-4 3-672,-4 0-1659,-6 4 3048,-3 3 0,-9 3 0,-3 1 0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23.0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33 25241,'74'-16'-112,"-13"2"34,-48 13 44,-7 0 12,-4 6 22,-10 8 0,-4 11 11,-9 8 134,-2 3 169,3 1 292,1-3-170,6-5-144,4-6-102,5-6-123,2-5-33,6-7-34,8-1-224,11-3-717,13-11-1032,9-6 1973,6-11 0,-22 11 0,-5 2 0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23.4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68 23191,'-4'-7'2521,"0"2"-2319,57-16-157,-18 12-23,43-12 0,-37 17 1,-11 7 178,-14 10-33,-10 11 12,-17 16-12,-9 9-45,-14 7-67,-3 2-56,3-2 0,6-3-90,8-4-380,5-7-539,7-7-1164,1-7-7658,4-8 9165,1-8 0,1-6 1,1-4-1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23.6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1 112 23908,'5'-1'1400,"0"0"-1601,40-16-909,-21 4-2083,35-14-6638,-35 10 8784,-4-1 1,-10 8-1,-3 2 1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23.8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0 24670,'-16'80'739,"2"-8"-739,6-29-90,2-3-548,3-8-1390,1-10-7803,2-11 9445,7-8 1,-6-4-1,5-1 1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23.9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0 25701,'-35'80'470,"5"-9"-985,20-34-1323,4-8 1838,5-10 0,1-10 0,2-6 0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24.2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49 26418,'-47'82'403,"10"-12"-403,35-42 45,6-5 44,6-6-33,7-6 56,5-5 113,1-4-113,1-12 11,-1-5 12,-1-13 10,-5-4-10,-3-4-68,-7 2-45,-4-1-22,-2 4-22,-3 5-337,-4 5-470,-5 9-1457,-8 5 2286,-5 12 0,9-3 0,2 6 0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24.4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1 27863,'-31'71'-3294,"6"-11"-1446,23-47 4740,1-2 0,1-6 0,0-3 0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24.6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22911,'6'0'3641,"-2"0"-3137,-4 0-78,1 52-325,-1-25-101,1 41-33,-1-39-539,1-4-907,0-5-3967,0-4 5446,0-5 0,-1-5 0,0-2 0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24.8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1 145 28671,'60'-10'0,"0"0"0,0 0 0,-2-1 0,40-8 0,-48 11 0,0 0 0,1 1 0,0 1-442,4 2 0,0-1-208,5 0 0,1-1-4266,1 0 1,0-1 3674,0 2 0,-4-1 1,9-2-1,-20 5 0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45.1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217 16 24636,'-76'49'1143,"11"-5"-762,42-17-67,5 0-57,2 0-89,5-1-44,6 1-80,3-1-10,3 1 11,8-4-33,9-3-1,11-8-11,9-6 0,5-7-34,4-13-11,0-7 11,-4-11 45,1-20 12,-16 11 67,-5-11 11,-17 18 11,-4 2-56,-7 5-34,-6 4-22,-6 7-89,-15 6-203,9 9-347,-5 11-862,16 5-5984,5 6 7485,6-4 0,1-7 0,0-5 0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45.3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1 25387,'-19'83'1288,"2"-7"-6948,8-24 5649,5-2 1072,2-5-1901,2-5 142,0-5-5151,3-6 5849,3-7 0,-2-11 0,0-6 0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45.4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60 26194,'30'-28'-1370,"-2"3"0,-14 22 0,-2 0 0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45.7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2 21510,'3'-1'3955,"-1"0"-3417,-2 1-269,-18 48-146,6-18-67,-15 39 12,13-30 44,3-4-34,6-6 0,3-3 57,2-5-1,0-1-21,1-3-35,4-1-55,3-2 10,8-4-33,1-4-56,5-3-191,0-2-1378,10-10 113,-9-1-2981,5-8 4493,-10 4 0,-9 5 0,-2 4 0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45.9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3 22283,'2'-1'3305,"0"0"-2878,-2 1-237,-1 52-156,-1-24-34,1 40-247,-1-38-403,2-4-1076,2-3-7439,12-8 9165,10-6 0,-6-7 0,0-2 0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46.2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93 91 25847,'-53'62'481,"13"-13"-414,50-38 1,5-6 10,7-4 12,1-5-57,0-9-22,0-9 1,-3-9-1,-2-3-11,-5 1-34,-6 2-167,-4 6-303,-4 8-505,-9 9-2017,-4 10-6805,-12 14 8319,-2 11 1,11-7 0,4-1-1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46.4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0 26541,'-18'74'-470,"3"-12"-2018,10-33-2397,3-14 4885,4-2 0,-1-13 0,1 0 0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46.6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0 22564,'5'0'2890,"-1"0"-2745,-4 0-145,-6 54-134,1-28-818,-6 43-2668,2-43 3620,1-4 0,4-10 0,1-4 0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46.8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1 112 28614,'92'-25'57,"-4"3"-57,-20 3 0,3 3 0,2 5-304,4 3-32,4 3-179,2 2-1009,-2 1-1288,-9 1 2812,-16 3 0,-27-2 0,-13 2 0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56.0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1 26104,'-47'81'639,"10"-8"-6210,31-31 5638,3 1 964,2-3-975,1-3 908,3-6-851,5-5-13,5-8 35,7-7 3122,2-7-3235,5-7 588,5-15-599,6-11-11,1-15-44,-2-4-203,-5 0-179,-6 5-212,-9 5-326,-5 9-426,-7 9-4122,-3 10 5512,-9 7 0,6 3 0,-6 0 0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56.2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49 26026,'69'-2'-3462,"-6"-2"-5323,-30-10 8785,1 0 0,-15 5 0,-5 3 0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56.4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0 24894,'-16'76'683,"3"-10"-739,4-31-493,5-6-1165,1-4-7317,3-8 9031,4-8 0,-2-4 0,2-5 0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56.7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1 128 24222,'3'-4'1703,"0"0"-1647,-3 4-22,58-39-34,-30 20-45,45-26 11,-50 34-22,-5 7 56,-9 3 45,-4 5-11,-3 10 10,-4 11-32,-5 9-1,-4 9-22,-5 1-68,-1 2-370,0-2-379,2-6-1167,3-7 1995,6-13 0,4-9 0,2-7 0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56.8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0 24659,'-9'86'-68,"0"-10"-301,4-39-405,-2 0-2363,-1-5-6694,-1-2 9540,1-9 1,4-9 0,1-6 0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57.0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47 22451,'1'-8'1928,"0"2"-1928,-1 6-572,0 0-1389,52-15-2443,-27 12 4404,43-12 0,-53 15 0,-2 0 0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57.7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184 0 23717,'-82'37'1591,"14"0"-1220,46 12-147,10-12-34,15 11-33,13-20-12,12-8 1,9-10-112,4-4-34,1-12-45,-3-6-45,-3-8-89,-10-5-123,-9 0-192,-9 2-413,-6 3-1816,-2 1 2723,-1 1 0,0 8 0,0 3 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57.9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26104,'2'82'-1378,"-1"-13"67,0-43-2118,-1-5-6402,0-2 9630,-2-9 1,2-4-1,-2-5 1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58.0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35 25073,'64'-18'-1266,"-10"4"-2387,-42 12 3653,-4 1 0,-5 1 0,-2 0 0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8:58.3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 1 25487,'-36'71'1390,"8"-13"-1053,26-43 10,2-6-56,8-4-168,7-3-67,11-2-56,9-7-22,4-5-269,3-6-236,0-4-179,2 5-448,-3 2-1659,-6 5 2813,-8 4 0,-13 4 0,-6 2 0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9:10.2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229 1 24748,'-70'29'795,"10"1"-671,39-4 22,1 2-34,0 0-78,5-3-1,2 1-33,7-9 0,2 0 0,9-8-11,15-4-11,3-3-57,15-14 23,-4-5-22,2-10 11,-3-1 33,-6 1-45,-5 3-235,-8-4 57,-7 10-191,-2-4-135,-5 13-1042,0 3-2700,-1 3 4325,-4 2 0,3 1 0,-2 0 0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9:10.4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20434,'0'7'3496,"0"-2"-3159,0-5-113,0 0-224,-1 33-224,2-21-471,-2 26-1995,2-27-6419,-1-1 9109,0 0 0,0-4 0,0-2 0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9:10.7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89 25073,'41'-6'628,"2"1"-583,14-8-45,-11 2-158,12-4-200,-22 4-605,-7 2-2152,-4 1 3115,-5 2 0,-9 3 0,-3 1 0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9:11.1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4 19953,'-4'0'3014,"2"0"-2320,2 0-582,51-2 56,-31 2-67,37-2-90,-46 2-11,-5 1 90,-2 5-11,-3 5 10,-5 8 35,-4 7 413,-12 15-290,3-10 10,-3 7 80,12-18-35,3-4-122,2-4-35,2-3 1,1-1-57,9-1-77,3-2-12,12-2-112,5-2-460,5-10-627,5-8-1737,7-15 2936,7-11 0,-22 17 0,-4 3 0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9:11.4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7 163 23168,'-4'-6'2656,"2"2"-2185,2 4-225,49-43-156,-11 22-68,42-32 0,-28 35-22,-7 8 23,-9 4-23,-9 4 0,-7 2 11,-8 6 79,-5 10 10,-5 13 24,-10 18 78,-24 41-157,2-18-40,8-23 1,1-2-17,-4 9-79,7-11-202,4-9-425,6-13-538,3-10-997,3-6-4964,4-6 7216,6-10 0,-4 7 0,3-7 0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9:11.6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0 181 24188,'78'-34'269,"-9"3"-830,-36 11-2116,-1-2-7154,-4-2 8680,-2-1 1,-13 11 0,-3 3 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9:11.7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1 26295,'-26'84'280,"5"-11"-616,16-39-696,2-2-1275,2 0-7117,2-3 9424,11-3 0,-8-12 0,8-5 0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9:12.1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189 1 25207,'-39'38'639,"1"0"0,-27 35-415,41-20-34,9-3-89,7-5 0,8-11-22,13-10-12,8-12-11,13-8-56,5-17-33,3-10-35,-5-13-33,-7-5-101,-11 3-122,-11 5-180,-4 4-337,-4 7-705,0 5-8012,0 5 9558,0 5 0,0 4 0,0 1 0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9:12.3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73 25017,'7'-2'2006,"-2"0"-1928,49-16-78,-25 9-168,45-14-258,-41 14-414,-5 3-605,-9 3-2522,-9 2 3967,-6 2 0,-4 0 0,0-1 0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9:12.4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92 28322,'78'-4'-1635,"-11"-4"-337,-44-6-4157,0-5 6129,-1-3 0,-11 9 0,-1 1 0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9:12.6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157 6 24121,'0'-3'2588,"0"0"-2174,-23 63-155,8-18-209,-2 5 0,-1 1-50,-4 15-33,1-3-360,3-3-525,5-7-998,7-11-4808,3-14 6724,6-12 0,-2-10 0,3-3 0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9:12.8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191 15 24591,'1'-8'2667,"0"2"-2196,-25 65-214,3-11-212,0 2 0,-1 3-45,-10 21-246,2 1-528,8-8-1108,8-11-5346,8-13 7228,14-11 0,-5-17 0,6-5 0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9:13.1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 65 27270,'-26'44'330,"1"1"0,-16 30-218,52-49 56,7-9-11,14-8-67,6-13-57,3-13 1,-1-14-12,-6-10-22,-7-3-67,-12 0-325,-8 6-437,-5 7-886,-9 11-3786,-8 9 5501,-14 21 0,11-6 0,-1 8 0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9:13.3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0 27000,'-2'81'-2778,"1"-15"-2455,0-49 5233,1-8 0,0-5 0,0-4 0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9:13.5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23292,'5'0'2790,"-1"0"-2521,-4 0-202,0 0-67,2 50-101,-1-30-448,0 39-964,-1-42-4728,0-2 6241,-6 1 0,5-9 0,-5 0 0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39:13.7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8 104 24468,'-4'0'3395,"1"0"-2745,78-17-492,-18 5-158,4-1 0,4 0 0,23-3 0,0 5 0,-3 1-125,-2 5-502,-1 1-684,-2 3-1198,-4 0 2509,-10 1 0,-29 0 0,-13 0 0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33.0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117 0 20221,'2'0'3956,"0"0"-1894,-2 0-2062,-7 8 33,-2 3-33,-6 12 0,0 1 11,1 5 1,2-2-1,2 2-11,1 0 11,2 2-11,2 2 0,0 3 0,0-1 0,2-4 11,0-3-11,2-5 11,0-4 12,1-4 55,0-4 135,0-3-34,0-4-56,0-1 192,0-3-304,5-3 34,3-1-12,8-1 1,1 1-34,3 2 11,7 1-22,-6 1-101,4 0-124,-9 0-302,-1 0-358,-3 0-616,0 1-2332,-3 1 3844,-3 0 0,-3-1 0,-3-1 0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33.8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33 26317,'7'-6'448,"1"3"-448,5 1-134,3 1-426,2-1-572,5-1-1379,3-1-7320,-1 0 9420,-1-1 1,-12 4-1,-4-1 1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34.0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0 23840,'-2'80'124,"0"-5"-5975,1-24 4944,0-2-183,1-5-7269,0-8 8573,0-10 1,0-13 0,0-5 0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34.2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19841,'2'0'3305,"0"56"-3159,-2-16-146,0 48-2432,0-9 2432,0-23 0,1-6 0,-1-32 0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38.2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1 25679,'-47'86'-1951,"11"-10"-7880,34-47 9776,5-4 0,-2-12 1,3-5-1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1.9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165 11 19482,'0'-6'2790,"0"1"-2522,0 5 148,0 0-170,-53 47-156,31-24-90,-39 35-146,47-37-1277,5-6-2499,6-4 3922,1-6 0,2-2 0,0-3 0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2.1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25241,'80'43'179,"-7"-7"-336,-38-26-425,-1-4-527,-3-2-2264,-7-3-6458,-7 2 8728,-10 0 1,-4 0-1,-3-1 1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2.3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5 21275,'-4'0'3092,"0"0"-2644,4 0-448,52 0-44,-22 0-416,42-2-783,-38 2-2803,-5-2 4046,-8 2 0,-10 0 0,-5 0 0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2.5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1 24053,'-4'36'-201,"-1"0"-404,0-7-1154,1 2-3340,2-1 5099,1-1 0,1-13 0,0-4 0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2.9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54 20994,'0'-5'2869,"0"1"-2701,0 4-112,56-17-56,-24 10 0,44-10-11,-44 14-23,-7 3 34,-10 6 11,-7 7 169,-5 10 89,-7 8 11,-8 7-90,-5 1-190,-4-1-123,7-6-583,6-8-1434,4-8-6690,12-9 8830,7-6 0,-4-2 0,2 0 0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3.1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31 26642,'91'-13'-123,"-14"2"-415,-43 9-1076,-6 0-4123,-4 1 5737,-7 0 0,-7 1 0,-5 0 0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3.3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178 0 24972,'-35'43'-17,"1"-1"1,-23 29-824,42-49-875,4-5-2475,1-4 4190,2-4 0,4-4 0,1-4 0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3.5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 20613,'7'-7'4438,"-2"2"-4382,-5 5-56,22 51-168,-9-31-404,17 40-369,-16-46-2454,-2 0 3395,-2 0 0,-4-6 0,-2-1 0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3.7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68 21241,'0'-6'2286,"0"2"-2286,0 4-605,0 0-3395,45-18 4000,-23 6 0,25-8 0,-36 13 0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3.9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104 4 21219,'-1'-2'3518,"0"0"-3160,1 2-55,-23 71-225,12-32-67,-3 8 1,-1 2-12,4-2-191,-1-3-436,4-7-1378,2-9-4214,4-14 6219,10-6 0,-6-8 0,6 0 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4.0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1 25073,'-8'51'123,"0"0"0,-6 40-548,8-47-1480,3-7 1905,7-9 0,-3-14 0,3-6 0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4.6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 27426,'83'-5'-538,"-3"2"-840,-21 3-1804,-16 0 3182,-29 7 0,-7-5 0,-7 5 0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4.8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0 24311,'-28'46'633,"0"-1"0,-16 35-5867,39-47 5592,3 1 1320,2-3-1510,3-2 714,4-6-882,4-7-258,5-7-380,3-4 3088,3-5-4175,6-9-5816,4-7 7541,7-15 0,-16 12 0,-4 1 0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5.0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1 25118,'-24'86'549,"6"-12"-6322,16-39 4754,1-5-1001,4-6 2020,7-7 0,-5-8 0,4-4 0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5.1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1 100 23269,'0'-8'2151,"0"2"-2151,0 6-101,45-26-1097,-11 15-4427,40-21 5625,-22 23 0,-23 4 0,-6 2 0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5.4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53 26843,'84'-28'-56,"-8"6"-728,-32 20-930,-5 1-4023,-11 2 5737,-6 8 0,-12-6 0,-5 5 0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5.5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0 23135,'-2'0'1748,"0"0"-1737,2 0-638,47 4-1391,-22-1-7813,38 3 9762,-35 0 0,-13-2 0,-4 0 1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5.8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78 26082,'48'14'616,"-6"-6"-549,-25-21-67,-4 1-34,-4 1-190,-2 1-695,0 1-616,0-1-2946,0-1 4481,1 0 0,-3 4 0,-2 2 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6.0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18 22732,'0'-10'3092,"0"2"-2588,0 8-112,0 0-123,-9 62-146,5-29-123,-6 48-325,8-50-414,2-5-852,0-10-6799,0-5 8390,0-7 0,0-2 0,0-2 0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6.1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31 21936,'0'-2'1815,"0"0"-3731,0 2-7915,49-7 9529,-28 0 1,29-1-1,-41 3 1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6.3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81 15 18798,'2'-8'4673,"0"2"-4045,-2 6 223,0 0-650,-10 49-201,4-24 0,-9 41-425,7-36-573,-1 2-3562,-1 3 4560,-2 2 0,4-15 0,2-4 0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6.5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234 0 24782,'-78'41'-2712,"7"-1"-2016,38-15 4728,5-2 0,12-10 0,8-5 0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6.7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18048,'4'0'5669,"0"0"-4783,-4 0-886,30 16-292,-18-7-2039,24 9 2331,-25-11 0,-4-5 0,-2-1 0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6.9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162 7 21040,'0'-3'3764,"0"0"-3338,0 3-426,-52 49-280,29-25-975,-38 36-3686,46-41 4941,7-8 0,5-7 0,3-3 0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7.0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18866,'56'21'-2230,"-20"-3"0,-21-19 0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7.3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71 155 21846,'-11'-9'3182,"2"2"-2879,9 7 201,0 0-291,-26 48-34,20-28-44,-12 33-79,29-45 33,10-6-77,2-7 10,1-10 12,-2-10-23,-3-10 34,-4-3-45,-6 0-12,-3 3-21,-4 6-314,-2 8-371,-4 5-693,0 8 1411,-9 4 0,7 4 0,-2 0 0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7.4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21969,'0'0'0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7.4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21969,'0'0'0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7.6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0 26563,'-39'91'101,"9"-13"-414,27-49-427,3-6-5316,2-10-342,6-6 6613,7-6 0,-4-1 0,0 0 0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8.1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110 20 15280,'0'-2'1177,"0"0"985,0 2 56,-1-7-1399,1 5-170,-1-5-649,1 7-1254,0 0 1254,-2 0 459,-3 0 135,-3 3 134,-3 0-224,-3 3-504,-1 1-22,1-2-2947,0 0 2969,1-3 0,7 0 0,1-2 0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8.4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0 19505,'-9'0'4459,"2"0"-3988,7 0-12,0 0-459,-35 0-34,26 0-492,-27 0-1032,36 0-4807,4 0 6365,5 0 0,-3 0 0,3 0 0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8.9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211 57 25735,'-68'-10'1299,"-3"16"-1119,48 8-46,-5 12-89,16-4 11,6-3-11,4-2-1,2-3 46,7-4-34,5-2 34,10-5-1,5 0-55,2-3 11,2-6-23,-2-5 12,-5-9 33,-4-7-67,-8-2-11,-5 1-180,-5 2-268,-2 7-438,-2 5-974,-7 8-5379,-5 3 7250,-8 10 0,8-5 0,3 5 0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9.1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1 23236,'0'6'3238,"0"-2"-2958,0-4-191,0 0-89,-23 52-179,14-28-414,-17 39-483,22-43-627,2-8-1289,2-4-851,1-5-2073,4-2 5916,5-6 0,-4 4 0,1-3 0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9.2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22842,'17'48'190,"-1"0"1,11 34 673,-23-64-1155,1 1-254,1-1-1830,-2-3-7456,-1 0 9625,-3-4 0,0-3 0,0-4 0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49.4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51 28345,'49'-8'-757,"0"0"1,42-7-4611,-36 4 5367,3 5 0,-27 4 0,-4 2 0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50.0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7 23639,'-2'-2'2499,"0"0"-2387,2 2-34,52-2-78,-27 4 23,42-1-23,-40 7-23,-2 1 23,-3 0-11,-5 1 11,-5 0 34,-6 1-12,-4 2 34,-2 2-56,-2 2-11,-4 2-269,-4 2-751,-5 3-852,0 1-5714,1-1 7597,2-1 0,5-11 0,2-3 0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50.2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0 126 27561,'32'-6'235,"3"-4"-302,1-8-617,2-3-941,-2 3-2330,-1-1 3955,0 2 0,-16 7 0,-4 3 0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50.6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69 23740,'0'-9'3081,"0"2"-2767,0 7-168,47-23-79,-17 17-67,38-17-22,-34 22-46,-8 3-10,-12 9 67,-7 9 0,-22 14-24,-10 6-9,-17 4 21,-3 0 23,6-3 67,6-4 46,9-1 145,6 2-1,6 0-10,5 1-147,3-4-100,3-6-22,8-6-292,6-10-190,9-6-291,9-4-595,4-13-1378,6-9-7063,-2-13 9622,-2-9 0,-18 18 0,-6 4 0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50.7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0 25308,'-15'92'886,"4"-10"-886,5-37-79,3-5-413,0-9-719,2-8-1400,-2-9-3540,1-7 6151,-1-4 0,2-3 0,0 0 0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50.9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83 19538,'-1'-7'3339,"0"2"-3316,1 5-786,0 0-761,30-8-2039,-14-4 3563,26-12 0,-32 11 0,-1-1 0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51.0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5 19314,'2'-2'4650,"0"0"-4079,-2 2-156,-5 56-79,-2-24-90,-5 46-201,2-38-45,-1-3-314,4-6-941,2-6-3036,3-8 4291,2-7 0,0-5 0,0-3 0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51.2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147 15 20445,'3'-8'3239,"-1"2"-2870,-2 6 326,0 0-493,-41 58-202,20-30-23,-31 44-761,35-49-2544,6-5-6503,4-6 8916,5-3 0,1-5 0,1-1 1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51.4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33 26283,'78'-17'146,"-11"4"-336,-45 11-461,-6 1-446,-5 1-1313,-7 0-2945,-1 0 5355,-3 1 0,0 0 0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51.5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 18944,'0'2'3855,"0"0"-5626,0-2-2184,23-8 3955,-13 4 0,14-4 0,-20 5 0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51.7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1 22552,'2'3'3047,"-7"48"-2575,-3-20-170,-4 43-280,1-33-22,3-2-268,2-6-853,2-6-2801,2-8 3922,1-4 0,0-8 0,1-3 0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54.3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209 126 20658,'0'-6'3765,"0"0"-8876,0 6 5727,-47-19 1004,23 15-1407,-37-14 880,36 27-858,1 17-145,10 4-57,3 10 1,9-8 3373,10-7-3396,7-4 146,30-11-157,-3-10 22,17-13-22,-15-11-44,-4-9-57,-7-1-146,-10-2-257,-11 3-572,-7 1-1826,-4 7 2902,-4 5 0,2 10 0,-2 5 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0:54.7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43 17521,'-3'1'4829,"0"0"-2957,3-1-1368,-1 4-157,2-3-56,3 4 12,7-3-11,6 0 21,6 0-78,5-1-100,2 0-34,5-1-45,-2-2-56,0-3 33,-3-2-22,-1-3-11,-3 4-11,-2 0-90,0 1-111,1 0-1167,6-2-55,-8 3-2790,1-1 4224,-14 4 0,-5 1 0,-4 0 0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00.8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1 16154,'-2'0'5020,"0"0"-2230,2 0-2420,-10 29-124,7-13-167,-7 25-57,10-19-22,0 3-90,-1 3-190,0 3-179,0 4-628,1 0-1636,-1-6-4079,1-7 6802,4-11 0,-3-7 0,3-4 0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01.2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45 23101,'65'-25'-437,"-14"5"437,-47 26 34,-3 2-34,-2 9 11,-5 2 23,-2 1-12,-5 0 1,2-2 89,-2 0 78,0 3 12,-1 1 89,-1 1-22,2 0-79,3-3-66,3-3-23,4-5-79,1-2-22,2-4 0,0 1-157,4-3-202,4 1-682,6-1-1190,4-2-3741,3-1 5972,4-3 0,-12 1 0,-1-1 0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01.4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0 23527,'-23'78'235,"5"-13"-325,18-46-783,0-4-2242,4-4 3115,4-3 0,-2-5 0,2-1 0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01.8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4 18955,'0'-2'3339,"0"0"-2196,0 2-908,-13 40-78,8-22 11,-8 31-22,12-33-34,1-3 23,0-2-1,0-3 23,6-1 0,-1-1-90,8-2-22,-1-1-34,4-2 0,3 0-22,3-1-34,4 0-168,2 0-156,2-1-1436,7-5-245,-13 3-1143,2-3-6638,-17 5 9535,-5 1 0,-2 0 0,-2 0 0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02.0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14 20020,'-6'0'4191,"2"0"-3743,4 0-56,0 0-336,23 0-56,-3-2-112,20 0-448,-9-3-516,-2 3-2162,-5 0-6593,-4 1 9302,-5 1 1,-8 0-1,-1 0 1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02.3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1 23516,'-19'71'728,"8"-11"-705,20-45-23,6-2-191,7-6-627,4-2-1972,10-5-6969,6-11 9759,10-6 0,-21 3 0,-4 0 0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02.8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240 5 21387,'0'-2'3171,"0"0"-2656,0 2-246,-45 40-3655,24-12 3386,-36 33 565,37-23-1215,2-1-504,0 0-2667,2-3-6010,0-3 8963,1-4 1,8-13 0,1-4 0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03.0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20501,'3'-3'3171,"-2"0"-2835,-1 3-425,31 42-516,-16-28-2275,25 32-6565,-22-39 9445,0-4 0,-8-1 0,-1-2 0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03.1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5 21600,'0'-2'3059,"0"0"-2690,0 2-268,-4 53-101,1-22-78,-3 42-538,2-37-471,2-6-3351,1-5 4438,1-5 0,0-10 0,0-4 0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03.3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39 19751,'3'-3'3653,"0"0"-3530,-3 3-123,0 0-403,45-12-1861,-22 7-4940,35-8 7204,-37 11 0,-10 2 0,-5 0 0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03.5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1 24972,'-34'73'662,"6"-11"-573,27-45-44,0-3-45,1-4 11,6-5-33,6-4-68,12-2-336,11-11-885,9-7-4605,8-12 5916,4-4 0,-23 14 0,-8 5 0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03.8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 21980,'2'-2'2802,"0"0"-2321,-2 2-481,12 46-100,-6-24-281,9 36-594,-10-38-1950,-2-3-5097,0-3 8022,-2-3 0,-1-5 0,0-1 0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04.0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74 27180,'75'-38'168,"-12"9"-415,-37 25-604,-3 3-920,-2 0-3551,-3 1 5322,-4 0 0,-6 0 0,-4 0 0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04.2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214 0 19986,'4'0'3978,"-2"0"-3541,-2 0-202,-39 53-235,14-23-67,-33 41-381,27-40-1155,4-6-2845,7-8 4448,7-8 0,8-5 0,3-4 0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04.3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24042,'0'63'-224,"0"-12"-930,0-45-2275,5-2-4033,4-4 7462,7-8 0,-6 6 0,-1-6 0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04.5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 24659,'1'59'-1278,"0"-12"-8553,-3-36 9263,1-5 1,-1-1-1,1-4 1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04.6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19067,'0'0'0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04.8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 19684,'2'-3'3574,"0"0"-3507,-2 3-672,3 25-1569,-1-12-3181,2 18 5355,-3-17 0,-1-8 0,0 0 0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05.1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 20949,'57'-8'460,"-11"1"-113,-35 7-100,-4 0-23,-3 2 67,-2 4-77,-2 3-125,0 6-66,-5 1-23,1-1-224,-3 1-1413,2-3 1637,3 0 0,1-6 0,1-1 0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05.7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118 1 23661,'-65'26'874,"15"-3"-627,48-11-79,12-2 56,5 1 22,10-6-89,1-2-67,0-2-34,1-1-44,-5 0-12,-1-1-56,-7-3-192,-4-2-300,-4-6-450,-4 1-1814,-1-4-7019,-1 2 8616,-4 4 0,3 3 1,-2 4-1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05.9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76 22933,'-2'0'2712,"0"0"-1368,2 0-1131,68-7-157,-25 1-45,7 0 1,1-1-12,4-2-180,-2-2-414,-7 4-683,-6-2-1715,-6 2 2992,-8 3 0,-12 1 0,-5 3 0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06.3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0 20053,'-3'0'3541,"0"0"-3171,3 0-157,48 0-168,-29 1-12,33 3-21,-45 1 10,-4 4 45,-3 0-44,-7 3-23,-5 3 78,-9 2 45,-5 3 471,1 3 112,-1 5-67,0 1-124,4 3-123,4-2-134,8-4-79,5-4-123,4-3 11,8-2-67,6-5 0,12-3-134,10-5-426,9-2-908,7-8-2163,4-5 3631,-1-7 0,-23 6 0,-9 2 0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11.3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60 25992,'9'-3'168,"7"1"-246,16 0-213,10-3-4410,5-2 4018,3-3-751,16-3-885,-22 5 2319,5 1 0,-34 5 0,-4 2 0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11.5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25174,'29'1'-202,"0"1"-257,1 1-1883,6 4-997,-14-1-4538,1 2 7877,-17 0 0,-3-4 0,-2-1 0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11.8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139 0 24076,'-67'54'683,"14"-6"-582,42-23-67,6-3-12,2-4 1,10-7-1,5-5 68,11-3-68,7-5-11,-1-5 0,-1-2-11,-6-3 0,-5 2-123,-4 2-258,-3 0-224,-1 1-1580,0-3-5837,3-2 8022,0-4 0,-4 6 0,-1 1 0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12.0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15 22316,'1'-8'2275,"0"2"-7767,-1 6 5492,-3 54 1398,3-27-1645,-3 42 513,3-41-1869,1-5-1243,4-4-4358,3-5 8052,3-6 0,-5-4 0,-2-3 0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12.1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16 17465,'2'-8'5345,"0"2"-4919,-2 6-236,0 0-190,28-2-459,-12 3-864,23 0-1825,-23 4-6683,-3 3 9288,-5 1 1,-4-4 0,-4-1-1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12.6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11 18294,'-4'0'2375,"2"0"-234,2 0-1424,-3 0-258,1 0-145,-3 0-79,2 0 12,-1 0-68,3 0 258,-1 0-325,9 0-67,8 0 45,10-2-12,6-1-55,-1 1 44,-5-1-22,-6 3-34,-7 0 67,-7 1 23,-2 5 11,-5 6-78,-8 8 33,-7 6 67,-9 4-10,-5 3 122,2-1-22,2-1-55,6-1-13,6-3-21,6-2-102,5-2-33,2-3-11,5-3-112,10-6-292,8-5-795,17-6-1557,10-14 2767,9-8 0,-23 4 0,-6 2 0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13.1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 27594,'67'-10'202,"-4"2"-5862,-23 8 5660,-4 0 1409,-7 5-1409,-8-1 859,-9 4-859,-4-2 0,-5-1 0,-1 0 3403,-2 2-3358,0 4 0,0 7-23,-5 5-11,-3 7-11,-6 3-11,-2 3 11,1-1-168,1 0-908,-3 6-56,7-13-660,1 1-3463,8-18 5255,3-5 0,-1-5 0,1-1 0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13.2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76 22249,'0'-5'2970,"0"2"-2791,0 3-157,0 0-246,41-21-1008,-23 13-3542,31-16 4774,-31 17 0,-10 3 0,0 1 0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13.4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11 22227,'1'-6'2902,"0"2"-2499,-9 50-156,1-16-101,-7 40-101,4-27-45,1-4-11,2-1-325,4-6-617,0-4-1826,3-6 2779,-1-5 0,1-8 0,0-4 0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13.6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9 23426,'0'-4'2622,"0"0"-2275,0 4-89,0 0-124,-13 54-134,5-21-22,-8 43-359,11-39-762,4-4-829,5-8-7859,9-7 8871,11-6 0,-8-7 1,1-2-1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14.0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110 84 25577,'-60'52'538,"14"-4"-482,42-8-22,9-15-12,5 0-10,8-19 55,4-3 22,2-3 35,1-8 10,2-5 12,-2-10 44,-4-6 68,-4-1-101,-5 0-90,-5 1-33,-3 2-34,-4 1-23,-3 4-66,-4 2-124,-5 7-146,-5 5-593,-5 4-1065,-6 10 2017,-24 33 0,27-24 0,-11 22 0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14.3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1 27796,'-12'50'448,"0"-1"-426,4-10-22,2-3 0,3-4 0,1-7-89,2-5-225,0-7-235,2-6-694,4-3-976,5-3-7612,4-9 9619,2-2 0,-7 0 0,-1 1 0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14.4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 23348,'2'-6'2633,"0"0"-2443,-2 6-268,0 0-336,14 50-763,-10-26-2790,11 40 3967,-25-36 0,8-12 0,-8-3 0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1:14.7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1 169 27326,'58'-8'448,"1"0"0,2 0 1,-1 0-449,-6 1 0,1 0-2244,3 0 1,1 0 2243,0-1 0,-1 0 0,1 0 0,-1 0-311,1 0 1,0 0 310,0 0 0,0 1 476,0-1 1,-1 1-920,-3 0 0,-3 1-2403,36-4 2846,-26 5 0,-31 2 0,-17 3 0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4:21.0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1399 25252,'43'-71'769,"0"0"1,5-1 0,3 1-1443,7 7 1,4 1 700,1-3 0,1 0-586,1-1 1,0 0 557,0 0 0,0 0-180,1-1 1,0 1-673,3 0 1,1 1-1971,-2 3 0,0 3 2822,-2 5 0,-4 6 0,8-8 0,-22 23 0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4:21.9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77 23023,'-7'0'3272,"2"0"-2869,5 0 34,0 0-302,34-28-46,-10 16 12,28-18-23,-20 24-22,-6 5 45,-5 9-11,-9 7 22,-5 11 56,-4 6-67,-4 6-34,-8 4-22,-4 6-34,-6 1-11,1 0-3403,3 1 3347,3-3-717,2-2-908,5-7-4246,1-7 5927,4-12 0,0-10 0,0-7 0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4:22.0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1 106 23964,'82'-48'-1894,"-12"7"0,-52 31 1,-5 3-1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4:22.2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142 0 24524,'-22'50'713,"0"0"1,1-2-1,2-1-511,-3 21-169,3-3-33,8-2-257,6-12-1267,8-9-3809,13-15 5333,9-13 0,-6-7 0,-1-7 0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4:22.5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1 27135,'-40'76'280,"17"-15"-224,53-48-33,5-7-23,3-4 22,-2-5-11,-5-6 23,-8-7 11,-7-6-34,-8-2-11,-6-2-45,-6 3-313,-2 4-539,-6 8-1064,-1 5-7870,-2 10 9395,1 8 0,4-4 0,4 4 0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4:22.7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20 26821,'66'-14'-2655,"-13"9"-7176,-43 15 8274,-2 7 1,-4-6-1,-1-2 1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4:22.9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35 24703,'-4'0'2466,"2"0"-2153,2 0-481,43-10-829,-23 6-1480,32-7 2477,-36 6 0,-7 3 0,-3-1 0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4:23.1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129 10 24692,'-5'-9'2768,"-14"62"-2600,7-12-123,-12 54-45,6-36-56,2 2-874,1-5-930,4-6-4684,5-11 6544,4-18 0,2-10 0,0-11 0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4:23.2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100 7 23728,'0'-4'2611,"0"1"-2286,-12 74-5873,-1-22 5548,1 4 0,0 3-101,-9 11-3,4-5-9678,8-10 9997,5-12 0,4-20 0,0-9 0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4:23.5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141 38 25880,'-66'20'1479,"12"4"-1154,42 3-112,5 0-90,5-1 45,9-7-78,9-6 66,13-6-10,12-4-112,4-16-1,-2-5-9,-7-16-24,-12-3-46,-12 0-313,-7 5-727,-11 10-1357,-8 12-7388,-11 19 8560,-7 14 0,12-5 1,4 3-1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4:23.7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0 27067,'-1'75'348,"0"-10"-370,0-38-460,1-4-750,-1-8-1447,5-7-7152,10-6 8821,8-10 0,-6 6 0,-2-6 0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4:23.8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 22676,'1'-2'2576,"0"0"-2285,-1 2-291,13 40-481,-6-27-965,9 32-4918,-12-38 6364,-1 3 0,-3-5 0,0 1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4:24.0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0 179 28671,'64'-18'0,"-1"0"0,1 1 0,-2-1 0,-6 2 0,-1 1-2831,7 0 1,2 2 2830,7 1 0,2 2 0,9 1 0,2 3-1333,9 1 0,1 2-3583,0 0 1,0 2 3886,-3 6 0,-6 0 1,12-3-1,-30 8 1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02.8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29 26787,'-11'-1'763,"2"-1"-506,13-2-5727,4-1 5616,6-1 1341,6 1-1409,4 2 860,3 1-915,1 1-12,1 1 23,-2 0 3358,-2 0-3392,-3 0-34,-3 0-112,-6 0-324,-3 0-1547,-6 0 213,-3 0-4314,-1 0 6118,-2 0 0,1 0 0,-2 0 0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03.0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81 0 24222,'-26'80'269,"4"-10"-281,14-43-335,1-2-594,3-3-1569,-1-3-4616,2-2 7126,0-4 0,2-5 0,0-3 0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03.2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24267,'29'92'-841,"-2"-11"-2106,-14-42-6884,1-4 9218,-1-7 1,-5-13 0,-2-5-1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03.4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23 20188,'1'-7'3608,"0"2"-3496,-1 5-325,0 0-1087,47-2-3261,-27 0 4561,36-1 0,-46 1 0,-3 0 0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03.6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5 20602,'0'-3'3564,"0"2"-3094,0 1-190,-18 46-179,11-15-79,-12 41-22,15-31-436,2 0-943,1-4-3808,4-8 5187,6-6 0,-4-12 0,3-6 0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03.9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1 122 26082,'66'-43'78,"-8"8"-78,-37 28-313,0 2-226,-3 0-368,3 0-169,2-1-2958,0 0 4034,0 0 0,-11 4 0,-4 1 0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04.2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 24491,'-4'64'907,"3"-13"-773,11-43-78,0-4-45,2-2-11,1-2-44,3 0-169,2 0-280,0-2-516,1-1-2072,-3-3-6750,-3 2 9423,-3 1 0,-6 1 0,-2 2 1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04.4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0 23941,'-1'74'-2947,"1"-13"-3024,0-43 5971,0-3 0,0-6 0,0-3 0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04.6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66 26619,'73'-16'135,"-6"-1"-538,-25 3-909,-2 4-4559,4 4-3960,5 4 9257,13 5 1,-27-3 0,-2 3 0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05.6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35 26362,'76'-17'246,"-10"3"-235,-35 12-11,-5 1-235,-6 1-538,-4 0-706,-3 1-3328,-1 4 4807,1 5 0,-6-3 0,-1 0 0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06.0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12 104 21980,'-7'-7'3911,"2"0"-3295,5 7-89,0 0-1401,47-33 874,-25 22 224,39-26-291,-34 32-728,0 2 795,27 3 0,-32 0 0,14 2 0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06.3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9 25308,'-45'72'1009,"17"-10"-751,41-39-135,10-5-45,1-9-33,2-4 11,-3-6-22,-2-8-34,-3-5-101,-4-11-269,-4 0-471,-4-3-615,-3 3-3833,-2 0 5289,-1 2 0,0 10 0,0 4 0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06.5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22428,'1'-4'2690,"0"2"-2589,4 58-101,0-20-415,8 48-896,0-36-3272,1-2 4583,-1-7 0,-5-17 0,-3-6 0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06.7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77 24614,'75'-42'-2006,"-14"8"-3372,-41 33 5378,-7 3 0,-4-1 0,-5 0 0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06.9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0 25723,'-36'79'650,"8"-14"-392,34-48-90,7-6-112,9-4-56,10-4-516,7-3-728,6-11-1658,10-5-6929,10-12 9479,12-3 0,-32 13 1,-6 3-1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07.3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74 27326,'85'-23'78,"-11"3"-67,-42 11 0,-5 1 12,-3 2-12,-5 2 0,-1 2 0,-7 1-11,-1 1 0,-7 0 0,-1 1 34,-1 5-23,-1 7-11,-1 8 0,-4 5-78,0 4-191,-4 0-269,3 0-403,0-2-460,4-3 1401,1 2 0,1-15 0,0 0 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07.5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74 27158,'48'-18'84,"-1"0"0,37-10-354,-40 22-648,-6 3-1032,-5 2-6062,-9 5 8012,-6 4 0,-9-2 0,-5 1 0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07.7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0 23504,'-21'60'-2469,"6"-20"0,10-28 1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07.9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61 20188,'80'-27'179,"-11"6"1009,-41 13 112,-8 5-483,-9 1 2,-5 2-203,-6 9-336,-5 6-157,-6 14-123,-7 6-56,-2 2-426,-2 0-5501,7 7 5983,5-15 0,6-3 0,4-19 0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08.3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84 0 24995,'-46'77'1333,"12"-11"-1210,30-36 12,4-4-12,10-7 34,4-7 33,13-7-66,2-12-46,1-8 23,-4-10-67,-5-8-34,-8 0-135,-5 1-481,-3 6-1233,-1 8 1849,1 8 0,-3 7 0,1 3 0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08.5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37 26071,'64'-17'-4091,"-12"4"-1623,-42 12 5714,-2-1 0,-4 0 0,-1 1 0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08.6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 0 25599,'-23'90'416,"4"-10"-540,13-42-392,-1-2-884,1-7-4415,3-7 5815,0-9 0,3-7 0,0-5 0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08.8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25398,'1'74'482,"0"-9"-482,-1-29-583,0-2-1501,0-4 2084,6 2 0,-4-17 0,4-1 0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10.5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62 26575,'65'-34'212,"-12"9"-5838,-33 23 5704,-10 12 1429,-5 34-1484,-11-1 837,-3 27-860,-6-19-68,0-4-805,-2 10-416,9-22-1490,-1 3-4706,13-28 8332,10-6 1,-6-4 0,5 0 0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10.7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1 24423,'-15'73'-482,"5"-11"-1109,5-35-1938,4-5-6302,2-5 9479,3-7 0,-3-4 0,3-4 0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10.8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31 20020,'6'-3'4202,"-1"0"-3810,-5 3-224,0 0-168,51-11-67,-31 8-673,38-7-2039,-44 10-7052,-4 0 9412,-5 0 0,-3 0 0,-2 0 0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11.1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17 21118,'-3'-5'2308,"0"1"-2207,3 4-90,48-3-11,-29 2 22,33-3 12,-44 9 201,-4 2 180,-4 12 112,-9 4-124,-3 9-34,-8 1-121,1-1-58,3-5-67,7-6-89,5-5-34,3-7-515,9-3-1469,12-5 1984,17-14 0,-12 9 0,0-9 0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11.5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7 22832,'-4'-3'2476,"1"2"-1904,3 1-258,0 0-258,55-2-34,-21 5-22,44 1 23,-39 9-12,-10 3 22,-11 4 57,-10 5 0,-7 2 10,-9 2-44,-3 1-33,-6-2-23,0 3-79,1-2-212,3-1-527,2-1-796,5-5-3618,2-4 5232,4-4 0,0-8 0,0-1 0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11.7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73 18037,'64'-40'0,"-13"7"0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11.9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0 23807,'-38'87'650,"8"-12"-650,23-43-168,4-2-639,1-2-2532,2-5 3339,10-6 0,-8-9 0,8-3 0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12.2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106 1 25667,'-59'77'314,"12"-8"-303,50-38 23,7-4 11,7-6 22,7-7 34,3-7-23,-1-7 45,-1-14-22,-1-6-67,-3-13-23,-2-3-11,-7-2-23,-6 6 1,-3 3-56,-3 10-90,-2 6-258,-5 7-269,-4 4-515,-5 4-4135,2 4 5345,2 4 0,6-2 0,4-2 0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12.4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33 27303,'75'-18'-303,"-10"3"-906,-39 17-1559,-4 2 2768,-7 5 0,-8-4 0,-5 2 0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12.6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59 28322,'67'-4'-1041,"-13"-2"-382,-41-4-1603,-3-1 3026,-3-2 0,-3 6 0,-1 0 0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12.8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17 24491,'0'-9'2599,"0"1"-2229,-5 59-157,-3-12-135,-8 47-78,-2-24-101,0 1-335,3-3-483,6-8-348,5-12-548,6-17-4135,7-11 5950,7-23 0,-5 8 0,-1-10 0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13.0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117 13 24076,'2'-7'2779,"0"2"-2241,-16 50-157,3-11-113,-15 41-156,8-23-112,-2 2-78,4-3-426,6-5-516,5-7 617,11-12-1973,11-11-7455,14-9 9207,11-19 1,-16 9-1,-5-9 1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13.3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94 18752,'-46'76'1233,"10"-11"1500,39-42-2587,8-4 1352,8-7-1441,10-6 803,3-10-860,0-11 0,-2-11 3392,-5-12-3392,-6-5 0,-5-3 0,-6 4 0,-4 7 0,-2 10 0,-2 11-1323,-6 7-1344,-6 14-7164,-12 13 9327,-6 14 1,10-11 0,5-1 0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13.5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 1 18752,'-20'84'-33,"2"-12"2105,11-46-2969,0-2 917,0-3-4233,3-6 4428,1-7 0,3-4 0,0-4 0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13.7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24155,'8'0'3003,"-2"0"-2399,-6 0 169,0 0-694,40 34-79,-23-12-23,31 28-234,-34-22-1838,-4 9 2095,-21 2 0,10-12 0,-15-6 0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13.8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0 248 28671,'62'-17'0,"0"-1"0,4-1 0,0-2-2831,0-3 1,1-2 2830,0 3 0,2 1 570,18-1 1,-1 4-981,-23 8 1,0 2-2165,13 0 0,-1 3 2574,-19 5 0,-6 2 0,7-1 0,-5 0 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23.8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108 1254 28409,'-8'-71'29,"1"0"1,0 0-1,-1-7 1,-1-2-1,3 3-2815,0-21 1,2 3 2785,-3-4 0,1 7 0,2 31 0,1 4 1272,-5-42-1272,2 24 0,-2 21 0,4 20 882,0 12-882,3 10 19,0 6-19,1 4 3333,11 2-3333,12 0 180,22 0-180,19 0 0,15 0 0,-15 0 0,2 0 0,33 0-387,-35 0 1,-2 0 386,13 0 0,-13 0 0,-14 0 0,-13 1-1323,-17 11-1926,-9 14 3249,-23 24 0,10-20 0,-11 2 0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24.0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1 123 28671,'55'3'0,"7"-10"0,20-32-293,-2 4-1858,-4 9-4392,-7 12 6543,-4 9 0,-30 5 0,-9 0 0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24.3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124 1 26541,'-32'60'448,"1"0"0,3-5 1,7-4-259,13 7 0,5-9-22,15-6-89,7-7 79,16-7-158,7-8 0,5-10 0,7-6 0,2-21 0,3-11 0,-3-23-595,-3-13-956,-7-7-1093,-6-8 2636,-7-1 0,-15 34 1,-6 9-1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24.5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0 25207,'-4'2'2219,"1"-1"-1827,3 76-201,3-30-175,-1 8 1,2 1-17,5 7-33,2-4-337,-3-2-493,-4-4-750,-2-4-2230,-2-6 3843,-3-7 0,2-17 0,-2-6 0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24.6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0 103 25813,'83'-52'-1625,"-12"10"0,-55 37 0,-4 2 1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24.8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10 21555,'0'-6'4493,"0"2"-4101,0 4-45,-16 63-33,9-27 34,-12 52-102,15-45-89,2-2-79,4-6-44,7-6 11,5-9-45,8-10 22,3-6-44,-1-10-101,1-8-393,-3-10-604,-3-6-1323,0-1-7388,-4 5 8675,1 4 0,-9 11 0,-1 5 1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25.1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 0 24076,'-4'60'212,"1"0"1,-1-3 0,-2-4 190,-11 16-100,-1-6 760,3-11-873,3-14 244,4-15-255,5-11 130,2-8-152,1-6 357,1-11-514,7-11-22,4-11-572,7-3-896,1 0-2331,-1 4 3821,4-1 0,-11 17 0,-1 3 0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25.4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267 136 27023,'-23'56'142,"0"1"0,2-4 0,6-3-120,11 9-11,3-1-11,10-7 34,6-13 33,13-19 236,5-13 44,5-30-146,-2-20-33,-4-31-99,-8-14-328,-10-6 259,-7 9 0,-19 14 0,-14 20-192,-20 22-659,-15 15-751,-6 21 1602,17 20 0,2 3 0,2-5 0,-14 29 0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26.9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0 235 28671,'70'-9'0,"0"1"0,-1 0 0,3-2 0,-1 0 0,-1-2 0,-4-1 0,-1-1 0,0 0-1860,4 0 0,0 0 1,1 2 1859,0 1 0,-1 2 0,1 0 0,-2 2 0,1 0 0,-2 1 0,29-1 0,-2 2 0,-6 0 0,-2 1 296,-11 0 0,-4 0-296,-12 1 0,-4 0-896,20-3 896,-38 3 0,-21 0 0,-16 2 0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28.0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7 28671,'-7'-4'0,"2"1"-147,5 3-2206,0 0-7478,-2 0 9120,1 0 1,-1 0 0,1 0 0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28.3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0 27056,'-9'0'1615,"2"0"-1615,7 0 0,0 0 0,-3 0-2399,2 0-3372,4 0 5771,2 8 0,2-6 0,-4 5 0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28.9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 24233,'-5'0'3787,"1"0"-3136,61 57-651,-18-20 0,5 6 0,1 2 0,14 12 0,-2 1 0,-4 1 0,-5-5 0,-7-7 0,-8-11 0,-6-11-920,-6-10-917,-7-9-2377,-3-3 4214,-7-3 0,-2 0 0,-2 0 0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29.1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1 336 16960,'58'-53'546,"1"0"1,-1 0 0,-4 4 0,-1 2 0,-7 13 1840,19 11-2387,-3 8 0,-5 9-258,-7 3 421,-12 9-3995,-13 11 4052,-13 12 0,-8-8 0,-4-1 0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29.7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21 290 23572,'-11'0'2891,"2"0"-2410,9 0-144,18-54 10,2 19-33,20-42-90,-2 36 0,2 7 11,-2 11-189,0 7-46,-4 10 0,8 3 0,-15 10 0,2 6 0,-19 10 0,-4 8 0,-4 7 0,-5 6 0,-6 3-57,-10 21-1175,2-17-1178,-5 16-7421,11-20 9344,-3 8 1,8-26 0,0-2 0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29.8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12 156 25936,'-6'0'1580,"0"0"-1569,6 0-896,0 0-1468,26-37-7478,-5 11 9397,25-31 1,-27 37 0,-3 4 0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30.2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1085 0 23628,'-84'8'694,"-1"0"1,1 5 0,4 5-415,13 9 0,3 5 17,-1 6 0,2 4-884,1 6 1,3 4 827,3 5 0,5 5 16,2 5 1,4 4-151,5 3 0,4 3-107,6 0 0,6 2 0,7-1 0,4-1 0,5-2 0,5-1 0,10-5 0,6-1 0,2-4 0,5-3 0,7-5 0,7-6 0,3-4 0,6-5 0,5-9 0,4-7 0,6-6 0,5-8 0,7-3 0,2-9 0,6-12 0,1-8 0,5-5 0,-1-7 0,1-12 0,-3-7 0,-2-4 0,-3-3 0,-7-2 0,-6-2 0,-9 0 0,-7-2 0,-11 2 0,-8-1 0,-8 1 0,-9 0 0,-8 0 0,-9 0 0,-9 0 0,-8 2 0,-9-2 0,-7 3 0,-10 0 0,-6 4 0,-4 3 0,-3 3 0,-2 6 0,-1 6 0,2 8 0,-3 9-404,-18 15 1,0 13-214,23 8 1,2 7-800,-14 14 1,7 9 1415,24 3 0,9-1 0,-6 9 0,13-8 0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31.9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20042,'4'11'3854,"-1"-3"-3058,-3-8 314,0 0-427,26 0-526,-17 0-135,22 0-22,-23 0-112,3 0-841,3 0-1030,6 0-6543,0 0 8526,0 0 0,-9 0 0,-4 0 0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32.1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 23437,'0'-5'2813,"0"1"-2399,0 4-257,0 0-157,65 32-56,-22-13-773,7 4 0,2 0-5457,12-3 6286,2-2 0,-28-9 0,-9-4 0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32.6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12 23930,'0'-6'2253,"0"0"-2780,0 6-1322,-36 45-7982,23-24 9630,-26 32 0,35-41 1,3-5-1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32.6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22249,'0'0'0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32.7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22249,'0'0'0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5:33.4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1 292 26810,'68'-1'372,"1"1"0,-1 0 0,9-4 0,3-2 1,0 0-1579,8-2 1,0-1-1,4-1 1206,-12-1 0,3 0 0,1-2 0,2 1 0,9-1 0,3 0 0,1-1 0,2 2 0,-15 1 0,1 1 0,1-1 0,1 2 0,0-1-429,6 1 0,0 0 0,1 0 0,0 1 1,1 1 428,2-1 0,0 2 0,1 0 0,0 0 0,1 1-133,-17 1 0,0 1 1,0 1-1,0-1 1,0 1-1,0 0 133,0 0 0,0 0 0,-1 0 0,1 1 0,-1 0 0,0 1-244,15 1 0,0 1 0,0 0 0,-1 2 0,0-1 244,-2 1 0,-1 0 0,1 1 0,-2 0 0,1 0-266,-3 2 1,-2 0 0,1 0-1,2 1 1,4-1 265,-11-1 0,7-1 0,2 1 0,1-1 0,-4 0 0,-5 0 0,-9 0 0,26 3 0,-11-1 0,3-1 0,-3-3 0,1 0 0,-1 1 0,1-1 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6:01.4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 95 28671,'-6'58'0,"-1"6"0,-5 12 0,1 0 0,1-8 0,2-13 0,1-14 0,2-18 0,0-11 0,1-22 0,2-21 0,1-28 0,6-23 0,10-10 0,7 1 0,12 14 0,20 9 0,-8 36 0,15 6 0,-17 37 0,-2 8 0,-5 16 0,-4 9 0,-11 4 0,-6 3 0,-10 5 0,-44 32 0,-3-17-132,4-25 1,-4-3 131,-21 14 0,6-11 0,15-10 0,11-12-180,10-9-6050,11-9 6230,10-6 0,1 0 0,4-2 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6:01.8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95 27460,'0'85'302,"9"-19"-111,25-56 55,9-7-78,6-9-45,6-6-22,1-10-67,-2-6 12,-7 0-46,-10 1 0,-14 2 0,-12-2 0,-13 3 0,-17-1 0,-12 7 0,-20 7 0,-12 6 0,-6 11-181,-1 7-659,11 9-1165,14 4-3004,18 0 5009,15-6 0,8-8 0,4-7 0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6:02.2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125 1 27650,'-23'59'220,"0"1"1,2-5-1,3-5-74,2-5-68,3-8-78,6-12-11,4-14 11,2-5 0,6-14 0,9-7 0,7-12 0,6-3 0,-2 2 22,-5 8 12,-7 8 57,-2 7-91,-4 3 0,7 2 0,-2 1 0,5 4 0,-5 4 0,-2 5 0,-1 2 0,-2 0 0,-2 0-113,-2-2-1164,-2-3 1277,3-3 0,-3-4 0,2-2 0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6:02.5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171 1 27169,'-36'53'489,"0"0"0,3-4 0,6-4-454,5 6-35,11-11 0,5-12 0,10-15 0,10-7 0,11-21 0,12-8 0,4-17 0,-6 3 0,-5 5-46,-10 13 35,-7 9 11,-5 20 0,-5 9 0,-1 15-68,-2-1-536,0-5-371,0-7-717,0-10 1692,11-6 0,-9-4 0,8-1 0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6:02.8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 0 25634,'-38'84'1389,"7"-15"-1356,23-46-33,3-11-2460,5-7 2471,5-6 594,8-10-593,8-6-2764,6-7 2752,1 1 0,-4 10 23,-5 5 1315,-4 7-913,-7 14-268,-3-1-246,-4 21 2707,-1-9-4265,0 8-2050,1-10 3697,6-3 0,-5-8 0,4-4 0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6:03.2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620 0 26194,'-8'0'2431,"2"0"-8046,-32 82 5615,23-30 0,-7 7 0,2 2 1409,15 0-1409,3-11 860,2-17-860,1-16-57,3-9 1,0-9 56,0-9 11,-1-5 3483,-30-8-3494,-3 10 0,-29 8 0,0 27 0,-6 15 0,-1 20 0,26-13 0,1 0 0,-13 21 0,-2 9 0,37-38 0,8-13 0,7-9-1121,18-7-2050,11-6 3171,25-13 0,-22 9 0,0-9 0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6:03.5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110 2 28434,'-31'45'118,"1"1"1,-19 29-119,49-56 0,7-7 0,8-6 0,14-16 0,7-11-225,3-16 45,-6-5 147,-8 4 33,-9 10 45,-9 10 257,-4 10-211,-3 6-91,0 18 0,0 10 0,-2 19 0,3 26 0,14-17 0,11 8 0,50-16-897,-3-13 173,-18-11 0,2-1-1937,-4-5 0,1-1 2661,6 3 0,-3-2 0,12 3 0,-13-3 0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4:59.3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7 982 26877,'-3'-9'1501,"0"12"-1208,5 17-293,6 16 0,20 35 0,0-13 0,14 24 0,-7-28 0,0-1 0,3-6 0,-4-6 0,-2-3 0,-5-6 0,-4-3 0,-4-2 0,-2-1 0,-2 3 0,0-1 0,-4 2 0,0-1 0,0 4 0,-5-10 0,0 5 0,-3-3 0,-1-12 0,0 5 0,-2-14 0,0-1 0,0-1 0,0 0 0,0-2 0,0 2 0,0-2 0,0 4 0,0-4 0,0 3 0,0-1 0,0-1 0,0 0 0,0-5 0,3-6 0,4-8 0,4-7 0,5-4 0,3-5 0,2-5 0,2-6 0,4-5 0,2-6 0,0 0 0,1-3 0,-2 3 0,-1-1 0,0 1 0,-1-3 0,1-5 0,2-3 0,0-7 0,2 3 0,0 2 0,12-20 0,-12 22 0,12-19 0,-13 25 0,3 2 0,0 6 0,-3 4 0,-4 8 0,11-13 0,-10 14 0,9-13 0,-12 17 0,0 2 0,-4 7 0,0 3 0,-9 10 0,0 0 0,-5 7 0,0 1 0,0 0 0,-2 1 0,1-1 0,0-2 0,1 1 0,1 1 0,0 3 0,-1-1 0,-2 4 0,-1-1 0,0 1 0,-2 0 0,1 0 0,-2 0 0,1-1 0,-5 0 0,-9-1 0,-14 1 0,-14 1 0,-6 6 0,-1 1 0,7 5 0,4 1 0,1 0 0,-1 1 0,-3 1 0,4-1 0,4-4 0,10-4 0,9-4 0,6-2-3392,5 0 3392,44 0-27,-3 5 27,39 1 0,-17 9 0,-6 2 0,-3 5 0,-6 0 0,-5 1 0,-1-3 3379,-6-2-3379,-1-4 40,-6-3-40,-5-3 0,-6-5 0,-7 0 0,-5-3 0,-1-6 0,-6-8 0,-8-11 0,-8-11 0,-13-5 0,-5-1 0,-18-10 0,16 19 0,-9-2 0,23 22 0,1 7 0,4 3-3094,-6 14 3094,-4 11 0,12-6 0,0 4 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6:24.5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64 21040,'-1'-3'4089,"0"1"-2184,1 2-1658,-12-2-68,7 1 11,-9 2 57,11 2-102,2 1 1,0-2-56,0-1-23,0-1-22,0 2-23,1 0 23,0 0 33,0-1 58,0 0-136,4-1 0,14 0 0,16 0 0,23 0 0,23-1 0,20-5-381,-37 0 0,3 0 381,11-3 0,3 0-534,8 0 1,2 0 533,6 2 0,-1 2 0,-4 1 0,-2 2 0,-8 1 0,-2 2 0,-6 2 0,-2 2 0,-6-2 0,0 2 0,0 1 0,-1-1 0,0-2 0,0-1 0,0 0 0,-1-1 0,-2 0 0,-1-2 0,-1 1 0,-2 0 0,-4 0 0,-1 0 0,41 0 0,-14 0 0,-16 0 676,-3 0-676,-24 0 1153,0 0-1153,-22 0 0,-6 0 0,-3 0 0,-4 0 0,0 0 0,-5 0 0,1 0 0,-4 4 0,1 4 0,-1 12 0,-1 12 0,0 14 0,-2 13 0,1 8 0,-1 5 0,4 0-371,1 1 371,2-2 0,-1 3 0,0-15 0,-1 2 0,-3 34 0,1-31 0,1-2 0,-2 16 0,-5 5 0,3-33 0,-8 3 0,0-28 0,-8-3 0,-11 2 0,-12 1 0,-17 3 0,-14 2 0,-15-4-79,43-14 1,-2-3 78,-2-2 0,-2-3 0,-2 0 0,0-2 0,-4-2 0,-1 0 0,-4-2 0,-1 0 0,-3 1 0,-5 1 0,5-2 0,-4 1 0,4 0 0,-10 0 0,2 1 0,13 0 0,-1 0 0,6 0 0,4 0 0,5 0 0,3-1 0,2 0 0,-44-3 0,10-2 0,11-1 0,1-7 0,28 4 0,1-4 0,26 8 528,7 4-528,4 1 0,4 1 0,1 0 0,0-3 0,2-4 0,2-12 0,1-13 0,1-58 0,-3 1-296,-1 23 0,-1-3 296,-1 11 0,0 0 0,0-2 0,0 0 0,0 0 0,-1-1 0,1 2 0,0 0 0,-1 4 0,1 0 0,0 4 0,0 2 0,0-36 0,0 13 0,0 16 0,0 16 0,0 14 0,0 13 0,0 7 592,0 5-592,0 1-192,0 9-1332,0 7-1602,0 19 3126,0 13 0,0-17 0,0-2 0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6:26.8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1456 19235,'0'3'4258,"0"-1"-8462,0-2 4596,14-64 918,-6 12-1170,2-3 0,1-3 16,0-30-122,-2-5-643,-4 43 1,-2-1 608,0 0 0,-1-1 0,0-1 0,-1 0-98,0-42 98,0 15 23,-1 28 33,0 23 2143,0 18-2176,0 9 613,0 2-446,2 0 3438,12 2-3302,11-1 288,23 3-155,21-3-88,25 0-804,-36-4 1,4-2 432,9-2 0,3-2 0,9-4 0,2-3-961,9-1 1,3 0 960,-28 4 0,1-1 0,1 1 0,5-1 0,1 0 0,1 0-289,6-1 0,1-1 0,1 1 289,3 0 0,1 0 0,1 0-375,2 0 1,1 0-1,-1 1 375,-1 1 0,-1 0 0,-1 2 0,-4 1 0,-1 2 0,-2 1 0,-6 1 0,-1 1 0,-2 1 0,26 0 0,-3 2 0,-8 1 0,-3 1 34,-6 0 1,-2 0-35,-4 0 0,-1 0 0,-3 0 0,-1-2 0,-2-1 0,-1-2 0,-5 0 0,0-1 551,13-4 1,-2 1-552,24-2 388,-40 5 1,-6 2-389,1 1 1524,5 1-1524,-18-2 703,6 1-703,-21-1 469,-5 0-469,-4 1 132,-6 0-132,-3 1 0,-3 1 0,-2 0 0,0 1 0,-3-1 0,-5 1 0,-6 9 0,-7 9 0,-4 17 0,-2 10 0,2 11 0,1 5 0,6 9 0,3 6 0,5 4 0,4 6 0,3-3-3392,2 0 3392,1-5 0,0 3 0,0 1 0,-3-23 0,0 1 0,-6 25 0,2-33 0,-3-2 0,-6 4 0,-3-10 0,4-8 0,-1-7 0,0-8 0,-17 2 3392,-3-6-3392,-23 8 0,-5-3 0,-18 5 0,35-12 0,-2-1 0,-4 0 0,-1-1 0,-2-1 0,-4-2 0,-31-3 0,-3-2 0,20-1 0,-5-1-327,-11-2 0,-10 1 1,7-1 326,3-1 0,3 1-554,11 0 0,-4 0 0,5 0 554,-5-1 0,5 0 0,2 0 0,0-1-276,0-2 1,1 0 275,0-1 0,1-1 0,0-1 0,-1-2 0,-1 1 0,1 0 0,-2 0 0,-1 1 0,-3 1 0,0 2 0,-3 1 0,-2 0 0,0 2 0,0 1 0,0 3 0,1 1 0,5-2 0,3 1 0,6 2 0,3 0 0,8-3 0,1 0 0,-36-1 0,3-1 0,36-2 746,7-2-746,31-1 1704,7-1-1704,2 2 743,2 2-743,2 1 0,1 0 0,5 5-169,7 5-2307,8 7-7355,4 11 7373,-1 4 0,-10-11 1,-5-3-1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7:08.2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0 516 18731,'1'-5'5076,"0"1"-4359,-1 4 1300,0 0-1400,8-14-113,-6 12-157,9-7-78,-9 16-90,5 4-22,1 3-100,2 1-57,3 4 0,2 4 0,3 3 0,1 3 0,-1 2 0,-2 3 0,-1-1 0,-6 0 0,0-1 0,-3-3 0,-2-1 0,0-5 0,-3-2 0,0-9 0,-1-3 0,0-8 0,0-1 0,0-2 0,0-8 0,0-7 0,0-12 0,3-9 0,6-7 0,6-8 0,10-5 0,5-2 0,6 3 0,2 1 0,5 2 0,1-2 0,3-1 0,1 4 0,5-8 0,-15 20 0,0-4 0,-17 19 0,-4 2 0,-4 4 0,-4 2 0,-5 5 0,-2 4 0,-1 3 0,0 4 0,0 0 0,1 2 0,-2 0 0,-2 0 0,-2 0 0,-3 0 0,1 0 0,1 0 0,-2 0 0,-1 0-57,-5 0-2878,-5 3 2935,-6 1 0,9 0 0,2 0 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8:02.7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23717,'0'4'3149,"0"-1"-2499,0-3-605,67 61-45,-34-34 0,10 11 0,0-1-438,-10-16-816,-6-4-2142,-4-7 3396,-8-5 0,-7-3 0,-4-2 0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8:03.0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 25107,'6'-5'3081,"-1"1"-2801,53 24-224,-23-9-56,48 16-67,-37-14-616,-1-2-1278,0 3-5602,-3 4 7563,-1 4 0,-18-9 0,-6-1 0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8:03.5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1 25151,'-20'50'-2571,"0"0"0,-10 34 2571,25-64 0,5-8 0,0-8 0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8:03.7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262 0 25847,'-44'60'-23,"0"-1"1,3-3-1,6-5-3776,2 1 3799,1 2 0,15-24 0,1-6 0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8:04.7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 20490,'3'-2'3339,"-1"1"-3227,-2 1-347,14 1-1166,-7 6-2958,11 2 4359,-11 5 0,-4-6 0,0-2 0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8:05.0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 22732,'1'-4'3439,"0"1"-3226,-1 3-280,44 16-897,-20-3-1389,34 15-5580,-32-6 7933,-3 2 0,-9-11 0,-5-1 0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8:05.4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23628,'28'50'-1465,"1"-1"1,-1-3 0,-3-5 49,3 1 0,-11-19 0,-4-6 0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8:06.0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110 0 22821,'-30'42'-399,"0"-1"0,-15 24 0,40-51 0,5-8 0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8:06.1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116 1 25656,'-30'55'272,"1"-1"1,4-3 0,6-5-878,7 8-3989,20-11 4594,17-14 0,-9-14 0,7-7 0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8:06.9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817 1 26328,'-77'9'781,"0"0"0,1 5 0,4 8-2988,15 10 1,3 6 2206,-1 5 0,2 3 0,3 2 0,3 2 312,5 1 0,5 3-312,7 1 0,4 1-805,6 1 1,4 2 804,4 2 0,4 0 0,2 0 0,4 1-324,5-2 0,4 0 324,3-2 0,5-2 518,4-3 1,5-4-519,3-5 0,5-5 0,40 14 0,13-25-1491,-35-29 1,2-6-3426,3-4 1,1-4 4101,1-3 0,-3-1 1,10-7-1,-17 10 1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8:07.6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398 0 27505,'6'61'201,"-1"-1"1,0-2 0,-1-3-135,-3 25-11,-1-5-56,0-7 0,0-13 0,0-12-23,0-17-10,0-11-68,-5-9-45,-9-4 113,-9-3-1,-12-7 34,-6-2 0,-6-6 11,-3 6 57,2 4 156,3 5-12,9 13-32,8 9-67,6 17-113,8 8 0,6 3 0,5-1 0,3-2 0,5-7 0,25 2-270,3-19-1500,29-2-1110,0-19-6951,10-14 8526,4-6 1,-32 3 0,-9 2-1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8:07.9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87 175 26451,'-24'47'723,"0"1"0,-14 37-410,47-40-77,10-4-113,16-5-45,14-12-54,7-11-24,9-15 0,-1-21 0,1-14 0,-11-17 0,-12-6 0,-17 0 0,-13 2 0,-12 2 0,-16 6 0,-8 6 0,-17 10 0,-22 10 0,16 12 0,-9 21 0,31 15-1548,13 18-1488,8 6 3036,20-2 0,-10-20 0,10-8 0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8:08.3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12 23023,'0'-6'3171,"0"0"-2701,0 6-89,-4 64 23,-2-18-23,-4 53-101,-2-35-68,4-10-133,1-13-57,5-15-11,1-14-11,10-14 34,8-15-23,9-8 0,5-10-11,-3 4 12,-4 6-24,-2 7 12,-2 11 12,14 3 10,-6 9 79,10 2-55,-9 5-46,-4-2 0,-3 0 0,-6-2 0,-3 1 0,-3 0 0,1 3 0,-1 1 0,-2 1-2164,3 7-3236,-3-8 5400,6 2 0,-8-12 0,3-3 0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8:08.6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112 45 27123,'-30'51'420,"0"0"1,-17 35-264,43-53-68,3-12-33,6-8 23,7-9-23,8-14-11,9-15-34,1-18-11,0-13 22,-5 0-11,-6 9 12,-4 13 66,-6 14-20,-4 10-69,0 7 0,-3 12 0,2 8 0,-3 15 0,0 6-304,-1 1-569,0-4-864,2-9-1468,4-7-6626,7-11 8140,4-4 0,-6-4 0,-3 0 1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8:08.9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66 26194,'31'-43'1020,"-7"20"-707,-28 66-44,-3 5-79,-4 1-33,1-7-67,1-7-57,5-9-33,1-8 0,3-9 0,0-5 0,1-5 34,8-11 11,3-2-12,7-12 113,0 6-23,-3 3-99,-3 7-24,-3 5 0,-1 1 0,-1 4 0,-3 6 0,0 5-438,0 7-514,2 5-1715,6-1-7164,5-5 8417,12-8 1,-14-6-1,1-3 1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8:09.3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333 5 24166,'0'-3'1961,"0"1"-1704,0 2-66,0 64-113,-2-17-73,0 2 1,1 2-6,-2 12 0,1-8-33,2-11-91,0-13-156,0-12 79,0-10 201,0-5 235,0-4 269,-9 0 281,-7 0-91,-14 13-267,-9 8-427,-3 19 0,-2 4 0,2 3 0,7-5 0,8-6 0,7-9 0,9-7 0,6-6 0,2-6 0,3-3-69,6-3-2171,10-2-4954,12-3 7194,13-8 0,-16 5 0,-4-5 0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8:09.6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1 26866,'-24'47'347,"0"1"1,-12 30-292,34-57-5705,5-10 5693,7-4 1410,7-8-1443,8-13 871,0-6-882,-1-10 23,-4 2-12,-4 5 3392,-5 9-3347,-2 7 168,-3 10 45,-3 12-23,-2 11-190,-1 7-56,1 1-694,10 2-438,0-16 1132,22-3 0,-20-14 0,7-3 0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8:09.9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28630,'35'68'0,"0"0"0,-2 0 0,-5-2 0,-11-9 0,-3 0-598,2 4 1,-2 1 597,0 6 0,-1 0 0,-1 3 0,-1 1 0,-2-1 0,-2-1 0,-3 0 0,0-1 0,-2-7 0,-1-1 0,-3-6 0,1-2-2645,-1 36 2645,-1-24 0,2-30 0,1-16 0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8:11.2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81 28222,'72'-18'67,"1"1"0,-4 1 0,-4 3-56,27-1 1,-13 11 32,-23 27 137,-24 16-181,-17 26 0,-29 12 0,-14 11 0,-6-20 0,-5 1 0,10-17 0,0 0-471,-9 15 0,1-2 471,-3 14-2880,3 5-2902,19-37 5782,3-5 0,15-37 0,0-6 0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8:11.5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1 120 26564,'49'-27'263,"-1"0"1,34-18 222,-49 32-475,-11 5 265,-10 20-176,-7 16-32,-4 22 21,-1 16 61,-1 5-60,-5 1-33,-6-4-57,-7 0 0,-7 0 253,-4 2-253,-4-1 0,1-1-337,3-9-1064,7-7-1624,9-11 3025,8-14 0,4-13 0,2-9 0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8:11.7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237 1 25802,'-23'54'836,"-1"1"1,0 0-1,1-1-786,2-4 1,2 0-51,-1 1 0,2-1-34,2 0 1,2-2-516,-6 36-829,10-18-1771,6-19 3149,4-19 0,0-14 0,0-8 0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8:11.9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0 259 28166,'44'-39'-284,"-1"1"0,-3 3 0,-3 6-915,4 10-1053,7 0-1569,10-4 3821,16-4 0,-32 11 0,-2 3 0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8:12.2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187 98 26731,'-84'33'1569,"16"0"-1345,49-4-77,10 3-147,4 3 0,4-1 0,8-3 0,8-10 0,12-9 0,10-10 0,5-21 0,2-14 0,-6-19 0,-8-5 0,-12 0 0,-10 6 0,-6 9 0,-12 14 0,-6 12-1671,-12 11-3192,-6 24 4863,-4 11 0,16-5 0,4-1 0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8:12.4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1 27550,'-23'88'929,"0"-10"-929,10-37-45,1-3-548,4-7-673,3-5-1502,3-8-7063,2-8 8933,10-6 0,-7-4 0,7 0 0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8:12.5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0 21835,'7'0'3720,"-1"0"-3350,3 54-236,-6-17-78,6 46-56,-9-34-324,0-3-1459,-5-9 1783,-8-6 0,6-16 0,-5-5 0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8:12.8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65 28671,'51'0'0,"0"1"0,4-4 0,1-3 0,-2 1 0,1-2 0,5-4 0,1 1-2831,3 2 1,2 2 2830,3 1 0,3 2 0,5 2 0,1 1 159,5 0 0,1 0-429,2-1 1,-1 2-1656,-2 1 0,-2 1 1925,-2 2 0,-5 0 0,8 2 0,-21 1 0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8:13.4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27 325 27639,'-12'-49'386,"0"0"1,9-38-5835,40 47 5494,19 3 1097,33 4-1143,-23 16 896,10 5-896,-40 16 0,-10 13 0,-9 13 0,-6 20 0,-6 14 0,-3 14 0,-2 13 0,-2-40 0,-1 2 0,-1 3 0,0 1 1465,-1 1 0,-1 0-1465,0-2 0,0 1 0,1 13 0,0-2-550,-3 27-1136,3-37 0,-2-2 1686,-10 18 0,7-33 0,-2-5 0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8:13.5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1 195 25936,'84'-49'-1967,"-1"-1"1,-26 20 0,-8 3 0,3-11 0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8:14.0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1964 107 22877,'-61'-14'975,"-1"0"0,-1 0 0,-2 0-785,-2 1 1,-2 1-1304,-2 3 1,-1 2 1330,-3 1 1,0 2-51,-2 6 1,-2 4 4,-3 7 1,-1 6-79,-3 7 1,0 8 116,-2 10 1,2 8-64,28-14 1,1 3-1,3 3-145,2 2 0,3 3 0,3 3-4,2 2 0,3 3 0,4 2 0,5 3 0,3 3 0,5 3 0,2 6 0,4 3 0,3 2 0,3 7 0,4 3 0,2 1 0,1-16 0,1 1 0,2 1 0,0 1-345,2 2 1,1 2 0,2 0 0,0 0 344,1-1 0,1-1 0,2 1 0,0-2 0,6 23 0,1-2 0,4-2 0,2-8 0,3-2 0,4-3 0,0-9 0,4-2 0,3-4 0,0-7 0,4-3 0,2-5 0,24 15 0,8-11-25,6-14 1,6-12 24,6-9 0,4-13 0,-27-14 0,1-6 0,1-6 0,2-2 0,1-6 0,-2-5-321,0-9 0,-1-6 0,-2-4 321,0-6 0,-1-4 0,-3-3-138,-1-6 0,-3-4 1,-1-3 137,-1-6 0,-2-4 0,-2-1-91,-13 18 0,-2 0 1,-1-2-1,-2-1 91,-1-2 0,-1 0 0,-2-2 0,-2 0 0,-2 2 0,-2 0 0,-3-2 0,-6-4 0,-7-2 0,-5-6 0,-4-2 0,-3 1 0,-2 6 0,-4-2 0,-3 5 0,-5 1 0,-3-4 0,-2 3 0,-3-5 0,-4 0 0,-3 4 0,-4 9 0,-20-15 0,-6 10 0,-5 6 0,-2 5 0,-5 6 0,-3 8 0,-2 9 0,-3 8 0,-7 11-648,-4 15 1,-8 11 0,-2 6 0,7 4-706,17 1 0,4 3 0,1 5 0,-3 3 1353,-3 4 0,-6 4 0,1 3 0,6 0 0,12-4 0,-14 14 0,13-2 0,10-2 0,0 0 0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8:26.5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1 25880,'-8'9'1916,"2"-2"-1446,6-7-65,0 0-405,31-2 0,-11-2 0,25 2 0,-19-2 0,-5 4-785,-4 6-1030,-5 1-3351,-2 5 5166,-1-2 0,-4-4 0,-1-4 0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8:26.8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 2 24211,'-18'95'571,"1"-10"-414,7-37 380,-1-7 181,3-10-147,1-13-78,3-9 67,3-12-145,-1-16-281,2-14-3503,2-18 3391,4-6-22,1-2-112,7 8-493,-6 15-695,0 16-3092,-6 21 4392,-1 28 0,-1-14 0,0 11 0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9:08.3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60 28671,'49'-32'-505,"-8"7"-2790,-18 24 3295,-3 1 0,-7-1 0,-2 1 0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9:08.6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0 23964,'-4'3'1288,"-6"62"-1198,6-20 11,-8 52 336,7-40 78,0-12-167,4-14-158,1-16 23,0-9 23,3-17-169,5-13-34,4-18-33,4-11 0,-1-1-11,-1 3 0,-6 9-751,-3 9-1557,-9 17 2319,-3 6 0,0 10 0,1 0 0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49:46.5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158 99 21051,'-70'-30'2610,"12"6"-2094,49 21-169,0 0-156,4 1-135,1 1-56,3 0 459,0 1 337,4 0 111,10 0-10,10 0-304,18-3-345,14-5-248,19-2 0,23 3-453,-38 4 1,3 1 452,12 1 0,3 2-625,11 2 0,4 3 625,-28-2 0,2 0 0,5 2 0,4 2 0,6 1 0,1 1 0,-4 0 0,2-1 0,-4 1 0,4 0 0,-5-1 0,4 1 0,0 0 0,-8-1 0,27 4 0,-8-1 0,-3 0 0,-2 0-407,-9 0 1,-2 0 406,-11 0 0,-3 1-3116,34 14 3116,-32 1 0,-31-13 0,-19-3 0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1T08:55:48.07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24575,'0'0'0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1:28.1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12 20457,'-11'3'3854,"2"-1"-3249,9-2 124,0 0-561,63-8-56,-32 7-45,48-7-33,-49 8-146,4 0-438,-10 0-794,3 0-4023,-11 0 5367,-4 0 0,-4 0 0,-4 0 0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1:28.4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40 26451,'75'-16'-190,"-11"4"-494,-39 5-772,-4 3-3093,-4 3 4549,-1 7 0,-8-4 0,-2 4 0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1:28.7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1 24737,'-43'85'370,"10"-15"-270,42-51 1,5-6-22,8-5-23,3-3 22,2-4-22,-2-5-34,-2-6 2,-6-7 20,-7-3 1,-4-2 11,-5 2-33,-2 2-23,-7 3-34,-1 3-404,-3 4-1074,5 2-5625,3 1 7137,4-5 0,0 6 0,0-3 0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1:28.9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0 21331,'4'3'3843,"-1"-1"-3485,-3 61-267,-2-32-91,-1 51-360,1-51-569,0-4-2287,2-5 3216,0-6 0,0-7 0,0-4 0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1:29.1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3 157 23359,'-1'-3'2128,"0"1"-1981,1 2-2781,78-53-5254,-44 33 7888,16-12 0,-3 2 0,-28 21 0,-4 2 0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1:29.3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81 26642,'83'-45'-269,"-13"10"-717,-48 34-841,-4 1-6879,-5 0 8706,-6 4 0,-3-2 0,-3 2 0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1:29.5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0 24782,'-38'90'975,"6"-9"-717,27-43-34,1-3-12,3-3-32,1-5-46,1-2-44,8-6-57,5-3-33,8-8-22,3-4-225,0-3-671,0-5-1088,0-8-7825,1-8 7868,0-9 1,-11 12-1,-3 2 1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1:29.7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0 23426,'-7'0'2264,"1"0"-1973,-8 64-291,9-23-45,-9 54-336,12-40-571,2-4-1413,0-3-7327,0-4 9692,0-5 0,0-17 0,0-8 0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1:29.9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0 112 26989,'43'-26'-375,"0"0"0,40-16-197,-24 32-392,11 5-4369,5 3 5333,0 10 0,-32-6 0,-13 7 0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1:37.0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81 23045,'-7'0'2790,"2"0"-2241,5 0 661,0 0-941,22-31-123,-9 21-90,18-23-45,-13 29-11,0 3-34,-3 0-324,1 1-371,-1 0-458,1 0-651,0 0-3910,-2 0 5748,-3 0 0,-5 0 0,-3 0 0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1:37.2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 25858,'34'0'-191,"-4"-1"-672,-15-1-1064,1-1-4448,0 0 6375,2 1 0,-9 0 0,-1 1 0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1:37.5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 29 24446,'-37'85'381,"8"-13"-5975,29-47 5639,3-4 1420,2-4-1409,4-6 860,1-5-849,0-4 101,2-13-45,0-7 3403,0-14-3368,-2-5-35,-4 1-56,-3 4-67,-2 7-22,-1 4-427,0 6-682,0 2-2321,0 2 3452,2 3 0,-2 3 0,2 2 0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1:37.7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25521,'1'56'71,"-1"0"0,1-4 1,-1-4-342,-1 8-380,1-6-784,-1-7-2790,1-7 4224,0-10 0,0-12 0,0-6 0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1:37.9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71 24916,'57'-39'-350,"-8"8"0,-42 30 0,1 1 0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1:38.2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24008,'57'3'45,"-11"2"23,-38 4 22,-4 6-46,-3 6 68,-5 8 56,-8 4 68,-5 4 10,-5 0-11,1-4 393,3 6-393,7-13-33,4 2-124,6-12-78,1-6-33,1-3-303,9-4-651,8-12-1803,13-10 2790,7-15 0,-16 11 0,-1 1 0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1:38.7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50 21308,'0'-3'2936,"0"1"-1950,0 2-841,16-15-55,-5 10-45,14-14-34,-9 17 0,-4-1 0,-2 2 1,-2 1 10,-3 0-22,0 0 46,-2 4 110,-1 6 35,-1 8-68,-1 10-33,0 5-57,-4 4-22,-2 0-11,-4 2-11,-3-1-101,1-1-302,-1-4-472,3-4-1018,2-10-3822,4-9 5726,2-5 0,2-5 0,0 0 0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1:39.0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21 23023,'2'-2'2319,"0"0"-1781,-2 2-426,35-8-33,-24 6 55,26-5-33,-31 7-23,-1 5 1,-2 5-12,-1 9 34,-1 7 11,-1 6-23,-4 5-55,-2 1-34,-4 1 0,0-2-45,-1-4-145,3-2-270,0-7-548,5-7-1502,0-7-7321,3-6 8280,0-14 0,0 7 0,0-8 1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1:39.2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5 21544,'0'-3'2644,"0"1"-2644,-11 62-33,6-28-629,-8 47-2822,11-47 3484,1-7 0,1-12 0,0-5 0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1:39.3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20 16681,'69'-11'0,"-13"3"0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1:39.6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40 107 26015,'-23'65'201,"7"-12"-156,22-40 56,5-6-12,3-4-21,3-2 10,-1-14-44,3-10-34,-2-16-34,0-5-112,-5 0-302,-3 8-180,-6 8-324,-1 14-2196,-4 7-6683,-8 16 8403,-7 12 1,4-7 0,1 3-1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1:39.8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1 22564,'-9'4'2520,"2"-1"-2318,7-3-146,0 0-157,0 59-425,0-36-1032,0 44-3036,0-57 4594,5-3 0,-4-7 0,4 0 0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1:39.9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23661,'45'51'26,"1"1"0,-3-5 1,-14-11-968,-28-25 941,-3 1 0,1-6 0,-1 2 0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1:40.2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34 22754,'-9'4'3473,"2"-1"-3002,7-3 549,0 0-539,30-1-246,8-7-134,33-1-78,-2-3-23,2 5-135,4 3-66,6 4-46,10 7-1657,5 2 1904,-38 5 0,-5 2 0,5-3 0,-3 9 0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1:57.7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37 111 18138,'0'-2'5254,"0"0"-3226,0 2-1781,-3-10-101,-1 8-12,-3-1-3447,0 13 3391,1 6-11,1 3-22,3 1 11,1 1-11,0-1-23,1-3-10,0-3 3380,0-6-3415,0-3 12,1-3 33,8-5-10,2-10-12,6-5 11,-3-12-11,-1-1-11,-1-1 11,0 1-34,-2 5-56,-1 3-66,-2 8 21,-4 4-22,-1 6-493,-2 1-268,-2 3-1212,-4 0-3080,-4 1 5210,-4 2 0,6-1 0,1 1 0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1:58.0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1 104 27449,'16'-1'997,"4"-2"-785,5-3-199,2-3-13,2 0 0,-2 1 0,-3 0 0,-3 4 0,-5 0-192,-4 1-446,-1-2-248,2-2-481,-1-2-638,3-1-3766,-4 1 5771,-4 4 0,-4 2 0,-3 2 0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1:58.5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0 21219,'-7'1'3339,"2"0"-2947,5-1 303,0 0-527,29 9-90,-18-3 46,21 9-57,-26-4-22,-2 1-23,-3-1 12,0 2 10,-1 1 57,-2 3 11,-4 2 79,-5 0-23,-3 2 0,1-3-34,0 0 12,4-5-23,1-3-22,3-4-11,3-2-12,1 1-11,1-3-22,0 3-22,1-3 55,13 1-112,-2-2-201,12-7-325,-3-7-415,2-13-862,4-11 1837,15-30 0,-22 36 0,8-14 0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1:58.8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 26295,'52'-7'44,"-9"0"-21,-34 7 89,0 3 11,-5 6 67,0 7-33,-3 9-22,-1 9-23,-2 7-33,-5 3-23,-2 1-34,-4-3-22,4-4 0,3-5-78,-1-4-102,1-5-246,-1-2-582,1-5-908,-2-3-6824,2-7 8740,1-3 0,3-4 0,2 0 0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1:59.2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88 26272,'59'-48'459,"-11"9"-347,-45 39 0,0 0 23,-1 2-34,2 6 157,0 34-202,-1-16 33,-1 25 12,-2-28 90,0 17-158,-1-9-22,-3 10-11,0-14-33,-3-1-236,-2 0-247,0 0-268,-2-4-650,2-4-2219,3-9-6178,3-4 8588,2-9 0,1 3 1,0-3-1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1:59.3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24457,'0'83'-415,"0"-5"-671,0-52-2074,0 1-3776,0-17 6936,0-3 0,0-5 0,0-1 0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1:59.5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52 23807,'67'-29'-9831,"-11"6"8019,-41 23 0,-8 0 1,0 0-1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1:59.9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38 19639,'-6'-2'4336,"1"0"-3843,5 2 258,0 0-527,-24 46-79,18-26-10,-19 36-34,25-42-34,0-3 34,3-7 56,4-2 56,3-2 0,3 0-1,0 0-66,1-7-12,2-4-32,2-9-13,-1-4 46,-2-1 10,-4 1 1,-3 3-56,-4 4-57,-1 4-33,-2 4-112,-1 2-325,0 2-437,0 3-1109,-1 0-5390,-3 2 7373,1 5 0,-1-4 0,2 3 0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00.0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16972,'0'0'0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00.0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16972,'0'0'0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00.3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1 24323,'-8'74'-1984,"-1"-9"1,4-56-1,0-1 1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00.5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74 27158,'85'-36'772,"-11"8"-772,-35 22-112,-9 4-302,-5 1-572,-13 1-1401,-5 2 2387,-6 7 0,-1-5 0,0 4 0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08.9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27225,'13'10'403,"0"-3"-369,-4-7-23,2 0-11,-1 0 11,-1 0-11,0 0 0,-3 0 0,0 0 22,-2 0 1,-2 3 10,-1 7 23,-1 10-11,0 8 0,0 9-23,0 0-22,0 2 0,0-2-246,-2 11-292,0-12-515,-2 7-751,2-21-3003,1-6 4807,1-8 0,0-4 0,0-4 0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09.4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7 19841,'0'-4'4067,"0"1"-3115,0 3-571,-6 10 23,5-4 55,-5 7-78,6-7-101,0-3 11,0-2 1,0 0-57,0 0-44,0 1-1,0 1-44,0 0-57,0 1-10,0-1 10,0-1 124,0-1-122,1-1-91,4 0 0,4 0 0,3 0 0,3 0 0,-4 0 0,2 0 0,-3 0 0,0 0 0,-3 0 0,-1 0 0,-4 1 0,-1 4 0,-1 5 0,0 8 0,-1 7 0,-4 6 0,-1 1 0,-5 3 0,2-2 0,2 0-13,-1 0-199,4-1-113,-3-2-190,5-6-102,-2-6-324,3-7-471,-1-3-2353,2-4 3765,-1-1 0,1-2 0,0 0 0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09.6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10 22552,'0'-5'3675,"0"0"-3148,0 5 101,0 0-460,-5 28-135,1-6-33,-2 24-224,4-13-314,1-3-784,0-5-1704,0 1 3026,0-5 0,1-8 0,0-3 0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09.8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97 26429,'48'-21'-1614,"-1"-1"1,39-14-5178,-44 30 6791,2 0 0,-19 2 0,-7 2 0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10.1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5 21924,'-5'-2'3743,"1"-1"-3306,4 3-22,0 0-169,-16 28-11,11-9-10,-12 20-68,16-18-23,1-7 0,4-4 68,4-3-34,6-5-78,5 0-34,1-2 0,1-7 11,-4-4 56,-4-6-22,-3-3-56,-5 4-45,-2 1-56,-3 2-269,0 3-493,0 3-661,-4 4-2510,-3 2 3989,-4 7 0,3-4 0,2 4 0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10.3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 27785,'0'73'-493,"0"-10"-359,-1-36-918,0-4-3418,0-2 5188,1-5 0,0-8 0,0-2 0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10.5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 22305,'4'-7'3272,"-1"2"-2902,-3 5-358,0 0-562,15 46-862,-11-25-4403,11 37 5815,-15-37 0,0-9 0,0-2 0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10.7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1 153 28671,'57'-18'0,"0"0"0,-3 2 0,-5 2 0,11 1 0,0 3 0,4-3 0,6 1 0,4-2 0,-1 2-1457,-3 4-1412,-10 3 2869,-14 6 0,-22 0 0,-12 1 0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17.1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57 20490,'-9'0'3855,"2"0"-3284,7 0-5413,0 0 5077,15-17 1297,-2 9-1431,14-13 815,-6 15-827,1 3-10,-2 2 22,0 1 3436,0 5-3402,-3 4 66,-3 10-21,-7 7 33,-3 5-45,-4 8-56,-3 3-56,-5 4 0,-4 0-45,-5-2-11,2-3-101,-1-5-280,5-5-482,1-6-5602,2-7 6465,4-10 0,1-4 0,3-4 0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17.4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0 147 26395,'84'-47'370,"-13"8"-314,-46 23-34,-2 4-10,-4 1-12,0 3 0,-1 2 11,-2 1-11,-3 3 33,-3 1 68,-4 1 22,-4 4-10,-1 11 44,-1 12-56,-4 13-34,-10 30-67,3-16-23,-7 18-111,9-26-303,0-3-560,3-6-516,1-10-2174,3-8 3687,1-11 0,1-4 0,0-4 0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17.6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17 22372,'0'-9'2959,"0"2"-2691,0 7-166,-6 70-102,-2-30-78,-4 57-573,1-52-1522,3-6-7658,2-7 9470,3-7 1,2-13-1,1-3 1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17.7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0 114 22552,'2'-5'2219,"-1"1"-2219,-1 4-191,0 0-717,52-32-1871,-20 18-3069,44-25 5848,-35 29 0,-18 4 0,-6 2 0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18.1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0 25611,'-31'89'247,"5"-14"-68,26-52 23,2-4 10,6-4-66,5-6-34,7-4-45,3-3-44,2-8-1,-1-8 23,-2-6 67,-5-7 11,-3-1-44,-8 0-34,-2 0-45,-4 3-102,0 3-424,-5 6-696,-2 6-1646,-5 5 2868,-1 8 0,6-1 0,1 2 0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18.3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0 26239,'-19'84'-191,"5"-14"-694,11-52-729,2-4-3450,1-5 5064,0-4 0,0-3 0,0-2 0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18.4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3 19213,'7'-2'4773,"-1"1"-4403,-6 1-179,0 0-147,5 64-44,-3-34-56,3 50-515,-5-51-1569,0-4-5659,-5-3 7799,-4-1 0,2-10 0,0-2 0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18.6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1 147 28166,'69'-23'168,"0"1"0,-4 1 1,-5 2-169,12-4 0,-4 5 0,-6 9 0,-4 3-46,-5 3-1052,-10 1-942,-11 1-6475,-10 1 8515,-8 0 0,-7 0 0,-3 0 0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37.0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 1 27684,'-28'56'156,"1"0"1,2-2 0,5-3-5739,9 19 5650,6 3-1067,1-1 1077,3-2 1055,4-6-1077,7-8-33,7-11-12,8-14 2269,4-15-2258,4-8 3405,6-26-3427,2-15 0,2-27 0,-1-15 0,-6-5 0,-8 0 0,-7 5 0,-10-14-382,-4 31-581,-5-3-887,-3 44-6284,-10 7 8134,-7 28 0,3-13 0,1 12 0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37.2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20 25207,'-1'5'998,"0"-1"-1009,1-4-1222,55 0-6783,-21-6 8016,45-2 0,-53 0 0,-6 2 0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37.4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1 28009,'-12'67'220,"0"1"1,2-3 0,0-4-221,0 20-5661,1 3 5156,-1-3-1153,3-6-1247,2-8 2905,3-15 0,2-22 0,0-13 0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37.8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115 0 26799,'-32'42'151,"0"0"0,-18 28-5,50-49-79,0-5-22,7-6 22,7-5-11,11-2-33,7-3-1,4-5-22,-4-3 34,-5-5-1,-10-5 23,-7-1-11,-6-1-45,-3-3-78,-2 4-359,-5 0-448,-3 9-852,-5 4-4191,-4 5 5928,1 9 0,6-6 0,2 7 0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38.0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0 27247,'0'91'695,"0"-12"-695,0-47-258,0 5-314,0-14-749,0 1-831,0-15-7679,0-3 8535,-5 2 0,3-5 0,-3 2 0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38.2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1 161 27729,'96'-11'-11,"-5"-2"-875,-27-3-1175,3-7-7620,1-6 9681,-1-4 0,-31 13 0,-6 4 0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38.4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1 114 28671,'58'-10'0,"0"0"0,-4 0 0,-6 0 0,4-10-785,-9 4-661,-10 3-2139,-11 3 3585,-9 2 0,-7 4 0,-4 1 0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38.7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153 1 25050,'-33'59'388,"-1"1"1,3-3-1,6-5-130,12 5 0,3 0-134,6-7 739,2-5-863,2-11 308,7-9-308,6-10 157,15-8-157,8-5-315,9-13-138,3-7-1205,1-15-1995,-2-6 3653,-1-5 0,-22 19 0,-4 4 0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38.9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0 27718,'-6'52'212,"-1"-1"1,-3 43-213,10-43-213,0-2-358,5-3-852,3-4-1009,2-6 2432,2-7 0,-6-13 0,-1-6 0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39.1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53 25532,'84'-24'-11,"-5"5"-773,-27 18-404,12 0-6375,12-3 7563,2 3 0,-30-1 0,-15 2 0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39.7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1 26239,'-33'87'1624,"8"-15"-6814,24-54 5527,4-6 1072,8-4-1409,8-5 860,11-2-860,6-3 0,1-6 0,4-2 3392,2-8-3392,29-8-1278,-15 4-1020,13-6-7533,-30 13 9353,-14 6 0,-12 5 0,-8 4 0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39.9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1 135 28580,'55'-10'30,"1"0"0,-4 1 1,-4-2-31,15-13 0,-7 2-225,-4 2-795,-7 6-907,-8 4-4628,-7 6 6555,-10 5 0,-9-1 0,-6 2 0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40.1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1 26967,'-27'85'56,"5"-10"-124,14-39-312,2-4-438,2-6-863,2-8-8150,2-7 9123,0-7 0,0-3 1,0-1-1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40.6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109 0 25443,'-21'45'582,"0"1"1,-15 32-892,26-45 544,2-3 90,2-2-123,3 1 193,0-3-70,2-1-87,1-5-104,5-3-3354,9-7 3242,9-4 144,12-4-357,6-13-548,7-8-1109,3-15-4809,4-5 6657,3 0 0,-26 17 0,-5 6 0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41.0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187 1 25263,'-88'41'1412,"18"1"-1042,53-1 23,9 2-46,5-2-56,4-5-67,9-9-112,6-10-22,12-9-46,4-9-10,4-16-23,-3-8-11,-3-13 0,-6-1 0,-5 2-313,-7 5-393,-6 4-448,-3 7-1547,-3 8 2701,0 7 0,0 5 0,0 1 0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41.2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0 26183,'-12'84'-2028,"3"-10"-4438,7-47 6466,2-1 0,-2-12 0,2-4 0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41.4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1 201 27874,'43'-2'717,"7"-3"-717,10-6 0,4-5-414,5-5-617,-1-5-1199,1-7 2230,3-8 0,-33 17 0,-4 2 0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41.6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66 28580,'49'-14'-241,"-1"0"0,36-8-419,-35 12-427,-13 5-729,-10 4-2890,-11 1 4706,-7 0 0,-6 0 0,-2 0 0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41.8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194 1 26541,'-39'53'541,"1"0"1,3-3 0,6-4-341,8 11 12,6-3-122,5 0-4343,5-6 4252,3-6 860,10-9-906,8-10-481,14-12-268,10-5-617,7-15-650,3-9-6812,4-13 8874,-2-8 0,-22 15 0,-7 5 0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42.0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13 24367,'0'-7'2779,"0"2"-2443,-26 62-336,14-21-134,-17 46-505,23-40-829,4-7-1300,2-11-5355,0-8 8123,0-10 0,0-3 0,0-3 0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42.1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95 24166,'0'-4'2610,"0"1"-3383,0 3-818,54-21-5132,-22 7 6723,47-18 0,-55 21 0,-3 1 0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42.9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 26709,'71'-1'295,"0"0"0,-3 5 0,-5 3-1137,28 18 898,-13 18-33,-16 9-23,-22 9 0,-20 6-79,-17 3 287,-21 1-241,-12-1 33,-17-1 11,-7-4 0,-1-5 23,0-5-2984,8-8 3185,10-5 34,5-5-45,11-4 238,7-4-438,7-8 8,17-6-32,18-7 0,23-5 0,17-13 3368,1 2-3368,-8-6-11,-17 8 11,-20 3 11,-12 11 13,-53 29-24,-7 4 0,4-7 0,-3 1 0,-35 19 0,8-1 0,16-9 0,15 4 0,23-15 0,11 2 0,27-18 0,14-5 0,20-5 0,12-3 0,3 0 0,1 5 0,-4 4 0,-4 26 0,-28 2 0,-15 28 0,-47 5 0,6-32 0,-5 1 0,-6 4 0,-4 0 0,-17 16 0,0-2-162,18-20 0,2-2 162,-8 7 0,5-6 0,13-14 0,14-13-2768,8-11 2768,11-15 0,-5 9 0,5-9 0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43.4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83 266 24367,'-3'-8'3183,"1"1"-2926,1 81-78,1-14-123,-1 3 0,-1 4-584,-5 27 808,-3-7-133,-3-19 72,-1-25-219,3-23 112,2-28-112,3-30 0,3-33 0,8 21 0,3-3-303,3-8 1,2-1 302,7-2 0,3 2 0,2 1 0,2 3 0,-1 8 0,2 4 0,27-24 321,1 26-321,-2 24 0,1 11 0,-7 21 0,-9 9 0,-17 42 0,-29-3 0,-18-3 0,-9 0 0,-25 13-650,17-28 0,2-4-2297,3-3 3103,17-18 1,14-11 0,6-6-1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43.6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93 0 26149,'-16'67'534,"-1"-1"0,2-6 0,1-7-119,-2-2-1,6-15-323,6-19-91,3-8 0,4-12 0,9-14 0,7-9 0,10-13 0,3 2 0,1 0-909,-1 11-222,-2 4-707,-3 8-1837,-1 6 3675,-1 4 0,-11 3 0,-3 0 0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43.8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53 204 17908,'81'-31'1614,"-12"4"1040,-40 7-2587,-6-1 23,-6 0-56,-8-1 1228,-5 0-1150,-8 3 670,-10 5-670,-10 7 2455,-9 12-2242,-6 20 224,1 17-90,1 22-323,3 3-136,6 0 0,9-9 0,8-13 0,7-8 0,4-11-438,14-6-772,6-9-1345,19-5 2555,7-5 0,-18-1 0,-4 0 0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44.1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0 27191,'-16'66'444,"-1"0"0,2-5 1,3-7-298,0-1-147,7-13 0,3-17 0,2-11 0,10-9 0,3-18 0,14-7 0,1-11 0,1 3-1245,-2 6-806,-3 8-6170,0 4 8221,1-1 0,-11 7 0,-1-2 0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44.2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0 23852,'4'0'2969,"-1"0"-2621,-13 78-315,2-36-33,1 11 0,-2-1-291,-1-8-661,3-7-1066,4-12-7813,2-11 9459,15-7 1,-10-6 0,10-1-1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44.5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 1 27852,'-38'51'594,"12"-8"-494,42-30 25,3-1-125,-2 2 0,-1 1 0,-4 0 0,-5 6 0,-3 4 0,-9 8 0,-8 4 0,-6 1 0,-5-3 0,4-8-405,6-5-1790,8-7-2724,3-5 4919,12-5 0,-7-3 0,7-2 0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44.7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1 28266,'-9'53'-835,"0"0"1,-5 36-1384,9-58-5727,3-8 7945,12-11 0,-8-6 0,7-4 0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45.0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5 22428,'0'-3'3195,"0"1"-2210,0 2-727,-13 57-68,10-33-66,-10 43 10,13-50 46,8-4 44,3-6-23,10-4 12,2-2 0,1-1-68,-2-5 36,-2-7-181,-4-7 0,-3-6 0,-6-1 0,-4 1 0,-4 2 0,-8 6 0,-6 7-427,-6 5-1018,1 4-1693,5 7 3138,7 2 0,4-1 0,4 1 0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45.3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0 22518,'3'0'3474,"-1"0"-2891,-2 0-79,-13 57-123,4-32-146,-7 39-78,9-48-101,5-9 34,1-3 111,1-4-44,7-4-101,4-6-34,10-2 23,2-1-22,0 3-12,-1 7 11,-3 1-22,-3 2 56,1 13-56,-5-3-291,0 13-739,-3-12-7341,7-3 8371,2-9 0,-4 0 0,-4-3 0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45.4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20 24087,'7'-11'3104,"-2"3"-2566,-5 8-90,0 0-4610,-1 62 4162,0-32-672,-1 49-340,1-53-5420,6-5 6432,12-7 0,-8-7 0,6-2 0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45.7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0 26149,'-3'0'1949,"1"0"-2497,2 0-752,34 2-1916,-19 2 3216,24 3 0,-31-3 0,-4 0 0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45.8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28671,'54'2'-2572,"0"1"0,42 1 2572,-45-12 0,-23 4 0,-6 2 0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57.6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22518,'3'0'3709,"1"81"-3003,-3-15-409,-1 3 0,1 4-604,-2-17 1,1-1 474,-1 2 0,1 1-96,0-1 1,-1 0-73,1-3 0,0-1-67,5 43-403,4-16-472,5-14-388,3-18-4238,-1-18 5614,-1-16 1,-7-9-1,-3-5 1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57.7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83 26071,'52'-16'-1866,"0"-1"0,42-12 1866,-43 19 0,-23 3 0,-5 3 0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57.9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1 23292,'3'1'2499,"-1"58"-2107,-3-19-224,-4 52-112,-2-30-56,-2 2-45,1-2-526,3-7-606,3-15-1737,8-15-5870,9-14 8784,10-20 0,-7 6 0,-2-9 0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58.1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1 25443,'-2'61'354,"0"0"1,0-4 0,-2-4-187,-11 5 45,0-3-34,-2-13 1,6-12 33,3-14-56,5-9-12,2-5-89,1-9-56,3-7-123,6-11-471,6-4-683,9-2-1087,6 2-7467,5 2 8776,7 3 0,-19 12 0,-1 2 0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58.4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0 25275,'-13'51'515,"1"0"1,-7 39-348,16-41-45,3-10-56,5-12-33,5-13-1,7-7 23,7-19-44,4-15 10,1-18-22,0-11 11,-2 4-11,-8 9 34,-5 14 100,-6 15 91,-4 9 44,-2 21-90,-2 10-56,0 20-123,0 5-202,1-3-873,7-13-1951,7-11 3026,16-14 0,-15-6 0,4-4 0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58.8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1 25959,'-12'59'302,"0"0"0,0-5 1,5-5-102,14-1 46,5-8-23,10-9-100,5-13-68,4-9-23,4-13-33,3-14 0,5-12-224,0-10-236,-1-1-167,-4 3-404,-5 5-638,-4 5 1669,4 3 0,-17 12 0,1 4 0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59.1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2 107 28334,'85'-14'33,"-14"-2"-156,-53-5-11,-6 2 111,-6 2-22,-5 7-11,-11 4 12,-4 2 44,-12 6 22,-1 13-22,1 9 134,0 18-3190,-2 31 3168,9-18-112,4 24-212,12-49-550,15-4-874,9-23-1692,17-20 3328,9-9 0,-20 5 0,-3 1 0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59.3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1 27101,'-14'90'482,"4"-14"-437,5-45 56,4-10-101,2-10 33,8-6-10,6-14-1,9-7 1,0-9-23,-1 0 33,-5 7 23,-3 9 11,-5 5 1,-2 6-46,-4 9-22,-1 7-67,-2 9-381,-1 0-639,0-3-1614,0-6 2701,0-8 0,0-5 0,0-5 0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59.6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27942,'7'66'141,"1"-1"1,-1-4 0,-2-6-142,-5 6-101,0-8-257,0-12-628,0-7-997,0-11-2735,0-6 4718,0-8 0,0-4 0,0-3 0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59.7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70 23986,'65'-38'-2704,"-21"9"0,-30 27 0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00.0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234 0 25701,'-10'95'1681,"2"-14"-1233,8-46-68,7-4-189,5-5-79,10-8 22,4-6-110,4-8-24,-1-4 0,-2-13 0,-4-5 0,-7-17 0,-6-3 0,-6-1 0,-3 0 0,-12 5 0,-7 6 0,-17 8-158,-13 9-1321,-11 6-3675,-15 12 5154,-11 13 0,36-8 0,5 6 0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00.8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398 3 21252,'-2'-3'3799,"-51"28"-3374,17 0-32,-41 26 290,23 6-459,20-14-45,0 7-89,25-23-90,5-6 22,9-6 1,12-2-12,10-6 11,11 0 35,-1-2 111,-3 0 34,-11 1 122,-9 4 102,-8 6-101,-17 15-279,-13 9-46,-19 11 0,-19 8 0,17-21 0,-1-5 0,27-24 0,2-5-192,4-1-827,2 1-1122,6-1 2141,9 2 0,-2-2 0,5-1 0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01.1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69 189 26955,'-19'52'711,"1"-1"1,-10 38-566,24-47 1,7-7-147,10-5 0,9-7 0,13-9 0,7-6 0,5-12 0,4-18 0,-5-12 0,-5-19 0,-12-4 0,-13-4 0,-9 2 0,-7-1 0,-8 5 0,-5 6 0,-6 10-248,1 13-8368,-1 13 8616,8 20 0,3-4 0,7 10 0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01.4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1226 24356,'0'6'4000,"0"-1"-3685,0-5-315,0 0 0,0-90 0,0 20-725,1-6 1,0-6 724,0 22 0,1 2 0,-1-5 0,0 0-172,0 3 1,0 0 171,-1 3 0,0 2-72,1 4 0,1 1 72,2-40 0,5 10 0,0 12-1020,0 15-1188,0 19-2668,-3 17 4876,-2 29 0,-2-8 0,-2 13 0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01.6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67 25028,'0'6'1860,"0"-1"-1860,0-5-67,57-26-336,-21 13-483,46-17-1298,-40 23-7647,-4 5 8977,-7 17 1,-13-11-1,-6 10 1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01.8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141 1261 28671,'-8'-61'0,"-1"-1"0,0-3 0,3 1 0,4 5 0,0-2-2005,-2-5 1,-2-2 2004,0-3 0,-2 0 0,-2 0 0,0 0 302,-1 2 0,1 2-302,0 8 0,2 3 0,-5-38 727,6 30-727,5 26-1189,2 20-806,9 12-2463,5 12 4990,13 12 1,-12-8 0,0 6 0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02.0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24211,'2'5'2879,"0"0"-2688,-2-5-270,0 0-392,60 38-425,-32-24-493,47 34-1905,-48-33-6537,-3 4 9142,-2 2 1,-11-10 0,-3-2 0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02.2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0 26507,'-7'50'420,"1"-1"1,-6 39-421,5-40-404,2-6-391,3-5-796,2-7-3350,5-10 4941,7-10 0,-4-5 0,3-5 0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02.5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7 23426,'0'-4'2106,"0"1"-1825,0 3-23,-11 57-90,8-29-45,-7 41-67,9-47-56,1-9 0,3-8 0,3-2 0,6-11-34,3-6-123,-1-8 157,-1-3 0,-3 5 0,-2 6 0,-2 8 45,1 3 90,-1 6 21,0 8-10,1 6-68,1 8-66,-1 2-12,2 0-135,-1 1-458,0-3-707,2-2-5917,0-3 7217,5-3 0,-7-8 0,0-4 0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02.9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2 107 27382,'-1'53'644,"0"1"1,2 44-645,3-37 0,5-9 0,1-15 0,6-18 0,4-12 0,7-27 0,11-18 0,7-23 0,4-13 0,-1 2 0,-4 4 0,-7 13-886,-6 12-996,-5 14-3452,-3 12 5334,-3 9 0,-10 6 0,-2 2 0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03.1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127 86 26183,'81'-22'11,"-16"2"-179,-51 3 78,-7 3 90,-11 6 146,-12 4 89,-13 9 135,-10 15 157,-4 14 21,-1 19-100,6 5-134,7 2-167,7-6-147,10-6 0,5-9 0,7-9-181,1-6-603,5-10-549,13-6-1020,15-17-6196,18-15 8549,12-16 0,-26 13 0,-5 4 0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03.4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0 23258,'2'0'3137,"0"0"-2733,-10 61-34,2-22-90,-6 48-90,7-43-167,2-13-23,3-13 0,7-10 44,6-16-21,9-10-12,4-9 0,0-3 23,-3 8 111,-2 10 91,-4 7-80,-3 6-55,-4 12-56,-3 3-45,-3 13-213,-1-2-694,1-6-1211,0-8 2118,13-20 0,-10 5 0,7-10 0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03.6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27146,'2'62'306,"-1"-1"0,1-1 1,-1-4-307,0 21-23,-1-3-458,0-7-741,0-13-1243,0-13-7366,0-13 9182,-3-14 0,2-8 0,-2-5 1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03.7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0 102 19863,'45'-56'0,"-10"10"0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04.0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0 27572,'-15'93'885,"3"-13"-762,10-42-78,2-8 1,7-6-46,5-12 0,12-6 0,3-6 0,4-12 0,-1-6 0,-5-13 0,-3-5 0,-7 0 0,-4 2 0,-6 5 0,-3 8 0,-2 8 0,0 7 0,0 4 0,0 2 0,-6 2-214,-4 2-548,-9 2-728,-6-1-2880,-2-1 4370,-5-3 0,14-1 0,3 0 0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49.6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144 1 25992,'-30'50'384,"0"1"1,2-3 0,6-5-172,8 5-22,2 2-57,8 9-22,1 6-34,3 6-10,5-1 10,7-9-33,10-13 11,10-18-34,6-15 68,7-21 33,5-22 0,7-23-33,1-19-1,-1-10-76,-5-1-13,-12 4-376,-12 8 342,-12 7-437,-9 10-582,-5 8-886,-6 15-5434,-9 13 7373,-4 10 0,4 6 0,3 0 0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49.8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10 105 24401,'-5'6'3305,"1"0"-2666,4-6-313,0 0-326,65-17 0,-27 3 0,55-14 0,-41 9 0,-1 3-808,-1 4-794,-6 5-2354,-6 3 3956,-7 4 0,-15 0 0,-5 0 0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50.1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0 100 28065,'96'-1'606,"-9"-6"-606,-33-15 0,-5 1-181,-6 3-569,-5 4-494,-7 5-1131,-6 4-7456,-5 3 9759,-5 2 0,-7 0 0,-3 0 1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51.2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 20233,'1'-2'3294,"0"-1"-2554,-1 3-696,0 38-44,0-18-44,1 29-1458,5-25-2218,0-7 3720,3-1 0,-6-10 0,-1-3 0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51.6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93 27000,'51'-19'22,"0"0"1,38-12-1665,-41 17 1519,-11 7 436,-8 4-436,-12 10 357,-7 13-335,-7 17 101,-15 23 50,-4-9 1,-3 2 140,-13 28-46,10-30 1,2-3 971,2 5-770,7-14-67,7-9-134,3-8-124,1-7-22,10-3-190,8-7-504,19-2-617,15-18-2028,17-12 3339,12-26 0,-33 21 0,-8 1 0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51.9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26 25129,'-4'0'2409,"1"0"-1725,3 0-606,60-9-78,-24 4-67,47-5-482,-42 8-504,-7 2-1065,-8 0-5065,-6 0 7183,-10 0 0,-5 0 0,-4 0 0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52.2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148 0 26026,'-27'58'541,"0"0"1,2-2-1,4-3-126,1 20-102,5 2-66,7-4-201,4-8-46,4-8 0,9-14 0,5-10 0,12-11 0,7-11-293,5-4-614,7-17-695,5-9-4636,6-17 6238,-1-7 0,-23 17 0,-8 6 0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52.3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0 27326,'-13'57'179,"0"0"0,2-3 0,2-4-403,5 8-504,2-4-920,2-8-3651,0-13 5299,0-9 0,0-14 0,0-6 0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52.5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0 259 28199,'53'-28'-202,"-1"0"1,0 1-1,-5 1-795,13-10-6479,5 2 2983,0 2 4493,1 7 0,-30 11 0,-6 6 0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52.9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858 1 26395,'-75'59'758,"0"0"1,-1 5 0,4 3-2135,9 1 0,4 3 1376,16-16 0,0 2 0,2 1 0,-2 3 0,2 2 0,2 1 0,4 1 0,2 1 0,4 0 0,-5 28 0,7-1 0,8-6 0,9-1-42,10-8 1,7-1 41,2-6 0,4-3 0,4-4 0,4-4 0,1-7 0,4-4 0,34 23-301,12-33-1492,17-23-667,-39-22 1,0-6 2459,4 1 0,-4-2 0,10-10 0,-15 5 0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53.4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91 1 26496,'-22'74'343,"0"0"1,3-2 0,3-3-182,11-17 1,2-3-34,0 3 0,2-2 72,4 48 12,10-10-66,10-14-147,15-17 0,10-18 0,8-20 0,7-14 0,7-27 0,3-16 0,-1-27 0,-6-10-301,-11-3 301,-13 0 0,-15 6-191,-11 8-839,-10 13-3721,-15 9 4751,-14 22 0,7 6 0,-4 14 0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53.6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0 128 28602,'60'4'-224,"0"0"0,-3-2 0,-4-4-1042,13-23-1176,1-3-5099,-6 0 7541,-3 1 0,-28 11 0,-7 4 0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53.8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128 12 24972,'0'-6'2925,"0"0"-2488,0 6-100,0 0-337,-24 68 0,12-18 0,-3 4 0,0 4 0,4 21 0,2 2 0,1-3-969,-1-4-1350,2-11-4643,-2-10 6962,5-17 0,0-16 0,4-12 0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53.9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1 211 26115,'62'-47'-988,"-1"1"0,-2 1 0,-8 9 0,-17 15 1,-8 5-1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54.2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198 1 26653,'22'40'258,"-6"5"-11,-28 2 145,-5 7 123,-12 1-157,-3 0-110,1-3-248,1-1 0,4-5 0,3 1 0,6-5 0,6-4 0,5-8 0,4-9 0,7-9 0,8-7 0,10-4 0,8-7 0,4-9-1043,2-10-615,-4-7-1132,-1-1-7041,-5 2 8210,-1 0 0,-12 14 0,-3 4 0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54.4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10 24692,'0'-5'2667,"0"0"-2443,0 5-112,0 0-112,-4 70-145,1-35-382,-6 56-549,2-53-986,-4-3-7769,-2-4 8919,0-4 0,5-13 0,3-4 0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54.6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71 27045,'50'-18'101,"0"0"0,34-11-5840,-52 25 5291,-7 2 658,-8 2-2552,-7 2-7410,-6 10 9752,-5 8 0,1-5 0,-2 0 0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54.8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0 24715,'-4'1'2341,"1"1"-1903,3-2-214,-9 67-224,2-30-34,-9 53-515,6-50-807,2-4-1131,2-9-7344,4-6 9252,1-9 0,1-6 0,0-4 0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55.1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144 48 25107,'81'-26'560,"-9"5"-268,-37 25-1,-2 5 78,-3 6-21,-8 5 212,-9 4-123,-7 1-179,-9 3-46,-12 0-111,-10 1-101,-12-1-56,-6-2-179,-4-2-112,-3 0-258,1 0-213,2-3-594,7-4-1737,7-5 3149,8-8 0,12-2 0,5-2 0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2:55.4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301 1 27594,'8'68'359,"0"0"0,0 0 0,2-3-359,0-10 0,2-2-1221,1 3 0,2-1 1221,0 1 0,1 1 0,0 1 0,0 0-20,-1 5 1,-1 2 19,-1 4 0,-3 1 0,0 7 0,-3 3 0,-2 5 0,-2 2 0,-1 5 0,-4 2 0,-5 4 0,-4 1-251,-2 0 1,-4-2 250,-7-1 0,-4-3 0,-1-6 0,-3-5 0,-1-12 0,-3-5 0,2-10 0,-2-5-1872,1-10 1,-3-5 1871,-36 17 0,32-25 0,7-11 0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04.9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2192 174 24659,'-57'-38'758,"0"-1"0,-5 5 0,-2 7-495,0 11 1,-3 7-1217,-12 1 0,-4 6 1093,-12 10 0,-2 7-40,27-1 1,-1 3 0,0 5-8,-5 8 1,-1 5-1,2 5-78,-3 5 1,1 4-1,2 4-15,-1 7 0,2 5 0,3 3-630,18-15 1,1 2 0,2 2 0,3 2 629,-13 21 0,4 2 0,5 3 0,5-2 0,5 2 0,6 0-86,7-2 1,6 0-1,5-1 86,6-3 0,4 0 0,8-1 0,8-3 0,6-1 0,5-2 0,3-3 0,5-1 0,4-3-185,7-2 0,6-3 0,3-3 185,3-4 0,4-3 0,3-6-54,5-3 1,4-4 0,3-7 53,4-5 0,3-7 0,3-4 0,6-4 0,2-5 0,2-6 0,6-9 0,1-7 0,0-3 64,-21 3 1,-1-3 0,1-2 0,-1-3-65,2-2 0,-1-4 0,0-1 0,-1-2 0,-3 1 0,-1-1 0,0-1 0,1-4-218,13-10 1,3-4-1,-3-2 1,-6 3 217,-2-2 0,-6 2 0,-2-5 0,-10 8 0,2-3 0,-6-1 0,-11 1 93,-3-19 0,-16 0-93,-8 2 0,-12-1 0,-16 3 0,-15 0 0,-12 5 0,-12 0 0,-2 5 0,-18-11 0,-6 5-112,4 9 1,-6-1 0,1 7 111,15 16 0,1 5 0,-1 3 0,-3 1 0,0 4 0,0 2 358,-33-2 0,0 7-432,5 3 1,1 7-835,8 11 1,3 7-2875,10 3 1,5 5 3781,5 13 0,7 1 0,-5 6 0,16-2 0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15.0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262 1 27460,'-61'61'907,"6"6"-6410,18 8 5626,4 9-1177,4 2 1054,6 3 1077,7-3-1077,11-29 0,2-1 0,8 24 0,10-22 0,7-5 0,19-2 0,24-1 0,-9-34 0,3-16 0,2-23 0,-4-17 0,-4-20 0,-10-7 0,-12-4 0,-13-23-12,-12 27 1900,-13-8-2639,-7 40 2787,-9 14-5117,-4 10 3081,0 12 0,12 0 0,2 4 0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15.2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67 24356,'-7'9'3698,"1"-1"-3329,6-8-121,0 0-248,33 3 0,-1-11 0,30 2 0,-13-13 0,-3 3-1043,-7 0-458,-7 5-1771,-3 4 3272,-3 4 0,-12 3 0,-3 0 0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15.4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9 183 25891,'-5'1'2230,"1"0"-2275,4-1-537,55-32-853,-26 12-1187,45-28-7209,-41 20 9599,0 0 1,-15 12 0,-5 3-1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15.6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8 23560,'5'-4'3395,"-1"1"-2722,-4 3-259,2 73-246,-1-27-151,-2 6 0,0 3-17,-3 4-515,-1-4-539,3-5-929,1-3-4123,1-2 6106,0 0 0,0-20 0,0-5 0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15.9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0 165 27583,'55'-39'41,"-1"0"0,-5 5 0,-2 6-63,8 12 22,-16 8 22,-16 15 57,-13 13 33,-10 15 123,-12 14-45,-7 6 68,-8 2-167,1-2-91,2 0 0,8-4 0,3-3 0,8 0 0,2-6 0,3-4 0,10-11 0,7-13 0,16-8-741,10-23-1107,11-14-3217,9-26 5065,-26 20 0,-2 0 0,6-5 0,-6 3 0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16.2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1 162 28671,'52'-30'0,"1"0"0,-4 4 0,-4 4 0,10 5 0,-8 5 0,-8 3-729,-7 2-1467,-9 2-3933,-7 3 6129,-6 1 0,-6 1 0,-2 0 0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16.4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162 1 27617,'-26'62'351,"0"1"0,2-3 1,3-3-352,-1 25 0,4-2 0,4-8 0,6-10 0,5-13 0,5-11 0,8-9 0,5-11 0,10-7 0,5-7 0,2-7-158,4-12-1523,0-12-896,1-15-7254,-1-5 9554,-1-3 1,-16 21 0,-4 7 0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16.6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1 28671,'-12'59'0,"-1"0"0,2-5 0,2-3 0,3 10 0,4-6 0,1-9-539,2-8-1545,4-10-3205,2-4 5289,5-3 0,-6-11 0,-1 0 0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16.8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0 197 27897,'49'-35'-699,"-1"0"1,-3 2 0,-3 5-2586,3 10 3284,11-5 0,-25 12 0,-1-2 0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17.0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12 25555,'-10'0'2499,"1"0"-2376,9 0 179,0 0-302,51-2-481,-21-1-853,40 0-1164,-40 0-7333,-11 2 7680,-9 14 1,-8-10 0,-2 10 0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17.2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0 126 28671,'52'-8'-1782,"-1"-1"0,45-14 1782,-33-19 0,-27 17 0,-9 6 0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17.9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424 1 25499,'-53'19'549,"0"0"0,1 2 0,6 5-134,-4 39 44,1 6-966,5 4 742,11-5-122,10-5-113,10-8 263,7-6-263,4-8 134,11-7-134,6-6 0,15-11 0,10-9 0,11-5 0,2-15 413,0-4-413,-7-9 0,-14 1 0,-15 0 0,-10 2 0,-15 0 0,-7 3 0,-22-4 0,9 8 0,-9-2 0,20 10 0,3 0 0,8 0 0,3-1 0,16-5 0,36-10 0,-1 2 0,25-7 0,-22 9-80,-2 0-1802,0 0-2151,1 0 4033,1 2 0,-22 6 0,-5 3 0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18.1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162 0 27818,'-39'53'198,"0"-1"0,3-2 0,8-4-120,16 11 23,6-2-21,5-6-80,5-8 0,8-10 0,9-9 0,10-12 0,7-5-3392,4-17 3392,5-11-539,1-16-526,0-4-459,-3 0-739,-5 9-4908,-5 6 7171,-4 6 0,-15 12 0,-4 1 0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18.4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1 26015,'-12'49'767,"0"0"1,-6 34-500,16-46-77,2-12-102,7-6-77,5-12-12,10-10-79,4-17-190,3-15 23,1-11 89,-3-3 146,-2 11 11,-6 12 168,-6 13 190,-7 13-66,-3 17-80,-3 11-44,0 14-145,0 1-23,0-2-303,0-10-828,0-10-1581,6-11 2712,5-10 0,-2-1 0,1-3 0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18.7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247 1 26575,'-3'54'420,"0"1"0,-1 43-420,3-39-67,1-6 0,6-10 11,2-9-68,7-10-111,0-8 100,-3-7 135,-4-5 23,-5-3 66,-3 0 158,-10 1 89,-8 6 112,-12 7 12,-6 10-123,-4 10-337,-1 4 0,3 3 0,4-3 0,10-4 0,6-5 0,9-5 0,4-7-673,5-7-1860,15-5-7298,11-9 8288,18-14 1,-16 8 0,-3-7 0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19.0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103 0 26608,'-25'43'930,"-1"0"0,-14 33-727,32-40-203,5-5 0,5-8 0,9-9 0,7-7 0,12-5 0,3-13 0,-1-6 0,-2-13 0,-8-3 0,-11-2 0,-5 4 0,-12 5 0,-6 4 0,-9 9 0,-5 4 0,2 6 0,3 3 0,4 0-214,3 0-873,5 0-717,5 1-2577,2 4 4381,2 1 0,0-1 0,0 0 0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19.4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1 23986,'-7'1'3396,"1"0"-3016,6-1-100,-20 54-78,15-28-112,-15 43-4320,19-40 4230,1-4 849,3-3-2328,20-3-437,-6-10-4997,17-6 6913,-11-17 0,-10 7 0,-1-6 0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19.8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0 26295,'-23'90'705,"6"-16"-6242,16-49 5616,1-9 1408,7-7-1408,4-5 836,9-8-848,3-10-55,1-8 55,7-15 3370,-11 11-3348,1 4 214,-13 17 133,-5 8-199,-1 11-237,-2 12 0,-1 14 0,-3 6 0,-1 0 0,-2-3 0,2-7 0,2-8-147,1-10-951,2-9-829,0-6-3731,1-12 5658,8-10 0,-6 6 0,5-3 0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20.1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26384,'0'51'577,"0"1"0,0 31-397,0-60-113,0-11-11,6-9 22,5-17-67,7-6 23,5-13 33,-2 4-22,0 7 0,-4 10 56,-1 7 33,-1 4 68,-4 6-89,-3 7-113,-4 8 0,-2 6 0,-2 1 0,0-3-651,0-4-615,0-5-1603,0-6 2869,4-4 0,-3-3 0,3-2 0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20.5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15 27751,'-19'48'341,"1"0"1,-11 32-263,25-56-46,3-8 1,1-5-23,3-6-11,5-3 0,6-9-11,7-12-79,2-12-44,0-14 44,-2 1 79,-4 3 11,-3 11 11,-5 11 34,-2 9 78,-4 7 68,-1 28-158,-1-1-33,-1 22-112,0-11-414,-1-4-583,1-7-1211,-1-6-7511,2-10 9386,9-3 1,-6-5 0,6 0 0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20.7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7 23874,'0'-4'3373,"0"1"-2331,0 3-660,-13 58-4634,8-28 4252,-10 45 860,13-49-860,1-8 0,1-9 0,0-6 0,3-2 0,4-9 2618,5-5-3940,4-6-942,0 1-4392,0 5 6656,0 6 0,-7 4 0,-2 2 0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21.0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153 126 25062,'71'-46'369,"-15"7"-5804,-50 26 5827,-3 1 1442,-5 4-1431,-12 3 906,-9 3-761,-15 8 24,-2 10-2616,-1 11 2044,5 12 2254,-3 28-2254,15-13 0,1 14 0,16-28 0,5-9 0,7-9 0,5-12 0,6-4 3384,8-7-6612,11-17 3233,-9 9 1,-2-9 0,-16 14 0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34.9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1 326 24267,'0'-7'4212,"80"-40"-4116,-30 27 0,9 1-1105,8-6 1,9-4 0,3 3 1008,6 4 0,3 2 0,3 2-613,-14 4 1,3 1-1,1 1 1,2 2 612,6 1 0,2 1 0,1 1 0,1 1 0,-14 2 0,1 1 0,1 1 0,0 0 0,0 0 0,4 1 0,0 1 0,1 1 0,0-1 0,0 1 0,2 1 0,0-1 0,1 1 0,-1 0 0,1 1-182,-1-1 1,0 0 0,0 1-1,-1 0 1,1-1 181,-2 1 0,-1 0 0,1 0 0,-1-1 0,-1 1 0,17-1 0,-1 0 0,-1 0 0,0 0-264,-5-1 0,-1 0 1,-1-1-1,-2 1 264,-5-1 0,-1 0 0,-2 0 0,-1 0 11,17 0 1,-2-1 0,-3 1-1163,-10 0 0,-3-1 1,-2 2 1150,21 1 0,-10 1 0,-36-3 0,-6 1 0,13 6 0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44.5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24435,'0'5'2263,"0"-1"-1714,0-4 437,0 0-729,19 14-100,-5-11-133,18 11-24,-8-18 0,1-3 0,0-3 0,-1 1 0,-6 5 0,-3 3 0,-6 1 0,-3 9 0,-4 6 0,-1 15 0,-11 35 0,-3-7 0,-10 27 0,0-19 0,1-4 0,0-1-147,4-8-368,4-6-135,4-13-661,5-15-1210,3-9-7310,8-23 9482,6-10 0,-4 4 0,3-1 0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44.8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68 24042,'-6'-4'2533,"1"1"-2175,5 3-235,0 0-123,51-14-56,-26 2 11,39-8 12,-41 10 33,-8 6 11,-6 7 67,-6 16 46,-2 15-1,-4 20 1,-6 12-80,-5 6-44,-6 3 0,-1 2-134,-2-1-225,4-6-459,1-9-515,6-17-1323,6-18-7175,3-14 9442,4-14 1,-1 1 0,1-5 0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47.0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43 24603,'21'-23'1736,"0"4"-1411,-9 27-112,2 7-11,-5 11 56,0 11 22,-6 5-123,-1 11-90,-2 0-67,-2 3-23,-2-7-178,-1-4-236,1-10-381,1-7-471,2-12-817,1-8-4068,0-6 6174,0-2 0,0 0 0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47.2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81 22720,'0'-3'3003,"0"1"-2532,0 2-650,44-4-729,-20-2-1053,36-8-7870,-31-1 9403,2-4 1,-14 10-1,-3 1 1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47.5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48 26855,'-26'80'268,"5"-12"-211,21-49 21,5-3 1,3-7-12,7-3-11,3-5-22,0-9-1,2-6-33,-3-11 11,-2-8 12,-4 0-23,-5 0-45,-3 3-224,-3 4-426,0 6-739,-1 6-2791,-1 7 4225,-1 4 0,1 3 0,1 0 0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47.6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21275,'0'0'0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47.6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21275,'0'0'0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47.9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27225,'14'74'-1693,"-3"2"-6107,-11-44-2031,-2 5 10162,-5-19 0,4-8 0,-3-4 0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48.1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19 114 23482,'-10'5'4560,"2"-1"-3931,8-4-629,0 0 0,9-6 0,11-3 0,14-7 0,10-2 0,3-2 0,-3 2-237,-6 1-1566,-5 6-1402,-11 5 3205,-8 4 0,-7 2 0,-5 0 0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48.5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5 16602,'-5'-2'6902,"1"0"-5904,4 2 134,0 0-886,-11 34-246,7-16-112,-8 28-605,11-28-3059,1-4 3776,0-2 0,0-7 0,0-1 0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55.2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34 22698,'3'0'2140,"-1"0"-1423,-2 0-673,28-10-44,-12 5 24,23-6-2,-21 6 12,-2 4 10,-1 0-10,-2 1 134,-2 11 45,-4 9-56,-4 18-34,-3 10-56,-4 7-33,-5 4-34,-11 19-146,3-20-347,-5 13-381,8-31-986,1-7-5793,1-11 7653,6-10 0,2-8 0,4-4 0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55.5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0 126 22428,'4'-7'2589,"-1"2"-2421,-3 5-123,0 0-34,54-47-11,-35 32 0,41-33 11,-48 45 0,-1 3 12,-1 5-1,1 2 12,-2 9 44,-2 5 34,-4 6 23,-1 9 11,-2 5-68,-5 5-78,-2 2-11,-7-2-281,1-3-156,1-7-269,2-7-795,3-10-3049,2-8 4561,3-7 0,2-4 0,0 0 0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55.7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20490,'4'0'4706,"-1"0"-4022,-3 0-684,3 56-11,-2-26-247,2 46-224,-3-39-291,0 0-314,0-2-2196,0-2 3283,0-4 0,0-13 0,0-5 0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55.9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86 19860,'0'-8'2196,"0"2"-1237,0 6-1822,0 0-1517,37-27-7451,-17 18 9249,30-20 1,-38 25-1,-1 2 1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56.2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81 22709,'-4'0'2734,"1"0"-2308,3 0-359,-3 53 12,8-33 21,2 41 12,10-51 12,3-2-24,4-5-10,2-2 11,3-10 100,11-27-77,-13 1 10,3-18-21,-18 22-24,-5 5-66,-4 8-23,-2 5-34,-1 4-235,-5 4-191,-3 3-548,-8 2-639,-3 6-3698,-2 8 5345,-1 10 0,11-8 0,2 0 0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56.5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5 24233,'0'-2'2666,"0"0"-2407,0 2-170,-1 54-89,-3-20-101,-2 45-470,-2-39-584,1-3-884,2-8-7792,3-6 9605,1-9 0,1-7 0,0-5 1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56.6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10 24401,'4'-6'2420,"-1"2"-2241,-3 4-123,0 0-56,8 55-280,-6-23-773,4 47-1233,-15-39 2286,-3 1 0,2-19 0,2-5 0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3:56.8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0 128 25107,'0'-4'2700,"0"1"-2207,0 3-314,57-9-123,-20 2-56,49-10-11,-34 5-291,-1-3-583,-2 0-864,-4 0-3326,1 2 5075,-1 3 0,-19 5 0,-6 3 0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4:24.0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0 188 28671,'63'-24'0,"-1"0"0,-3 2 0,-3 1 0,17-7 0,0 5-3626,-5 3 3626,-6 6 763,6 7-763,-29 2 0,0 33 0,-34 5 0,-19 34 0,-12 5 0,-11 9 0,-1 6-513,3 2 513,5-2 1179,14-33 0,3-1-1179,-4 16 0,4 5-1233,11-48-2106,2-13 3339,9-9 0,-7-4 0,7-1 0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4:24.4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1 287 28671,'33'-47'0,"1"-1"0,-1 4 0,0 4 0,18 1 0,-2 7-5661,-9 11 5661,-7 10 1409,-7 7-1409,-4 11 860,-5 11-860,-5 13 0,-6 14 0,-4 13 0,-16 12 0,-9 15 0,5-37 0,-3 4 0,-8 27 0,0 2-81,10-19 0,1-1 81,-5 17 0,4-3 0,5 14 0,6-18 3311,5-14-3334,2-22-2845,5-17-6963,10-21 9089,15-26 1,-11 13 0,3-10 0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4:24.5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212 0 28671,'-37'78'0,"0"0"0,3-2 0,5-3 0,15-16 0,3-1-1463,0-1 1,2 0 1462,1-1 0,1-2 0,-2 40-747,5-13-2692,3-16 3439,1-14 0,0-23 0,0-10 0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4:24.7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1 166 28490,'50'-25'-515,"1"0"0,38-17-6535,-43 39 3531,7-6-6312,5-6 9666,15-7 0,-32 9 1,-4 1-1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4:25.2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2701 268 24766,'-72'-27'425,"0"0"1,0 0 0,-3 3 0,-2 1-1,0 5-2233,3 7 1,0 4 0,-2 3 1840,-9 0 1,-4 2 0,-1 4 59,-8 6 1,-1 5-1,-2 2-235,24-2 1,-1 1 0,0 3 0,1 1 225,0 3 0,0 3 0,2 1 0,1 2 220,-19 8 1,2 2 0,4 2-305,9-1 0,3 1 0,5 2 0,11-2 0,4 1 0,5 3 0,-11 17 0,11 6-146,15 2 1,9 4 145,8 6 0,9 2 598,10 9 1,7 2-599,2-26 0,2 1 0,4 0 0,3 3 0,3 0 0,3-1 0,4 1 0,3-1 0,3-1-40,-1-1 0,3-1 1,8-3 39,6-8 0,7 0 0,4-4 0,-1-5 9,7 0 0,0-7 1,6-2-10,0-6 0,5 0 0,3-6 0,-2-7-405,12-11 0,-1-10 1,1-5 404,-17 1 0,0-3 0,1-3 0,0-2 0,1-1 0,0-2 0,0-4 0,3-4-178,0-5 1,2-5 0,2-2 0,-3-2 0,-5 2 177,-3 0 0,-4 1 0,-1-1 0,0-4 0,13-10 0,3-5 0,-4-2 0,-11 2 271,-12 1 0,-9 1 1,-4-2-272,-4 1 0,-5-1 0,-3-1 0,7-22 0,-15-8 0,-23 18 0,-11-8 0,-5-1 0,-3 8 0,-1 5 0,-5 6 0,-5-4-78,-7-6 0,-5-7 0,-4 3 0,-3 11 78,-9 10 0,-4 9 0,-2 3 0,-4-3 0,-2 2 0,-8 4 0,-5 7 0,-9 3 0,-1 3 0,6 2-48,0 0 0,5 4 1,-4 5 47,8 7 0,-6 2 0,4 5 0,11 8-460,-5 14 0,14 12 340,15 11 1,13 11 119,20 35 0,12 0 0,-3-5 0,12-25 0,1 0 0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4:25.8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178 0 27413,'-19'73'0,"-1"-1"0,0 0 0,1-3 0,6-12 0,0-2-479,-2 3 0,1-1 479,2-2 0,1-1 0,-3 45-50,7-16-1966,17-22-2489,8-19 4505,9-23 0,-9-10 0,-5-9 0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4:26.0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 24468,'0'-10'3384,"0"2"-2723,0 8-503,0 0-158,43 46 0,-22-17 0,34 39 0,-35-32-1368,-1-5-1019,-5-4-7444,-2-3 9518,-7-3 1,-3-9-1,-2-4 1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4:26.2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1 142 28166,'46'-35'-634,"0"-1"1,35-21-1529,-42 51-5905,0 3 8067,2 1 0,-20 1 0,-2-1 0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4:26.4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162 0 26754,'-14'59'332,"1"0"1,0-2-1,0-1-332,-12 34-101,2-2-594,0-5-1198,5-10-4180,6-13 6073,6-17 0,5-22 0,1-12 0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4:26.5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26575,'19'93'-4203,"-2"-16"4203,-4-57 0,-6-9 0,-3-6 0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4:26.7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1 141 25465,'54'-32'-1639,"1"0"1,-2 0-1,-6 7 1,-16 15 0,-5 1-1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4:27.1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2003 281 24255,'-63'-38'773,"0"1"0,-3 2 1,-2 6-606,1 13 0,-1 5-1026,-8 1 1,-3 6 1047,-6 11 1,-2 8-950,-5 6 0,-2 8 789,26 0 0,0 4 0,0 3 3,-3 5 1,0 4 0,1 3 10,-1 3 1,0 2 0,3 3 29,3 2 1,3 2 0,3 2-49,7-2 1,3 2 0,6 2-27,8-4 0,4 2 0,6 1 9,-3 27 0,12 1-9,13-4 0,10-1 0,6-3 0,13-2 0,11-15 0,12-1 0,2-7 0,13 4 0,9-8 0,-6-14 0,8-3 0,0-11 0,24-13 0,1-17 0,-27-7 0,2-7 0,1-3-619,5-5 0,0-4 0,-1-5 619,2-6 0,0-5 0,-3-4 0,0-1 0,-3-4 0,-2-1-122,-6-1 0,-3-2 1,-4-1 121,-8 1 0,-3-3 0,-6 0 0,-7 1 0,-4-1 0,-6 0 0,2-30 0,-11-1 0,-10 3 0,-12 1 0,-14 2 0,-13 2 0,-9 4 0,-12 4 0,9 26 0,-6 3 0,-3 4 117,-5 1 0,-4 3 0,-2 5-117,-5 5 0,-3 5 0,-1 4-303,-1 4 1,-1 4-1,1 8-377,-1 9 1,0 7-1,2 6-2597,2 3 0,1 5 0,3 5 2525,-2 11 0,3 5 1,7-3-1,4-4 1,6-1-1,8-2 0,1 0 1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19.5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146 1 24076,'-37'93'1266,"5"-10"-1020,13-40 102,3-2-34,2-5-68,3-4 12,3-4 11,3-5-78,2-3-2318,7-3 2363,16-7-158,11-3-78,1-8 0,-1-3-202,-13-2-482,-2-3-1019,-1-1-2064,-2-2 3767,1-7 0,-8 9 0,1-1 0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19.7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25510,'5'98'829,"-2"-4"-829,-5-30-358,0-3-920,-1-5-2385,2-11 3663,1-9 0,0-17 0,0-8 0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19.8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0 100 25241,'38'-27'-6924,"-5"-1"6924,-10 8 0,-11 8 0,-2-1 0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0.0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9 22126,'0'-5'3406,"0"2"-2755,0 56-203,0-15-202,-4 47-145,-4-28-101,-3 2-112,-1-1-773,3-3-1368,4-5 2253,2-9 0,3-18 0,0-10 0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0.3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32 26843,'-16'81'337,"10"-13"-281,17-51 11,8-6 12,3-5 33,-1-4 0,-2-5 78,-3-8 68,-6-8-34,-4-7-112,-5-3-45,-2-1-56,-8 0 11,-4 3-22,-8 6-11,-2 8-78,2 6-292,1 7-246,4 13-438,5 7-8766,5 23 8504,5-17 0,2 1 1,1-23-1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0.5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1 27314,'2'97'213,"-1"-12"-751,-4-47-1076,-2-1-3842,-3-3 5456,1-2 0,3-15 0,0-4 0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0.8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33 22608,'-5'-7'2622,"2"1"-2409,3 6-135,0 0 24,46-16-58,-34 16 12,35-3-44,-48 26 10,-9 11 45,-3 4 34,-6 3 22,3-4 56,3-2 57,5-6 10,3-5-112,3-6-55,2-4-46,0-4-33,3-6-369,9-1-853,6-3-3226,11-5 4448,3-2 0,-13 1 0,-3-1 0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1.3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133 1 24761,'-31'43'509,"0"1"1,-19 34-319,40-41 409,4 0-443,3-5 115,2-6-127,6-7 53,6-8 49,9-5 161,5-5-330,2-10-11,-2-3 23,-4-11 89,-8-1 67,-6-1-233,-5-2-13,-3 0 0,-5-1-80,-5-6-334,2 13-426,-3 2-572,8 14-2096,2 4 3508,1 1 0,1 0 0,0 0 0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1.5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94 24659,'4'-10'2274,"-2"2"-2061,-2 8-145,0 0-35,46-30-33,-24 20-180,34-21-380,-36 28-572,-5 2-817,-7 8-6331,-5 9 8280,-4 10 0,1-9 0,-1-2 0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1.6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52 27247,'26'13'-2364,"0"-10"-1211,2-20 3575,-1-8 0,-10 12 0,-5 0 0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1.8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1 26888,'-20'94'863,"3"-7"-863,4-34-336,6-2-661,-1-1-1457,1-2 2454,0 0 0,2-22 0,1-5 0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2.1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88 26608,'-40'66'235,"8"-11"-179,35-46 34,7-4 44,6-3 80,8-5-113,4-9-23,0-5-44,-1-10-34,-5 0 0,-7 0-34,-7 2-527,-3 2-1052,1 2-3284,1 4 4897,4 3 0,-5 7 0,0 3 0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2.3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1 26888,'-8'73'79,"2"-12"-561,6-35-1255,0-5-5087,0-3 6824,-3-1 0,3-8 0,-3-1 0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2.5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42 23560,'-2'-3'2634,"0"2"-8149,2 1 5369,52-17 681,-23 13-2697,41-13-7669,-36 17 9629,-2 0 1,-14 0-1,-5 0 1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2.8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 0 24726,'-29'74'953,"6"-12"-696,21-45-55,2-3-12,5-7-44,5-3-146,7-7-11,2-9-303,0-7-236,-5-6-267,-6 0-550,-4 10-3194,-4 6 4561,-4 6 0,2 3 0,-2 0 0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2.9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0 23672,'-7'60'-1382,"4"-16"1,-3-38-1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3.0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67 21689,'-7'0'4034,"0"0"-3530,7 0-369,0 0-225,36 2-795,-16-1-1210,32-2-7736,-21-12 9731,5-10 0,-16 7 0,-1-1 0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3.2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 22540,'0'-2'2981,"0"0"-2644,0 2-203,0 61-134,0-29-134,0 48-752,0-49-2240,0-6 3126,0-8 0,0-9 0,0-4 0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3.4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19 26720,'31'17'-425,"0"-9"-730,-4-16-1769,0-5 2924,-1 1 0,-11 6 0,-2 1 0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3.8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8 22126,'0'-2'2544,"0"0"-2466,0 2-134,29-3 56,-21 2 23,21 5-1,-30 6 157,-9 9 224,-4 2 125,-10 3 9,0 1-100,1-3-22,4-2-1,5-4-10,5-4-80,4-4-31,3-2-293,1-2 0,3-2 0,8 0 0,6-2 0,12-2 0,3-4-125,4-4-726,-1-1-527,-3 0-740,-6 3 2118,-8 5 0,-8 0 0,-5 3 0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4.0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54 23717,'-2'0'3037,"0"0"-2735,2 0-358,53-20-425,-29 12-495,41-14-603,-47 19-2926,-4 2 4505,-8 1 0,-2 0 0,-4 0 0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4.3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12 20401,'-2'0'3305,"0"0"-2935,2 0-45,46-7 11,-30 5 146,34-1-146,-45 9-201,-2 4-34,-3 3 111,-4 2 225,-5 6 56,-9 3 124,-5 3 111,-4 2-335,2 1-393,0-1 0,5 1 0,4-4 0,5-4 0,6-3 0,2-3 0,3-3 0,6-2 0,6-6 0,13-2-393,10-12-2700,7-6 3093,4-7 0,-19 7 0,-6 5 0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4.7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0 27594,'-40'67'583,"8"-8"-460,33-31 248,24 7-371,-2-9 0,24 1 0,-10-18 0,0-4 0,-3-11 0,-4-7 0,-6-9 0,-5-4-494,-8 0-413,-5 6-595,-4 4-1860,-9 8 3362,-5 3 0,3 5 0,-1 0 0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4.9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31 24849,'-6'6'2521,"2"-1"-2297,4-5-168,47-9-56,-21 3-280,37-7-594,-36 5-1064,-4 4-5122,-4 2 7060,-3 2 0,-8 0 0,-1 0 0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5.2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1 25051,'-3'0'2174,"2"0"-2040,1 0-223,-10 45-394,7-27-906,-6 34-2309,9-39 3698,-2-3 0,1-5 0,0-1 0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5.3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42 23370,'0'-5'2913,"0"2"-2543,0 3-247,50-7-123,-20 4-45,40-5-559,-33 5-909,-5 1-2992,-3 0 4505,-5-2 0,-11 2 0,-4-1 0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5.9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28 25207,'64'-16'830,"-14"5"-572,-45 20-158,-4 5-10,-9 10 123,-5 4-45,-8 3 45,-1 2 56,2 0-34,6-2 12,4-4 66,6-3-212,2-7-23,7-4-100,8-8-493,12-5-707,11-15-1411,10-7 2633,5-12 0,-20 14 0,-6 3 0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6.3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1 23079,'-9'5'3025,"2"0"-2532,7-5-359,0 0-89,53 0-11,-24-2 22,39 2 56,-42-2 68,-10 2 21,-7 7-33,-6 7 56,-11 11-78,-8 8-34,-10 6-56,-5 3-45,-3 1 0,3 0-11,2-3-235,5-5-359,6-7-661,6-7-1770,6-9 3025,6-6 0,0-6 0,3 0 0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6.5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71 26015,'73'-38'1299,"-11"9"-974,-42 26-45,-6 5-11,-7 11-56,-4 12-101,-5 14-23,-8 8-33,-6 5-56,-9 1 0,-4 1 0,-1-3-201,1-1-337,1-4-258,5-6-570,5-6-1267,9-15-7198,7-9 8593,19-22 1,-11 9 0,10-11 0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6.7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176 1 26026,'-28'45'941,"-1"0"0,-21 40-941,20-23-157,8-7-919,11-11-1557,5-14-7198,12-12 9653,9-11 0,-6-6 0,5-1 0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6.9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85 27236,'83'-27'-2387,"-6"4"-235,-39 12-7209,2 3 9145,0 0 1,-18 4 0,-2 0 0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7.2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184 15 26530,'-76'58'740,"11"-4"-516,46-20 33,5-2-178,7-5-46,4-6 1,9-7 11,7-6 89,9-5 0,7-15-10,3-7-24,-1-15-55,1-22-45,-16 14-67,-3-7-527,-13 24-649,-3 8-1559,-3 9 2802,-4 5 0,3 3 0,1 1 0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7.4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1 27247,'-32'75'336,"7"-11"-829,17-36-1143,4-7-2532,3-7 4168,8-8 0,-5-4 0,5-2 0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7.5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1 27214,'-15'76'571,"3"-7"-571,4-30-695,0-3-1311,2-4-5501,-2-7 7507,0-7 0,3-8 0,1-6 0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7.8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9 155 24614,'-5'-2'3843,"2"2"-3629,3 0-214,0 0 0,72 4 0,-21-11 0,5 5 0,2-1 0,13-12 0,-4 3 0,-7 3 0,-1 0-393,3-4-1030,7-3-6264,7-6 7687,0-1 0,-33 9 0,-11 3 0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8.1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1 109 28490,'50'-60'181,"-3"13"-181,-21 46 0,0 4 0,-2 4 0,-3 5 0,-3 2 0,-3 2 0,-5 0 0,-3 3 0,-4 5 0,-3 2 0,0 1 0,-1-2 0,-2-3-1446,-4-3-2331,-3 1 3777,-2 2 0,5-9 0,1-1 0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28.3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28671,'4'15'-799,"5"-7"0,3-13 1,-1-1-1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38.9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40 24289,'6'-5'3541,"-2"2"-3037,-4 3-167,0 0-337,38 17 0,-17-14 0,30 7 0,-28-19 0,-5-3 0,-1 0 0,-5 3 0,-2 0 0,-3 4 0,-3 1 0,-2 2 0,-1 11 0,-1 9 0,-5 13 0,-3 11 0,-7 6 0,-2 3 0,-3 2 0,-3 18 0,7-21 0,-2 9-539,9-28-279,-1-6-336,2-6-8677,-4-10 9434,5-3 0,0-6 1,4 0-1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39.1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90 27628,'46'-18'190,"-5"3"-212,-20 12-202,0 0-258,1-2-605,1-2-1031,1-1-7713,4-1 9717,-2-2 1,-10 5-1,-4 2 1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39.6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26541,'14'2'90,"-2"0"-270,-5-3-3831,-1-1 4011,1-1 0,-3 1 0,0 0 0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39.8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9 24390,'0'-5'2420,"0"2"-2016,0 3-113,0 0-168,0 66-101,0-24-22,-5 55-280,-2-43-515,0-6-1065,2-9-4953,3-12 6813,12-11 0,-7-9 0,6-7 0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40.0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67 27426,'65'-37'-392,"-8"7"-448,-38 30-774,0 0-2263,0 1 3877,-3 2 0,-7-1 0,-3 1 0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40.2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0 23751,'-8'8'2488,"2"-1"-2376,-19 54-112,15-30-146,-20 48-684,22-48-1041,0-5-5524,2-5 7395,3-9 0,1-5 0,2-5 0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40.4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9 23269,'0'-5'2779,"0"2"-2510,0 3-146,0 0-123,0 55-22,0-24-415,0 42-941,-2-41-2712,-2-5 4090,-2-4 0,1-11 0,2-4 0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40.6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73 23639,'-4'0'3294,"0"0"-2868,4 0 201,0 0-515,22 0-100,-1 0-12,20-1-224,-7-5-213,0-1-437,0-4-740,-1 0-2454,0 0 4068,-2-2 0,-14 6 0,-3 2 0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40.9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1 27090,'-10'85'269,"2"-10"-381,-1-35-392,3-3-628,1-6-907,3-5-5704,0-4 7743,2-7 0,0-6 0,0-4 0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41.3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43 25880,'65'-25'303,"-13"8"-225,-46 27 12,-3 3-1,-11 13-78,-2-5 23,-8 9 44,-1-8 34,1-1 45,0 1 11,2-1 1,2-2 10,2-3 56,4-2 23,3-2-1,1 0-21,3-1-113,0-1-34,1-2-33,7-4 0,4-1-56,8-3 13,3-3-13,1-3-102,-1-4-436,0-3-235,-2 1-2712,5-3-4593,-10 7 8078,2 0 0,-13 6 0,-2 2 0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41.6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24 27572,'13'2'392,"3"0"-470,9-6-348,1 0-459,0-3-639,-2 1-1569,-4 3 3093,-3 0 0,-9 3 0,-1 0 0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41.9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135 50 24289,'64'-28'1232,"-13"6"-783,-49 25-192,-2 7 46,-12 9 22,-6 8 11,-13 8-67,-3 1-67,-2 4 66,3-1-32,3 2-68,5-3 11,8-2-45,7-5-110,6-7-24,3-7 0,3-8 0,7-5 0,6-4-405,11-11-535,6-5-910,4-10-3225,2-3 5075,0 5 0,-19 10 0,-3 6 0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42.4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 26913,'-2'50'73,"1"1"0,-2 39-147,6-42-307,1-5-626,2-10-876,0-7-6318,-2-8 8201,-2-10 0,-1-3 0,-1-5 0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42.7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26440,'75'30'1042,"-12"2"-862,-46 3-80,-5 2-21,-5 5-1,-3 1-33,-9 0-23,-6-1-22,-6-3 0,-5-5-89,-1-5-90,3-6-124,1-5-67,5-7-201,3-5-774,6-4-1972,2-11 3317,3-7 0,0 4 0,0-1 0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42.8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 20378,'6'-1'4281,"-2"0"-3856,-4 1-313,0 0-112,4 57-224,-4-26-762,2 45-2241,-5-43 3227,1-5 0,1-12 0,1-6 0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43.0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63 25398,'75'-30'-9831,"-8"6"8848,-32 20 1,-16 2 0,-3-1 0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43.3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200 19 21420,'6'-11'3866,"-2"3"-3395,-4 8 11,0 0-438,-36 34-44,16-13-78,-27 28-415,27-23-392,3-1-1536,0 1-7410,0-2 9717,-1 2 0,8-12 1,2-3-1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43.5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 23135,'2'-2'2913,"0"1"-2319,-2 1-594,20 31-269,-11-17-874,18 23-2039,-14-28 3182,5-4 0,-9-3 0,1-2 0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43.7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 26967,'6'18'-1737,"-3"2"-1815,-6 2 3552,-3 3 0,2-11 0,2-1 0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44.2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0 146 27390,'39'-34'263,"0"0"1,31-21-90,-25 41-129,-7 8 28,-11 3-39,-8 6 41,-10 7-52,-4 6 48,-4 9-60,-7 3 56,-6 3 114,-10 3-181,-8 2 0,-5 2 0,-1 2 0,2 0 0,7-2 0,7-3 0,10-7 0,5-7 0,4-7 0,8-7 0,20-3 0,1-6 0,16-8-281,-8-7-1378,2-9-2038,5-4 3697,6-1 0,-20 12 0,-4 5 0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44.8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96 27158,'-12'-28'268,"13"1"-5917,33 12 5660,2 1 1398,-3 7-1409,-7 3 860,-8 6-838,-7 11 23,-6 10-11,-3 13 3369,-2 7-3403,-6-1 11,-3-1-22,-6-5-34,-2-5-516,-6 6-178,8-13-438,-1 1-727,12-16-3049,6-4 4953,7-4 0,-4-1 0,4 0 0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45.1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57 18194,'4'-4'5333,"0"2"-4582,-4 2-236,46-20-134,-22 13-112,36-13-33,-37 17 133,-4 3-44,-3 0-56,-2 4-12,-1 2-33,1 4-66,-1-2-24,-2-1-55,-4-1 44,-3 1 67,-2 2 34,-1 4-123,-2 7-56,-13 17-45,4-8-45,-10 10-157,9-15-234,1-2-349,0-3-504,1-2-492,1-2-5132,3-5 6913,2-3 0,2-5 0,1-2 0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45.3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1 27482,'-23'89'168,"3"-9"-548,13-41-1189,3-6-3081,2-13 4650,2-8 0,0-8 0,0-3 0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45.5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0 102 26418,'73'-38'-1905,"-5"5"-4146,-25 20 6051,6 4 0,-20 3 0,-5 4 0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45.8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201 1 26832,'-84'39'942,"13"1"-774,48 3-79,8-4-55,8-4-34,6-8 11,11-9 45,6-9 34,12-5 22,2-7-34,1-7-33,-3-6-23,-6-8-78,-6-17-302,-8 11-281,-4-8-616,-6 21-1434,-6 8 2689,-4 6 0,2 3 0,2 1 0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46.0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0 24905,'-9'14'-7911,"2"-4"7911,7-9 0,0-1 0,0 0 0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46.1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17599,'0'0'0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46.1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17599,'0'0'0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46.4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1 111 27281,'74'-9'638,"-10"-1"-638,-38-5-269,-5 2-269,-3-1-582,-1 3-886,1 0-4963,2 1 6969,2 2 0,-9 2 0,-3 2 0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46.7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104 0 23447,'-50'68'-101,"9"-11"-358,34-43-3541,4-6 4127,0-1 1,3-7 0,0 0 0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47.2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0 115 28177,'39'-63'494,"-4"15"-494,-14 45 0,-1 3 0,-2 8 0,-2 6 0,-4 11 0,-3 6 0,-3 2 0,-4-1 0,0-3 0,-2-2-405,0-3-1186,-5 3-2330,-3 2 3921,-6 7 0,5-15 0,1-2 0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47.3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42 28671,'18'-9'-939,"3"-2"0,-8-1 1,-1 3-1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51.9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51 28479,'53'-20'192,"0"3"-5853,-7 11 5661,-3 3 658,26 1-1263,-29 1 433,19 1-1475,-39-1-1972,-8 1 3619,-6 5 0,-4-3 0,-2 3 0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52.2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162 0 22081,'-6'0'3093,"0"0"-2600,6 0-89,-26 48-203,11-24-89,-21 39-112,17-36-11,3-2-538,1-4-471,5-6-705,2-6-2634,5-3-5472,1-5 9487,2-4 1,0 2 0,0-3-1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52.3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24233,'56'2'717,"-12"4"-773,-43 20-605,0-2-1905,3-3-7265,4-6 9383,7-8 1,-6-4 0,1-3 0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52.5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26295,'23'26'571,"-4"3"-571,-22 12-258,0-1-671,-1-7-786,0-4-5176,2-5 6891,-1-4 0,2-8 0,-1-4 0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52.8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1 20860,'-4'0'3283,"0"0"-2924,4 0-90,-12 56 11,10-28-79,-10 45 23,12-47 68,2-3 22,2-6 89,3-7 34,3-4-112,3-4-112,1-2-112,4-7-68,-2-5-33,0-8-89,-2-2-158,-5 1-436,-1 2-483,-5 4-179,-1 6-1702,-2 4-6634,0 4 9681,-5 1 0,4 0 0,-3 0 0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52.9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96 22126,'-2'1'2667,"0"0"-2387,2-1-459,24-4-370,-4-4-1278,25-6-3540,-8-6 5367,5-4 0,-19 9 0,-2 2 0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53.2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136 5 20266,'0'-3'3922,"0"1"-3059,0 2-550,-46 47-66,27-22-34,-34 39 34,43-34-91,4-4-44,4-3 0,2-9 112,7-6 68,4-6-79,9-2-90,3-9-44,1-4-1,-3-11-22,-4-1-11,-6 1-12,-7 2-33,-2 5-11,-2 5-347,0 4-393,0 4-4942,0 2 5693,0 11 0,0-7 0,0 6 0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53.4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88 26328,'63'-5'-863,"-9"-2"-549,-36-6-2028,1-2-5860,-2 0 9300,-1-1 0,-7 7 0,-3 2 0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53.5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4 21185,'1'-2'4280,"0"0"-3686,-1 2-179,-10 58-158,1-21-133,-10 47-124,4-37 0,3-6-426,2-5-717,5-8-1983,2-11 3126,2-8 0,1-6 0,0-3 0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53.7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0 25791,'-12'91'560,"2"-12"-1064,1-44-953,6-6-5827,1-6 7284,2-5 0,0-9 0,0-4 0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54.3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48 22642,'-3'-5'2778,"0"2"-2351,3 3-69,0 0-291,39-18 23,-24 14-68,32-14 12,-34 18-34,0 0 33,-2 0 35,-4 8 111,-3 6 22,-3 14-66,-7 9-68,-5 4-56,-4 3-11,-1-4-11,4-1-191,3-7-156,2-3-572,4-7-650,0-7-4897,3-7 6477,0-5 0,0-3 0,0 0 0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54.5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 23258,'1'-2'2835,"0"0"-2297,-1 2-538,-1 55-34,1-30-627,-1 41-1020,1-47-4078,8-9 5759,2-5 0,0-4 0,-2-1 0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54.6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36 21902,'4'-5'2006,"-1"2"-2006,-3 3-1636,0 0-3563,49-12 5199,-31 9 0,33-9 0,-46 12 0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55.0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34 24244,'54'-18'762,"-10"3"-538,-45 22-56,-7 6 22,-3 11 35,-6 4-23,1 2-23,3-4-11,4-2 33,4-4-21,2-6-24,2-1-32,1-3-46,0-1-44,0 2-34,6-1-45,5-1-347,9-4-549,6-2-695,4-3-5905,6-9 7541,3-2 0,-16 0 0,-5 2 0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55.6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 26048,'84'0'303,"-8"0"-281,-32-2-22,-3 0 11,-3 0-11,-7-1 11,-8 3 1,-7-2 10,-8 2 12,-5 0 145,-2 0 34,-1 10-68,-8 9-22,-4 16-32,-10 8-47,-2 4-21,-8 16-46,8-17-280,-3 5-335,15-26-449,6-7-616,3-9 1703,15-6 0,-9-2 0,8-3 0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56.0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71 23314,'0'-2'3059,"0"0"-1703,0 2-1099,25-18-100,-6 9-101,21-15-33,-14 17-12,-2 2-22,-5 3 22,-3 1-11,-5 1 11,-2 2 11,-4 6-10,-2 4 10,-2 12 0,-1 6-10,-9 11-1,-5 8-11,-10 5 0,-3 4 0,2-3-101,1-5-213,7-8-134,3-9-415,7-9-784,3-12-4370,7-5 6017,10-21 0,-6 10 0,5-9 0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56.1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7 23359,'2'-3'3126,"0"0"-2510,-2 3-548,-7 62-68,2-31-236,-3 48-526,5-51-773,2-6-1882,1-6 3417,4-6 0,-3-4 0,4-5 0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56.3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1 144 26429,'63'-28'-762,"-6"2"-235,-23 14-1109,4-6-6063,2 1 8169,5-4 0,-20 10 0,-4 1 0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56.6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106 1 26351,'-52'79'930,"10"-11"-762,35-39-79,4-4-55,1-4 11,2-5-12,6-5 57,3-5 100,8-3 57,3-13-68,1-6 11,0-11-65,-3-4-125,-6 0 0,-5 3 0,-4 2-13,-3 2-300,0 6-460,-5 7-471,-5 5-2509,-6 10 3753,-7 13 0,11-8 0,0 8 0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56.8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0 24513,'-5'4'2656,"0"-1"-2275,5-3-180,0 0-201,-13 48-11,6-27-325,-11 37-493,12-44-919,2-4-4897,2-5 6645,2-4 0,0-1 0,0 0 0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56.9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18798,'0'0'0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56.9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18798,'0'0'0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57.2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6 136 23504,'-3'4'3138,"0"0"-2499,3-4 414,0 0-829,65 4-135,-27-10-89,54 2 0,-45-11-179,0 1-392,0 0-101,-1 1-292,4 2-358,3 1-583,3-2-7926,0 0 9554,-6-5 1,-21 8 0,-10-1 0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57.7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5 22765,'-9'-3'2633,"2"2"-2499,7 1-134,-14 47-22,10-26-314,-10 38-739,18-40-2377,4 0 3452,5-6 0,-5-6 0,-1-3 0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58.0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32 28378,'58'-17'202,"-11"3"-111,-35 14-91,-4 3 0,-5 8 0,-1 6 0,-2 9 0,0 3 0,0 0 0,-3 1 0,-1 1 0,-2 1 0,-1 0 0,0-2 0,3-4-685,-1-6-1342,3-3-3800,1-3 5827,0 3 0,1-7 0,0 0 0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5:58.2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0 28671,'-15'16'-9831,"2"2"7373,8 5 0,3-10 1,-1 0-1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02.3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70 131 25813,'-32'8'683,"5"3"-6242,21 11 5648,2 0 1376,3-2-1431,5-1 836,5-1-825,5-6 0,7-3 78,4-5 3561,16-18-3606,-7-6-44,6-13-12,-16 0 1,-8 2-23,-5 2-191,-4-8-280,-5 13-402,0-5-349,-2 15-1658,0 7 2880,-1 2 0,1 5 0,-1 0 0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02.6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82 21633,'-5'3'4079,"0"0"-3362,5-3 504,0 0-571,15 2-279,4-1-371,16-2 0,3-7 0,1-4 0,0-4 0,-3 2 0,-3 3 0,-5 2 0,-4 1-696,-5 2-178,-4 3-436,-5 1-708,-5 2-5904,-2 8 7922,-4 9 0,1-5 0,-1 3 0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02.8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9 21387,'0'-5'3518,"0"1"-3059,0 4-459,0 0-168,0 53-537,0-32-998,-2 42-4270,-4-44 5973,-3 1 0,2-10 0,1 0 0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03.1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36 25230,'23'74'415,"0"-14"-225,-8-49 1,5-6-12,4-3-112,5-13-67,4-5-112,2-11-516,0-2-682,-2 0-1907,-1 3 3217,-4 1 0,-12 12 0,-4 2 0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03.4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6 113 24423,'-3'-6'3037,"0"2"-2634,3 4 325,0 0-648,22-27-80,-2 14 0,18-21 0,-9 22-46,-4 4-727,-4 3-348,-4 3-559,-4 1-2141,-3 3 3821,-3 6 0,-3-4 0,-2 5 0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03.7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1 25095,'-22'81'1446,"4"-10"-1009,18-43-101,0 0-22,0-4 0,0-3-90,1-4-68,3-6-32,2-2-24,5-6 12,4-1-99,4-3-13,6-9 0,2-4-125,2-10-457,-1-2-236,-4 2-459,-3 4-539,-6 6-2396,-4 8 4212,-4 3 0,-4 3 0,-1 0 0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03.8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1 25690,'-21'74'257,"4"-13"-458,17-46-483,0-4-683,0-3-2846,0-2 4213,0-2 0,0-1 0,0-2 0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04.0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62 26250,'45'-24'134,"-3"4"-526,-15 11-3239,8 4-6200,-11 2 8874,3 2 0,-18 1 0,-2 0 0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04.3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98 25062,'-19'67'617,"8"-12"-259,22-42 79,7-7-45,6-2 34,3-5-23,0-10-134,-3-6-23,-3-11-3414,-7-1 3314,-6 2-79,-4 3-67,-4 6 0,0 5-157,-2 3-347,-1 5-459,-2-1 1957,2-1-10825,2-4 8159,9-6 1,-5 8 0,5-1 0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06.1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158 96 23840,'-65'21'1110,"10"1"-864,40 4-55,4 1-46,4-1-78,3-3 1,4-5-45,2-6 55,7-4-22,5-4 101,8-2 56,2-4-45,1-9-56,-1-8-90,-2-8-22,-3-5-22,-2-2-314,-3-3-539,1 0-749,1 3-3026,-3 7 4650,-2 11 0,-5 9 0,-4 6 0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06.4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0 22540,'-2'0'2936,"1"0"-1860,1 0-941,28 2-91,-5-2-44,24 2-123,-11-2-392,-3 0-572,-2 0-1109,-6 0-7318,-12 4 9514,-5 9 0,-7-7 0,-1 6 0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06.7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23303,'71'0'213,"-16"8"22,-46 3-11,-6 10-22,-8 4-12,-6 3 102,-7 2 100,-3 1 22,2-1-21,2 1 10,4-2-112,4 2-11,2-5-157,5-1-78,0-7-45,4-5-11,7-6-34,10-4-1815,37-14-1837,-1-7 3697,29-13 0,-47 12 0,-5 3 0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07.1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0 118 27359,'42'-35'471,"-1"5"-471,-5 22-68,0 0-436,0 0-627,-3 0-785,3 0-3877,-5 1 5793,-1 3 0,-14 2 0,-5 2 0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07.3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27281,'24'0'-393,"4"0"-1075,6 0-3652,1 0 5120,-3 2 0,-15-1 0,-7 0 0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07.6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88 25824,'32'10'885,"-1"-2"-762,-12-7 68,-2-1 11,-5 0 313,-5-2 0,-4-3-369,-2-3-57,-5-4-66,-3 0-23,-4 0 0,-2 1-34,1 3-201,1 2-247,2 2-291,2 1-717,2 2-2387,3-2 3877,1-5 0,1 3 0,0-1 0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07.8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26541,'0'92'-964,"0"-13"-190,3-49-762,4-6-1804,5-6-2263,0-6 5983,-1-5 0,-6-4 0,-1-2 0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07.9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1 100 16411,'3'0'7015,"0"0"-5928,-3 0-1042,54-31-45,-29 18-269,42-24-1087,-45 28-4851,-4 3 6207,-6 3 0,-5 2 0,-5 1 0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08.3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55 20087,'76'-27'2364,"-15"6"-7139,-52 17 5705,-3 2 1207,-9 3-1666,-9 10 56,-6 6-68,-9 12 748,1 3-848,4-2 77,7 0-32,3-4 3256,5-2-3402,1-3-111,3-2-147,1-3 0,1-3 0,1-2 0,9-3 0,5-3-461,15-4-300,8-13-517,7-8-1321,4-15 2599,1-6 0,-21 16 0,-7 5 0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08.6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61 24121,'-1'-4'1983,"0"0"-1848,1 4 201,0 0-236,54-23 35,-32 17-1,40-17 102,-50 23 234,-6 7-44,-4 5-180,-6 12-33,-6 5-77,-3 6-136,-6 1 0,2 3 0,0 0 0,2 1 0,0-2-125,3-4-446,3-6-549,4-9-460,3-7-784,4-7-7467,8-3 9722,7-13 1,-4 8 0,1-8 0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08.9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0 109 26362,'87'-47'1154,"-14"8"-952,-48 28-57,-7 4-33,-6 4-45,-6 2 45,-1 3 45,-4 10-11,0 9-23,-2 17-45,-7 6-65,-5 7-13,-7-1 0,-2-1 0,2-3-13,3-9-121,4-4-370,4-7-291,5-7-505,1-6-3115,3-7 4415,5-7 0,-4 0 0,3-2 0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09.1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11 25230,'0'-6'2667,"0"1"-2421,0 5-167,0 0-79,-15 56-23,8-26-425,-10 46-280,14-42-672,1-4-663,2-5-6329,3-9 8392,5-7 0,-2-6 0,1-3 0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09.3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1 143 27740,'37'-44'157,"-3"8"-538,-15 27-616,7 2-1076,7-3-4628,11-2 6701,9 0 0,-22 5 0,-3 1 0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09.6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80 148 26821,'-45'76'415,"10"-13"-325,35-44-46,7-6-21,6-6-1,14-4 23,9-12-11,4-9 22,3-11 11,-6-8 67,-3-2-44,-10 0-12,-8 0-78,-8 4 0,-5 4-179,-10 6-359,-5 8-784,-8 8-1670,-5 7 2992,-1 18 0,11-10 0,4 10 0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09.7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 1 27135,'-14'78'67,"2"-12"-414,9-49-695,1-6-807,1-4-5535,2-6 7384,9-5 0,-7 3 0,7-4 0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09.9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1 27158,'-16'84'291,"4"-11"-291,12-48-370,1-5-795,0-8-785,1-5-7881,-6-1 9386,-8 1 1,5-3 0,-4 1 0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10.1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0 225 28671,'70'-8'0,"10"-9"-865,15-11 865,-43 11 0,1-2 0,0 2 0,1 0 0,-1 1 0,0 2 0,1 0 0,-1 2-57,-1 1 1,0 2-1496,-1 1 0,-1 2 1552,34-2 0,-36 4 0,-18 4 0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12.4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84 1 23348,'-24'93'638,"3"-10"-750,10-38-280,2-4-325,1-5-1423,3-9-3250,2-7 5390,1-7 0,2-7 0,-1-3 0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12.6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27101,'56'50'-22,"-9"-8"-415,-34-28-706,-2-2-2577,-3-1 3720,1-4 0,-6-3 0,2-3 0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13.0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5 23639,'-3'0'1176,"2"0"-7092,1 0 5916,28-2 0,-21 2 0,22-2 0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13.1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0 25936,'-13'75'-1984,"2"-9"-3786,11-39 5770,0 4 0,0-16 0,0 0 0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13.4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1 25768,'-30'73'1344,"7"-9"-6634,22-40 5559,1-1 1330,1-2-1543,6-4 804,4-5-872,5-5-312,5-4-674,6-2-1287,7-4-7546,9-6 8803,8-5 0,-21 3 0,-4 2 0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13.7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6 22171,'0'-3'3171,"0"0"-2521,0 3-661,-1 52-460,1-27-728,-1 41-2118,3-42 3317,2-3 0,-1-9 0,0-4 0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13.9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22 22272,'0'-8'3227,"0"1"-2991,0 7-12,0 0-202,40-6 23,-22 11 123,31-1 157,-35 16 190,-4 9-347,-6-6 23,-1 5-68,-6-11-33,-4-3-90,-7-2-12,-3-3-189,-1-3-315,1-1-548,1-1-1133,2 3 2197,-1 5 0,9-6 0,-1 3 0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14.2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10 113 24457,'-5'-1'2723,"0"0"-2141,5 1 258,49-14-771,-16 4-69,41-13 0,-27 8 0,0 1-35,-1 1-458,-3 4-291,-7 2-516,-8 3-874,-10 3-7657,-8 1 9274,-5 4 1,-3-3 0,-2 4 0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14.4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9 22473,'-6'-5'1861,"2"1"-2096,4 4-9596,0 0 9504,-4 23 0,4-18 0,-4 17 0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14.7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35 22036,'0'-4'2835,"0"0"-2667,0 4-22,0 0-56,45-12-68,-23 9 0,33-9-10,-38 12-12,-8 0 56,-4 2-45,-4 4 56,-1 4 203,-6 9 200,-3 5-22,-6 4-123,1 2 23,2-2 10,3-4-44,4-4 10,2-3-100,2-4-134,1-1-90,0-3-112,11 1-403,1-5-325,13 0-797,2-12 1637,20-21 0,-25 15 0,10-14 0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15.1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8 104 26843,'-8'23'886,"18"-6"-617,13-13-34,14-8-123,-8-10-112,0-7-23,-6-7-257,-4 2-201,-9 4-158,-4 6-684,-4 6-2284,-2 5 3607,-6 4 0,4 1 0,-4 1 0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15.3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40 22473,'-5'3'3788,"0"0"-3329,5-3 203,0 0-483,38 1-179,-6-7-34,33 0-493,-21-7-671,-6 4-786,-10 2-5591,-8 3 7575,-6 2 0,-7 2 0,-3 0 0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15.7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0 21342,'-3'0'2554,"0"0"-1915,3 0-583,38 14 79,-23-8 22,26 11 111,-33-11 68,-6 0 169,0 5-23,-8 7 44,-10 10-10,-12 9-90,-8 8-1,-1 1-121,4-3-304,11-9 0,10-7 0,7-7 0,4-6 0,2 0 0,6-5 0,5 1 0,9-3 0,5-3 0,5-2 0,4-6-1805,4-9-4392,2-5 6197,3-8 0,-20 11 0,-3 4 0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16.3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146 0 26731,'-23'50'-252,"-1"0"0,-12 27-1115,14-15-2140,8-21 3507,1-3 0,5-17 0,3-6 0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16.4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26317,'42'5'-1031,"-4"0"-6366,-20 2-2434,2-2 9789,3-2 0,-10-3 1,-2 0-1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16.6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7 24278,'0'-3'2711,"0"0"-2184,0 3-527,-10 66-22,4-30-483,-8 55-1030,8-50-3014,3-2 4549,2-4 0,1-16 0,0-5 0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16.8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86 26619,'69'-46'-3137,"-12"10"-6409,-43 33 9546,-6 7 0,-3-3 0,-4 2 0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17.2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0 23101,'31'0'258,"-6"1"-90,-23 3 773,0 4-213,-2 9-44,-8 5-1,-1 7-268,-9 2-67,4 1-12,0-1-68,4-4-77,3-3 22,2-3-45,3-5-79,1-1-55,1-1-34,0-1 0,4 0-146,4-3-403,4-4-448,8-3-1154,4-13 2151,28-32 0,-28 23 0,14-20 0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17.5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17 25028,'-2'-5'2566,"0"1"-2330,2 4 21,0 0-212,28-3-11,-7 2-1,22-3 12,-17 4-11,-6 0 66,-5 4 102,-8 4-111,-3 9-91,-4 9 0,-7 8 0,-4 9 0,-8 4 0,-3 0 0,2-2 0,5-9 0,5-6-808,4-9-637,4-8-684,2-7-7702,17-13 7658,2-9 0,2 4 1,-6-1-1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17.8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46 27695,'67'-21'202,"-11"3"-191,-40 14 0,-3 1-11,-5 3 45,-3 3 0,-3 8 11,-1 8 0,-1 11 0,0 5-45,-5 3 0,-3 0-11,-5-1-168,1-2-213,-1-4-414,4-5-1749,0-4 2544,5-9 0,1-5 0,3-6 0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18.0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111 1 28143,'-16'95'336,"1"-10"-336,1-34-145,-1-4-606,1-2-593,1-6-1592,3-5 2936,3-8 0,3-12 0,2-5 0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18.2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80 25151,'81'-44'-825,"-24"9"0,-43 35 0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18.5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25 113 26373,'-14'80'874,"4"-10"-695,19-37-78,6-4-11,8-7-12,6-8 124,1-6 134,5-10-123,-2-13 12,-3-10-225,-7-14 0,-9-3 0,-7-2 0,-5 3 0,-5 0 0,-5 5 0,-3 4 0,-5 6 0,-1 10-561,-2 7-493,-3 10-817,-5 15-4068,-3 12 5939,-3 22 0,14-22 0,4 1 0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18.7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17 24670,'3'-9'2980,"0"1"-2554,-3 8-292,0 0-335,-6 74-763,0-28-22,1 7 0,1 0-4056,-1 1 5042,3-9 0,2-21 0,0-9 0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18.9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 28020,'20'-3'347,"-5"4"-403,-12 16-313,-3 1-348,0 3-639,0 0-1009,-4 3 2365,-3 1 0,2-11 0,-1-2 0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19.1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12 119 24916,'-7'0'3541,"2"0"-3327,5 0-214,0 0 0,50-17 0,-10 5 0,47-14 0,-24 10 0,-1 3-707,-5 5-1108,-4 1-1726,0 2 3541,3-2 0,-23 3 0,-6 0 0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19.8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1 113 27628,'13'-59'1043,"-1"12"-1043,-2 43 0,8 2 0,-4 8 0,7 4 0,-8 7 0,-1 3 0,-3 0 0,-3 0 0,-2 1 0,-3 1-270,-1-1-1142,-1 2-1355,-4 1 2767,-1 1 0,0-11 0,2-2 0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19.9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1 28671,'-24'14'-1482,"10"-2"0,15-11 0,4 1 0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20.9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88 28222,'41'-54'89,"-6"20"-66,-19 47 178,-2 13-65,-3 3-136,-4 2 0,-3 0 0,-2 0-326,-2 2-1030,-6 3-1602,-4 4 2958,-6 5 0,6-19 0,2-4 0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6:56:21.1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1 28671,'-11'32'-826,"2"-7"0,9-24 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15DABE-2121-B9A8-0DCC-C3E753366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8D16E28-3F8E-B5C0-9936-BFEB0AC785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D3BEED9-C42A-3BD5-F6FE-F2687DB2D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10/12/25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4C3B08D-E7C2-DC1D-96DB-20D1626A0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171B428-7145-C87C-5006-18747E488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9758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2060FD4-818B-17D6-DC2B-DE2376142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DB65E3-EB15-869C-57B8-CE0714C22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D93ED2D-0FCB-F759-49E3-15E31A2C6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10/12/25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846217B-5C7D-01AF-C858-189E1CC6D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DF99D1B-2A6C-DC7F-FC98-E536A2B46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8045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938BAC-7BC8-5471-981A-62D8C4027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1ECDBF9-0D2B-818B-1FB6-EDBABBF04E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425E424-3F41-13C8-F63B-F7AEDCE82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10/12/25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4AD3E79-FC94-6D6C-975D-F5A53573F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C62595D-6A10-C124-0C6C-8AF2F66B6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16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BB4EFF-CDE1-8218-F89D-29F83A726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28EF9A4-A8B9-AA0F-B46D-E38D429521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F1C6617-66F7-3462-708F-497881A6E0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9E61BA2-720D-2793-929D-D8E6C16BA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10/12/25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AAED3FE-3218-D0F9-9981-5A87F3C22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2B2C3D2-B6CE-E76D-141E-8F9963A93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7096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B5C6CBF-C107-899B-4C01-270EF2AF5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0F11EA1-96EE-FCBB-FBEB-D6C83390C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B2E12C6-4084-08E3-CD39-EFC2EA26BA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0E27B10-A136-2EFF-6823-F2D7AA358C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11933D4-3FE3-5A4E-FEF4-D4E46273F0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69479AA4-9BE2-43EB-5831-3036C9BD7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10/12/25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358042D-9C9B-77D7-4FCB-96CCDE1CC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84093C6-489C-CD07-BC57-D26DBC3FE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5469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5226A8-6158-AF3D-CFC7-A53D8F9F1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1E10DB5-3C21-4FA3-B541-0F4D77A58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10/12/25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97C4063-5944-183C-AF59-B53843881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7DAC740-1747-9EB4-6581-03EEC0413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7408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DBFC242-5BEA-3C5E-1FDE-84A3A19BC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10/12/25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90D91BB-1B71-44C1-10E8-F6902C94E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FF5431B-3653-8F7C-531D-28650ED5B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3589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D8195C-7200-EBBC-5EA6-3E9DF7094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4BBD29D-33E2-D53F-5E35-7CE0C3DBD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2B8FDC5-95B9-A95F-5B02-E09E678944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2347466-CF91-DE1B-A3A2-720264A59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10/12/25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37FEC85-E0FF-7930-9051-E0A3A8A0F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16DB26D-CAEE-8A94-7A22-F43E60333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1879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8F1D42-D8D3-7E05-F485-B6713FE51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BB76B3F-90A9-C609-17F2-7CC927692F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DBB623A-67C8-0ACD-66BE-04B165F9B6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7FA001B-5333-1E8B-3A5B-C6ED43C7D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10/12/25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4EFBCBE-0BD4-4630-146A-55F45C5B5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6B6B370-90DF-9F7F-AE61-C8DF326DA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270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3032CE-2114-1846-9E9C-3F20C111F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CEFF6DF-D3A3-0242-71C3-C12DD221ED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056B90A-46C1-CC00-40FB-56453498B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10/12/25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D437E96-838E-9A8C-E54B-5C32881DE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3927472-D7A2-4CAC-DB94-167B8DCE8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0691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CD5A11D-1B14-68A7-C2A1-88095E0A02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F2D98D4-E9AE-70AC-880B-79AA021CB1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598F75-BE13-30E6-68E6-900A3FE15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4CF3-314D-744B-9C2B-CE5C833DDBD9}" type="datetimeFigureOut">
              <a:rPr lang="it-IT" smtClean="0"/>
              <a:t>10/12/25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C1F3FAA-2BE0-231E-2592-00699FE1B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216590C-5882-67E0-DEB4-42579934F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3896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A0FBE08-C05A-DE36-7A1F-08866F5FD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A48E735-A1AB-3967-32A0-F4DF60C345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0AACB26-288F-9859-7177-52ECBD1FDA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814CF3-314D-744B-9C2B-CE5C833DDBD9}" type="datetimeFigureOut">
              <a:rPr lang="it-IT" smtClean="0"/>
              <a:t>10/12/25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11A5F45-D18E-C732-4C88-E35CFE4890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811912F-E024-075E-47A6-5D0EFFE7EA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DD5EE9-E44A-1E49-85CE-76E2C7E8FF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4664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0.png"/><Relationship Id="rId21" Type="http://schemas.openxmlformats.org/officeDocument/2006/relationships/image" Target="../media/image13.png"/><Relationship Id="rId42" Type="http://schemas.openxmlformats.org/officeDocument/2006/relationships/customXml" Target="../ink/ink19.xml"/><Relationship Id="rId63" Type="http://schemas.openxmlformats.org/officeDocument/2006/relationships/image" Target="../media/image34.png"/><Relationship Id="rId84" Type="http://schemas.openxmlformats.org/officeDocument/2006/relationships/customXml" Target="../ink/ink40.xml"/><Relationship Id="rId138" Type="http://schemas.openxmlformats.org/officeDocument/2006/relationships/customXml" Target="../ink/ink68.xml"/><Relationship Id="rId159" Type="http://schemas.openxmlformats.org/officeDocument/2006/relationships/image" Target="../media/image81.png"/><Relationship Id="rId170" Type="http://schemas.openxmlformats.org/officeDocument/2006/relationships/customXml" Target="../ink/ink84.xml"/><Relationship Id="rId191" Type="http://schemas.openxmlformats.org/officeDocument/2006/relationships/image" Target="../media/image97.png"/><Relationship Id="rId205" Type="http://schemas.openxmlformats.org/officeDocument/2006/relationships/image" Target="../media/image104.png"/><Relationship Id="rId226" Type="http://schemas.openxmlformats.org/officeDocument/2006/relationships/customXml" Target="../ink/ink112.xml"/><Relationship Id="rId107" Type="http://schemas.openxmlformats.org/officeDocument/2006/relationships/image" Target="../media/image55.png"/><Relationship Id="rId11" Type="http://schemas.openxmlformats.org/officeDocument/2006/relationships/image" Target="../media/image8.png"/><Relationship Id="rId32" Type="http://schemas.openxmlformats.org/officeDocument/2006/relationships/customXml" Target="../ink/ink14.xml"/><Relationship Id="rId53" Type="http://schemas.openxmlformats.org/officeDocument/2006/relationships/image" Target="../media/image29.png"/><Relationship Id="rId74" Type="http://schemas.openxmlformats.org/officeDocument/2006/relationships/customXml" Target="../ink/ink35.xml"/><Relationship Id="rId128" Type="http://schemas.openxmlformats.org/officeDocument/2006/relationships/customXml" Target="../ink/ink63.xml"/><Relationship Id="rId149" Type="http://schemas.openxmlformats.org/officeDocument/2006/relationships/image" Target="../media/image76.png"/><Relationship Id="rId5" Type="http://schemas.openxmlformats.org/officeDocument/2006/relationships/image" Target="../media/image5.png"/><Relationship Id="rId95" Type="http://schemas.openxmlformats.org/officeDocument/2006/relationships/image" Target="../media/image50.png"/><Relationship Id="rId160" Type="http://schemas.openxmlformats.org/officeDocument/2006/relationships/customXml" Target="../ink/ink79.xml"/><Relationship Id="rId181" Type="http://schemas.openxmlformats.org/officeDocument/2006/relationships/image" Target="../media/image92.png"/><Relationship Id="rId216" Type="http://schemas.openxmlformats.org/officeDocument/2006/relationships/customXml" Target="../ink/ink107.xml"/><Relationship Id="rId22" Type="http://schemas.openxmlformats.org/officeDocument/2006/relationships/customXml" Target="../ink/ink9.xml"/><Relationship Id="rId43" Type="http://schemas.openxmlformats.org/officeDocument/2006/relationships/image" Target="../media/image24.png"/><Relationship Id="rId64" Type="http://schemas.openxmlformats.org/officeDocument/2006/relationships/customXml" Target="../ink/ink30.xml"/><Relationship Id="rId118" Type="http://schemas.openxmlformats.org/officeDocument/2006/relationships/customXml" Target="../ink/ink58.xml"/><Relationship Id="rId139" Type="http://schemas.openxmlformats.org/officeDocument/2006/relationships/image" Target="../media/image71.png"/><Relationship Id="rId85" Type="http://schemas.openxmlformats.org/officeDocument/2006/relationships/image" Target="../media/image45.png"/><Relationship Id="rId150" Type="http://schemas.openxmlformats.org/officeDocument/2006/relationships/customXml" Target="../ink/ink74.xml"/><Relationship Id="rId171" Type="http://schemas.openxmlformats.org/officeDocument/2006/relationships/image" Target="../media/image87.png"/><Relationship Id="rId192" Type="http://schemas.openxmlformats.org/officeDocument/2006/relationships/customXml" Target="../ink/ink95.xml"/><Relationship Id="rId206" Type="http://schemas.openxmlformats.org/officeDocument/2006/relationships/customXml" Target="../ink/ink102.xml"/><Relationship Id="rId227" Type="http://schemas.openxmlformats.org/officeDocument/2006/relationships/image" Target="../media/image115.png"/><Relationship Id="rId12" Type="http://schemas.openxmlformats.org/officeDocument/2006/relationships/customXml" Target="../ink/ink4.xml"/><Relationship Id="rId33" Type="http://schemas.openxmlformats.org/officeDocument/2006/relationships/image" Target="../media/image19.png"/><Relationship Id="rId108" Type="http://schemas.openxmlformats.org/officeDocument/2006/relationships/customXml" Target="../ink/ink53.xml"/><Relationship Id="rId129" Type="http://schemas.openxmlformats.org/officeDocument/2006/relationships/image" Target="../media/image66.png"/><Relationship Id="rId54" Type="http://schemas.openxmlformats.org/officeDocument/2006/relationships/customXml" Target="../ink/ink25.xml"/><Relationship Id="rId75" Type="http://schemas.openxmlformats.org/officeDocument/2006/relationships/image" Target="../media/image40.png"/><Relationship Id="rId96" Type="http://schemas.openxmlformats.org/officeDocument/2006/relationships/customXml" Target="../ink/ink46.xml"/><Relationship Id="rId140" Type="http://schemas.openxmlformats.org/officeDocument/2006/relationships/customXml" Target="../ink/ink69.xml"/><Relationship Id="rId161" Type="http://schemas.openxmlformats.org/officeDocument/2006/relationships/image" Target="../media/image82.png"/><Relationship Id="rId182" Type="http://schemas.openxmlformats.org/officeDocument/2006/relationships/customXml" Target="../ink/ink90.xml"/><Relationship Id="rId217" Type="http://schemas.openxmlformats.org/officeDocument/2006/relationships/image" Target="../media/image110.png"/><Relationship Id="rId6" Type="http://schemas.openxmlformats.org/officeDocument/2006/relationships/customXml" Target="../ink/ink1.xml"/><Relationship Id="rId23" Type="http://schemas.openxmlformats.org/officeDocument/2006/relationships/image" Target="../media/image14.png"/><Relationship Id="rId119" Type="http://schemas.openxmlformats.org/officeDocument/2006/relationships/image" Target="../media/image61.png"/><Relationship Id="rId44" Type="http://schemas.openxmlformats.org/officeDocument/2006/relationships/customXml" Target="../ink/ink20.xml"/><Relationship Id="rId65" Type="http://schemas.openxmlformats.org/officeDocument/2006/relationships/image" Target="../media/image35.png"/><Relationship Id="rId86" Type="http://schemas.openxmlformats.org/officeDocument/2006/relationships/customXml" Target="../ink/ink41.xml"/><Relationship Id="rId130" Type="http://schemas.openxmlformats.org/officeDocument/2006/relationships/customXml" Target="../ink/ink64.xml"/><Relationship Id="rId151" Type="http://schemas.openxmlformats.org/officeDocument/2006/relationships/image" Target="../media/image77.png"/><Relationship Id="rId172" Type="http://schemas.openxmlformats.org/officeDocument/2006/relationships/customXml" Target="../ink/ink85.xml"/><Relationship Id="rId193" Type="http://schemas.openxmlformats.org/officeDocument/2006/relationships/image" Target="../media/image98.png"/><Relationship Id="rId207" Type="http://schemas.openxmlformats.org/officeDocument/2006/relationships/image" Target="../media/image105.png"/><Relationship Id="rId228" Type="http://schemas.openxmlformats.org/officeDocument/2006/relationships/customXml" Target="../ink/ink113.xml"/><Relationship Id="rId13" Type="http://schemas.openxmlformats.org/officeDocument/2006/relationships/image" Target="../media/image9.png"/><Relationship Id="rId109" Type="http://schemas.openxmlformats.org/officeDocument/2006/relationships/image" Target="../media/image56.png"/><Relationship Id="rId34" Type="http://schemas.openxmlformats.org/officeDocument/2006/relationships/customXml" Target="../ink/ink15.xml"/><Relationship Id="rId55" Type="http://schemas.openxmlformats.org/officeDocument/2006/relationships/image" Target="../media/image30.png"/><Relationship Id="rId76" Type="http://schemas.openxmlformats.org/officeDocument/2006/relationships/customXml" Target="../ink/ink36.xml"/><Relationship Id="rId97" Type="http://schemas.openxmlformats.org/officeDocument/2006/relationships/customXml" Target="../ink/ink47.xml"/><Relationship Id="rId120" Type="http://schemas.openxmlformats.org/officeDocument/2006/relationships/customXml" Target="../ink/ink59.xml"/><Relationship Id="rId141" Type="http://schemas.openxmlformats.org/officeDocument/2006/relationships/image" Target="../media/image72.png"/><Relationship Id="rId7" Type="http://schemas.openxmlformats.org/officeDocument/2006/relationships/image" Target="../media/image6.png"/><Relationship Id="rId162" Type="http://schemas.openxmlformats.org/officeDocument/2006/relationships/customXml" Target="../ink/ink80.xml"/><Relationship Id="rId183" Type="http://schemas.openxmlformats.org/officeDocument/2006/relationships/image" Target="../media/image93.png"/><Relationship Id="rId218" Type="http://schemas.openxmlformats.org/officeDocument/2006/relationships/customXml" Target="../ink/ink108.xml"/><Relationship Id="rId24" Type="http://schemas.openxmlformats.org/officeDocument/2006/relationships/customXml" Target="../ink/ink10.xml"/><Relationship Id="rId45" Type="http://schemas.openxmlformats.org/officeDocument/2006/relationships/image" Target="../media/image25.png"/><Relationship Id="rId66" Type="http://schemas.openxmlformats.org/officeDocument/2006/relationships/customXml" Target="../ink/ink31.xml"/><Relationship Id="rId87" Type="http://schemas.openxmlformats.org/officeDocument/2006/relationships/image" Target="../media/image46.png"/><Relationship Id="rId110" Type="http://schemas.openxmlformats.org/officeDocument/2006/relationships/customXml" Target="../ink/ink54.xml"/><Relationship Id="rId131" Type="http://schemas.openxmlformats.org/officeDocument/2006/relationships/image" Target="../media/image67.png"/><Relationship Id="rId152" Type="http://schemas.openxmlformats.org/officeDocument/2006/relationships/customXml" Target="../ink/ink75.xml"/><Relationship Id="rId173" Type="http://schemas.openxmlformats.org/officeDocument/2006/relationships/image" Target="../media/image88.png"/><Relationship Id="rId194" Type="http://schemas.openxmlformats.org/officeDocument/2006/relationships/customXml" Target="../ink/ink96.xml"/><Relationship Id="rId208" Type="http://schemas.openxmlformats.org/officeDocument/2006/relationships/customXml" Target="../ink/ink103.xml"/><Relationship Id="rId229" Type="http://schemas.openxmlformats.org/officeDocument/2006/relationships/image" Target="../media/image116.png"/><Relationship Id="rId14" Type="http://schemas.openxmlformats.org/officeDocument/2006/relationships/customXml" Target="../ink/ink5.xml"/><Relationship Id="rId35" Type="http://schemas.openxmlformats.org/officeDocument/2006/relationships/image" Target="../media/image20.png"/><Relationship Id="rId56" Type="http://schemas.openxmlformats.org/officeDocument/2006/relationships/customXml" Target="../ink/ink26.xml"/><Relationship Id="rId77" Type="http://schemas.openxmlformats.org/officeDocument/2006/relationships/image" Target="../media/image41.png"/><Relationship Id="rId100" Type="http://schemas.openxmlformats.org/officeDocument/2006/relationships/customXml" Target="../ink/ink49.xml"/><Relationship Id="rId8" Type="http://schemas.openxmlformats.org/officeDocument/2006/relationships/customXml" Target="../ink/ink2.xml"/><Relationship Id="rId98" Type="http://schemas.openxmlformats.org/officeDocument/2006/relationships/customXml" Target="../ink/ink48.xml"/><Relationship Id="rId121" Type="http://schemas.openxmlformats.org/officeDocument/2006/relationships/image" Target="../media/image62.png"/><Relationship Id="rId142" Type="http://schemas.openxmlformats.org/officeDocument/2006/relationships/customXml" Target="../ink/ink70.xml"/><Relationship Id="rId163" Type="http://schemas.openxmlformats.org/officeDocument/2006/relationships/image" Target="../media/image83.png"/><Relationship Id="rId184" Type="http://schemas.openxmlformats.org/officeDocument/2006/relationships/customXml" Target="../ink/ink91.xml"/><Relationship Id="rId219" Type="http://schemas.openxmlformats.org/officeDocument/2006/relationships/image" Target="../media/image111.png"/><Relationship Id="rId230" Type="http://schemas.openxmlformats.org/officeDocument/2006/relationships/customXml" Target="../ink/ink114.xml"/><Relationship Id="rId25" Type="http://schemas.openxmlformats.org/officeDocument/2006/relationships/image" Target="../media/image15.png"/><Relationship Id="rId46" Type="http://schemas.openxmlformats.org/officeDocument/2006/relationships/customXml" Target="../ink/ink21.xml"/><Relationship Id="rId67" Type="http://schemas.openxmlformats.org/officeDocument/2006/relationships/image" Target="../media/image36.png"/><Relationship Id="rId20" Type="http://schemas.openxmlformats.org/officeDocument/2006/relationships/customXml" Target="../ink/ink8.xml"/><Relationship Id="rId41" Type="http://schemas.openxmlformats.org/officeDocument/2006/relationships/image" Target="../media/image23.png"/><Relationship Id="rId62" Type="http://schemas.openxmlformats.org/officeDocument/2006/relationships/customXml" Target="../ink/ink29.xml"/><Relationship Id="rId83" Type="http://schemas.openxmlformats.org/officeDocument/2006/relationships/image" Target="../media/image44.png"/><Relationship Id="rId88" Type="http://schemas.openxmlformats.org/officeDocument/2006/relationships/customXml" Target="../ink/ink42.xml"/><Relationship Id="rId111" Type="http://schemas.openxmlformats.org/officeDocument/2006/relationships/image" Target="../media/image57.png"/><Relationship Id="rId132" Type="http://schemas.openxmlformats.org/officeDocument/2006/relationships/customXml" Target="../ink/ink65.xml"/><Relationship Id="rId153" Type="http://schemas.openxmlformats.org/officeDocument/2006/relationships/image" Target="../media/image78.png"/><Relationship Id="rId174" Type="http://schemas.openxmlformats.org/officeDocument/2006/relationships/customXml" Target="../ink/ink86.xml"/><Relationship Id="rId179" Type="http://schemas.openxmlformats.org/officeDocument/2006/relationships/image" Target="../media/image91.png"/><Relationship Id="rId195" Type="http://schemas.openxmlformats.org/officeDocument/2006/relationships/image" Target="../media/image99.png"/><Relationship Id="rId209" Type="http://schemas.openxmlformats.org/officeDocument/2006/relationships/image" Target="../media/image106.png"/><Relationship Id="rId190" Type="http://schemas.openxmlformats.org/officeDocument/2006/relationships/customXml" Target="../ink/ink94.xml"/><Relationship Id="rId204" Type="http://schemas.openxmlformats.org/officeDocument/2006/relationships/customXml" Target="../ink/ink101.xml"/><Relationship Id="rId220" Type="http://schemas.openxmlformats.org/officeDocument/2006/relationships/customXml" Target="../ink/ink109.xml"/><Relationship Id="rId225" Type="http://schemas.openxmlformats.org/officeDocument/2006/relationships/image" Target="../media/image114.png"/><Relationship Id="rId15" Type="http://schemas.openxmlformats.org/officeDocument/2006/relationships/image" Target="../media/image10.png"/><Relationship Id="rId36" Type="http://schemas.openxmlformats.org/officeDocument/2006/relationships/customXml" Target="../ink/ink16.xml"/><Relationship Id="rId57" Type="http://schemas.openxmlformats.org/officeDocument/2006/relationships/image" Target="../media/image31.png"/><Relationship Id="rId106" Type="http://schemas.openxmlformats.org/officeDocument/2006/relationships/customXml" Target="../ink/ink52.xml"/><Relationship Id="rId127" Type="http://schemas.openxmlformats.org/officeDocument/2006/relationships/image" Target="../media/image65.png"/><Relationship Id="rId10" Type="http://schemas.openxmlformats.org/officeDocument/2006/relationships/customXml" Target="../ink/ink3.xml"/><Relationship Id="rId31" Type="http://schemas.openxmlformats.org/officeDocument/2006/relationships/image" Target="../media/image18.png"/><Relationship Id="rId52" Type="http://schemas.openxmlformats.org/officeDocument/2006/relationships/customXml" Target="../ink/ink24.xml"/><Relationship Id="rId73" Type="http://schemas.openxmlformats.org/officeDocument/2006/relationships/image" Target="../media/image39.png"/><Relationship Id="rId78" Type="http://schemas.openxmlformats.org/officeDocument/2006/relationships/customXml" Target="../ink/ink37.xml"/><Relationship Id="rId94" Type="http://schemas.openxmlformats.org/officeDocument/2006/relationships/customXml" Target="../ink/ink45.xml"/><Relationship Id="rId99" Type="http://schemas.openxmlformats.org/officeDocument/2006/relationships/image" Target="../media/image51.png"/><Relationship Id="rId101" Type="http://schemas.openxmlformats.org/officeDocument/2006/relationships/image" Target="../media/image52.png"/><Relationship Id="rId122" Type="http://schemas.openxmlformats.org/officeDocument/2006/relationships/customXml" Target="../ink/ink60.xml"/><Relationship Id="rId143" Type="http://schemas.openxmlformats.org/officeDocument/2006/relationships/image" Target="../media/image73.png"/><Relationship Id="rId148" Type="http://schemas.openxmlformats.org/officeDocument/2006/relationships/customXml" Target="../ink/ink73.xml"/><Relationship Id="rId164" Type="http://schemas.openxmlformats.org/officeDocument/2006/relationships/customXml" Target="../ink/ink81.xml"/><Relationship Id="rId169" Type="http://schemas.openxmlformats.org/officeDocument/2006/relationships/image" Target="../media/image86.png"/><Relationship Id="rId185" Type="http://schemas.openxmlformats.org/officeDocument/2006/relationships/image" Target="../media/image94.png"/><Relationship Id="rId4" Type="http://schemas.openxmlformats.org/officeDocument/2006/relationships/image" Target="../media/image4.png"/><Relationship Id="rId9" Type="http://schemas.openxmlformats.org/officeDocument/2006/relationships/image" Target="../media/image7.png"/><Relationship Id="rId180" Type="http://schemas.openxmlformats.org/officeDocument/2006/relationships/customXml" Target="../ink/ink89.xml"/><Relationship Id="rId210" Type="http://schemas.openxmlformats.org/officeDocument/2006/relationships/customXml" Target="../ink/ink104.xml"/><Relationship Id="rId215" Type="http://schemas.openxmlformats.org/officeDocument/2006/relationships/image" Target="../media/image109.png"/><Relationship Id="rId26" Type="http://schemas.openxmlformats.org/officeDocument/2006/relationships/customXml" Target="../ink/ink11.xml"/><Relationship Id="rId231" Type="http://schemas.openxmlformats.org/officeDocument/2006/relationships/image" Target="../media/image117.png"/><Relationship Id="rId47" Type="http://schemas.openxmlformats.org/officeDocument/2006/relationships/image" Target="../media/image26.png"/><Relationship Id="rId68" Type="http://schemas.openxmlformats.org/officeDocument/2006/relationships/customXml" Target="../ink/ink32.xml"/><Relationship Id="rId89" Type="http://schemas.openxmlformats.org/officeDocument/2006/relationships/image" Target="../media/image47.png"/><Relationship Id="rId112" Type="http://schemas.openxmlformats.org/officeDocument/2006/relationships/customXml" Target="../ink/ink55.xml"/><Relationship Id="rId133" Type="http://schemas.openxmlformats.org/officeDocument/2006/relationships/image" Target="../media/image68.png"/><Relationship Id="rId154" Type="http://schemas.openxmlformats.org/officeDocument/2006/relationships/customXml" Target="../ink/ink76.xml"/><Relationship Id="rId175" Type="http://schemas.openxmlformats.org/officeDocument/2006/relationships/image" Target="../media/image89.png"/><Relationship Id="rId196" Type="http://schemas.openxmlformats.org/officeDocument/2006/relationships/customXml" Target="../ink/ink97.xml"/><Relationship Id="rId200" Type="http://schemas.openxmlformats.org/officeDocument/2006/relationships/customXml" Target="../ink/ink99.xml"/><Relationship Id="rId16" Type="http://schemas.openxmlformats.org/officeDocument/2006/relationships/customXml" Target="../ink/ink6.xml"/><Relationship Id="rId221" Type="http://schemas.openxmlformats.org/officeDocument/2006/relationships/image" Target="../media/image112.png"/><Relationship Id="rId37" Type="http://schemas.openxmlformats.org/officeDocument/2006/relationships/image" Target="../media/image21.png"/><Relationship Id="rId58" Type="http://schemas.openxmlformats.org/officeDocument/2006/relationships/customXml" Target="../ink/ink27.xml"/><Relationship Id="rId79" Type="http://schemas.openxmlformats.org/officeDocument/2006/relationships/image" Target="../media/image42.png"/><Relationship Id="rId102" Type="http://schemas.openxmlformats.org/officeDocument/2006/relationships/customXml" Target="../ink/ink50.xml"/><Relationship Id="rId123" Type="http://schemas.openxmlformats.org/officeDocument/2006/relationships/image" Target="../media/image63.png"/><Relationship Id="rId144" Type="http://schemas.openxmlformats.org/officeDocument/2006/relationships/customXml" Target="../ink/ink71.xml"/><Relationship Id="rId90" Type="http://schemas.openxmlformats.org/officeDocument/2006/relationships/customXml" Target="../ink/ink43.xml"/><Relationship Id="rId165" Type="http://schemas.openxmlformats.org/officeDocument/2006/relationships/image" Target="../media/image84.png"/><Relationship Id="rId186" Type="http://schemas.openxmlformats.org/officeDocument/2006/relationships/customXml" Target="../ink/ink92.xml"/><Relationship Id="rId211" Type="http://schemas.openxmlformats.org/officeDocument/2006/relationships/image" Target="../media/image107.png"/><Relationship Id="rId232" Type="http://schemas.openxmlformats.org/officeDocument/2006/relationships/customXml" Target="../ink/ink115.xml"/><Relationship Id="rId27" Type="http://schemas.openxmlformats.org/officeDocument/2006/relationships/image" Target="../media/image16.png"/><Relationship Id="rId48" Type="http://schemas.openxmlformats.org/officeDocument/2006/relationships/customXml" Target="../ink/ink22.xml"/><Relationship Id="rId69" Type="http://schemas.openxmlformats.org/officeDocument/2006/relationships/image" Target="../media/image37.png"/><Relationship Id="rId113" Type="http://schemas.openxmlformats.org/officeDocument/2006/relationships/image" Target="../media/image58.png"/><Relationship Id="rId134" Type="http://schemas.openxmlformats.org/officeDocument/2006/relationships/customXml" Target="../ink/ink66.xml"/><Relationship Id="rId80" Type="http://schemas.openxmlformats.org/officeDocument/2006/relationships/customXml" Target="../ink/ink38.xml"/><Relationship Id="rId155" Type="http://schemas.openxmlformats.org/officeDocument/2006/relationships/image" Target="../media/image79.png"/><Relationship Id="rId176" Type="http://schemas.openxmlformats.org/officeDocument/2006/relationships/customXml" Target="../ink/ink87.xml"/><Relationship Id="rId197" Type="http://schemas.openxmlformats.org/officeDocument/2006/relationships/image" Target="../media/image100.png"/><Relationship Id="rId201" Type="http://schemas.openxmlformats.org/officeDocument/2006/relationships/image" Target="../media/image102.png"/><Relationship Id="rId222" Type="http://schemas.openxmlformats.org/officeDocument/2006/relationships/customXml" Target="../ink/ink110.xml"/><Relationship Id="rId17" Type="http://schemas.openxmlformats.org/officeDocument/2006/relationships/image" Target="../media/image11.png"/><Relationship Id="rId38" Type="http://schemas.openxmlformats.org/officeDocument/2006/relationships/customXml" Target="../ink/ink17.xml"/><Relationship Id="rId59" Type="http://schemas.openxmlformats.org/officeDocument/2006/relationships/image" Target="../media/image32.png"/><Relationship Id="rId103" Type="http://schemas.openxmlformats.org/officeDocument/2006/relationships/image" Target="../media/image53.png"/><Relationship Id="rId124" Type="http://schemas.openxmlformats.org/officeDocument/2006/relationships/customXml" Target="../ink/ink61.xml"/><Relationship Id="rId70" Type="http://schemas.openxmlformats.org/officeDocument/2006/relationships/customXml" Target="../ink/ink33.xml"/><Relationship Id="rId91" Type="http://schemas.openxmlformats.org/officeDocument/2006/relationships/image" Target="../media/image48.png"/><Relationship Id="rId145" Type="http://schemas.openxmlformats.org/officeDocument/2006/relationships/image" Target="../media/image74.png"/><Relationship Id="rId166" Type="http://schemas.openxmlformats.org/officeDocument/2006/relationships/customXml" Target="../ink/ink82.xml"/><Relationship Id="rId187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105.xml"/><Relationship Id="rId233" Type="http://schemas.openxmlformats.org/officeDocument/2006/relationships/image" Target="../media/image118.png"/><Relationship Id="rId28" Type="http://schemas.openxmlformats.org/officeDocument/2006/relationships/customXml" Target="../ink/ink12.xml"/><Relationship Id="rId49" Type="http://schemas.openxmlformats.org/officeDocument/2006/relationships/image" Target="../media/image27.png"/><Relationship Id="rId114" Type="http://schemas.openxmlformats.org/officeDocument/2006/relationships/customXml" Target="../ink/ink56.xml"/><Relationship Id="rId60" Type="http://schemas.openxmlformats.org/officeDocument/2006/relationships/customXml" Target="../ink/ink28.xml"/><Relationship Id="rId81" Type="http://schemas.openxmlformats.org/officeDocument/2006/relationships/image" Target="../media/image43.png"/><Relationship Id="rId135" Type="http://schemas.openxmlformats.org/officeDocument/2006/relationships/image" Target="../media/image69.png"/><Relationship Id="rId156" Type="http://schemas.openxmlformats.org/officeDocument/2006/relationships/customXml" Target="../ink/ink77.xml"/><Relationship Id="rId177" Type="http://schemas.openxmlformats.org/officeDocument/2006/relationships/image" Target="../media/image90.png"/><Relationship Id="rId198" Type="http://schemas.openxmlformats.org/officeDocument/2006/relationships/customXml" Target="../ink/ink98.xml"/><Relationship Id="rId202" Type="http://schemas.openxmlformats.org/officeDocument/2006/relationships/customXml" Target="../ink/ink100.xml"/><Relationship Id="rId223" Type="http://schemas.openxmlformats.org/officeDocument/2006/relationships/image" Target="../media/image113.png"/><Relationship Id="rId18" Type="http://schemas.openxmlformats.org/officeDocument/2006/relationships/customXml" Target="../ink/ink7.xml"/><Relationship Id="rId39" Type="http://schemas.openxmlformats.org/officeDocument/2006/relationships/image" Target="../media/image22.png"/><Relationship Id="rId50" Type="http://schemas.openxmlformats.org/officeDocument/2006/relationships/customXml" Target="../ink/ink23.xml"/><Relationship Id="rId104" Type="http://schemas.openxmlformats.org/officeDocument/2006/relationships/customXml" Target="../ink/ink51.xml"/><Relationship Id="rId125" Type="http://schemas.openxmlformats.org/officeDocument/2006/relationships/image" Target="../media/image64.png"/><Relationship Id="rId146" Type="http://schemas.openxmlformats.org/officeDocument/2006/relationships/customXml" Target="../ink/ink72.xml"/><Relationship Id="rId167" Type="http://schemas.openxmlformats.org/officeDocument/2006/relationships/image" Target="../media/image85.png"/><Relationship Id="rId188" Type="http://schemas.openxmlformats.org/officeDocument/2006/relationships/customXml" Target="../ink/ink93.xml"/><Relationship Id="rId71" Type="http://schemas.openxmlformats.org/officeDocument/2006/relationships/image" Target="../media/image38.png"/><Relationship Id="rId92" Type="http://schemas.openxmlformats.org/officeDocument/2006/relationships/customXml" Target="../ink/ink44.xml"/><Relationship Id="rId213" Type="http://schemas.openxmlformats.org/officeDocument/2006/relationships/image" Target="../media/image108.png"/><Relationship Id="rId2" Type="http://schemas.openxmlformats.org/officeDocument/2006/relationships/image" Target="../media/image3.jpeg"/><Relationship Id="rId29" Type="http://schemas.openxmlformats.org/officeDocument/2006/relationships/image" Target="../media/image17.png"/><Relationship Id="rId40" Type="http://schemas.openxmlformats.org/officeDocument/2006/relationships/customXml" Target="../ink/ink18.xml"/><Relationship Id="rId115" Type="http://schemas.openxmlformats.org/officeDocument/2006/relationships/image" Target="../media/image59.png"/><Relationship Id="rId136" Type="http://schemas.openxmlformats.org/officeDocument/2006/relationships/customXml" Target="../ink/ink67.xml"/><Relationship Id="rId157" Type="http://schemas.openxmlformats.org/officeDocument/2006/relationships/image" Target="../media/image80.png"/><Relationship Id="rId178" Type="http://schemas.openxmlformats.org/officeDocument/2006/relationships/customXml" Target="../ink/ink88.xml"/><Relationship Id="rId61" Type="http://schemas.openxmlformats.org/officeDocument/2006/relationships/image" Target="../media/image33.png"/><Relationship Id="rId82" Type="http://schemas.openxmlformats.org/officeDocument/2006/relationships/customXml" Target="../ink/ink39.xml"/><Relationship Id="rId199" Type="http://schemas.openxmlformats.org/officeDocument/2006/relationships/image" Target="../media/image101.png"/><Relationship Id="rId203" Type="http://schemas.openxmlformats.org/officeDocument/2006/relationships/image" Target="../media/image103.png"/><Relationship Id="rId19" Type="http://schemas.openxmlformats.org/officeDocument/2006/relationships/image" Target="../media/image12.png"/><Relationship Id="rId224" Type="http://schemas.openxmlformats.org/officeDocument/2006/relationships/customXml" Target="../ink/ink111.xml"/><Relationship Id="rId30" Type="http://schemas.openxmlformats.org/officeDocument/2006/relationships/customXml" Target="../ink/ink13.xml"/><Relationship Id="rId105" Type="http://schemas.openxmlformats.org/officeDocument/2006/relationships/image" Target="../media/image54.png"/><Relationship Id="rId126" Type="http://schemas.openxmlformats.org/officeDocument/2006/relationships/customXml" Target="../ink/ink62.xml"/><Relationship Id="rId147" Type="http://schemas.openxmlformats.org/officeDocument/2006/relationships/image" Target="../media/image75.png"/><Relationship Id="rId168" Type="http://schemas.openxmlformats.org/officeDocument/2006/relationships/customXml" Target="../ink/ink83.xml"/><Relationship Id="rId51" Type="http://schemas.openxmlformats.org/officeDocument/2006/relationships/image" Target="../media/image28.png"/><Relationship Id="rId72" Type="http://schemas.openxmlformats.org/officeDocument/2006/relationships/customXml" Target="../ink/ink34.xml"/><Relationship Id="rId93" Type="http://schemas.openxmlformats.org/officeDocument/2006/relationships/image" Target="../media/image49.png"/><Relationship Id="rId189" Type="http://schemas.openxmlformats.org/officeDocument/2006/relationships/image" Target="../media/image96.png"/><Relationship Id="rId3" Type="http://schemas.openxmlformats.org/officeDocument/2006/relationships/image" Target="../media/image2.png"/><Relationship Id="rId214" Type="http://schemas.openxmlformats.org/officeDocument/2006/relationships/customXml" Target="../ink/ink106.xml"/><Relationship Id="rId116" Type="http://schemas.openxmlformats.org/officeDocument/2006/relationships/customXml" Target="../ink/ink57.xml"/><Relationship Id="rId137" Type="http://schemas.openxmlformats.org/officeDocument/2006/relationships/image" Target="../media/image70.png"/><Relationship Id="rId158" Type="http://schemas.openxmlformats.org/officeDocument/2006/relationships/customXml" Target="../ink/ink78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3.png"/><Relationship Id="rId18" Type="http://schemas.openxmlformats.org/officeDocument/2006/relationships/customXml" Target="../ink/ink122.xml"/><Relationship Id="rId26" Type="http://schemas.openxmlformats.org/officeDocument/2006/relationships/customXml" Target="../ink/ink126.xml"/><Relationship Id="rId39" Type="http://schemas.openxmlformats.org/officeDocument/2006/relationships/image" Target="../media/image136.png"/><Relationship Id="rId21" Type="http://schemas.openxmlformats.org/officeDocument/2006/relationships/image" Target="../media/image127.png"/><Relationship Id="rId34" Type="http://schemas.openxmlformats.org/officeDocument/2006/relationships/customXml" Target="../ink/ink130.xml"/><Relationship Id="rId42" Type="http://schemas.openxmlformats.org/officeDocument/2006/relationships/customXml" Target="../ink/ink134.xml"/><Relationship Id="rId47" Type="http://schemas.openxmlformats.org/officeDocument/2006/relationships/image" Target="../media/image140.png"/><Relationship Id="rId50" Type="http://schemas.openxmlformats.org/officeDocument/2006/relationships/customXml" Target="../ink/ink138.xml"/><Relationship Id="rId55" Type="http://schemas.openxmlformats.org/officeDocument/2006/relationships/image" Target="../media/image144.png"/><Relationship Id="rId7" Type="http://schemas.openxmlformats.org/officeDocument/2006/relationships/image" Target="../media/image120.png"/><Relationship Id="rId2" Type="http://schemas.openxmlformats.org/officeDocument/2006/relationships/image" Target="../media/image3.jpeg"/><Relationship Id="rId16" Type="http://schemas.openxmlformats.org/officeDocument/2006/relationships/customXml" Target="../ink/ink121.xml"/><Relationship Id="rId29" Type="http://schemas.openxmlformats.org/officeDocument/2006/relationships/image" Target="../media/image131.png"/><Relationship Id="rId11" Type="http://schemas.openxmlformats.org/officeDocument/2006/relationships/image" Target="../media/image122.png"/><Relationship Id="rId24" Type="http://schemas.openxmlformats.org/officeDocument/2006/relationships/customXml" Target="../ink/ink125.xml"/><Relationship Id="rId32" Type="http://schemas.openxmlformats.org/officeDocument/2006/relationships/customXml" Target="../ink/ink129.xml"/><Relationship Id="rId37" Type="http://schemas.openxmlformats.org/officeDocument/2006/relationships/image" Target="../media/image135.png"/><Relationship Id="rId40" Type="http://schemas.openxmlformats.org/officeDocument/2006/relationships/customXml" Target="../ink/ink133.xml"/><Relationship Id="rId45" Type="http://schemas.openxmlformats.org/officeDocument/2006/relationships/image" Target="../media/image139.png"/><Relationship Id="rId53" Type="http://schemas.openxmlformats.org/officeDocument/2006/relationships/image" Target="../media/image143.png"/><Relationship Id="rId5" Type="http://schemas.openxmlformats.org/officeDocument/2006/relationships/image" Target="../media/image119.png"/><Relationship Id="rId19" Type="http://schemas.openxmlformats.org/officeDocument/2006/relationships/image" Target="../media/image126.png"/><Relationship Id="rId4" Type="http://schemas.openxmlformats.org/officeDocument/2006/relationships/image" Target="../media/image4.png"/><Relationship Id="rId9" Type="http://schemas.openxmlformats.org/officeDocument/2006/relationships/image" Target="../media/image121.png"/><Relationship Id="rId14" Type="http://schemas.openxmlformats.org/officeDocument/2006/relationships/customXml" Target="../ink/ink120.xml"/><Relationship Id="rId22" Type="http://schemas.openxmlformats.org/officeDocument/2006/relationships/customXml" Target="../ink/ink124.xml"/><Relationship Id="rId27" Type="http://schemas.openxmlformats.org/officeDocument/2006/relationships/image" Target="../media/image130.png"/><Relationship Id="rId30" Type="http://schemas.openxmlformats.org/officeDocument/2006/relationships/customXml" Target="../ink/ink128.xml"/><Relationship Id="rId35" Type="http://schemas.openxmlformats.org/officeDocument/2006/relationships/image" Target="../media/image134.png"/><Relationship Id="rId43" Type="http://schemas.openxmlformats.org/officeDocument/2006/relationships/image" Target="../media/image138.png"/><Relationship Id="rId48" Type="http://schemas.openxmlformats.org/officeDocument/2006/relationships/customXml" Target="../ink/ink137.xml"/><Relationship Id="rId56" Type="http://schemas.openxmlformats.org/officeDocument/2006/relationships/customXml" Target="../ink/ink141.xml"/><Relationship Id="rId8" Type="http://schemas.openxmlformats.org/officeDocument/2006/relationships/customXml" Target="../ink/ink117.xml"/><Relationship Id="rId51" Type="http://schemas.openxmlformats.org/officeDocument/2006/relationships/image" Target="../media/image142.png"/><Relationship Id="rId3" Type="http://schemas.openxmlformats.org/officeDocument/2006/relationships/image" Target="../media/image2.png"/><Relationship Id="rId12" Type="http://schemas.openxmlformats.org/officeDocument/2006/relationships/customXml" Target="../ink/ink119.xml"/><Relationship Id="rId17" Type="http://schemas.openxmlformats.org/officeDocument/2006/relationships/image" Target="../media/image125.png"/><Relationship Id="rId25" Type="http://schemas.openxmlformats.org/officeDocument/2006/relationships/image" Target="../media/image129.png"/><Relationship Id="rId33" Type="http://schemas.openxmlformats.org/officeDocument/2006/relationships/image" Target="../media/image133.png"/><Relationship Id="rId38" Type="http://schemas.openxmlformats.org/officeDocument/2006/relationships/customXml" Target="../ink/ink132.xml"/><Relationship Id="rId46" Type="http://schemas.openxmlformats.org/officeDocument/2006/relationships/customXml" Target="../ink/ink136.xml"/><Relationship Id="rId20" Type="http://schemas.openxmlformats.org/officeDocument/2006/relationships/customXml" Target="../ink/ink123.xml"/><Relationship Id="rId41" Type="http://schemas.openxmlformats.org/officeDocument/2006/relationships/image" Target="../media/image137.png"/><Relationship Id="rId54" Type="http://schemas.openxmlformats.org/officeDocument/2006/relationships/customXml" Target="../ink/ink14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6.xml"/><Relationship Id="rId15" Type="http://schemas.openxmlformats.org/officeDocument/2006/relationships/image" Target="../media/image124.png"/><Relationship Id="rId23" Type="http://schemas.openxmlformats.org/officeDocument/2006/relationships/image" Target="../media/image128.png"/><Relationship Id="rId28" Type="http://schemas.openxmlformats.org/officeDocument/2006/relationships/customXml" Target="../ink/ink127.xml"/><Relationship Id="rId36" Type="http://schemas.openxmlformats.org/officeDocument/2006/relationships/customXml" Target="../ink/ink131.xml"/><Relationship Id="rId49" Type="http://schemas.openxmlformats.org/officeDocument/2006/relationships/image" Target="../media/image141.png"/><Relationship Id="rId57" Type="http://schemas.openxmlformats.org/officeDocument/2006/relationships/image" Target="../media/image145.png"/><Relationship Id="rId10" Type="http://schemas.openxmlformats.org/officeDocument/2006/relationships/customXml" Target="../ink/ink118.xml"/><Relationship Id="rId31" Type="http://schemas.openxmlformats.org/officeDocument/2006/relationships/image" Target="../media/image132.png"/><Relationship Id="rId44" Type="http://schemas.openxmlformats.org/officeDocument/2006/relationships/customXml" Target="../ink/ink135.xml"/><Relationship Id="rId52" Type="http://schemas.openxmlformats.org/officeDocument/2006/relationships/customXml" Target="../ink/ink139.xm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98.xml"/><Relationship Id="rId21" Type="http://schemas.openxmlformats.org/officeDocument/2006/relationships/image" Target="../media/image154.png"/><Relationship Id="rId42" Type="http://schemas.openxmlformats.org/officeDocument/2006/relationships/customXml" Target="../ink/ink160.xml"/><Relationship Id="rId63" Type="http://schemas.openxmlformats.org/officeDocument/2006/relationships/image" Target="../media/image175.png"/><Relationship Id="rId84" Type="http://schemas.openxmlformats.org/officeDocument/2006/relationships/customXml" Target="../ink/ink181.xml"/><Relationship Id="rId138" Type="http://schemas.openxmlformats.org/officeDocument/2006/relationships/image" Target="../media/image211.png"/><Relationship Id="rId107" Type="http://schemas.openxmlformats.org/officeDocument/2006/relationships/customXml" Target="../ink/ink193.xml"/><Relationship Id="rId11" Type="http://schemas.openxmlformats.org/officeDocument/2006/relationships/image" Target="../media/image149.png"/><Relationship Id="rId32" Type="http://schemas.openxmlformats.org/officeDocument/2006/relationships/customXml" Target="../ink/ink155.xml"/><Relationship Id="rId53" Type="http://schemas.openxmlformats.org/officeDocument/2006/relationships/image" Target="../media/image170.png"/><Relationship Id="rId74" Type="http://schemas.openxmlformats.org/officeDocument/2006/relationships/customXml" Target="../ink/ink176.xml"/><Relationship Id="rId128" Type="http://schemas.openxmlformats.org/officeDocument/2006/relationships/image" Target="../media/image206.png"/><Relationship Id="rId149" Type="http://schemas.openxmlformats.org/officeDocument/2006/relationships/image" Target="../media/image216.png"/><Relationship Id="rId5" Type="http://schemas.openxmlformats.org/officeDocument/2006/relationships/image" Target="../media/image146.png"/><Relationship Id="rId95" Type="http://schemas.openxmlformats.org/officeDocument/2006/relationships/customXml" Target="../ink/ink187.xml"/><Relationship Id="rId22" Type="http://schemas.openxmlformats.org/officeDocument/2006/relationships/customXml" Target="../ink/ink150.xml"/><Relationship Id="rId43" Type="http://schemas.openxmlformats.org/officeDocument/2006/relationships/image" Target="../media/image165.png"/><Relationship Id="rId64" Type="http://schemas.openxmlformats.org/officeDocument/2006/relationships/customXml" Target="../ink/ink171.xml"/><Relationship Id="rId118" Type="http://schemas.openxmlformats.org/officeDocument/2006/relationships/image" Target="../media/image201.png"/><Relationship Id="rId139" Type="http://schemas.openxmlformats.org/officeDocument/2006/relationships/customXml" Target="../ink/ink209.xml"/><Relationship Id="rId80" Type="http://schemas.openxmlformats.org/officeDocument/2006/relationships/customXml" Target="../ink/ink179.xml"/><Relationship Id="rId85" Type="http://schemas.openxmlformats.org/officeDocument/2006/relationships/image" Target="../media/image186.png"/><Relationship Id="rId150" Type="http://schemas.openxmlformats.org/officeDocument/2006/relationships/customXml" Target="../ink/ink215.xml"/><Relationship Id="rId155" Type="http://schemas.openxmlformats.org/officeDocument/2006/relationships/image" Target="../media/image219.png"/><Relationship Id="rId12" Type="http://schemas.openxmlformats.org/officeDocument/2006/relationships/customXml" Target="../ink/ink145.xml"/><Relationship Id="rId17" Type="http://schemas.openxmlformats.org/officeDocument/2006/relationships/image" Target="../media/image152.png"/><Relationship Id="rId33" Type="http://schemas.openxmlformats.org/officeDocument/2006/relationships/image" Target="../media/image160.png"/><Relationship Id="rId38" Type="http://schemas.openxmlformats.org/officeDocument/2006/relationships/customXml" Target="../ink/ink158.xml"/><Relationship Id="rId59" Type="http://schemas.openxmlformats.org/officeDocument/2006/relationships/image" Target="../media/image173.png"/><Relationship Id="rId103" Type="http://schemas.openxmlformats.org/officeDocument/2006/relationships/customXml" Target="../ink/ink191.xml"/><Relationship Id="rId108" Type="http://schemas.openxmlformats.org/officeDocument/2006/relationships/image" Target="../media/image196.png"/><Relationship Id="rId124" Type="http://schemas.openxmlformats.org/officeDocument/2006/relationships/image" Target="../media/image204.png"/><Relationship Id="rId129" Type="http://schemas.openxmlformats.org/officeDocument/2006/relationships/customXml" Target="../ink/ink204.xml"/><Relationship Id="rId54" Type="http://schemas.openxmlformats.org/officeDocument/2006/relationships/customXml" Target="../ink/ink166.xml"/><Relationship Id="rId70" Type="http://schemas.openxmlformats.org/officeDocument/2006/relationships/customXml" Target="../ink/ink174.xml"/><Relationship Id="rId75" Type="http://schemas.openxmlformats.org/officeDocument/2006/relationships/image" Target="../media/image181.png"/><Relationship Id="rId91" Type="http://schemas.openxmlformats.org/officeDocument/2006/relationships/image" Target="../media/image189.png"/><Relationship Id="rId96" Type="http://schemas.openxmlformats.org/officeDocument/2006/relationships/image" Target="../media/image190.png"/><Relationship Id="rId140" Type="http://schemas.openxmlformats.org/officeDocument/2006/relationships/customXml" Target="../ink/ink210.xml"/><Relationship Id="rId145" Type="http://schemas.openxmlformats.org/officeDocument/2006/relationships/image" Target="../media/image214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42.xml"/><Relationship Id="rId23" Type="http://schemas.openxmlformats.org/officeDocument/2006/relationships/image" Target="../media/image155.png"/><Relationship Id="rId28" Type="http://schemas.openxmlformats.org/officeDocument/2006/relationships/customXml" Target="../ink/ink153.xml"/><Relationship Id="rId49" Type="http://schemas.openxmlformats.org/officeDocument/2006/relationships/image" Target="../media/image168.png"/><Relationship Id="rId114" Type="http://schemas.openxmlformats.org/officeDocument/2006/relationships/image" Target="../media/image199.png"/><Relationship Id="rId119" Type="http://schemas.openxmlformats.org/officeDocument/2006/relationships/customXml" Target="../ink/ink199.xml"/><Relationship Id="rId44" Type="http://schemas.openxmlformats.org/officeDocument/2006/relationships/customXml" Target="../ink/ink161.xml"/><Relationship Id="rId60" Type="http://schemas.openxmlformats.org/officeDocument/2006/relationships/customXml" Target="../ink/ink169.xml"/><Relationship Id="rId65" Type="http://schemas.openxmlformats.org/officeDocument/2006/relationships/image" Target="../media/image176.png"/><Relationship Id="rId81" Type="http://schemas.openxmlformats.org/officeDocument/2006/relationships/image" Target="../media/image184.png"/><Relationship Id="rId86" Type="http://schemas.openxmlformats.org/officeDocument/2006/relationships/customXml" Target="../ink/ink182.xml"/><Relationship Id="rId130" Type="http://schemas.openxmlformats.org/officeDocument/2006/relationships/image" Target="../media/image207.png"/><Relationship Id="rId135" Type="http://schemas.openxmlformats.org/officeDocument/2006/relationships/customXml" Target="../ink/ink207.xml"/><Relationship Id="rId151" Type="http://schemas.openxmlformats.org/officeDocument/2006/relationships/image" Target="../media/image217.png"/><Relationship Id="rId156" Type="http://schemas.openxmlformats.org/officeDocument/2006/relationships/customXml" Target="../ink/ink218.xml"/><Relationship Id="rId13" Type="http://schemas.openxmlformats.org/officeDocument/2006/relationships/image" Target="../media/image150.png"/><Relationship Id="rId18" Type="http://schemas.openxmlformats.org/officeDocument/2006/relationships/customXml" Target="../ink/ink148.xml"/><Relationship Id="rId39" Type="http://schemas.openxmlformats.org/officeDocument/2006/relationships/image" Target="../media/image163.png"/><Relationship Id="rId109" Type="http://schemas.openxmlformats.org/officeDocument/2006/relationships/customXml" Target="../ink/ink194.xml"/><Relationship Id="rId34" Type="http://schemas.openxmlformats.org/officeDocument/2006/relationships/customXml" Target="../ink/ink156.xml"/><Relationship Id="rId50" Type="http://schemas.openxmlformats.org/officeDocument/2006/relationships/customXml" Target="../ink/ink164.xml"/><Relationship Id="rId55" Type="http://schemas.openxmlformats.org/officeDocument/2006/relationships/image" Target="../media/image171.png"/><Relationship Id="rId76" Type="http://schemas.openxmlformats.org/officeDocument/2006/relationships/customXml" Target="../ink/ink177.xml"/><Relationship Id="rId97" Type="http://schemas.openxmlformats.org/officeDocument/2006/relationships/customXml" Target="../ink/ink188.xml"/><Relationship Id="rId104" Type="http://schemas.openxmlformats.org/officeDocument/2006/relationships/image" Target="../media/image194.png"/><Relationship Id="rId120" Type="http://schemas.openxmlformats.org/officeDocument/2006/relationships/image" Target="../media/image202.png"/><Relationship Id="rId125" Type="http://schemas.openxmlformats.org/officeDocument/2006/relationships/customXml" Target="../ink/ink202.xml"/><Relationship Id="rId141" Type="http://schemas.openxmlformats.org/officeDocument/2006/relationships/image" Target="../media/image212.png"/><Relationship Id="rId146" Type="http://schemas.openxmlformats.org/officeDocument/2006/relationships/customXml" Target="../ink/ink213.xml"/><Relationship Id="rId7" Type="http://schemas.openxmlformats.org/officeDocument/2006/relationships/image" Target="../media/image147.png"/><Relationship Id="rId71" Type="http://schemas.openxmlformats.org/officeDocument/2006/relationships/image" Target="../media/image179.png"/><Relationship Id="rId92" Type="http://schemas.openxmlformats.org/officeDocument/2006/relationships/customXml" Target="../ink/ink185.xml"/><Relationship Id="rId2" Type="http://schemas.openxmlformats.org/officeDocument/2006/relationships/image" Target="../media/image3.jpeg"/><Relationship Id="rId29" Type="http://schemas.openxmlformats.org/officeDocument/2006/relationships/image" Target="../media/image158.png"/><Relationship Id="rId24" Type="http://schemas.openxmlformats.org/officeDocument/2006/relationships/customXml" Target="../ink/ink151.xml"/><Relationship Id="rId40" Type="http://schemas.openxmlformats.org/officeDocument/2006/relationships/customXml" Target="../ink/ink159.xml"/><Relationship Id="rId45" Type="http://schemas.openxmlformats.org/officeDocument/2006/relationships/image" Target="../media/image166.png"/><Relationship Id="rId66" Type="http://schemas.openxmlformats.org/officeDocument/2006/relationships/customXml" Target="../ink/ink172.xml"/><Relationship Id="rId87" Type="http://schemas.openxmlformats.org/officeDocument/2006/relationships/image" Target="../media/image187.png"/><Relationship Id="rId110" Type="http://schemas.openxmlformats.org/officeDocument/2006/relationships/image" Target="../media/image197.png"/><Relationship Id="rId115" Type="http://schemas.openxmlformats.org/officeDocument/2006/relationships/customXml" Target="../ink/ink197.xml"/><Relationship Id="rId131" Type="http://schemas.openxmlformats.org/officeDocument/2006/relationships/customXml" Target="../ink/ink205.xml"/><Relationship Id="rId136" Type="http://schemas.openxmlformats.org/officeDocument/2006/relationships/image" Target="../media/image210.png"/><Relationship Id="rId157" Type="http://schemas.openxmlformats.org/officeDocument/2006/relationships/image" Target="../media/image220.png"/><Relationship Id="rId61" Type="http://schemas.openxmlformats.org/officeDocument/2006/relationships/image" Target="../media/image174.png"/><Relationship Id="rId82" Type="http://schemas.openxmlformats.org/officeDocument/2006/relationships/customXml" Target="../ink/ink180.xml"/><Relationship Id="rId152" Type="http://schemas.openxmlformats.org/officeDocument/2006/relationships/customXml" Target="../ink/ink216.xml"/><Relationship Id="rId19" Type="http://schemas.openxmlformats.org/officeDocument/2006/relationships/image" Target="../media/image153.png"/><Relationship Id="rId14" Type="http://schemas.openxmlformats.org/officeDocument/2006/relationships/customXml" Target="../ink/ink146.xml"/><Relationship Id="rId30" Type="http://schemas.openxmlformats.org/officeDocument/2006/relationships/customXml" Target="../ink/ink154.xml"/><Relationship Id="rId35" Type="http://schemas.openxmlformats.org/officeDocument/2006/relationships/image" Target="../media/image161.png"/><Relationship Id="rId56" Type="http://schemas.openxmlformats.org/officeDocument/2006/relationships/customXml" Target="../ink/ink167.xml"/><Relationship Id="rId77" Type="http://schemas.openxmlformats.org/officeDocument/2006/relationships/image" Target="../media/image182.png"/><Relationship Id="rId100" Type="http://schemas.openxmlformats.org/officeDocument/2006/relationships/image" Target="../media/image192.png"/><Relationship Id="rId105" Type="http://schemas.openxmlformats.org/officeDocument/2006/relationships/customXml" Target="../ink/ink192.xml"/><Relationship Id="rId126" Type="http://schemas.openxmlformats.org/officeDocument/2006/relationships/image" Target="../media/image205.png"/><Relationship Id="rId147" Type="http://schemas.openxmlformats.org/officeDocument/2006/relationships/image" Target="../media/image215.png"/><Relationship Id="rId8" Type="http://schemas.openxmlformats.org/officeDocument/2006/relationships/customXml" Target="../ink/ink143.xml"/><Relationship Id="rId51" Type="http://schemas.openxmlformats.org/officeDocument/2006/relationships/image" Target="../media/image169.png"/><Relationship Id="rId72" Type="http://schemas.openxmlformats.org/officeDocument/2006/relationships/customXml" Target="../ink/ink175.xml"/><Relationship Id="rId93" Type="http://schemas.openxmlformats.org/officeDocument/2006/relationships/image" Target="../media/image50.png"/><Relationship Id="rId98" Type="http://schemas.openxmlformats.org/officeDocument/2006/relationships/image" Target="../media/image191.png"/><Relationship Id="rId121" Type="http://schemas.openxmlformats.org/officeDocument/2006/relationships/customXml" Target="../ink/ink200.xml"/><Relationship Id="rId142" Type="http://schemas.openxmlformats.org/officeDocument/2006/relationships/customXml" Target="../ink/ink211.xml"/><Relationship Id="rId3" Type="http://schemas.openxmlformats.org/officeDocument/2006/relationships/image" Target="../media/image2.png"/><Relationship Id="rId25" Type="http://schemas.openxmlformats.org/officeDocument/2006/relationships/image" Target="../media/image156.png"/><Relationship Id="rId46" Type="http://schemas.openxmlformats.org/officeDocument/2006/relationships/customXml" Target="../ink/ink162.xml"/><Relationship Id="rId67" Type="http://schemas.openxmlformats.org/officeDocument/2006/relationships/image" Target="../media/image177.png"/><Relationship Id="rId116" Type="http://schemas.openxmlformats.org/officeDocument/2006/relationships/image" Target="../media/image200.png"/><Relationship Id="rId137" Type="http://schemas.openxmlformats.org/officeDocument/2006/relationships/customXml" Target="../ink/ink208.xml"/><Relationship Id="rId20" Type="http://schemas.openxmlformats.org/officeDocument/2006/relationships/customXml" Target="../ink/ink149.xml"/><Relationship Id="rId41" Type="http://schemas.openxmlformats.org/officeDocument/2006/relationships/image" Target="../media/image164.png"/><Relationship Id="rId62" Type="http://schemas.openxmlformats.org/officeDocument/2006/relationships/customXml" Target="../ink/ink170.xml"/><Relationship Id="rId83" Type="http://schemas.openxmlformats.org/officeDocument/2006/relationships/image" Target="../media/image185.png"/><Relationship Id="rId88" Type="http://schemas.openxmlformats.org/officeDocument/2006/relationships/customXml" Target="../ink/ink183.xml"/><Relationship Id="rId111" Type="http://schemas.openxmlformats.org/officeDocument/2006/relationships/customXml" Target="../ink/ink195.xml"/><Relationship Id="rId132" Type="http://schemas.openxmlformats.org/officeDocument/2006/relationships/image" Target="../media/image208.png"/><Relationship Id="rId153" Type="http://schemas.openxmlformats.org/officeDocument/2006/relationships/image" Target="../media/image218.png"/><Relationship Id="rId15" Type="http://schemas.openxmlformats.org/officeDocument/2006/relationships/image" Target="../media/image151.png"/><Relationship Id="rId36" Type="http://schemas.openxmlformats.org/officeDocument/2006/relationships/customXml" Target="../ink/ink157.xml"/><Relationship Id="rId57" Type="http://schemas.openxmlformats.org/officeDocument/2006/relationships/image" Target="../media/image172.png"/><Relationship Id="rId106" Type="http://schemas.openxmlformats.org/officeDocument/2006/relationships/image" Target="../media/image195.png"/><Relationship Id="rId127" Type="http://schemas.openxmlformats.org/officeDocument/2006/relationships/customXml" Target="../ink/ink203.xml"/><Relationship Id="rId10" Type="http://schemas.openxmlformats.org/officeDocument/2006/relationships/customXml" Target="../ink/ink144.xml"/><Relationship Id="rId31" Type="http://schemas.openxmlformats.org/officeDocument/2006/relationships/image" Target="../media/image159.png"/><Relationship Id="rId52" Type="http://schemas.openxmlformats.org/officeDocument/2006/relationships/customXml" Target="../ink/ink165.xml"/><Relationship Id="rId73" Type="http://schemas.openxmlformats.org/officeDocument/2006/relationships/image" Target="../media/image180.png"/><Relationship Id="rId78" Type="http://schemas.openxmlformats.org/officeDocument/2006/relationships/customXml" Target="../ink/ink178.xml"/><Relationship Id="rId94" Type="http://schemas.openxmlformats.org/officeDocument/2006/relationships/customXml" Target="../ink/ink186.xml"/><Relationship Id="rId99" Type="http://schemas.openxmlformats.org/officeDocument/2006/relationships/customXml" Target="../ink/ink189.xml"/><Relationship Id="rId101" Type="http://schemas.openxmlformats.org/officeDocument/2006/relationships/customXml" Target="../ink/ink190.xml"/><Relationship Id="rId122" Type="http://schemas.openxmlformats.org/officeDocument/2006/relationships/image" Target="../media/image203.png"/><Relationship Id="rId143" Type="http://schemas.openxmlformats.org/officeDocument/2006/relationships/image" Target="../media/image213.png"/><Relationship Id="rId148" Type="http://schemas.openxmlformats.org/officeDocument/2006/relationships/customXml" Target="../ink/ink214.xml"/><Relationship Id="rId4" Type="http://schemas.openxmlformats.org/officeDocument/2006/relationships/image" Target="../media/image4.png"/><Relationship Id="rId9" Type="http://schemas.openxmlformats.org/officeDocument/2006/relationships/image" Target="../media/image148.png"/><Relationship Id="rId26" Type="http://schemas.openxmlformats.org/officeDocument/2006/relationships/customXml" Target="../ink/ink152.xml"/><Relationship Id="rId47" Type="http://schemas.openxmlformats.org/officeDocument/2006/relationships/image" Target="../media/image167.png"/><Relationship Id="rId68" Type="http://schemas.openxmlformats.org/officeDocument/2006/relationships/customXml" Target="../ink/ink173.xml"/><Relationship Id="rId89" Type="http://schemas.openxmlformats.org/officeDocument/2006/relationships/image" Target="../media/image188.png"/><Relationship Id="rId112" Type="http://schemas.openxmlformats.org/officeDocument/2006/relationships/image" Target="../media/image198.png"/><Relationship Id="rId133" Type="http://schemas.openxmlformats.org/officeDocument/2006/relationships/customXml" Target="../ink/ink206.xml"/><Relationship Id="rId154" Type="http://schemas.openxmlformats.org/officeDocument/2006/relationships/customXml" Target="../ink/ink217.xml"/><Relationship Id="rId16" Type="http://schemas.openxmlformats.org/officeDocument/2006/relationships/customXml" Target="../ink/ink147.xml"/><Relationship Id="rId37" Type="http://schemas.openxmlformats.org/officeDocument/2006/relationships/image" Target="../media/image162.png"/><Relationship Id="rId58" Type="http://schemas.openxmlformats.org/officeDocument/2006/relationships/customXml" Target="../ink/ink168.xml"/><Relationship Id="rId79" Type="http://schemas.openxmlformats.org/officeDocument/2006/relationships/image" Target="../media/image183.png"/><Relationship Id="rId102" Type="http://schemas.openxmlformats.org/officeDocument/2006/relationships/image" Target="../media/image193.png"/><Relationship Id="rId123" Type="http://schemas.openxmlformats.org/officeDocument/2006/relationships/customXml" Target="../ink/ink201.xml"/><Relationship Id="rId144" Type="http://schemas.openxmlformats.org/officeDocument/2006/relationships/customXml" Target="../ink/ink212.xml"/><Relationship Id="rId90" Type="http://schemas.openxmlformats.org/officeDocument/2006/relationships/customXml" Target="../ink/ink184.xml"/><Relationship Id="rId27" Type="http://schemas.openxmlformats.org/officeDocument/2006/relationships/image" Target="../media/image157.png"/><Relationship Id="rId48" Type="http://schemas.openxmlformats.org/officeDocument/2006/relationships/customXml" Target="../ink/ink163.xml"/><Relationship Id="rId69" Type="http://schemas.openxmlformats.org/officeDocument/2006/relationships/image" Target="../media/image178.png"/><Relationship Id="rId113" Type="http://schemas.openxmlformats.org/officeDocument/2006/relationships/customXml" Target="../ink/ink196.xml"/><Relationship Id="rId134" Type="http://schemas.openxmlformats.org/officeDocument/2006/relationships/image" Target="../media/image209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5.png"/><Relationship Id="rId18" Type="http://schemas.openxmlformats.org/officeDocument/2006/relationships/customXml" Target="../ink/ink225.xml"/><Relationship Id="rId26" Type="http://schemas.openxmlformats.org/officeDocument/2006/relationships/customXml" Target="../ink/ink229.xml"/><Relationship Id="rId3" Type="http://schemas.openxmlformats.org/officeDocument/2006/relationships/image" Target="../media/image2.png"/><Relationship Id="rId21" Type="http://schemas.openxmlformats.org/officeDocument/2006/relationships/image" Target="../media/image229.png"/><Relationship Id="rId34" Type="http://schemas.openxmlformats.org/officeDocument/2006/relationships/image" Target="../media/image234.png"/><Relationship Id="rId7" Type="http://schemas.openxmlformats.org/officeDocument/2006/relationships/image" Target="../media/image222.png"/><Relationship Id="rId12" Type="http://schemas.openxmlformats.org/officeDocument/2006/relationships/customXml" Target="../ink/ink222.xml"/><Relationship Id="rId17" Type="http://schemas.openxmlformats.org/officeDocument/2006/relationships/image" Target="../media/image227.png"/><Relationship Id="rId25" Type="http://schemas.openxmlformats.org/officeDocument/2006/relationships/image" Target="../media/image50.png"/><Relationship Id="rId33" Type="http://schemas.openxmlformats.org/officeDocument/2006/relationships/customXml" Target="../ink/ink233.xml"/><Relationship Id="rId2" Type="http://schemas.openxmlformats.org/officeDocument/2006/relationships/image" Target="../media/image3.jpeg"/><Relationship Id="rId16" Type="http://schemas.openxmlformats.org/officeDocument/2006/relationships/customXml" Target="../ink/ink224.xml"/><Relationship Id="rId20" Type="http://schemas.openxmlformats.org/officeDocument/2006/relationships/customXml" Target="../ink/ink226.xml"/><Relationship Id="rId29" Type="http://schemas.openxmlformats.org/officeDocument/2006/relationships/customXml" Target="../ink/ink23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19.xml"/><Relationship Id="rId11" Type="http://schemas.openxmlformats.org/officeDocument/2006/relationships/image" Target="../media/image224.png"/><Relationship Id="rId24" Type="http://schemas.openxmlformats.org/officeDocument/2006/relationships/customXml" Target="../ink/ink228.xml"/><Relationship Id="rId32" Type="http://schemas.openxmlformats.org/officeDocument/2006/relationships/image" Target="../media/image233.png"/><Relationship Id="rId5" Type="http://schemas.openxmlformats.org/officeDocument/2006/relationships/image" Target="../media/image221.png"/><Relationship Id="rId15" Type="http://schemas.openxmlformats.org/officeDocument/2006/relationships/image" Target="../media/image226.png"/><Relationship Id="rId23" Type="http://schemas.openxmlformats.org/officeDocument/2006/relationships/image" Target="../media/image230.png"/><Relationship Id="rId28" Type="http://schemas.openxmlformats.org/officeDocument/2006/relationships/image" Target="../media/image231.png"/><Relationship Id="rId10" Type="http://schemas.openxmlformats.org/officeDocument/2006/relationships/customXml" Target="../ink/ink221.xml"/><Relationship Id="rId19" Type="http://schemas.openxmlformats.org/officeDocument/2006/relationships/image" Target="../media/image228.png"/><Relationship Id="rId31" Type="http://schemas.openxmlformats.org/officeDocument/2006/relationships/customXml" Target="../ink/ink232.xml"/><Relationship Id="rId4" Type="http://schemas.openxmlformats.org/officeDocument/2006/relationships/image" Target="../media/image4.png"/><Relationship Id="rId9" Type="http://schemas.openxmlformats.org/officeDocument/2006/relationships/image" Target="../media/image223.png"/><Relationship Id="rId14" Type="http://schemas.openxmlformats.org/officeDocument/2006/relationships/customXml" Target="../ink/ink223.xml"/><Relationship Id="rId22" Type="http://schemas.openxmlformats.org/officeDocument/2006/relationships/customXml" Target="../ink/ink227.xml"/><Relationship Id="rId27" Type="http://schemas.openxmlformats.org/officeDocument/2006/relationships/customXml" Target="../ink/ink230.xml"/><Relationship Id="rId30" Type="http://schemas.openxmlformats.org/officeDocument/2006/relationships/image" Target="../media/image232.png"/><Relationship Id="rId8" Type="http://schemas.openxmlformats.org/officeDocument/2006/relationships/customXml" Target="../ink/ink220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9.png"/><Relationship Id="rId18" Type="http://schemas.openxmlformats.org/officeDocument/2006/relationships/customXml" Target="../ink/ink240.xml"/><Relationship Id="rId26" Type="http://schemas.openxmlformats.org/officeDocument/2006/relationships/customXml" Target="../ink/ink244.xml"/><Relationship Id="rId3" Type="http://schemas.openxmlformats.org/officeDocument/2006/relationships/image" Target="../media/image2.png"/><Relationship Id="rId21" Type="http://schemas.openxmlformats.org/officeDocument/2006/relationships/image" Target="../media/image243.png"/><Relationship Id="rId7" Type="http://schemas.openxmlformats.org/officeDocument/2006/relationships/image" Target="../media/image236.png"/><Relationship Id="rId12" Type="http://schemas.openxmlformats.org/officeDocument/2006/relationships/customXml" Target="../ink/ink237.xml"/><Relationship Id="rId17" Type="http://schemas.openxmlformats.org/officeDocument/2006/relationships/image" Target="../media/image241.png"/><Relationship Id="rId25" Type="http://schemas.openxmlformats.org/officeDocument/2006/relationships/image" Target="../media/image245.png"/><Relationship Id="rId33" Type="http://schemas.openxmlformats.org/officeDocument/2006/relationships/image" Target="../media/image249.png"/><Relationship Id="rId2" Type="http://schemas.openxmlformats.org/officeDocument/2006/relationships/image" Target="../media/image3.jpeg"/><Relationship Id="rId16" Type="http://schemas.openxmlformats.org/officeDocument/2006/relationships/customXml" Target="../ink/ink239.xml"/><Relationship Id="rId20" Type="http://schemas.openxmlformats.org/officeDocument/2006/relationships/customXml" Target="../ink/ink241.xml"/><Relationship Id="rId29" Type="http://schemas.openxmlformats.org/officeDocument/2006/relationships/image" Target="../media/image247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34.xml"/><Relationship Id="rId11" Type="http://schemas.openxmlformats.org/officeDocument/2006/relationships/image" Target="../media/image238.png"/><Relationship Id="rId24" Type="http://schemas.openxmlformats.org/officeDocument/2006/relationships/customXml" Target="../ink/ink243.xml"/><Relationship Id="rId32" Type="http://schemas.openxmlformats.org/officeDocument/2006/relationships/customXml" Target="../ink/ink247.xml"/><Relationship Id="rId5" Type="http://schemas.openxmlformats.org/officeDocument/2006/relationships/image" Target="../media/image235.png"/><Relationship Id="rId15" Type="http://schemas.openxmlformats.org/officeDocument/2006/relationships/image" Target="../media/image240.png"/><Relationship Id="rId23" Type="http://schemas.openxmlformats.org/officeDocument/2006/relationships/image" Target="../media/image244.png"/><Relationship Id="rId28" Type="http://schemas.openxmlformats.org/officeDocument/2006/relationships/customXml" Target="../ink/ink245.xml"/><Relationship Id="rId10" Type="http://schemas.openxmlformats.org/officeDocument/2006/relationships/customXml" Target="../ink/ink236.xml"/><Relationship Id="rId19" Type="http://schemas.openxmlformats.org/officeDocument/2006/relationships/image" Target="../media/image242.png"/><Relationship Id="rId31" Type="http://schemas.openxmlformats.org/officeDocument/2006/relationships/image" Target="../media/image248.png"/><Relationship Id="rId4" Type="http://schemas.openxmlformats.org/officeDocument/2006/relationships/image" Target="../media/image4.png"/><Relationship Id="rId9" Type="http://schemas.openxmlformats.org/officeDocument/2006/relationships/image" Target="../media/image237.png"/><Relationship Id="rId14" Type="http://schemas.openxmlformats.org/officeDocument/2006/relationships/customXml" Target="../ink/ink238.xml"/><Relationship Id="rId22" Type="http://schemas.openxmlformats.org/officeDocument/2006/relationships/customXml" Target="../ink/ink242.xml"/><Relationship Id="rId27" Type="http://schemas.openxmlformats.org/officeDocument/2006/relationships/image" Target="../media/image246.png"/><Relationship Id="rId30" Type="http://schemas.openxmlformats.org/officeDocument/2006/relationships/customXml" Target="../ink/ink246.xml"/><Relationship Id="rId8" Type="http://schemas.openxmlformats.org/officeDocument/2006/relationships/customXml" Target="../ink/ink2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0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249.xml"/><Relationship Id="rId3" Type="http://schemas.openxmlformats.org/officeDocument/2006/relationships/image" Target="../media/image2.png"/><Relationship Id="rId7" Type="http://schemas.openxmlformats.org/officeDocument/2006/relationships/image" Target="../media/image25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48.xml"/><Relationship Id="rId5" Type="http://schemas.openxmlformats.org/officeDocument/2006/relationships/image" Target="../media/image251.png"/><Relationship Id="rId4" Type="http://schemas.openxmlformats.org/officeDocument/2006/relationships/image" Target="../media/image4.png"/><Relationship Id="rId9" Type="http://schemas.openxmlformats.org/officeDocument/2006/relationships/image" Target="../media/image253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10.png"/><Relationship Id="rId21" Type="http://schemas.openxmlformats.org/officeDocument/2006/relationships/image" Target="../media/image262.png"/><Relationship Id="rId42" Type="http://schemas.openxmlformats.org/officeDocument/2006/relationships/customXml" Target="../ink/ink268.xml"/><Relationship Id="rId63" Type="http://schemas.openxmlformats.org/officeDocument/2006/relationships/image" Target="../media/image283.png"/><Relationship Id="rId84" Type="http://schemas.openxmlformats.org/officeDocument/2006/relationships/customXml" Target="../ink/ink289.xml"/><Relationship Id="rId138" Type="http://schemas.openxmlformats.org/officeDocument/2006/relationships/customXml" Target="../ink/ink316.xml"/><Relationship Id="rId159" Type="http://schemas.openxmlformats.org/officeDocument/2006/relationships/customXml" Target="../ink/ink327.xml"/><Relationship Id="rId170" Type="http://schemas.openxmlformats.org/officeDocument/2006/relationships/image" Target="../media/image335.png"/><Relationship Id="rId107" Type="http://schemas.openxmlformats.org/officeDocument/2006/relationships/image" Target="../media/image305.png"/><Relationship Id="rId11" Type="http://schemas.openxmlformats.org/officeDocument/2006/relationships/image" Target="../media/image257.png"/><Relationship Id="rId32" Type="http://schemas.openxmlformats.org/officeDocument/2006/relationships/customXml" Target="../ink/ink263.xml"/><Relationship Id="rId53" Type="http://schemas.openxmlformats.org/officeDocument/2006/relationships/image" Target="../media/image278.png"/><Relationship Id="rId74" Type="http://schemas.openxmlformats.org/officeDocument/2006/relationships/customXml" Target="../ink/ink284.xml"/><Relationship Id="rId128" Type="http://schemas.openxmlformats.org/officeDocument/2006/relationships/customXml" Target="../ink/ink311.xml"/><Relationship Id="rId149" Type="http://schemas.openxmlformats.org/officeDocument/2006/relationships/customXml" Target="../ink/ink322.xml"/><Relationship Id="rId5" Type="http://schemas.openxmlformats.org/officeDocument/2006/relationships/image" Target="../media/image254.png"/><Relationship Id="rId95" Type="http://schemas.openxmlformats.org/officeDocument/2006/relationships/image" Target="../media/image299.png"/><Relationship Id="rId160" Type="http://schemas.openxmlformats.org/officeDocument/2006/relationships/image" Target="../media/image330.png"/><Relationship Id="rId181" Type="http://schemas.openxmlformats.org/officeDocument/2006/relationships/customXml" Target="../ink/ink338.xml"/><Relationship Id="rId22" Type="http://schemas.openxmlformats.org/officeDocument/2006/relationships/customXml" Target="../ink/ink258.xml"/><Relationship Id="rId43" Type="http://schemas.openxmlformats.org/officeDocument/2006/relationships/image" Target="../media/image273.png"/><Relationship Id="rId64" Type="http://schemas.openxmlformats.org/officeDocument/2006/relationships/customXml" Target="../ink/ink279.xml"/><Relationship Id="rId118" Type="http://schemas.openxmlformats.org/officeDocument/2006/relationships/customXml" Target="../ink/ink306.xml"/><Relationship Id="rId139" Type="http://schemas.openxmlformats.org/officeDocument/2006/relationships/image" Target="../media/image321.png"/><Relationship Id="rId85" Type="http://schemas.openxmlformats.org/officeDocument/2006/relationships/image" Target="../media/image294.png"/><Relationship Id="rId150" Type="http://schemas.openxmlformats.org/officeDocument/2006/relationships/image" Target="../media/image325.png"/><Relationship Id="rId171" Type="http://schemas.openxmlformats.org/officeDocument/2006/relationships/customXml" Target="../ink/ink333.xml"/><Relationship Id="rId12" Type="http://schemas.openxmlformats.org/officeDocument/2006/relationships/customXml" Target="../ink/ink253.xml"/><Relationship Id="rId33" Type="http://schemas.openxmlformats.org/officeDocument/2006/relationships/image" Target="../media/image268.png"/><Relationship Id="rId108" Type="http://schemas.openxmlformats.org/officeDocument/2006/relationships/customXml" Target="../ink/ink301.xml"/><Relationship Id="rId129" Type="http://schemas.openxmlformats.org/officeDocument/2006/relationships/image" Target="../media/image316.png"/><Relationship Id="rId54" Type="http://schemas.openxmlformats.org/officeDocument/2006/relationships/customXml" Target="../ink/ink274.xml"/><Relationship Id="rId75" Type="http://schemas.openxmlformats.org/officeDocument/2006/relationships/image" Target="../media/image289.png"/><Relationship Id="rId96" Type="http://schemas.openxmlformats.org/officeDocument/2006/relationships/customXml" Target="../ink/ink295.xml"/><Relationship Id="rId140" Type="http://schemas.openxmlformats.org/officeDocument/2006/relationships/customXml" Target="../ink/ink317.xml"/><Relationship Id="rId161" Type="http://schemas.openxmlformats.org/officeDocument/2006/relationships/customXml" Target="../ink/ink328.xml"/><Relationship Id="rId182" Type="http://schemas.openxmlformats.org/officeDocument/2006/relationships/image" Target="../media/image341.png"/><Relationship Id="rId6" Type="http://schemas.openxmlformats.org/officeDocument/2006/relationships/customXml" Target="../ink/ink250.xml"/><Relationship Id="rId23" Type="http://schemas.openxmlformats.org/officeDocument/2006/relationships/image" Target="../media/image263.png"/><Relationship Id="rId119" Type="http://schemas.openxmlformats.org/officeDocument/2006/relationships/image" Target="../media/image311.png"/><Relationship Id="rId44" Type="http://schemas.openxmlformats.org/officeDocument/2006/relationships/customXml" Target="../ink/ink269.xml"/><Relationship Id="rId65" Type="http://schemas.openxmlformats.org/officeDocument/2006/relationships/image" Target="../media/image284.png"/><Relationship Id="rId86" Type="http://schemas.openxmlformats.org/officeDocument/2006/relationships/customXml" Target="../ink/ink290.xml"/><Relationship Id="rId130" Type="http://schemas.openxmlformats.org/officeDocument/2006/relationships/customXml" Target="../ink/ink312.xml"/><Relationship Id="rId151" Type="http://schemas.openxmlformats.org/officeDocument/2006/relationships/customXml" Target="../ink/ink323.xml"/><Relationship Id="rId172" Type="http://schemas.openxmlformats.org/officeDocument/2006/relationships/image" Target="../media/image336.png"/><Relationship Id="rId13" Type="http://schemas.openxmlformats.org/officeDocument/2006/relationships/image" Target="../media/image258.png"/><Relationship Id="rId18" Type="http://schemas.openxmlformats.org/officeDocument/2006/relationships/customXml" Target="../ink/ink256.xml"/><Relationship Id="rId39" Type="http://schemas.openxmlformats.org/officeDocument/2006/relationships/image" Target="../media/image271.png"/><Relationship Id="rId109" Type="http://schemas.openxmlformats.org/officeDocument/2006/relationships/image" Target="../media/image306.png"/><Relationship Id="rId34" Type="http://schemas.openxmlformats.org/officeDocument/2006/relationships/customXml" Target="../ink/ink264.xml"/><Relationship Id="rId50" Type="http://schemas.openxmlformats.org/officeDocument/2006/relationships/customXml" Target="../ink/ink272.xml"/><Relationship Id="rId55" Type="http://schemas.openxmlformats.org/officeDocument/2006/relationships/image" Target="../media/image279.png"/><Relationship Id="rId76" Type="http://schemas.openxmlformats.org/officeDocument/2006/relationships/customXml" Target="../ink/ink285.xml"/><Relationship Id="rId97" Type="http://schemas.openxmlformats.org/officeDocument/2006/relationships/image" Target="../media/image300.png"/><Relationship Id="rId104" Type="http://schemas.openxmlformats.org/officeDocument/2006/relationships/customXml" Target="../ink/ink299.xml"/><Relationship Id="rId120" Type="http://schemas.openxmlformats.org/officeDocument/2006/relationships/customXml" Target="../ink/ink307.xml"/><Relationship Id="rId125" Type="http://schemas.openxmlformats.org/officeDocument/2006/relationships/image" Target="../media/image314.png"/><Relationship Id="rId141" Type="http://schemas.openxmlformats.org/officeDocument/2006/relationships/image" Target="../media/image322.png"/><Relationship Id="rId146" Type="http://schemas.openxmlformats.org/officeDocument/2006/relationships/customXml" Target="../ink/ink320.xml"/><Relationship Id="rId167" Type="http://schemas.openxmlformats.org/officeDocument/2006/relationships/customXml" Target="../ink/ink331.xml"/><Relationship Id="rId7" Type="http://schemas.openxmlformats.org/officeDocument/2006/relationships/image" Target="../media/image255.png"/><Relationship Id="rId71" Type="http://schemas.openxmlformats.org/officeDocument/2006/relationships/image" Target="../media/image287.png"/><Relationship Id="rId92" Type="http://schemas.openxmlformats.org/officeDocument/2006/relationships/customXml" Target="../ink/ink293.xml"/><Relationship Id="rId162" Type="http://schemas.openxmlformats.org/officeDocument/2006/relationships/image" Target="../media/image331.png"/><Relationship Id="rId183" Type="http://schemas.openxmlformats.org/officeDocument/2006/relationships/customXml" Target="../ink/ink339.xml"/><Relationship Id="rId2" Type="http://schemas.openxmlformats.org/officeDocument/2006/relationships/image" Target="../media/image3.jpeg"/><Relationship Id="rId29" Type="http://schemas.openxmlformats.org/officeDocument/2006/relationships/image" Target="../media/image266.png"/><Relationship Id="rId24" Type="http://schemas.openxmlformats.org/officeDocument/2006/relationships/customXml" Target="../ink/ink259.xml"/><Relationship Id="rId40" Type="http://schemas.openxmlformats.org/officeDocument/2006/relationships/customXml" Target="../ink/ink267.xml"/><Relationship Id="rId45" Type="http://schemas.openxmlformats.org/officeDocument/2006/relationships/image" Target="../media/image274.png"/><Relationship Id="rId66" Type="http://schemas.openxmlformats.org/officeDocument/2006/relationships/customXml" Target="../ink/ink280.xml"/><Relationship Id="rId87" Type="http://schemas.openxmlformats.org/officeDocument/2006/relationships/image" Target="../media/image295.png"/><Relationship Id="rId110" Type="http://schemas.openxmlformats.org/officeDocument/2006/relationships/customXml" Target="../ink/ink302.xml"/><Relationship Id="rId115" Type="http://schemas.openxmlformats.org/officeDocument/2006/relationships/image" Target="../media/image309.png"/><Relationship Id="rId131" Type="http://schemas.openxmlformats.org/officeDocument/2006/relationships/image" Target="../media/image317.png"/><Relationship Id="rId136" Type="http://schemas.openxmlformats.org/officeDocument/2006/relationships/customXml" Target="../ink/ink315.xml"/><Relationship Id="rId157" Type="http://schemas.openxmlformats.org/officeDocument/2006/relationships/customXml" Target="../ink/ink326.xml"/><Relationship Id="rId178" Type="http://schemas.openxmlformats.org/officeDocument/2006/relationships/image" Target="../media/image339.png"/><Relationship Id="rId61" Type="http://schemas.openxmlformats.org/officeDocument/2006/relationships/image" Target="../media/image282.png"/><Relationship Id="rId82" Type="http://schemas.openxmlformats.org/officeDocument/2006/relationships/customXml" Target="../ink/ink288.xml"/><Relationship Id="rId152" Type="http://schemas.openxmlformats.org/officeDocument/2006/relationships/image" Target="../media/image326.png"/><Relationship Id="rId173" Type="http://schemas.openxmlformats.org/officeDocument/2006/relationships/customXml" Target="../ink/ink334.xml"/><Relationship Id="rId19" Type="http://schemas.openxmlformats.org/officeDocument/2006/relationships/image" Target="../media/image261.png"/><Relationship Id="rId14" Type="http://schemas.openxmlformats.org/officeDocument/2006/relationships/customXml" Target="../ink/ink254.xml"/><Relationship Id="rId30" Type="http://schemas.openxmlformats.org/officeDocument/2006/relationships/customXml" Target="../ink/ink262.xml"/><Relationship Id="rId35" Type="http://schemas.openxmlformats.org/officeDocument/2006/relationships/image" Target="../media/image269.png"/><Relationship Id="rId56" Type="http://schemas.openxmlformats.org/officeDocument/2006/relationships/customXml" Target="../ink/ink275.xml"/><Relationship Id="rId77" Type="http://schemas.openxmlformats.org/officeDocument/2006/relationships/image" Target="../media/image290.png"/><Relationship Id="rId100" Type="http://schemas.openxmlformats.org/officeDocument/2006/relationships/customXml" Target="../ink/ink297.xml"/><Relationship Id="rId105" Type="http://schemas.openxmlformats.org/officeDocument/2006/relationships/image" Target="../media/image304.png"/><Relationship Id="rId126" Type="http://schemas.openxmlformats.org/officeDocument/2006/relationships/customXml" Target="../ink/ink310.xml"/><Relationship Id="rId147" Type="http://schemas.openxmlformats.org/officeDocument/2006/relationships/customXml" Target="../ink/ink321.xml"/><Relationship Id="rId168" Type="http://schemas.openxmlformats.org/officeDocument/2006/relationships/image" Target="../media/image334.png"/><Relationship Id="rId8" Type="http://schemas.openxmlformats.org/officeDocument/2006/relationships/customXml" Target="../ink/ink251.xml"/><Relationship Id="rId51" Type="http://schemas.openxmlformats.org/officeDocument/2006/relationships/image" Target="../media/image277.png"/><Relationship Id="rId72" Type="http://schemas.openxmlformats.org/officeDocument/2006/relationships/customXml" Target="../ink/ink283.xml"/><Relationship Id="rId93" Type="http://schemas.openxmlformats.org/officeDocument/2006/relationships/image" Target="../media/image298.png"/><Relationship Id="rId98" Type="http://schemas.openxmlformats.org/officeDocument/2006/relationships/customXml" Target="../ink/ink296.xml"/><Relationship Id="rId121" Type="http://schemas.openxmlformats.org/officeDocument/2006/relationships/image" Target="../media/image312.png"/><Relationship Id="rId142" Type="http://schemas.openxmlformats.org/officeDocument/2006/relationships/customXml" Target="../ink/ink318.xml"/><Relationship Id="rId163" Type="http://schemas.openxmlformats.org/officeDocument/2006/relationships/customXml" Target="../ink/ink329.xml"/><Relationship Id="rId184" Type="http://schemas.openxmlformats.org/officeDocument/2006/relationships/image" Target="../media/image342.png"/><Relationship Id="rId3" Type="http://schemas.openxmlformats.org/officeDocument/2006/relationships/image" Target="../media/image2.png"/><Relationship Id="rId25" Type="http://schemas.openxmlformats.org/officeDocument/2006/relationships/image" Target="../media/image264.png"/><Relationship Id="rId46" Type="http://schemas.openxmlformats.org/officeDocument/2006/relationships/customXml" Target="../ink/ink270.xml"/><Relationship Id="rId67" Type="http://schemas.openxmlformats.org/officeDocument/2006/relationships/image" Target="../media/image285.png"/><Relationship Id="rId116" Type="http://schemas.openxmlformats.org/officeDocument/2006/relationships/customXml" Target="../ink/ink305.xml"/><Relationship Id="rId137" Type="http://schemas.openxmlformats.org/officeDocument/2006/relationships/image" Target="../media/image320.png"/><Relationship Id="rId158" Type="http://schemas.openxmlformats.org/officeDocument/2006/relationships/image" Target="../media/image329.png"/><Relationship Id="rId20" Type="http://schemas.openxmlformats.org/officeDocument/2006/relationships/customXml" Target="../ink/ink257.xml"/><Relationship Id="rId41" Type="http://schemas.openxmlformats.org/officeDocument/2006/relationships/image" Target="../media/image272.png"/><Relationship Id="rId62" Type="http://schemas.openxmlformats.org/officeDocument/2006/relationships/customXml" Target="../ink/ink278.xml"/><Relationship Id="rId83" Type="http://schemas.openxmlformats.org/officeDocument/2006/relationships/image" Target="../media/image293.png"/><Relationship Id="rId88" Type="http://schemas.openxmlformats.org/officeDocument/2006/relationships/customXml" Target="../ink/ink291.xml"/><Relationship Id="rId111" Type="http://schemas.openxmlformats.org/officeDocument/2006/relationships/image" Target="../media/image307.png"/><Relationship Id="rId132" Type="http://schemas.openxmlformats.org/officeDocument/2006/relationships/customXml" Target="../ink/ink313.xml"/><Relationship Id="rId153" Type="http://schemas.openxmlformats.org/officeDocument/2006/relationships/customXml" Target="../ink/ink324.xml"/><Relationship Id="rId174" Type="http://schemas.openxmlformats.org/officeDocument/2006/relationships/image" Target="../media/image337.png"/><Relationship Id="rId179" Type="http://schemas.openxmlformats.org/officeDocument/2006/relationships/customXml" Target="../ink/ink337.xml"/><Relationship Id="rId15" Type="http://schemas.openxmlformats.org/officeDocument/2006/relationships/image" Target="../media/image259.png"/><Relationship Id="rId36" Type="http://schemas.openxmlformats.org/officeDocument/2006/relationships/customXml" Target="../ink/ink265.xml"/><Relationship Id="rId57" Type="http://schemas.openxmlformats.org/officeDocument/2006/relationships/image" Target="../media/image280.png"/><Relationship Id="rId106" Type="http://schemas.openxmlformats.org/officeDocument/2006/relationships/customXml" Target="../ink/ink300.xml"/><Relationship Id="rId127" Type="http://schemas.openxmlformats.org/officeDocument/2006/relationships/image" Target="../media/image315.png"/><Relationship Id="rId10" Type="http://schemas.openxmlformats.org/officeDocument/2006/relationships/customXml" Target="../ink/ink252.xml"/><Relationship Id="rId31" Type="http://schemas.openxmlformats.org/officeDocument/2006/relationships/image" Target="../media/image267.png"/><Relationship Id="rId52" Type="http://schemas.openxmlformats.org/officeDocument/2006/relationships/customXml" Target="../ink/ink273.xml"/><Relationship Id="rId73" Type="http://schemas.openxmlformats.org/officeDocument/2006/relationships/image" Target="../media/image288.png"/><Relationship Id="rId78" Type="http://schemas.openxmlformats.org/officeDocument/2006/relationships/customXml" Target="../ink/ink286.xml"/><Relationship Id="rId94" Type="http://schemas.openxmlformats.org/officeDocument/2006/relationships/customXml" Target="../ink/ink294.xml"/><Relationship Id="rId99" Type="http://schemas.openxmlformats.org/officeDocument/2006/relationships/image" Target="../media/image301.png"/><Relationship Id="rId101" Type="http://schemas.openxmlformats.org/officeDocument/2006/relationships/image" Target="../media/image302.png"/><Relationship Id="rId122" Type="http://schemas.openxmlformats.org/officeDocument/2006/relationships/customXml" Target="../ink/ink308.xml"/><Relationship Id="rId143" Type="http://schemas.openxmlformats.org/officeDocument/2006/relationships/image" Target="../media/image323.png"/><Relationship Id="rId148" Type="http://schemas.openxmlformats.org/officeDocument/2006/relationships/image" Target="../media/image324.png"/><Relationship Id="rId164" Type="http://schemas.openxmlformats.org/officeDocument/2006/relationships/image" Target="../media/image332.png"/><Relationship Id="rId169" Type="http://schemas.openxmlformats.org/officeDocument/2006/relationships/customXml" Target="../ink/ink332.xml"/><Relationship Id="rId185" Type="http://schemas.openxmlformats.org/officeDocument/2006/relationships/customXml" Target="../ink/ink340.xml"/><Relationship Id="rId4" Type="http://schemas.openxmlformats.org/officeDocument/2006/relationships/image" Target="../media/image4.png"/><Relationship Id="rId9" Type="http://schemas.openxmlformats.org/officeDocument/2006/relationships/image" Target="../media/image256.png"/><Relationship Id="rId180" Type="http://schemas.openxmlformats.org/officeDocument/2006/relationships/image" Target="../media/image340.png"/><Relationship Id="rId26" Type="http://schemas.openxmlformats.org/officeDocument/2006/relationships/customXml" Target="../ink/ink260.xml"/><Relationship Id="rId47" Type="http://schemas.openxmlformats.org/officeDocument/2006/relationships/image" Target="../media/image275.png"/><Relationship Id="rId68" Type="http://schemas.openxmlformats.org/officeDocument/2006/relationships/customXml" Target="../ink/ink281.xml"/><Relationship Id="rId89" Type="http://schemas.openxmlformats.org/officeDocument/2006/relationships/image" Target="../media/image296.png"/><Relationship Id="rId112" Type="http://schemas.openxmlformats.org/officeDocument/2006/relationships/customXml" Target="../ink/ink303.xml"/><Relationship Id="rId133" Type="http://schemas.openxmlformats.org/officeDocument/2006/relationships/image" Target="../media/image318.png"/><Relationship Id="rId154" Type="http://schemas.openxmlformats.org/officeDocument/2006/relationships/image" Target="../media/image327.png"/><Relationship Id="rId175" Type="http://schemas.openxmlformats.org/officeDocument/2006/relationships/customXml" Target="../ink/ink335.xml"/><Relationship Id="rId16" Type="http://schemas.openxmlformats.org/officeDocument/2006/relationships/customXml" Target="../ink/ink255.xml"/><Relationship Id="rId37" Type="http://schemas.openxmlformats.org/officeDocument/2006/relationships/image" Target="../media/image270.png"/><Relationship Id="rId58" Type="http://schemas.openxmlformats.org/officeDocument/2006/relationships/customXml" Target="../ink/ink276.xml"/><Relationship Id="rId79" Type="http://schemas.openxmlformats.org/officeDocument/2006/relationships/image" Target="../media/image291.png"/><Relationship Id="rId102" Type="http://schemas.openxmlformats.org/officeDocument/2006/relationships/customXml" Target="../ink/ink298.xml"/><Relationship Id="rId123" Type="http://schemas.openxmlformats.org/officeDocument/2006/relationships/image" Target="../media/image313.png"/><Relationship Id="rId144" Type="http://schemas.openxmlformats.org/officeDocument/2006/relationships/customXml" Target="../ink/ink319.xml"/><Relationship Id="rId90" Type="http://schemas.openxmlformats.org/officeDocument/2006/relationships/customXml" Target="../ink/ink292.xml"/><Relationship Id="rId165" Type="http://schemas.openxmlformats.org/officeDocument/2006/relationships/customXml" Target="../ink/ink330.xml"/><Relationship Id="rId186" Type="http://schemas.openxmlformats.org/officeDocument/2006/relationships/image" Target="../media/image343.png"/><Relationship Id="rId27" Type="http://schemas.openxmlformats.org/officeDocument/2006/relationships/image" Target="../media/image265.png"/><Relationship Id="rId48" Type="http://schemas.openxmlformats.org/officeDocument/2006/relationships/customXml" Target="../ink/ink271.xml"/><Relationship Id="rId69" Type="http://schemas.openxmlformats.org/officeDocument/2006/relationships/image" Target="../media/image286.png"/><Relationship Id="rId113" Type="http://schemas.openxmlformats.org/officeDocument/2006/relationships/image" Target="../media/image308.png"/><Relationship Id="rId134" Type="http://schemas.openxmlformats.org/officeDocument/2006/relationships/customXml" Target="../ink/ink314.xml"/><Relationship Id="rId80" Type="http://schemas.openxmlformats.org/officeDocument/2006/relationships/customXml" Target="../ink/ink287.xml"/><Relationship Id="rId155" Type="http://schemas.openxmlformats.org/officeDocument/2006/relationships/customXml" Target="../ink/ink325.xml"/><Relationship Id="rId176" Type="http://schemas.openxmlformats.org/officeDocument/2006/relationships/image" Target="../media/image338.png"/><Relationship Id="rId17" Type="http://schemas.openxmlformats.org/officeDocument/2006/relationships/image" Target="../media/image260.png"/><Relationship Id="rId38" Type="http://schemas.openxmlformats.org/officeDocument/2006/relationships/customXml" Target="../ink/ink266.xml"/><Relationship Id="rId59" Type="http://schemas.openxmlformats.org/officeDocument/2006/relationships/image" Target="../media/image281.png"/><Relationship Id="rId103" Type="http://schemas.openxmlformats.org/officeDocument/2006/relationships/image" Target="../media/image303.png"/><Relationship Id="rId124" Type="http://schemas.openxmlformats.org/officeDocument/2006/relationships/customXml" Target="../ink/ink309.xml"/><Relationship Id="rId70" Type="http://schemas.openxmlformats.org/officeDocument/2006/relationships/customXml" Target="../ink/ink282.xml"/><Relationship Id="rId91" Type="http://schemas.openxmlformats.org/officeDocument/2006/relationships/image" Target="../media/image297.png"/><Relationship Id="rId145" Type="http://schemas.openxmlformats.org/officeDocument/2006/relationships/image" Target="../media/image50.png"/><Relationship Id="rId166" Type="http://schemas.openxmlformats.org/officeDocument/2006/relationships/image" Target="../media/image333.png"/><Relationship Id="rId1" Type="http://schemas.openxmlformats.org/officeDocument/2006/relationships/slideLayout" Target="../slideLayouts/slideLayout7.xml"/><Relationship Id="rId28" Type="http://schemas.openxmlformats.org/officeDocument/2006/relationships/customXml" Target="../ink/ink261.xml"/><Relationship Id="rId49" Type="http://schemas.openxmlformats.org/officeDocument/2006/relationships/image" Target="../media/image276.png"/><Relationship Id="rId114" Type="http://schemas.openxmlformats.org/officeDocument/2006/relationships/customXml" Target="../ink/ink304.xml"/><Relationship Id="rId60" Type="http://schemas.openxmlformats.org/officeDocument/2006/relationships/customXml" Target="../ink/ink277.xml"/><Relationship Id="rId81" Type="http://schemas.openxmlformats.org/officeDocument/2006/relationships/image" Target="../media/image292.png"/><Relationship Id="rId135" Type="http://schemas.openxmlformats.org/officeDocument/2006/relationships/image" Target="../media/image319.png"/><Relationship Id="rId156" Type="http://schemas.openxmlformats.org/officeDocument/2006/relationships/image" Target="../media/image328.png"/><Relationship Id="rId177" Type="http://schemas.openxmlformats.org/officeDocument/2006/relationships/customXml" Target="../ink/ink33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4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41.xml"/><Relationship Id="rId5" Type="http://schemas.openxmlformats.org/officeDocument/2006/relationships/image" Target="../media/image344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401.xml"/><Relationship Id="rId299" Type="http://schemas.openxmlformats.org/officeDocument/2006/relationships/customXml" Target="../ink/ink494.xml"/><Relationship Id="rId21" Type="http://schemas.openxmlformats.org/officeDocument/2006/relationships/customXml" Target="../ink/ink350.xml"/><Relationship Id="rId63" Type="http://schemas.openxmlformats.org/officeDocument/2006/relationships/customXml" Target="../ink/ink372.xml"/><Relationship Id="rId159" Type="http://schemas.openxmlformats.org/officeDocument/2006/relationships/customXml" Target="../ink/ink422.xml"/><Relationship Id="rId324" Type="http://schemas.openxmlformats.org/officeDocument/2006/relationships/image" Target="../media/image499.png"/><Relationship Id="rId366" Type="http://schemas.openxmlformats.org/officeDocument/2006/relationships/image" Target="../media/image520.png"/><Relationship Id="rId170" Type="http://schemas.openxmlformats.org/officeDocument/2006/relationships/image" Target="../media/image424.png"/><Relationship Id="rId226" Type="http://schemas.openxmlformats.org/officeDocument/2006/relationships/image" Target="../media/image452.png"/><Relationship Id="rId433" Type="http://schemas.openxmlformats.org/officeDocument/2006/relationships/customXml" Target="../ink/ink562.xml"/><Relationship Id="rId268" Type="http://schemas.openxmlformats.org/officeDocument/2006/relationships/image" Target="../media/image472.png"/><Relationship Id="rId32" Type="http://schemas.openxmlformats.org/officeDocument/2006/relationships/image" Target="../media/image357.png"/><Relationship Id="rId74" Type="http://schemas.openxmlformats.org/officeDocument/2006/relationships/image" Target="../media/image378.png"/><Relationship Id="rId128" Type="http://schemas.openxmlformats.org/officeDocument/2006/relationships/image" Target="../media/image403.png"/><Relationship Id="rId335" Type="http://schemas.openxmlformats.org/officeDocument/2006/relationships/customXml" Target="../ink/ink512.xml"/><Relationship Id="rId377" Type="http://schemas.openxmlformats.org/officeDocument/2006/relationships/customXml" Target="../ink/ink533.xml"/><Relationship Id="rId5" Type="http://schemas.openxmlformats.org/officeDocument/2006/relationships/image" Target="../media/image346.png"/><Relationship Id="rId181" Type="http://schemas.openxmlformats.org/officeDocument/2006/relationships/customXml" Target="../ink/ink433.xml"/><Relationship Id="rId237" Type="http://schemas.openxmlformats.org/officeDocument/2006/relationships/customXml" Target="../ink/ink461.xml"/><Relationship Id="rId402" Type="http://schemas.openxmlformats.org/officeDocument/2006/relationships/image" Target="../media/image538.png"/><Relationship Id="rId279" Type="http://schemas.openxmlformats.org/officeDocument/2006/relationships/customXml" Target="../ink/ink484.xml"/><Relationship Id="rId444" Type="http://schemas.openxmlformats.org/officeDocument/2006/relationships/image" Target="../media/image558.png"/><Relationship Id="rId43" Type="http://schemas.openxmlformats.org/officeDocument/2006/relationships/customXml" Target="../ink/ink362.xml"/><Relationship Id="rId139" Type="http://schemas.openxmlformats.org/officeDocument/2006/relationships/customXml" Target="../ink/ink412.xml"/><Relationship Id="rId290" Type="http://schemas.openxmlformats.org/officeDocument/2006/relationships/image" Target="../media/image482.png"/><Relationship Id="rId304" Type="http://schemas.openxmlformats.org/officeDocument/2006/relationships/image" Target="../media/image489.png"/><Relationship Id="rId346" Type="http://schemas.openxmlformats.org/officeDocument/2006/relationships/image" Target="../media/image510.png"/><Relationship Id="rId388" Type="http://schemas.openxmlformats.org/officeDocument/2006/relationships/image" Target="../media/image531.png"/><Relationship Id="rId85" Type="http://schemas.openxmlformats.org/officeDocument/2006/relationships/customXml" Target="../ink/ink383.xml"/><Relationship Id="rId150" Type="http://schemas.openxmlformats.org/officeDocument/2006/relationships/image" Target="../media/image414.png"/><Relationship Id="rId192" Type="http://schemas.openxmlformats.org/officeDocument/2006/relationships/image" Target="../media/image435.png"/><Relationship Id="rId206" Type="http://schemas.openxmlformats.org/officeDocument/2006/relationships/image" Target="../media/image442.png"/><Relationship Id="rId413" Type="http://schemas.openxmlformats.org/officeDocument/2006/relationships/customXml" Target="../ink/ink551.xml"/><Relationship Id="rId248" Type="http://schemas.openxmlformats.org/officeDocument/2006/relationships/image" Target="../media/image463.png"/><Relationship Id="rId12" Type="http://schemas.openxmlformats.org/officeDocument/2006/relationships/customXml" Target="../ink/ink345.xml"/><Relationship Id="rId108" Type="http://schemas.openxmlformats.org/officeDocument/2006/relationships/image" Target="../media/image393.png"/><Relationship Id="rId315" Type="http://schemas.openxmlformats.org/officeDocument/2006/relationships/customXml" Target="../ink/ink502.xml"/><Relationship Id="rId357" Type="http://schemas.openxmlformats.org/officeDocument/2006/relationships/customXml" Target="../ink/ink523.xml"/><Relationship Id="rId54" Type="http://schemas.openxmlformats.org/officeDocument/2006/relationships/image" Target="../media/image368.png"/><Relationship Id="rId96" Type="http://schemas.openxmlformats.org/officeDocument/2006/relationships/image" Target="../media/image388.png"/><Relationship Id="rId161" Type="http://schemas.openxmlformats.org/officeDocument/2006/relationships/customXml" Target="../ink/ink423.xml"/><Relationship Id="rId217" Type="http://schemas.openxmlformats.org/officeDocument/2006/relationships/customXml" Target="../ink/ink451.xml"/><Relationship Id="rId399" Type="http://schemas.openxmlformats.org/officeDocument/2006/relationships/customXml" Target="../ink/ink544.xml"/><Relationship Id="rId259" Type="http://schemas.openxmlformats.org/officeDocument/2006/relationships/customXml" Target="../ink/ink473.xml"/><Relationship Id="rId424" Type="http://schemas.openxmlformats.org/officeDocument/2006/relationships/image" Target="../media/image548.png"/><Relationship Id="rId23" Type="http://schemas.openxmlformats.org/officeDocument/2006/relationships/customXml" Target="../ink/ink351.xml"/><Relationship Id="rId119" Type="http://schemas.openxmlformats.org/officeDocument/2006/relationships/customXml" Target="../ink/ink402.xml"/><Relationship Id="rId270" Type="http://schemas.openxmlformats.org/officeDocument/2006/relationships/image" Target="../media/image473.png"/><Relationship Id="rId326" Type="http://schemas.openxmlformats.org/officeDocument/2006/relationships/image" Target="../media/image500.png"/><Relationship Id="rId65" Type="http://schemas.openxmlformats.org/officeDocument/2006/relationships/customXml" Target="../ink/ink373.xml"/><Relationship Id="rId130" Type="http://schemas.openxmlformats.org/officeDocument/2006/relationships/image" Target="../media/image404.png"/><Relationship Id="rId368" Type="http://schemas.openxmlformats.org/officeDocument/2006/relationships/image" Target="../media/image521.png"/><Relationship Id="rId172" Type="http://schemas.openxmlformats.org/officeDocument/2006/relationships/image" Target="../media/image425.png"/><Relationship Id="rId228" Type="http://schemas.openxmlformats.org/officeDocument/2006/relationships/image" Target="../media/image453.png"/><Relationship Id="rId435" Type="http://schemas.openxmlformats.org/officeDocument/2006/relationships/customXml" Target="../ink/ink563.xml"/><Relationship Id="rId281" Type="http://schemas.openxmlformats.org/officeDocument/2006/relationships/customXml" Target="../ink/ink485.xml"/><Relationship Id="rId337" Type="http://schemas.openxmlformats.org/officeDocument/2006/relationships/customXml" Target="../ink/ink513.xml"/><Relationship Id="rId34" Type="http://schemas.openxmlformats.org/officeDocument/2006/relationships/image" Target="../media/image358.png"/><Relationship Id="rId76" Type="http://schemas.openxmlformats.org/officeDocument/2006/relationships/image" Target="../media/image379.png"/><Relationship Id="rId141" Type="http://schemas.openxmlformats.org/officeDocument/2006/relationships/customXml" Target="../ink/ink413.xml"/><Relationship Id="rId379" Type="http://schemas.openxmlformats.org/officeDocument/2006/relationships/customXml" Target="../ink/ink534.xml"/><Relationship Id="rId7" Type="http://schemas.openxmlformats.org/officeDocument/2006/relationships/image" Target="../media/image347.png"/><Relationship Id="rId183" Type="http://schemas.openxmlformats.org/officeDocument/2006/relationships/customXml" Target="../ink/ink434.xml"/><Relationship Id="rId239" Type="http://schemas.openxmlformats.org/officeDocument/2006/relationships/customXml" Target="../ink/ink462.xml"/><Relationship Id="rId390" Type="http://schemas.openxmlformats.org/officeDocument/2006/relationships/image" Target="../media/image532.png"/><Relationship Id="rId404" Type="http://schemas.openxmlformats.org/officeDocument/2006/relationships/image" Target="../media/image539.png"/><Relationship Id="rId446" Type="http://schemas.openxmlformats.org/officeDocument/2006/relationships/image" Target="../media/image559.png"/><Relationship Id="rId250" Type="http://schemas.openxmlformats.org/officeDocument/2006/relationships/image" Target="../media/image464.png"/><Relationship Id="rId292" Type="http://schemas.openxmlformats.org/officeDocument/2006/relationships/image" Target="../media/image483.png"/><Relationship Id="rId306" Type="http://schemas.openxmlformats.org/officeDocument/2006/relationships/image" Target="../media/image490.png"/><Relationship Id="rId45" Type="http://schemas.openxmlformats.org/officeDocument/2006/relationships/customXml" Target="../ink/ink363.xml"/><Relationship Id="rId87" Type="http://schemas.openxmlformats.org/officeDocument/2006/relationships/customXml" Target="../ink/ink384.xml"/><Relationship Id="rId110" Type="http://schemas.openxmlformats.org/officeDocument/2006/relationships/image" Target="../media/image394.png"/><Relationship Id="rId348" Type="http://schemas.openxmlformats.org/officeDocument/2006/relationships/image" Target="../media/image511.png"/><Relationship Id="rId152" Type="http://schemas.openxmlformats.org/officeDocument/2006/relationships/image" Target="../media/image415.png"/><Relationship Id="rId194" Type="http://schemas.openxmlformats.org/officeDocument/2006/relationships/image" Target="../media/image436.png"/><Relationship Id="rId208" Type="http://schemas.openxmlformats.org/officeDocument/2006/relationships/image" Target="../media/image443.png"/><Relationship Id="rId415" Type="http://schemas.openxmlformats.org/officeDocument/2006/relationships/customXml" Target="../ink/ink552.xml"/><Relationship Id="rId261" Type="http://schemas.openxmlformats.org/officeDocument/2006/relationships/customXml" Target="../ink/ink474.xml"/><Relationship Id="rId14" Type="http://schemas.openxmlformats.org/officeDocument/2006/relationships/customXml" Target="../ink/ink346.xml"/><Relationship Id="rId56" Type="http://schemas.openxmlformats.org/officeDocument/2006/relationships/image" Target="../media/image369.png"/><Relationship Id="rId317" Type="http://schemas.openxmlformats.org/officeDocument/2006/relationships/customXml" Target="../ink/ink503.xml"/><Relationship Id="rId359" Type="http://schemas.openxmlformats.org/officeDocument/2006/relationships/customXml" Target="../ink/ink524.xml"/><Relationship Id="rId98" Type="http://schemas.openxmlformats.org/officeDocument/2006/relationships/customXml" Target="../ink/ink391.xml"/><Relationship Id="rId121" Type="http://schemas.openxmlformats.org/officeDocument/2006/relationships/customXml" Target="../ink/ink403.xml"/><Relationship Id="rId163" Type="http://schemas.openxmlformats.org/officeDocument/2006/relationships/customXml" Target="../ink/ink424.xml"/><Relationship Id="rId219" Type="http://schemas.openxmlformats.org/officeDocument/2006/relationships/customXml" Target="../ink/ink452.xml"/><Relationship Id="rId370" Type="http://schemas.openxmlformats.org/officeDocument/2006/relationships/image" Target="../media/image522.png"/><Relationship Id="rId426" Type="http://schemas.openxmlformats.org/officeDocument/2006/relationships/image" Target="../media/image549.png"/><Relationship Id="rId230" Type="http://schemas.openxmlformats.org/officeDocument/2006/relationships/image" Target="../media/image454.png"/><Relationship Id="rId25" Type="http://schemas.openxmlformats.org/officeDocument/2006/relationships/customXml" Target="../ink/ink352.xml"/><Relationship Id="rId67" Type="http://schemas.openxmlformats.org/officeDocument/2006/relationships/customXml" Target="../ink/ink374.xml"/><Relationship Id="rId272" Type="http://schemas.openxmlformats.org/officeDocument/2006/relationships/image" Target="../media/image474.png"/><Relationship Id="rId328" Type="http://schemas.openxmlformats.org/officeDocument/2006/relationships/image" Target="../media/image501.png"/><Relationship Id="rId132" Type="http://schemas.openxmlformats.org/officeDocument/2006/relationships/image" Target="../media/image405.png"/><Relationship Id="rId174" Type="http://schemas.openxmlformats.org/officeDocument/2006/relationships/image" Target="../media/image426.png"/><Relationship Id="rId381" Type="http://schemas.openxmlformats.org/officeDocument/2006/relationships/customXml" Target="../ink/ink535.xml"/><Relationship Id="rId241" Type="http://schemas.openxmlformats.org/officeDocument/2006/relationships/customXml" Target="../ink/ink463.xml"/><Relationship Id="rId437" Type="http://schemas.openxmlformats.org/officeDocument/2006/relationships/customXml" Target="../ink/ink564.xml"/><Relationship Id="rId36" Type="http://schemas.openxmlformats.org/officeDocument/2006/relationships/image" Target="../media/image359.png"/><Relationship Id="rId283" Type="http://schemas.openxmlformats.org/officeDocument/2006/relationships/customXml" Target="../ink/ink486.xml"/><Relationship Id="rId339" Type="http://schemas.openxmlformats.org/officeDocument/2006/relationships/customXml" Target="../ink/ink514.xml"/><Relationship Id="rId78" Type="http://schemas.openxmlformats.org/officeDocument/2006/relationships/image" Target="../media/image380.png"/><Relationship Id="rId101" Type="http://schemas.openxmlformats.org/officeDocument/2006/relationships/customXml" Target="../ink/ink393.xml"/><Relationship Id="rId143" Type="http://schemas.openxmlformats.org/officeDocument/2006/relationships/customXml" Target="../ink/ink414.xml"/><Relationship Id="rId185" Type="http://schemas.openxmlformats.org/officeDocument/2006/relationships/customXml" Target="../ink/ink435.xml"/><Relationship Id="rId350" Type="http://schemas.openxmlformats.org/officeDocument/2006/relationships/image" Target="../media/image512.png"/><Relationship Id="rId406" Type="http://schemas.openxmlformats.org/officeDocument/2006/relationships/image" Target="../media/image540.png"/><Relationship Id="rId9" Type="http://schemas.openxmlformats.org/officeDocument/2006/relationships/image" Target="../media/image348.png"/><Relationship Id="rId210" Type="http://schemas.openxmlformats.org/officeDocument/2006/relationships/image" Target="../media/image444.png"/><Relationship Id="rId392" Type="http://schemas.openxmlformats.org/officeDocument/2006/relationships/image" Target="../media/image533.png"/><Relationship Id="rId448" Type="http://schemas.openxmlformats.org/officeDocument/2006/relationships/image" Target="../media/image560.png"/><Relationship Id="rId252" Type="http://schemas.openxmlformats.org/officeDocument/2006/relationships/customXml" Target="../ink/ink469.xml"/><Relationship Id="rId294" Type="http://schemas.openxmlformats.org/officeDocument/2006/relationships/image" Target="../media/image484.png"/><Relationship Id="rId308" Type="http://schemas.openxmlformats.org/officeDocument/2006/relationships/image" Target="../media/image491.png"/><Relationship Id="rId47" Type="http://schemas.openxmlformats.org/officeDocument/2006/relationships/customXml" Target="../ink/ink364.xml"/><Relationship Id="rId89" Type="http://schemas.openxmlformats.org/officeDocument/2006/relationships/customXml" Target="../ink/ink386.xml"/><Relationship Id="rId112" Type="http://schemas.openxmlformats.org/officeDocument/2006/relationships/image" Target="../media/image395.png"/><Relationship Id="rId154" Type="http://schemas.openxmlformats.org/officeDocument/2006/relationships/image" Target="../media/image416.png"/><Relationship Id="rId361" Type="http://schemas.openxmlformats.org/officeDocument/2006/relationships/customXml" Target="../ink/ink525.xml"/><Relationship Id="rId196" Type="http://schemas.openxmlformats.org/officeDocument/2006/relationships/image" Target="../media/image437.png"/><Relationship Id="rId417" Type="http://schemas.openxmlformats.org/officeDocument/2006/relationships/customXml" Target="../ink/ink554.xml"/><Relationship Id="rId16" Type="http://schemas.openxmlformats.org/officeDocument/2006/relationships/customXml" Target="../ink/ink347.xml"/><Relationship Id="rId221" Type="http://schemas.openxmlformats.org/officeDocument/2006/relationships/customXml" Target="../ink/ink453.xml"/><Relationship Id="rId263" Type="http://schemas.openxmlformats.org/officeDocument/2006/relationships/customXml" Target="../ink/ink475.xml"/><Relationship Id="rId319" Type="http://schemas.openxmlformats.org/officeDocument/2006/relationships/customXml" Target="../ink/ink504.xml"/><Relationship Id="rId58" Type="http://schemas.openxmlformats.org/officeDocument/2006/relationships/image" Target="../media/image370.png"/><Relationship Id="rId123" Type="http://schemas.openxmlformats.org/officeDocument/2006/relationships/customXml" Target="../ink/ink404.xml"/><Relationship Id="rId330" Type="http://schemas.openxmlformats.org/officeDocument/2006/relationships/image" Target="../media/image502.png"/><Relationship Id="rId165" Type="http://schemas.openxmlformats.org/officeDocument/2006/relationships/customXml" Target="../ink/ink425.xml"/><Relationship Id="rId372" Type="http://schemas.openxmlformats.org/officeDocument/2006/relationships/image" Target="../media/image523.png"/><Relationship Id="rId428" Type="http://schemas.openxmlformats.org/officeDocument/2006/relationships/image" Target="../media/image550.png"/><Relationship Id="rId232" Type="http://schemas.openxmlformats.org/officeDocument/2006/relationships/image" Target="../media/image455.png"/><Relationship Id="rId274" Type="http://schemas.openxmlformats.org/officeDocument/2006/relationships/customXml" Target="../ink/ink481.xml"/><Relationship Id="rId27" Type="http://schemas.openxmlformats.org/officeDocument/2006/relationships/customXml" Target="../ink/ink353.xml"/><Relationship Id="rId69" Type="http://schemas.openxmlformats.org/officeDocument/2006/relationships/customXml" Target="../ink/ink375.xml"/><Relationship Id="rId134" Type="http://schemas.openxmlformats.org/officeDocument/2006/relationships/image" Target="../media/image406.png"/><Relationship Id="rId80" Type="http://schemas.openxmlformats.org/officeDocument/2006/relationships/image" Target="../media/image381.png"/><Relationship Id="rId176" Type="http://schemas.openxmlformats.org/officeDocument/2006/relationships/image" Target="../media/image427.png"/><Relationship Id="rId341" Type="http://schemas.openxmlformats.org/officeDocument/2006/relationships/customXml" Target="../ink/ink515.xml"/><Relationship Id="rId383" Type="http://schemas.openxmlformats.org/officeDocument/2006/relationships/customXml" Target="../ink/ink536.xml"/><Relationship Id="rId439" Type="http://schemas.openxmlformats.org/officeDocument/2006/relationships/customXml" Target="../ink/ink565.xml"/><Relationship Id="rId201" Type="http://schemas.openxmlformats.org/officeDocument/2006/relationships/customXml" Target="../ink/ink443.xml"/><Relationship Id="rId243" Type="http://schemas.openxmlformats.org/officeDocument/2006/relationships/customXml" Target="../ink/ink464.xml"/><Relationship Id="rId285" Type="http://schemas.openxmlformats.org/officeDocument/2006/relationships/customXml" Target="../ink/ink487.xml"/><Relationship Id="rId38" Type="http://schemas.openxmlformats.org/officeDocument/2006/relationships/image" Target="../media/image360.png"/><Relationship Id="rId103" Type="http://schemas.openxmlformats.org/officeDocument/2006/relationships/customXml" Target="../ink/ink394.xml"/><Relationship Id="rId310" Type="http://schemas.openxmlformats.org/officeDocument/2006/relationships/image" Target="../media/image492.png"/><Relationship Id="rId91" Type="http://schemas.openxmlformats.org/officeDocument/2006/relationships/customXml" Target="../ink/ink387.xml"/><Relationship Id="rId145" Type="http://schemas.openxmlformats.org/officeDocument/2006/relationships/customXml" Target="../ink/ink415.xml"/><Relationship Id="rId187" Type="http://schemas.openxmlformats.org/officeDocument/2006/relationships/customXml" Target="../ink/ink436.xml"/><Relationship Id="rId352" Type="http://schemas.openxmlformats.org/officeDocument/2006/relationships/image" Target="../media/image513.png"/><Relationship Id="rId394" Type="http://schemas.openxmlformats.org/officeDocument/2006/relationships/image" Target="../media/image534.png"/><Relationship Id="rId408" Type="http://schemas.openxmlformats.org/officeDocument/2006/relationships/image" Target="../media/image541.png"/><Relationship Id="rId212" Type="http://schemas.openxmlformats.org/officeDocument/2006/relationships/image" Target="../media/image445.png"/><Relationship Id="rId254" Type="http://schemas.openxmlformats.org/officeDocument/2006/relationships/image" Target="../media/image465.png"/><Relationship Id="rId49" Type="http://schemas.openxmlformats.org/officeDocument/2006/relationships/customXml" Target="../ink/ink365.xml"/><Relationship Id="rId114" Type="http://schemas.openxmlformats.org/officeDocument/2006/relationships/image" Target="../media/image396.png"/><Relationship Id="rId296" Type="http://schemas.openxmlformats.org/officeDocument/2006/relationships/image" Target="../media/image485.png"/><Relationship Id="rId60" Type="http://schemas.openxmlformats.org/officeDocument/2006/relationships/image" Target="../media/image371.png"/><Relationship Id="rId156" Type="http://schemas.openxmlformats.org/officeDocument/2006/relationships/image" Target="../media/image417.png"/><Relationship Id="rId198" Type="http://schemas.openxmlformats.org/officeDocument/2006/relationships/image" Target="../media/image438.png"/><Relationship Id="rId321" Type="http://schemas.openxmlformats.org/officeDocument/2006/relationships/customXml" Target="../ink/ink505.xml"/><Relationship Id="rId363" Type="http://schemas.openxmlformats.org/officeDocument/2006/relationships/customXml" Target="../ink/ink526.xml"/><Relationship Id="rId419" Type="http://schemas.openxmlformats.org/officeDocument/2006/relationships/customXml" Target="../ink/ink555.xml"/><Relationship Id="rId223" Type="http://schemas.openxmlformats.org/officeDocument/2006/relationships/customXml" Target="../ink/ink454.xml"/><Relationship Id="rId430" Type="http://schemas.openxmlformats.org/officeDocument/2006/relationships/image" Target="../media/image551.png"/><Relationship Id="rId18" Type="http://schemas.openxmlformats.org/officeDocument/2006/relationships/image" Target="../media/image351.png"/><Relationship Id="rId39" Type="http://schemas.openxmlformats.org/officeDocument/2006/relationships/customXml" Target="../ink/ink360.xml"/><Relationship Id="rId265" Type="http://schemas.openxmlformats.org/officeDocument/2006/relationships/customXml" Target="../ink/ink476.xml"/><Relationship Id="rId286" Type="http://schemas.openxmlformats.org/officeDocument/2006/relationships/image" Target="../media/image480.png"/><Relationship Id="rId50" Type="http://schemas.openxmlformats.org/officeDocument/2006/relationships/image" Target="../media/image366.png"/><Relationship Id="rId104" Type="http://schemas.openxmlformats.org/officeDocument/2006/relationships/image" Target="../media/image391.png"/><Relationship Id="rId125" Type="http://schemas.openxmlformats.org/officeDocument/2006/relationships/customXml" Target="../ink/ink405.xml"/><Relationship Id="rId146" Type="http://schemas.openxmlformats.org/officeDocument/2006/relationships/image" Target="../media/image412.png"/><Relationship Id="rId167" Type="http://schemas.openxmlformats.org/officeDocument/2006/relationships/customXml" Target="../ink/ink426.xml"/><Relationship Id="rId188" Type="http://schemas.openxmlformats.org/officeDocument/2006/relationships/image" Target="../media/image433.png"/><Relationship Id="rId311" Type="http://schemas.openxmlformats.org/officeDocument/2006/relationships/customXml" Target="../ink/ink500.xml"/><Relationship Id="rId332" Type="http://schemas.openxmlformats.org/officeDocument/2006/relationships/image" Target="../media/image503.png"/><Relationship Id="rId353" Type="http://schemas.openxmlformats.org/officeDocument/2006/relationships/customXml" Target="../ink/ink521.xml"/><Relationship Id="rId374" Type="http://schemas.openxmlformats.org/officeDocument/2006/relationships/image" Target="../media/image524.png"/><Relationship Id="rId395" Type="http://schemas.openxmlformats.org/officeDocument/2006/relationships/customXml" Target="../ink/ink542.xml"/><Relationship Id="rId409" Type="http://schemas.openxmlformats.org/officeDocument/2006/relationships/customXml" Target="../ink/ink549.xml"/><Relationship Id="rId71" Type="http://schemas.openxmlformats.org/officeDocument/2006/relationships/customXml" Target="../ink/ink376.xml"/><Relationship Id="rId92" Type="http://schemas.openxmlformats.org/officeDocument/2006/relationships/image" Target="../media/image386.png"/><Relationship Id="rId213" Type="http://schemas.openxmlformats.org/officeDocument/2006/relationships/customXml" Target="../ink/ink449.xml"/><Relationship Id="rId234" Type="http://schemas.openxmlformats.org/officeDocument/2006/relationships/image" Target="../media/image456.png"/><Relationship Id="rId420" Type="http://schemas.openxmlformats.org/officeDocument/2006/relationships/image" Target="../media/image546.png"/><Relationship Id="rId2" Type="http://schemas.openxmlformats.org/officeDocument/2006/relationships/image" Target="../media/image3.jpeg"/><Relationship Id="rId29" Type="http://schemas.openxmlformats.org/officeDocument/2006/relationships/customXml" Target="../ink/ink354.xml"/><Relationship Id="rId255" Type="http://schemas.openxmlformats.org/officeDocument/2006/relationships/customXml" Target="../ink/ink471.xml"/><Relationship Id="rId276" Type="http://schemas.openxmlformats.org/officeDocument/2006/relationships/image" Target="../media/image475.png"/><Relationship Id="rId297" Type="http://schemas.openxmlformats.org/officeDocument/2006/relationships/customXml" Target="../ink/ink493.xml"/><Relationship Id="rId441" Type="http://schemas.openxmlformats.org/officeDocument/2006/relationships/customXml" Target="../ink/ink566.xml"/><Relationship Id="rId40" Type="http://schemas.openxmlformats.org/officeDocument/2006/relationships/image" Target="../media/image361.png"/><Relationship Id="rId115" Type="http://schemas.openxmlformats.org/officeDocument/2006/relationships/customXml" Target="../ink/ink400.xml"/><Relationship Id="rId136" Type="http://schemas.openxmlformats.org/officeDocument/2006/relationships/image" Target="../media/image407.png"/><Relationship Id="rId157" Type="http://schemas.openxmlformats.org/officeDocument/2006/relationships/customXml" Target="../ink/ink421.xml"/><Relationship Id="rId178" Type="http://schemas.openxmlformats.org/officeDocument/2006/relationships/image" Target="../media/image428.png"/><Relationship Id="rId301" Type="http://schemas.openxmlformats.org/officeDocument/2006/relationships/customXml" Target="../ink/ink495.xml"/><Relationship Id="rId322" Type="http://schemas.openxmlformats.org/officeDocument/2006/relationships/image" Target="../media/image498.png"/><Relationship Id="rId343" Type="http://schemas.openxmlformats.org/officeDocument/2006/relationships/customXml" Target="../ink/ink516.xml"/><Relationship Id="rId364" Type="http://schemas.openxmlformats.org/officeDocument/2006/relationships/image" Target="../media/image519.png"/><Relationship Id="rId61" Type="http://schemas.openxmlformats.org/officeDocument/2006/relationships/customXml" Target="../ink/ink371.xml"/><Relationship Id="rId82" Type="http://schemas.openxmlformats.org/officeDocument/2006/relationships/image" Target="../media/image382.png"/><Relationship Id="rId199" Type="http://schemas.openxmlformats.org/officeDocument/2006/relationships/customXml" Target="../ink/ink442.xml"/><Relationship Id="rId203" Type="http://schemas.openxmlformats.org/officeDocument/2006/relationships/customXml" Target="../ink/ink444.xml"/><Relationship Id="rId385" Type="http://schemas.openxmlformats.org/officeDocument/2006/relationships/customXml" Target="../ink/ink537.xml"/><Relationship Id="rId19" Type="http://schemas.openxmlformats.org/officeDocument/2006/relationships/customXml" Target="../ink/ink349.xml"/><Relationship Id="rId224" Type="http://schemas.openxmlformats.org/officeDocument/2006/relationships/image" Target="../media/image451.png"/><Relationship Id="rId245" Type="http://schemas.openxmlformats.org/officeDocument/2006/relationships/customXml" Target="../ink/ink465.xml"/><Relationship Id="rId266" Type="http://schemas.openxmlformats.org/officeDocument/2006/relationships/image" Target="../media/image471.png"/><Relationship Id="rId287" Type="http://schemas.openxmlformats.org/officeDocument/2006/relationships/customXml" Target="../ink/ink488.xml"/><Relationship Id="rId410" Type="http://schemas.openxmlformats.org/officeDocument/2006/relationships/image" Target="../media/image542.png"/><Relationship Id="rId431" Type="http://schemas.openxmlformats.org/officeDocument/2006/relationships/customXml" Target="../ink/ink561.xml"/><Relationship Id="rId30" Type="http://schemas.openxmlformats.org/officeDocument/2006/relationships/customXml" Target="../ink/ink355.xml"/><Relationship Id="rId105" Type="http://schemas.openxmlformats.org/officeDocument/2006/relationships/customXml" Target="../ink/ink395.xml"/><Relationship Id="rId126" Type="http://schemas.openxmlformats.org/officeDocument/2006/relationships/image" Target="../media/image402.png"/><Relationship Id="rId147" Type="http://schemas.openxmlformats.org/officeDocument/2006/relationships/customXml" Target="../ink/ink416.xml"/><Relationship Id="rId168" Type="http://schemas.openxmlformats.org/officeDocument/2006/relationships/image" Target="../media/image423.png"/><Relationship Id="rId312" Type="http://schemas.openxmlformats.org/officeDocument/2006/relationships/image" Target="../media/image493.png"/><Relationship Id="rId333" Type="http://schemas.openxmlformats.org/officeDocument/2006/relationships/customXml" Target="../ink/ink511.xml"/><Relationship Id="rId354" Type="http://schemas.openxmlformats.org/officeDocument/2006/relationships/image" Target="../media/image514.png"/><Relationship Id="rId51" Type="http://schemas.openxmlformats.org/officeDocument/2006/relationships/customXml" Target="../ink/ink366.xml"/><Relationship Id="rId72" Type="http://schemas.openxmlformats.org/officeDocument/2006/relationships/image" Target="../media/image377.png"/><Relationship Id="rId93" Type="http://schemas.openxmlformats.org/officeDocument/2006/relationships/customXml" Target="../ink/ink388.xml"/><Relationship Id="rId189" Type="http://schemas.openxmlformats.org/officeDocument/2006/relationships/customXml" Target="../ink/ink437.xml"/><Relationship Id="rId375" Type="http://schemas.openxmlformats.org/officeDocument/2006/relationships/customXml" Target="../ink/ink532.xml"/><Relationship Id="rId396" Type="http://schemas.openxmlformats.org/officeDocument/2006/relationships/image" Target="../media/image535.png"/><Relationship Id="rId3" Type="http://schemas.openxmlformats.org/officeDocument/2006/relationships/image" Target="../media/image2.png"/><Relationship Id="rId214" Type="http://schemas.openxmlformats.org/officeDocument/2006/relationships/image" Target="../media/image446.png"/><Relationship Id="rId235" Type="http://schemas.openxmlformats.org/officeDocument/2006/relationships/customXml" Target="../ink/ink460.xml"/><Relationship Id="rId256" Type="http://schemas.openxmlformats.org/officeDocument/2006/relationships/image" Target="../media/image466.png"/><Relationship Id="rId277" Type="http://schemas.openxmlformats.org/officeDocument/2006/relationships/customXml" Target="../ink/ink483.xml"/><Relationship Id="rId298" Type="http://schemas.openxmlformats.org/officeDocument/2006/relationships/image" Target="../media/image486.png"/><Relationship Id="rId400" Type="http://schemas.openxmlformats.org/officeDocument/2006/relationships/image" Target="../media/image537.png"/><Relationship Id="rId421" Type="http://schemas.openxmlformats.org/officeDocument/2006/relationships/customXml" Target="../ink/ink556.xml"/><Relationship Id="rId442" Type="http://schemas.openxmlformats.org/officeDocument/2006/relationships/image" Target="../media/image557.png"/><Relationship Id="rId116" Type="http://schemas.openxmlformats.org/officeDocument/2006/relationships/image" Target="../media/image397.png"/><Relationship Id="rId137" Type="http://schemas.openxmlformats.org/officeDocument/2006/relationships/customXml" Target="../ink/ink411.xml"/><Relationship Id="rId158" Type="http://schemas.openxmlformats.org/officeDocument/2006/relationships/image" Target="../media/image418.png"/><Relationship Id="rId302" Type="http://schemas.openxmlformats.org/officeDocument/2006/relationships/image" Target="../media/image488.png"/><Relationship Id="rId323" Type="http://schemas.openxmlformats.org/officeDocument/2006/relationships/customXml" Target="../ink/ink506.xml"/><Relationship Id="rId344" Type="http://schemas.openxmlformats.org/officeDocument/2006/relationships/image" Target="../media/image509.png"/><Relationship Id="rId20" Type="http://schemas.openxmlformats.org/officeDocument/2006/relationships/image" Target="../media/image352.png"/><Relationship Id="rId41" Type="http://schemas.openxmlformats.org/officeDocument/2006/relationships/customXml" Target="../ink/ink361.xml"/><Relationship Id="rId62" Type="http://schemas.openxmlformats.org/officeDocument/2006/relationships/image" Target="../media/image372.png"/><Relationship Id="rId83" Type="http://schemas.openxmlformats.org/officeDocument/2006/relationships/customXml" Target="../ink/ink382.xml"/><Relationship Id="rId179" Type="http://schemas.openxmlformats.org/officeDocument/2006/relationships/customXml" Target="../ink/ink432.xml"/><Relationship Id="rId365" Type="http://schemas.openxmlformats.org/officeDocument/2006/relationships/customXml" Target="../ink/ink527.xml"/><Relationship Id="rId386" Type="http://schemas.openxmlformats.org/officeDocument/2006/relationships/image" Target="../media/image530.png"/><Relationship Id="rId190" Type="http://schemas.openxmlformats.org/officeDocument/2006/relationships/image" Target="../media/image434.png"/><Relationship Id="rId204" Type="http://schemas.openxmlformats.org/officeDocument/2006/relationships/image" Target="../media/image441.png"/><Relationship Id="rId225" Type="http://schemas.openxmlformats.org/officeDocument/2006/relationships/customXml" Target="../ink/ink455.xml"/><Relationship Id="rId246" Type="http://schemas.openxmlformats.org/officeDocument/2006/relationships/image" Target="../media/image462.png"/><Relationship Id="rId267" Type="http://schemas.openxmlformats.org/officeDocument/2006/relationships/customXml" Target="../ink/ink477.xml"/><Relationship Id="rId288" Type="http://schemas.openxmlformats.org/officeDocument/2006/relationships/image" Target="../media/image481.png"/><Relationship Id="rId411" Type="http://schemas.openxmlformats.org/officeDocument/2006/relationships/customXml" Target="../ink/ink550.xml"/><Relationship Id="rId432" Type="http://schemas.openxmlformats.org/officeDocument/2006/relationships/image" Target="../media/image552.png"/><Relationship Id="rId106" Type="http://schemas.openxmlformats.org/officeDocument/2006/relationships/image" Target="../media/image392.png"/><Relationship Id="rId127" Type="http://schemas.openxmlformats.org/officeDocument/2006/relationships/customXml" Target="../ink/ink406.xml"/><Relationship Id="rId313" Type="http://schemas.openxmlformats.org/officeDocument/2006/relationships/customXml" Target="../ink/ink501.xml"/><Relationship Id="rId10" Type="http://schemas.openxmlformats.org/officeDocument/2006/relationships/customXml" Target="../ink/ink344.xml"/><Relationship Id="rId31" Type="http://schemas.openxmlformats.org/officeDocument/2006/relationships/customXml" Target="../ink/ink356.xml"/><Relationship Id="rId52" Type="http://schemas.openxmlformats.org/officeDocument/2006/relationships/image" Target="../media/image367.png"/><Relationship Id="rId73" Type="http://schemas.openxmlformats.org/officeDocument/2006/relationships/customXml" Target="../ink/ink377.xml"/><Relationship Id="rId94" Type="http://schemas.openxmlformats.org/officeDocument/2006/relationships/image" Target="../media/image387.png"/><Relationship Id="rId148" Type="http://schemas.openxmlformats.org/officeDocument/2006/relationships/image" Target="../media/image413.png"/><Relationship Id="rId169" Type="http://schemas.openxmlformats.org/officeDocument/2006/relationships/customXml" Target="../ink/ink427.xml"/><Relationship Id="rId334" Type="http://schemas.openxmlformats.org/officeDocument/2006/relationships/image" Target="../media/image504.png"/><Relationship Id="rId355" Type="http://schemas.openxmlformats.org/officeDocument/2006/relationships/customXml" Target="../ink/ink522.xml"/><Relationship Id="rId376" Type="http://schemas.openxmlformats.org/officeDocument/2006/relationships/image" Target="../media/image525.png"/><Relationship Id="rId397" Type="http://schemas.openxmlformats.org/officeDocument/2006/relationships/customXml" Target="../ink/ink543.xml"/><Relationship Id="rId4" Type="http://schemas.openxmlformats.org/officeDocument/2006/relationships/image" Target="../media/image4.png"/><Relationship Id="rId180" Type="http://schemas.openxmlformats.org/officeDocument/2006/relationships/image" Target="../media/image429.png"/><Relationship Id="rId215" Type="http://schemas.openxmlformats.org/officeDocument/2006/relationships/customXml" Target="../ink/ink450.xml"/><Relationship Id="rId236" Type="http://schemas.openxmlformats.org/officeDocument/2006/relationships/image" Target="../media/image457.png"/><Relationship Id="rId257" Type="http://schemas.openxmlformats.org/officeDocument/2006/relationships/customXml" Target="../ink/ink472.xml"/><Relationship Id="rId278" Type="http://schemas.openxmlformats.org/officeDocument/2006/relationships/image" Target="../media/image476.png"/><Relationship Id="rId401" Type="http://schemas.openxmlformats.org/officeDocument/2006/relationships/customXml" Target="../ink/ink545.xml"/><Relationship Id="rId422" Type="http://schemas.openxmlformats.org/officeDocument/2006/relationships/image" Target="../media/image547.png"/><Relationship Id="rId443" Type="http://schemas.openxmlformats.org/officeDocument/2006/relationships/customXml" Target="../ink/ink567.xml"/><Relationship Id="rId303" Type="http://schemas.openxmlformats.org/officeDocument/2006/relationships/customXml" Target="../ink/ink496.xml"/><Relationship Id="rId42" Type="http://schemas.openxmlformats.org/officeDocument/2006/relationships/image" Target="../media/image362.png"/><Relationship Id="rId84" Type="http://schemas.openxmlformats.org/officeDocument/2006/relationships/image" Target="../media/image383.png"/><Relationship Id="rId138" Type="http://schemas.openxmlformats.org/officeDocument/2006/relationships/image" Target="../media/image408.png"/><Relationship Id="rId345" Type="http://schemas.openxmlformats.org/officeDocument/2006/relationships/customXml" Target="../ink/ink517.xml"/><Relationship Id="rId387" Type="http://schemas.openxmlformats.org/officeDocument/2006/relationships/customXml" Target="../ink/ink538.xml"/><Relationship Id="rId191" Type="http://schemas.openxmlformats.org/officeDocument/2006/relationships/customXml" Target="../ink/ink438.xml"/><Relationship Id="rId205" Type="http://schemas.openxmlformats.org/officeDocument/2006/relationships/customXml" Target="../ink/ink445.xml"/><Relationship Id="rId247" Type="http://schemas.openxmlformats.org/officeDocument/2006/relationships/customXml" Target="../ink/ink466.xml"/><Relationship Id="rId412" Type="http://schemas.openxmlformats.org/officeDocument/2006/relationships/image" Target="../media/image543.png"/><Relationship Id="rId107" Type="http://schemas.openxmlformats.org/officeDocument/2006/relationships/customXml" Target="../ink/ink396.xml"/><Relationship Id="rId289" Type="http://schemas.openxmlformats.org/officeDocument/2006/relationships/customXml" Target="../ink/ink489.xml"/><Relationship Id="rId11" Type="http://schemas.openxmlformats.org/officeDocument/2006/relationships/image" Target="../media/image349.png"/><Relationship Id="rId53" Type="http://schemas.openxmlformats.org/officeDocument/2006/relationships/customXml" Target="../ink/ink367.xml"/><Relationship Id="rId149" Type="http://schemas.openxmlformats.org/officeDocument/2006/relationships/customXml" Target="../ink/ink417.xml"/><Relationship Id="rId314" Type="http://schemas.openxmlformats.org/officeDocument/2006/relationships/image" Target="../media/image494.png"/><Relationship Id="rId356" Type="http://schemas.openxmlformats.org/officeDocument/2006/relationships/image" Target="../media/image515.png"/><Relationship Id="rId398" Type="http://schemas.openxmlformats.org/officeDocument/2006/relationships/image" Target="../media/image536.png"/><Relationship Id="rId95" Type="http://schemas.openxmlformats.org/officeDocument/2006/relationships/customXml" Target="../ink/ink389.xml"/><Relationship Id="rId160" Type="http://schemas.openxmlformats.org/officeDocument/2006/relationships/image" Target="../media/image419.png"/><Relationship Id="rId216" Type="http://schemas.openxmlformats.org/officeDocument/2006/relationships/image" Target="../media/image447.png"/><Relationship Id="rId423" Type="http://schemas.openxmlformats.org/officeDocument/2006/relationships/customXml" Target="../ink/ink557.xml"/><Relationship Id="rId258" Type="http://schemas.openxmlformats.org/officeDocument/2006/relationships/image" Target="../media/image467.png"/><Relationship Id="rId22" Type="http://schemas.openxmlformats.org/officeDocument/2006/relationships/image" Target="../media/image353.png"/><Relationship Id="rId64" Type="http://schemas.openxmlformats.org/officeDocument/2006/relationships/image" Target="../media/image373.png"/><Relationship Id="rId118" Type="http://schemas.openxmlformats.org/officeDocument/2006/relationships/image" Target="../media/image398.png"/><Relationship Id="rId325" Type="http://schemas.openxmlformats.org/officeDocument/2006/relationships/customXml" Target="../ink/ink507.xml"/><Relationship Id="rId367" Type="http://schemas.openxmlformats.org/officeDocument/2006/relationships/customXml" Target="../ink/ink528.xml"/><Relationship Id="rId171" Type="http://schemas.openxmlformats.org/officeDocument/2006/relationships/customXml" Target="../ink/ink428.xml"/><Relationship Id="rId227" Type="http://schemas.openxmlformats.org/officeDocument/2006/relationships/customXml" Target="../ink/ink456.xml"/><Relationship Id="rId269" Type="http://schemas.openxmlformats.org/officeDocument/2006/relationships/customXml" Target="../ink/ink478.xml"/><Relationship Id="rId434" Type="http://schemas.openxmlformats.org/officeDocument/2006/relationships/image" Target="../media/image553.png"/><Relationship Id="rId33" Type="http://schemas.openxmlformats.org/officeDocument/2006/relationships/customXml" Target="../ink/ink357.xml"/><Relationship Id="rId129" Type="http://schemas.openxmlformats.org/officeDocument/2006/relationships/customXml" Target="../ink/ink407.xml"/><Relationship Id="rId280" Type="http://schemas.openxmlformats.org/officeDocument/2006/relationships/image" Target="../media/image477.png"/><Relationship Id="rId336" Type="http://schemas.openxmlformats.org/officeDocument/2006/relationships/image" Target="../media/image505.png"/><Relationship Id="rId75" Type="http://schemas.openxmlformats.org/officeDocument/2006/relationships/customXml" Target="../ink/ink378.xml"/><Relationship Id="rId140" Type="http://schemas.openxmlformats.org/officeDocument/2006/relationships/image" Target="../media/image409.png"/><Relationship Id="rId182" Type="http://schemas.openxmlformats.org/officeDocument/2006/relationships/image" Target="../media/image430.png"/><Relationship Id="rId378" Type="http://schemas.openxmlformats.org/officeDocument/2006/relationships/image" Target="../media/image526.png"/><Relationship Id="rId403" Type="http://schemas.openxmlformats.org/officeDocument/2006/relationships/customXml" Target="../ink/ink546.xml"/><Relationship Id="rId6" Type="http://schemas.openxmlformats.org/officeDocument/2006/relationships/customXml" Target="../ink/ink342.xml"/><Relationship Id="rId238" Type="http://schemas.openxmlformats.org/officeDocument/2006/relationships/image" Target="../media/image458.png"/><Relationship Id="rId445" Type="http://schemas.openxmlformats.org/officeDocument/2006/relationships/customXml" Target="../ink/ink568.xml"/><Relationship Id="rId291" Type="http://schemas.openxmlformats.org/officeDocument/2006/relationships/customXml" Target="../ink/ink490.xml"/><Relationship Id="rId305" Type="http://schemas.openxmlformats.org/officeDocument/2006/relationships/customXml" Target="../ink/ink497.xml"/><Relationship Id="rId347" Type="http://schemas.openxmlformats.org/officeDocument/2006/relationships/customXml" Target="../ink/ink518.xml"/><Relationship Id="rId44" Type="http://schemas.openxmlformats.org/officeDocument/2006/relationships/image" Target="../media/image363.png"/><Relationship Id="rId86" Type="http://schemas.openxmlformats.org/officeDocument/2006/relationships/image" Target="../media/image384.png"/><Relationship Id="rId151" Type="http://schemas.openxmlformats.org/officeDocument/2006/relationships/customXml" Target="../ink/ink418.xml"/><Relationship Id="rId389" Type="http://schemas.openxmlformats.org/officeDocument/2006/relationships/customXml" Target="../ink/ink539.xml"/><Relationship Id="rId193" Type="http://schemas.openxmlformats.org/officeDocument/2006/relationships/customXml" Target="../ink/ink439.xml"/><Relationship Id="rId207" Type="http://schemas.openxmlformats.org/officeDocument/2006/relationships/customXml" Target="../ink/ink446.xml"/><Relationship Id="rId249" Type="http://schemas.openxmlformats.org/officeDocument/2006/relationships/customXml" Target="../ink/ink467.xml"/><Relationship Id="rId414" Type="http://schemas.openxmlformats.org/officeDocument/2006/relationships/image" Target="../media/image544.png"/><Relationship Id="rId13" Type="http://schemas.openxmlformats.org/officeDocument/2006/relationships/image" Target="../media/image350.png"/><Relationship Id="rId109" Type="http://schemas.openxmlformats.org/officeDocument/2006/relationships/customXml" Target="../ink/ink397.xml"/><Relationship Id="rId260" Type="http://schemas.openxmlformats.org/officeDocument/2006/relationships/image" Target="../media/image468.png"/><Relationship Id="rId316" Type="http://schemas.openxmlformats.org/officeDocument/2006/relationships/image" Target="../media/image495.png"/><Relationship Id="rId55" Type="http://schemas.openxmlformats.org/officeDocument/2006/relationships/customXml" Target="../ink/ink368.xml"/><Relationship Id="rId97" Type="http://schemas.openxmlformats.org/officeDocument/2006/relationships/customXml" Target="../ink/ink390.xml"/><Relationship Id="rId120" Type="http://schemas.openxmlformats.org/officeDocument/2006/relationships/image" Target="../media/image399.png"/><Relationship Id="rId358" Type="http://schemas.openxmlformats.org/officeDocument/2006/relationships/image" Target="../media/image516.png"/><Relationship Id="rId162" Type="http://schemas.openxmlformats.org/officeDocument/2006/relationships/image" Target="../media/image420.png"/><Relationship Id="rId218" Type="http://schemas.openxmlformats.org/officeDocument/2006/relationships/image" Target="../media/image448.png"/><Relationship Id="rId425" Type="http://schemas.openxmlformats.org/officeDocument/2006/relationships/customXml" Target="../ink/ink558.xml"/><Relationship Id="rId271" Type="http://schemas.openxmlformats.org/officeDocument/2006/relationships/customXml" Target="../ink/ink479.xml"/><Relationship Id="rId24" Type="http://schemas.openxmlformats.org/officeDocument/2006/relationships/image" Target="../media/image354.png"/><Relationship Id="rId66" Type="http://schemas.openxmlformats.org/officeDocument/2006/relationships/image" Target="../media/image374.png"/><Relationship Id="rId131" Type="http://schemas.openxmlformats.org/officeDocument/2006/relationships/customXml" Target="../ink/ink408.xml"/><Relationship Id="rId327" Type="http://schemas.openxmlformats.org/officeDocument/2006/relationships/customXml" Target="../ink/ink508.xml"/><Relationship Id="rId369" Type="http://schemas.openxmlformats.org/officeDocument/2006/relationships/customXml" Target="../ink/ink529.xml"/><Relationship Id="rId173" Type="http://schemas.openxmlformats.org/officeDocument/2006/relationships/customXml" Target="../ink/ink429.xml"/><Relationship Id="rId229" Type="http://schemas.openxmlformats.org/officeDocument/2006/relationships/customXml" Target="../ink/ink457.xml"/><Relationship Id="rId380" Type="http://schemas.openxmlformats.org/officeDocument/2006/relationships/image" Target="../media/image527.png"/><Relationship Id="rId436" Type="http://schemas.openxmlformats.org/officeDocument/2006/relationships/image" Target="../media/image554.png"/><Relationship Id="rId240" Type="http://schemas.openxmlformats.org/officeDocument/2006/relationships/image" Target="../media/image459.png"/><Relationship Id="rId35" Type="http://schemas.openxmlformats.org/officeDocument/2006/relationships/customXml" Target="../ink/ink358.xml"/><Relationship Id="rId77" Type="http://schemas.openxmlformats.org/officeDocument/2006/relationships/customXml" Target="../ink/ink379.xml"/><Relationship Id="rId100" Type="http://schemas.openxmlformats.org/officeDocument/2006/relationships/image" Target="../media/image389.png"/><Relationship Id="rId282" Type="http://schemas.openxmlformats.org/officeDocument/2006/relationships/image" Target="../media/image478.png"/><Relationship Id="rId338" Type="http://schemas.openxmlformats.org/officeDocument/2006/relationships/image" Target="../media/image506.png"/><Relationship Id="rId8" Type="http://schemas.openxmlformats.org/officeDocument/2006/relationships/customXml" Target="../ink/ink343.xml"/><Relationship Id="rId142" Type="http://schemas.openxmlformats.org/officeDocument/2006/relationships/image" Target="../media/image410.png"/><Relationship Id="rId184" Type="http://schemas.openxmlformats.org/officeDocument/2006/relationships/image" Target="../media/image431.png"/><Relationship Id="rId391" Type="http://schemas.openxmlformats.org/officeDocument/2006/relationships/customXml" Target="../ink/ink540.xml"/><Relationship Id="rId405" Type="http://schemas.openxmlformats.org/officeDocument/2006/relationships/customXml" Target="../ink/ink547.xml"/><Relationship Id="rId447" Type="http://schemas.openxmlformats.org/officeDocument/2006/relationships/customXml" Target="../ink/ink569.xml"/><Relationship Id="rId251" Type="http://schemas.openxmlformats.org/officeDocument/2006/relationships/customXml" Target="../ink/ink468.xml"/><Relationship Id="rId46" Type="http://schemas.openxmlformats.org/officeDocument/2006/relationships/image" Target="../media/image364.png"/><Relationship Id="rId293" Type="http://schemas.openxmlformats.org/officeDocument/2006/relationships/customXml" Target="../ink/ink491.xml"/><Relationship Id="rId307" Type="http://schemas.openxmlformats.org/officeDocument/2006/relationships/customXml" Target="../ink/ink498.xml"/><Relationship Id="rId349" Type="http://schemas.openxmlformats.org/officeDocument/2006/relationships/customXml" Target="../ink/ink519.xml"/><Relationship Id="rId88" Type="http://schemas.openxmlformats.org/officeDocument/2006/relationships/customXml" Target="../ink/ink385.xml"/><Relationship Id="rId111" Type="http://schemas.openxmlformats.org/officeDocument/2006/relationships/customXml" Target="../ink/ink398.xml"/><Relationship Id="rId153" Type="http://schemas.openxmlformats.org/officeDocument/2006/relationships/customXml" Target="../ink/ink419.xml"/><Relationship Id="rId195" Type="http://schemas.openxmlformats.org/officeDocument/2006/relationships/customXml" Target="../ink/ink440.xml"/><Relationship Id="rId209" Type="http://schemas.openxmlformats.org/officeDocument/2006/relationships/customXml" Target="../ink/ink447.xml"/><Relationship Id="rId360" Type="http://schemas.openxmlformats.org/officeDocument/2006/relationships/image" Target="../media/image517.png"/><Relationship Id="rId416" Type="http://schemas.openxmlformats.org/officeDocument/2006/relationships/customXml" Target="../ink/ink553.xml"/><Relationship Id="rId220" Type="http://schemas.openxmlformats.org/officeDocument/2006/relationships/image" Target="../media/image449.png"/><Relationship Id="rId15" Type="http://schemas.openxmlformats.org/officeDocument/2006/relationships/image" Target="../media/image50.png"/><Relationship Id="rId57" Type="http://schemas.openxmlformats.org/officeDocument/2006/relationships/customXml" Target="../ink/ink369.xml"/><Relationship Id="rId262" Type="http://schemas.openxmlformats.org/officeDocument/2006/relationships/image" Target="../media/image469.png"/><Relationship Id="rId318" Type="http://schemas.openxmlformats.org/officeDocument/2006/relationships/image" Target="../media/image496.png"/><Relationship Id="rId99" Type="http://schemas.openxmlformats.org/officeDocument/2006/relationships/customXml" Target="../ink/ink392.xml"/><Relationship Id="rId122" Type="http://schemas.openxmlformats.org/officeDocument/2006/relationships/image" Target="../media/image400.png"/><Relationship Id="rId164" Type="http://schemas.openxmlformats.org/officeDocument/2006/relationships/image" Target="../media/image421.png"/><Relationship Id="rId371" Type="http://schemas.openxmlformats.org/officeDocument/2006/relationships/customXml" Target="../ink/ink530.xml"/><Relationship Id="rId427" Type="http://schemas.openxmlformats.org/officeDocument/2006/relationships/customXml" Target="../ink/ink559.xml"/><Relationship Id="rId26" Type="http://schemas.openxmlformats.org/officeDocument/2006/relationships/image" Target="../media/image355.png"/><Relationship Id="rId231" Type="http://schemas.openxmlformats.org/officeDocument/2006/relationships/customXml" Target="../ink/ink458.xml"/><Relationship Id="rId273" Type="http://schemas.openxmlformats.org/officeDocument/2006/relationships/customXml" Target="../ink/ink480.xml"/><Relationship Id="rId329" Type="http://schemas.openxmlformats.org/officeDocument/2006/relationships/customXml" Target="../ink/ink509.xml"/><Relationship Id="rId68" Type="http://schemas.openxmlformats.org/officeDocument/2006/relationships/image" Target="../media/image375.png"/><Relationship Id="rId133" Type="http://schemas.openxmlformats.org/officeDocument/2006/relationships/customXml" Target="../ink/ink409.xml"/><Relationship Id="rId175" Type="http://schemas.openxmlformats.org/officeDocument/2006/relationships/customXml" Target="../ink/ink430.xml"/><Relationship Id="rId340" Type="http://schemas.openxmlformats.org/officeDocument/2006/relationships/image" Target="../media/image507.png"/><Relationship Id="rId200" Type="http://schemas.openxmlformats.org/officeDocument/2006/relationships/image" Target="../media/image439.png"/><Relationship Id="rId382" Type="http://schemas.openxmlformats.org/officeDocument/2006/relationships/image" Target="../media/image528.png"/><Relationship Id="rId438" Type="http://schemas.openxmlformats.org/officeDocument/2006/relationships/image" Target="../media/image555.png"/><Relationship Id="rId242" Type="http://schemas.openxmlformats.org/officeDocument/2006/relationships/image" Target="../media/image460.png"/><Relationship Id="rId284" Type="http://schemas.openxmlformats.org/officeDocument/2006/relationships/image" Target="../media/image479.png"/><Relationship Id="rId37" Type="http://schemas.openxmlformats.org/officeDocument/2006/relationships/customXml" Target="../ink/ink359.xml"/><Relationship Id="rId79" Type="http://schemas.openxmlformats.org/officeDocument/2006/relationships/customXml" Target="../ink/ink380.xml"/><Relationship Id="rId102" Type="http://schemas.openxmlformats.org/officeDocument/2006/relationships/image" Target="../media/image390.png"/><Relationship Id="rId144" Type="http://schemas.openxmlformats.org/officeDocument/2006/relationships/image" Target="../media/image411.png"/><Relationship Id="rId90" Type="http://schemas.openxmlformats.org/officeDocument/2006/relationships/image" Target="../media/image385.png"/><Relationship Id="rId186" Type="http://schemas.openxmlformats.org/officeDocument/2006/relationships/image" Target="../media/image432.png"/><Relationship Id="rId351" Type="http://schemas.openxmlformats.org/officeDocument/2006/relationships/customXml" Target="../ink/ink520.xml"/><Relationship Id="rId393" Type="http://schemas.openxmlformats.org/officeDocument/2006/relationships/customXml" Target="../ink/ink541.xml"/><Relationship Id="rId407" Type="http://schemas.openxmlformats.org/officeDocument/2006/relationships/customXml" Target="../ink/ink548.xml"/><Relationship Id="rId211" Type="http://schemas.openxmlformats.org/officeDocument/2006/relationships/customXml" Target="../ink/ink448.xml"/><Relationship Id="rId253" Type="http://schemas.openxmlformats.org/officeDocument/2006/relationships/customXml" Target="../ink/ink470.xml"/><Relationship Id="rId295" Type="http://schemas.openxmlformats.org/officeDocument/2006/relationships/customXml" Target="../ink/ink492.xml"/><Relationship Id="rId309" Type="http://schemas.openxmlformats.org/officeDocument/2006/relationships/customXml" Target="../ink/ink499.xml"/><Relationship Id="rId48" Type="http://schemas.openxmlformats.org/officeDocument/2006/relationships/image" Target="../media/image365.png"/><Relationship Id="rId113" Type="http://schemas.openxmlformats.org/officeDocument/2006/relationships/customXml" Target="../ink/ink399.xml"/><Relationship Id="rId320" Type="http://schemas.openxmlformats.org/officeDocument/2006/relationships/image" Target="../media/image497.png"/><Relationship Id="rId155" Type="http://schemas.openxmlformats.org/officeDocument/2006/relationships/customXml" Target="../ink/ink420.xml"/><Relationship Id="rId197" Type="http://schemas.openxmlformats.org/officeDocument/2006/relationships/customXml" Target="../ink/ink441.xml"/><Relationship Id="rId362" Type="http://schemas.openxmlformats.org/officeDocument/2006/relationships/image" Target="../media/image518.png"/><Relationship Id="rId418" Type="http://schemas.openxmlformats.org/officeDocument/2006/relationships/image" Target="../media/image545.png"/><Relationship Id="rId222" Type="http://schemas.openxmlformats.org/officeDocument/2006/relationships/image" Target="../media/image450.png"/><Relationship Id="rId264" Type="http://schemas.openxmlformats.org/officeDocument/2006/relationships/image" Target="../media/image470.png"/><Relationship Id="rId17" Type="http://schemas.openxmlformats.org/officeDocument/2006/relationships/customXml" Target="../ink/ink348.xml"/><Relationship Id="rId59" Type="http://schemas.openxmlformats.org/officeDocument/2006/relationships/customXml" Target="../ink/ink370.xml"/><Relationship Id="rId124" Type="http://schemas.openxmlformats.org/officeDocument/2006/relationships/image" Target="../media/image401.png"/><Relationship Id="rId70" Type="http://schemas.openxmlformats.org/officeDocument/2006/relationships/image" Target="../media/image376.png"/><Relationship Id="rId166" Type="http://schemas.openxmlformats.org/officeDocument/2006/relationships/image" Target="../media/image422.png"/><Relationship Id="rId331" Type="http://schemas.openxmlformats.org/officeDocument/2006/relationships/customXml" Target="../ink/ink510.xml"/><Relationship Id="rId373" Type="http://schemas.openxmlformats.org/officeDocument/2006/relationships/customXml" Target="../ink/ink531.xml"/><Relationship Id="rId429" Type="http://schemas.openxmlformats.org/officeDocument/2006/relationships/customXml" Target="../ink/ink560.xml"/><Relationship Id="rId1" Type="http://schemas.openxmlformats.org/officeDocument/2006/relationships/slideLayout" Target="../slideLayouts/slideLayout7.xml"/><Relationship Id="rId233" Type="http://schemas.openxmlformats.org/officeDocument/2006/relationships/customXml" Target="../ink/ink459.xml"/><Relationship Id="rId440" Type="http://schemas.openxmlformats.org/officeDocument/2006/relationships/image" Target="../media/image556.png"/><Relationship Id="rId28" Type="http://schemas.openxmlformats.org/officeDocument/2006/relationships/image" Target="../media/image356.png"/><Relationship Id="rId275" Type="http://schemas.openxmlformats.org/officeDocument/2006/relationships/customXml" Target="../ink/ink482.xml"/><Relationship Id="rId300" Type="http://schemas.openxmlformats.org/officeDocument/2006/relationships/image" Target="../media/image487.png"/><Relationship Id="rId81" Type="http://schemas.openxmlformats.org/officeDocument/2006/relationships/customXml" Target="../ink/ink381.xml"/><Relationship Id="rId135" Type="http://schemas.openxmlformats.org/officeDocument/2006/relationships/customXml" Target="../ink/ink410.xml"/><Relationship Id="rId177" Type="http://schemas.openxmlformats.org/officeDocument/2006/relationships/customXml" Target="../ink/ink431.xml"/><Relationship Id="rId342" Type="http://schemas.openxmlformats.org/officeDocument/2006/relationships/image" Target="../media/image508.png"/><Relationship Id="rId384" Type="http://schemas.openxmlformats.org/officeDocument/2006/relationships/image" Target="../media/image529.png"/><Relationship Id="rId202" Type="http://schemas.openxmlformats.org/officeDocument/2006/relationships/image" Target="../media/image440.png"/><Relationship Id="rId244" Type="http://schemas.openxmlformats.org/officeDocument/2006/relationships/image" Target="../media/image461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626.xml"/><Relationship Id="rId21" Type="http://schemas.openxmlformats.org/officeDocument/2006/relationships/customXml" Target="../ink/ink578.xml"/><Relationship Id="rId42" Type="http://schemas.openxmlformats.org/officeDocument/2006/relationships/image" Target="../media/image579.png"/><Relationship Id="rId63" Type="http://schemas.openxmlformats.org/officeDocument/2006/relationships/customXml" Target="../ink/ink599.xml"/><Relationship Id="rId84" Type="http://schemas.openxmlformats.org/officeDocument/2006/relationships/image" Target="../media/image600.png"/><Relationship Id="rId138" Type="http://schemas.openxmlformats.org/officeDocument/2006/relationships/image" Target="../media/image627.png"/><Relationship Id="rId159" Type="http://schemas.openxmlformats.org/officeDocument/2006/relationships/customXml" Target="../ink/ink647.xml"/><Relationship Id="rId170" Type="http://schemas.openxmlformats.org/officeDocument/2006/relationships/image" Target="../media/image643.png"/><Relationship Id="rId191" Type="http://schemas.openxmlformats.org/officeDocument/2006/relationships/customXml" Target="../ink/ink663.xml"/><Relationship Id="rId107" Type="http://schemas.openxmlformats.org/officeDocument/2006/relationships/customXml" Target="../ink/ink621.xml"/><Relationship Id="rId11" Type="http://schemas.openxmlformats.org/officeDocument/2006/relationships/customXml" Target="../ink/ink573.xml"/><Relationship Id="rId32" Type="http://schemas.openxmlformats.org/officeDocument/2006/relationships/image" Target="../media/image574.png"/><Relationship Id="rId53" Type="http://schemas.openxmlformats.org/officeDocument/2006/relationships/customXml" Target="../ink/ink594.xml"/><Relationship Id="rId74" Type="http://schemas.openxmlformats.org/officeDocument/2006/relationships/image" Target="../media/image595.png"/><Relationship Id="rId128" Type="http://schemas.openxmlformats.org/officeDocument/2006/relationships/image" Target="../media/image622.png"/><Relationship Id="rId149" Type="http://schemas.openxmlformats.org/officeDocument/2006/relationships/customXml" Target="../ink/ink642.xml"/><Relationship Id="rId5" Type="http://schemas.openxmlformats.org/officeDocument/2006/relationships/customXml" Target="../ink/ink570.xml"/><Relationship Id="rId95" Type="http://schemas.openxmlformats.org/officeDocument/2006/relationships/customXml" Target="../ink/ink615.xml"/><Relationship Id="rId160" Type="http://schemas.openxmlformats.org/officeDocument/2006/relationships/image" Target="../media/image638.png"/><Relationship Id="rId181" Type="http://schemas.openxmlformats.org/officeDocument/2006/relationships/customXml" Target="../ink/ink658.xml"/><Relationship Id="rId22" Type="http://schemas.openxmlformats.org/officeDocument/2006/relationships/image" Target="../media/image569.png"/><Relationship Id="rId43" Type="http://schemas.openxmlformats.org/officeDocument/2006/relationships/customXml" Target="../ink/ink589.xml"/><Relationship Id="rId64" Type="http://schemas.openxmlformats.org/officeDocument/2006/relationships/image" Target="../media/image590.png"/><Relationship Id="rId118" Type="http://schemas.openxmlformats.org/officeDocument/2006/relationships/image" Target="../media/image617.png"/><Relationship Id="rId139" Type="http://schemas.openxmlformats.org/officeDocument/2006/relationships/customXml" Target="../ink/ink637.xml"/><Relationship Id="rId85" Type="http://schemas.openxmlformats.org/officeDocument/2006/relationships/customXml" Target="../ink/ink610.xml"/><Relationship Id="rId150" Type="http://schemas.openxmlformats.org/officeDocument/2006/relationships/image" Target="../media/image633.png"/><Relationship Id="rId171" Type="http://schemas.openxmlformats.org/officeDocument/2006/relationships/customXml" Target="../ink/ink653.xml"/><Relationship Id="rId192" Type="http://schemas.openxmlformats.org/officeDocument/2006/relationships/image" Target="../media/image654.png"/><Relationship Id="rId12" Type="http://schemas.openxmlformats.org/officeDocument/2006/relationships/image" Target="../media/image564.png"/><Relationship Id="rId33" Type="http://schemas.openxmlformats.org/officeDocument/2006/relationships/customXml" Target="../ink/ink584.xml"/><Relationship Id="rId108" Type="http://schemas.openxmlformats.org/officeDocument/2006/relationships/image" Target="../media/image612.png"/><Relationship Id="rId129" Type="http://schemas.openxmlformats.org/officeDocument/2006/relationships/customXml" Target="../ink/ink632.xml"/><Relationship Id="rId54" Type="http://schemas.openxmlformats.org/officeDocument/2006/relationships/image" Target="../media/image585.png"/><Relationship Id="rId75" Type="http://schemas.openxmlformats.org/officeDocument/2006/relationships/customXml" Target="../ink/ink605.xml"/><Relationship Id="rId96" Type="http://schemas.openxmlformats.org/officeDocument/2006/relationships/image" Target="../media/image606.png"/><Relationship Id="rId140" Type="http://schemas.openxmlformats.org/officeDocument/2006/relationships/image" Target="../media/image628.png"/><Relationship Id="rId161" Type="http://schemas.openxmlformats.org/officeDocument/2006/relationships/customXml" Target="../ink/ink648.xml"/><Relationship Id="rId182" Type="http://schemas.openxmlformats.org/officeDocument/2006/relationships/image" Target="../media/image649.png"/><Relationship Id="rId6" Type="http://schemas.openxmlformats.org/officeDocument/2006/relationships/image" Target="../media/image561.png"/><Relationship Id="rId23" Type="http://schemas.openxmlformats.org/officeDocument/2006/relationships/customXml" Target="../ink/ink579.xml"/><Relationship Id="rId119" Type="http://schemas.openxmlformats.org/officeDocument/2006/relationships/customXml" Target="../ink/ink627.xml"/><Relationship Id="rId44" Type="http://schemas.openxmlformats.org/officeDocument/2006/relationships/image" Target="../media/image580.png"/><Relationship Id="rId65" Type="http://schemas.openxmlformats.org/officeDocument/2006/relationships/customXml" Target="../ink/ink600.xml"/><Relationship Id="rId86" Type="http://schemas.openxmlformats.org/officeDocument/2006/relationships/image" Target="../media/image601.png"/><Relationship Id="rId130" Type="http://schemas.openxmlformats.org/officeDocument/2006/relationships/image" Target="../media/image623.png"/><Relationship Id="rId151" Type="http://schemas.openxmlformats.org/officeDocument/2006/relationships/customXml" Target="../ink/ink643.xml"/><Relationship Id="rId172" Type="http://schemas.openxmlformats.org/officeDocument/2006/relationships/image" Target="../media/image644.png"/><Relationship Id="rId193" Type="http://schemas.openxmlformats.org/officeDocument/2006/relationships/customXml" Target="../ink/ink664.xml"/><Relationship Id="rId13" Type="http://schemas.openxmlformats.org/officeDocument/2006/relationships/customXml" Target="../ink/ink574.xml"/><Relationship Id="rId109" Type="http://schemas.openxmlformats.org/officeDocument/2006/relationships/customXml" Target="../ink/ink622.xml"/><Relationship Id="rId34" Type="http://schemas.openxmlformats.org/officeDocument/2006/relationships/image" Target="../media/image575.png"/><Relationship Id="rId50" Type="http://schemas.openxmlformats.org/officeDocument/2006/relationships/image" Target="../media/image583.png"/><Relationship Id="rId55" Type="http://schemas.openxmlformats.org/officeDocument/2006/relationships/customXml" Target="../ink/ink595.xml"/><Relationship Id="rId76" Type="http://schemas.openxmlformats.org/officeDocument/2006/relationships/image" Target="../media/image596.png"/><Relationship Id="rId97" Type="http://schemas.openxmlformats.org/officeDocument/2006/relationships/customXml" Target="../ink/ink616.xml"/><Relationship Id="rId104" Type="http://schemas.openxmlformats.org/officeDocument/2006/relationships/image" Target="../media/image610.png"/><Relationship Id="rId120" Type="http://schemas.openxmlformats.org/officeDocument/2006/relationships/image" Target="../media/image618.png"/><Relationship Id="rId125" Type="http://schemas.openxmlformats.org/officeDocument/2006/relationships/customXml" Target="../ink/ink630.xml"/><Relationship Id="rId141" Type="http://schemas.openxmlformats.org/officeDocument/2006/relationships/customXml" Target="../ink/ink638.xml"/><Relationship Id="rId146" Type="http://schemas.openxmlformats.org/officeDocument/2006/relationships/image" Target="../media/image631.png"/><Relationship Id="rId167" Type="http://schemas.openxmlformats.org/officeDocument/2006/relationships/customXml" Target="../ink/ink651.xml"/><Relationship Id="rId188" Type="http://schemas.openxmlformats.org/officeDocument/2006/relationships/image" Target="../media/image652.png"/><Relationship Id="rId7" Type="http://schemas.openxmlformats.org/officeDocument/2006/relationships/customXml" Target="../ink/ink571.xml"/><Relationship Id="rId71" Type="http://schemas.openxmlformats.org/officeDocument/2006/relationships/customXml" Target="../ink/ink603.xml"/><Relationship Id="rId92" Type="http://schemas.openxmlformats.org/officeDocument/2006/relationships/image" Target="../media/image604.png"/><Relationship Id="rId162" Type="http://schemas.openxmlformats.org/officeDocument/2006/relationships/image" Target="../media/image639.png"/><Relationship Id="rId183" Type="http://schemas.openxmlformats.org/officeDocument/2006/relationships/customXml" Target="../ink/ink659.xml"/><Relationship Id="rId2" Type="http://schemas.openxmlformats.org/officeDocument/2006/relationships/image" Target="../media/image3.jpeg"/><Relationship Id="rId29" Type="http://schemas.openxmlformats.org/officeDocument/2006/relationships/customXml" Target="../ink/ink582.xml"/><Relationship Id="rId24" Type="http://schemas.openxmlformats.org/officeDocument/2006/relationships/image" Target="../media/image570.png"/><Relationship Id="rId40" Type="http://schemas.openxmlformats.org/officeDocument/2006/relationships/image" Target="../media/image578.png"/><Relationship Id="rId45" Type="http://schemas.openxmlformats.org/officeDocument/2006/relationships/customXml" Target="../ink/ink590.xml"/><Relationship Id="rId66" Type="http://schemas.openxmlformats.org/officeDocument/2006/relationships/image" Target="../media/image591.png"/><Relationship Id="rId87" Type="http://schemas.openxmlformats.org/officeDocument/2006/relationships/customXml" Target="../ink/ink611.xml"/><Relationship Id="rId110" Type="http://schemas.openxmlformats.org/officeDocument/2006/relationships/image" Target="../media/image613.png"/><Relationship Id="rId115" Type="http://schemas.openxmlformats.org/officeDocument/2006/relationships/customXml" Target="../ink/ink625.xml"/><Relationship Id="rId131" Type="http://schemas.openxmlformats.org/officeDocument/2006/relationships/customXml" Target="../ink/ink633.xml"/><Relationship Id="rId136" Type="http://schemas.openxmlformats.org/officeDocument/2006/relationships/image" Target="../media/image626.png"/><Relationship Id="rId157" Type="http://schemas.openxmlformats.org/officeDocument/2006/relationships/customXml" Target="../ink/ink646.xml"/><Relationship Id="rId178" Type="http://schemas.openxmlformats.org/officeDocument/2006/relationships/image" Target="../media/image647.png"/><Relationship Id="rId61" Type="http://schemas.openxmlformats.org/officeDocument/2006/relationships/customXml" Target="../ink/ink598.xml"/><Relationship Id="rId82" Type="http://schemas.openxmlformats.org/officeDocument/2006/relationships/image" Target="../media/image599.png"/><Relationship Id="rId152" Type="http://schemas.openxmlformats.org/officeDocument/2006/relationships/image" Target="../media/image634.png"/><Relationship Id="rId173" Type="http://schemas.openxmlformats.org/officeDocument/2006/relationships/customXml" Target="../ink/ink654.xml"/><Relationship Id="rId194" Type="http://schemas.openxmlformats.org/officeDocument/2006/relationships/image" Target="../media/image655.png"/><Relationship Id="rId19" Type="http://schemas.openxmlformats.org/officeDocument/2006/relationships/customXml" Target="../ink/ink577.xml"/><Relationship Id="rId14" Type="http://schemas.openxmlformats.org/officeDocument/2006/relationships/image" Target="../media/image565.png"/><Relationship Id="rId30" Type="http://schemas.openxmlformats.org/officeDocument/2006/relationships/image" Target="../media/image573.png"/><Relationship Id="rId35" Type="http://schemas.openxmlformats.org/officeDocument/2006/relationships/customXml" Target="../ink/ink585.xml"/><Relationship Id="rId56" Type="http://schemas.openxmlformats.org/officeDocument/2006/relationships/image" Target="../media/image586.png"/><Relationship Id="rId77" Type="http://schemas.openxmlformats.org/officeDocument/2006/relationships/customXml" Target="../ink/ink606.xml"/><Relationship Id="rId100" Type="http://schemas.openxmlformats.org/officeDocument/2006/relationships/image" Target="../media/image608.png"/><Relationship Id="rId105" Type="http://schemas.openxmlformats.org/officeDocument/2006/relationships/customXml" Target="../ink/ink620.xml"/><Relationship Id="rId126" Type="http://schemas.openxmlformats.org/officeDocument/2006/relationships/image" Target="../media/image621.png"/><Relationship Id="rId147" Type="http://schemas.openxmlformats.org/officeDocument/2006/relationships/customXml" Target="../ink/ink641.xml"/><Relationship Id="rId168" Type="http://schemas.openxmlformats.org/officeDocument/2006/relationships/image" Target="../media/image642.png"/><Relationship Id="rId8" Type="http://schemas.openxmlformats.org/officeDocument/2006/relationships/image" Target="../media/image562.png"/><Relationship Id="rId51" Type="http://schemas.openxmlformats.org/officeDocument/2006/relationships/customXml" Target="../ink/ink593.xml"/><Relationship Id="rId72" Type="http://schemas.openxmlformats.org/officeDocument/2006/relationships/image" Target="../media/image594.png"/><Relationship Id="rId93" Type="http://schemas.openxmlformats.org/officeDocument/2006/relationships/customXml" Target="../ink/ink614.xml"/><Relationship Id="rId98" Type="http://schemas.openxmlformats.org/officeDocument/2006/relationships/image" Target="../media/image607.png"/><Relationship Id="rId121" Type="http://schemas.openxmlformats.org/officeDocument/2006/relationships/customXml" Target="../ink/ink628.xml"/><Relationship Id="rId142" Type="http://schemas.openxmlformats.org/officeDocument/2006/relationships/image" Target="../media/image629.png"/><Relationship Id="rId163" Type="http://schemas.openxmlformats.org/officeDocument/2006/relationships/customXml" Target="../ink/ink649.xml"/><Relationship Id="rId184" Type="http://schemas.openxmlformats.org/officeDocument/2006/relationships/image" Target="../media/image650.png"/><Relationship Id="rId189" Type="http://schemas.openxmlformats.org/officeDocument/2006/relationships/customXml" Target="../ink/ink662.xml"/><Relationship Id="rId3" Type="http://schemas.openxmlformats.org/officeDocument/2006/relationships/image" Target="../media/image2.png"/><Relationship Id="rId25" Type="http://schemas.openxmlformats.org/officeDocument/2006/relationships/customXml" Target="../ink/ink580.xml"/><Relationship Id="rId46" Type="http://schemas.openxmlformats.org/officeDocument/2006/relationships/image" Target="../media/image581.png"/><Relationship Id="rId67" Type="http://schemas.openxmlformats.org/officeDocument/2006/relationships/customXml" Target="../ink/ink601.xml"/><Relationship Id="rId116" Type="http://schemas.openxmlformats.org/officeDocument/2006/relationships/image" Target="../media/image616.png"/><Relationship Id="rId137" Type="http://schemas.openxmlformats.org/officeDocument/2006/relationships/customXml" Target="../ink/ink636.xml"/><Relationship Id="rId158" Type="http://schemas.openxmlformats.org/officeDocument/2006/relationships/image" Target="../media/image637.png"/><Relationship Id="rId20" Type="http://schemas.openxmlformats.org/officeDocument/2006/relationships/image" Target="../media/image568.png"/><Relationship Id="rId41" Type="http://schemas.openxmlformats.org/officeDocument/2006/relationships/customXml" Target="../ink/ink588.xml"/><Relationship Id="rId62" Type="http://schemas.openxmlformats.org/officeDocument/2006/relationships/image" Target="../media/image589.png"/><Relationship Id="rId83" Type="http://schemas.openxmlformats.org/officeDocument/2006/relationships/customXml" Target="../ink/ink609.xml"/><Relationship Id="rId88" Type="http://schemas.openxmlformats.org/officeDocument/2006/relationships/image" Target="../media/image602.png"/><Relationship Id="rId111" Type="http://schemas.openxmlformats.org/officeDocument/2006/relationships/customXml" Target="../ink/ink623.xml"/><Relationship Id="rId132" Type="http://schemas.openxmlformats.org/officeDocument/2006/relationships/image" Target="../media/image624.png"/><Relationship Id="rId153" Type="http://schemas.openxmlformats.org/officeDocument/2006/relationships/customXml" Target="../ink/ink644.xml"/><Relationship Id="rId174" Type="http://schemas.openxmlformats.org/officeDocument/2006/relationships/image" Target="../media/image645.png"/><Relationship Id="rId179" Type="http://schemas.openxmlformats.org/officeDocument/2006/relationships/customXml" Target="../ink/ink657.xml"/><Relationship Id="rId190" Type="http://schemas.openxmlformats.org/officeDocument/2006/relationships/image" Target="../media/image653.png"/><Relationship Id="rId15" Type="http://schemas.openxmlformats.org/officeDocument/2006/relationships/customXml" Target="../ink/ink575.xml"/><Relationship Id="rId36" Type="http://schemas.openxmlformats.org/officeDocument/2006/relationships/image" Target="../media/image576.png"/><Relationship Id="rId57" Type="http://schemas.openxmlformats.org/officeDocument/2006/relationships/customXml" Target="../ink/ink596.xml"/><Relationship Id="rId106" Type="http://schemas.openxmlformats.org/officeDocument/2006/relationships/image" Target="../media/image611.png"/><Relationship Id="rId127" Type="http://schemas.openxmlformats.org/officeDocument/2006/relationships/customXml" Target="../ink/ink631.xml"/><Relationship Id="rId10" Type="http://schemas.openxmlformats.org/officeDocument/2006/relationships/image" Target="../media/image563.png"/><Relationship Id="rId31" Type="http://schemas.openxmlformats.org/officeDocument/2006/relationships/customXml" Target="../ink/ink583.xml"/><Relationship Id="rId52" Type="http://schemas.openxmlformats.org/officeDocument/2006/relationships/image" Target="../media/image584.png"/><Relationship Id="rId73" Type="http://schemas.openxmlformats.org/officeDocument/2006/relationships/customXml" Target="../ink/ink604.xml"/><Relationship Id="rId78" Type="http://schemas.openxmlformats.org/officeDocument/2006/relationships/image" Target="../media/image597.png"/><Relationship Id="rId94" Type="http://schemas.openxmlformats.org/officeDocument/2006/relationships/image" Target="../media/image605.png"/><Relationship Id="rId99" Type="http://schemas.openxmlformats.org/officeDocument/2006/relationships/customXml" Target="../ink/ink617.xml"/><Relationship Id="rId101" Type="http://schemas.openxmlformats.org/officeDocument/2006/relationships/customXml" Target="../ink/ink618.xml"/><Relationship Id="rId122" Type="http://schemas.openxmlformats.org/officeDocument/2006/relationships/image" Target="../media/image619.png"/><Relationship Id="rId143" Type="http://schemas.openxmlformats.org/officeDocument/2006/relationships/customXml" Target="../ink/ink639.xml"/><Relationship Id="rId148" Type="http://schemas.openxmlformats.org/officeDocument/2006/relationships/image" Target="../media/image632.png"/><Relationship Id="rId164" Type="http://schemas.openxmlformats.org/officeDocument/2006/relationships/image" Target="../media/image640.png"/><Relationship Id="rId169" Type="http://schemas.openxmlformats.org/officeDocument/2006/relationships/customXml" Target="../ink/ink652.xml"/><Relationship Id="rId185" Type="http://schemas.openxmlformats.org/officeDocument/2006/relationships/customXml" Target="../ink/ink660.xml"/><Relationship Id="rId4" Type="http://schemas.openxmlformats.org/officeDocument/2006/relationships/image" Target="../media/image4.png"/><Relationship Id="rId9" Type="http://schemas.openxmlformats.org/officeDocument/2006/relationships/customXml" Target="../ink/ink572.xml"/><Relationship Id="rId180" Type="http://schemas.openxmlformats.org/officeDocument/2006/relationships/image" Target="../media/image648.png"/><Relationship Id="rId26" Type="http://schemas.openxmlformats.org/officeDocument/2006/relationships/image" Target="../media/image571.png"/><Relationship Id="rId47" Type="http://schemas.openxmlformats.org/officeDocument/2006/relationships/customXml" Target="../ink/ink591.xml"/><Relationship Id="rId68" Type="http://schemas.openxmlformats.org/officeDocument/2006/relationships/image" Target="../media/image592.png"/><Relationship Id="rId89" Type="http://schemas.openxmlformats.org/officeDocument/2006/relationships/customXml" Target="../ink/ink612.xml"/><Relationship Id="rId112" Type="http://schemas.openxmlformats.org/officeDocument/2006/relationships/image" Target="../media/image614.png"/><Relationship Id="rId133" Type="http://schemas.openxmlformats.org/officeDocument/2006/relationships/customXml" Target="../ink/ink634.xml"/><Relationship Id="rId154" Type="http://schemas.openxmlformats.org/officeDocument/2006/relationships/image" Target="../media/image635.png"/><Relationship Id="rId175" Type="http://schemas.openxmlformats.org/officeDocument/2006/relationships/customXml" Target="../ink/ink655.xml"/><Relationship Id="rId16" Type="http://schemas.openxmlformats.org/officeDocument/2006/relationships/image" Target="../media/image566.png"/><Relationship Id="rId37" Type="http://schemas.openxmlformats.org/officeDocument/2006/relationships/customXml" Target="../ink/ink586.xml"/><Relationship Id="rId58" Type="http://schemas.openxmlformats.org/officeDocument/2006/relationships/image" Target="../media/image587.png"/><Relationship Id="rId79" Type="http://schemas.openxmlformats.org/officeDocument/2006/relationships/customXml" Target="../ink/ink607.xml"/><Relationship Id="rId102" Type="http://schemas.openxmlformats.org/officeDocument/2006/relationships/image" Target="../media/image609.png"/><Relationship Id="rId123" Type="http://schemas.openxmlformats.org/officeDocument/2006/relationships/customXml" Target="../ink/ink629.xml"/><Relationship Id="rId144" Type="http://schemas.openxmlformats.org/officeDocument/2006/relationships/image" Target="../media/image630.png"/><Relationship Id="rId90" Type="http://schemas.openxmlformats.org/officeDocument/2006/relationships/image" Target="../media/image603.png"/><Relationship Id="rId165" Type="http://schemas.openxmlformats.org/officeDocument/2006/relationships/customXml" Target="../ink/ink650.xml"/><Relationship Id="rId186" Type="http://schemas.openxmlformats.org/officeDocument/2006/relationships/image" Target="../media/image651.png"/><Relationship Id="rId27" Type="http://schemas.openxmlformats.org/officeDocument/2006/relationships/customXml" Target="../ink/ink581.xml"/><Relationship Id="rId48" Type="http://schemas.openxmlformats.org/officeDocument/2006/relationships/image" Target="../media/image582.png"/><Relationship Id="rId69" Type="http://schemas.openxmlformats.org/officeDocument/2006/relationships/customXml" Target="../ink/ink602.xml"/><Relationship Id="rId113" Type="http://schemas.openxmlformats.org/officeDocument/2006/relationships/customXml" Target="../ink/ink624.xml"/><Relationship Id="rId134" Type="http://schemas.openxmlformats.org/officeDocument/2006/relationships/image" Target="../media/image625.png"/><Relationship Id="rId80" Type="http://schemas.openxmlformats.org/officeDocument/2006/relationships/image" Target="../media/image598.png"/><Relationship Id="rId155" Type="http://schemas.openxmlformats.org/officeDocument/2006/relationships/customXml" Target="../ink/ink645.xml"/><Relationship Id="rId176" Type="http://schemas.openxmlformats.org/officeDocument/2006/relationships/image" Target="../media/image646.png"/><Relationship Id="rId17" Type="http://schemas.openxmlformats.org/officeDocument/2006/relationships/customXml" Target="../ink/ink576.xml"/><Relationship Id="rId38" Type="http://schemas.openxmlformats.org/officeDocument/2006/relationships/image" Target="../media/image577.png"/><Relationship Id="rId59" Type="http://schemas.openxmlformats.org/officeDocument/2006/relationships/customXml" Target="../ink/ink597.xml"/><Relationship Id="rId103" Type="http://schemas.openxmlformats.org/officeDocument/2006/relationships/customXml" Target="../ink/ink619.xml"/><Relationship Id="rId124" Type="http://schemas.openxmlformats.org/officeDocument/2006/relationships/image" Target="../media/image620.png"/><Relationship Id="rId70" Type="http://schemas.openxmlformats.org/officeDocument/2006/relationships/image" Target="../media/image593.png"/><Relationship Id="rId91" Type="http://schemas.openxmlformats.org/officeDocument/2006/relationships/customXml" Target="../ink/ink613.xml"/><Relationship Id="rId145" Type="http://schemas.openxmlformats.org/officeDocument/2006/relationships/customXml" Target="../ink/ink640.xml"/><Relationship Id="rId166" Type="http://schemas.openxmlformats.org/officeDocument/2006/relationships/image" Target="../media/image641.png"/><Relationship Id="rId187" Type="http://schemas.openxmlformats.org/officeDocument/2006/relationships/customXml" Target="../ink/ink661.xml"/><Relationship Id="rId1" Type="http://schemas.openxmlformats.org/officeDocument/2006/relationships/slideLayout" Target="../slideLayouts/slideLayout7.xml"/><Relationship Id="rId28" Type="http://schemas.openxmlformats.org/officeDocument/2006/relationships/image" Target="../media/image572.png"/><Relationship Id="rId49" Type="http://schemas.openxmlformats.org/officeDocument/2006/relationships/customXml" Target="../ink/ink592.xml"/><Relationship Id="rId114" Type="http://schemas.openxmlformats.org/officeDocument/2006/relationships/image" Target="../media/image615.png"/><Relationship Id="rId60" Type="http://schemas.openxmlformats.org/officeDocument/2006/relationships/image" Target="../media/image588.png"/><Relationship Id="rId81" Type="http://schemas.openxmlformats.org/officeDocument/2006/relationships/customXml" Target="../ink/ink608.xml"/><Relationship Id="rId135" Type="http://schemas.openxmlformats.org/officeDocument/2006/relationships/customXml" Target="../ink/ink635.xml"/><Relationship Id="rId156" Type="http://schemas.openxmlformats.org/officeDocument/2006/relationships/image" Target="../media/image636.png"/><Relationship Id="rId177" Type="http://schemas.openxmlformats.org/officeDocument/2006/relationships/customXml" Target="../ink/ink656.xml"/><Relationship Id="rId18" Type="http://schemas.openxmlformats.org/officeDocument/2006/relationships/image" Target="../media/image567.png"/><Relationship Id="rId39" Type="http://schemas.openxmlformats.org/officeDocument/2006/relationships/customXml" Target="../ink/ink58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666.xml"/><Relationship Id="rId3" Type="http://schemas.openxmlformats.org/officeDocument/2006/relationships/image" Target="../media/image2.png"/><Relationship Id="rId7" Type="http://schemas.openxmlformats.org/officeDocument/2006/relationships/image" Target="../media/image65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65.xml"/><Relationship Id="rId5" Type="http://schemas.openxmlformats.org/officeDocument/2006/relationships/image" Target="../media/image656.png"/><Relationship Id="rId4" Type="http://schemas.openxmlformats.org/officeDocument/2006/relationships/image" Target="../media/image4.png"/><Relationship Id="rId9" Type="http://schemas.openxmlformats.org/officeDocument/2006/relationships/image" Target="../media/image658.png"/></Relationships>
</file>

<file path=ppt/slides/_rels/slide1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677.xml"/><Relationship Id="rId21" Type="http://schemas.openxmlformats.org/officeDocument/2006/relationships/image" Target="../media/image667.png"/><Relationship Id="rId42" Type="http://schemas.openxmlformats.org/officeDocument/2006/relationships/customXml" Target="../ink/ink685.xml"/><Relationship Id="rId47" Type="http://schemas.openxmlformats.org/officeDocument/2006/relationships/image" Target="../media/image680.png"/><Relationship Id="rId63" Type="http://schemas.openxmlformats.org/officeDocument/2006/relationships/image" Target="../media/image688.png"/><Relationship Id="rId68" Type="http://schemas.openxmlformats.org/officeDocument/2006/relationships/customXml" Target="../ink/ink698.xml"/><Relationship Id="rId2" Type="http://schemas.openxmlformats.org/officeDocument/2006/relationships/image" Target="../media/image3.jpeg"/><Relationship Id="rId16" Type="http://schemas.openxmlformats.org/officeDocument/2006/relationships/customXml" Target="../ink/ink672.xml"/><Relationship Id="rId29" Type="http://schemas.openxmlformats.org/officeDocument/2006/relationships/image" Target="../media/image671.png"/><Relationship Id="rId11" Type="http://schemas.openxmlformats.org/officeDocument/2006/relationships/image" Target="../media/image662.png"/><Relationship Id="rId24" Type="http://schemas.openxmlformats.org/officeDocument/2006/relationships/customXml" Target="../ink/ink676.xml"/><Relationship Id="rId32" Type="http://schemas.openxmlformats.org/officeDocument/2006/relationships/customXml" Target="../ink/ink680.xml"/><Relationship Id="rId37" Type="http://schemas.openxmlformats.org/officeDocument/2006/relationships/image" Target="../media/image675.png"/><Relationship Id="rId40" Type="http://schemas.openxmlformats.org/officeDocument/2006/relationships/customXml" Target="../ink/ink684.xml"/><Relationship Id="rId45" Type="http://schemas.openxmlformats.org/officeDocument/2006/relationships/image" Target="../media/image679.png"/><Relationship Id="rId53" Type="http://schemas.openxmlformats.org/officeDocument/2006/relationships/image" Target="../media/image683.png"/><Relationship Id="rId58" Type="http://schemas.openxmlformats.org/officeDocument/2006/relationships/customXml" Target="../ink/ink693.xml"/><Relationship Id="rId66" Type="http://schemas.openxmlformats.org/officeDocument/2006/relationships/customXml" Target="../ink/ink697.xml"/><Relationship Id="rId5" Type="http://schemas.openxmlformats.org/officeDocument/2006/relationships/image" Target="../media/image659.png"/><Relationship Id="rId61" Type="http://schemas.openxmlformats.org/officeDocument/2006/relationships/image" Target="../media/image687.png"/><Relationship Id="rId19" Type="http://schemas.openxmlformats.org/officeDocument/2006/relationships/image" Target="../media/image666.png"/><Relationship Id="rId14" Type="http://schemas.openxmlformats.org/officeDocument/2006/relationships/customXml" Target="../ink/ink671.xml"/><Relationship Id="rId22" Type="http://schemas.openxmlformats.org/officeDocument/2006/relationships/customXml" Target="../ink/ink675.xml"/><Relationship Id="rId27" Type="http://schemas.openxmlformats.org/officeDocument/2006/relationships/image" Target="../media/image670.png"/><Relationship Id="rId30" Type="http://schemas.openxmlformats.org/officeDocument/2006/relationships/customXml" Target="../ink/ink679.xml"/><Relationship Id="rId35" Type="http://schemas.openxmlformats.org/officeDocument/2006/relationships/image" Target="../media/image674.png"/><Relationship Id="rId43" Type="http://schemas.openxmlformats.org/officeDocument/2006/relationships/image" Target="../media/image678.png"/><Relationship Id="rId48" Type="http://schemas.openxmlformats.org/officeDocument/2006/relationships/customXml" Target="../ink/ink688.xml"/><Relationship Id="rId56" Type="http://schemas.openxmlformats.org/officeDocument/2006/relationships/customXml" Target="../ink/ink692.xml"/><Relationship Id="rId64" Type="http://schemas.openxmlformats.org/officeDocument/2006/relationships/customXml" Target="../ink/ink696.xml"/><Relationship Id="rId69" Type="http://schemas.openxmlformats.org/officeDocument/2006/relationships/image" Target="../media/image691.png"/><Relationship Id="rId8" Type="http://schemas.openxmlformats.org/officeDocument/2006/relationships/customXml" Target="../ink/ink668.xml"/><Relationship Id="rId51" Type="http://schemas.openxmlformats.org/officeDocument/2006/relationships/image" Target="../media/image682.png"/><Relationship Id="rId72" Type="http://schemas.openxmlformats.org/officeDocument/2006/relationships/customXml" Target="../ink/ink700.xml"/><Relationship Id="rId3" Type="http://schemas.openxmlformats.org/officeDocument/2006/relationships/image" Target="../media/image2.png"/><Relationship Id="rId12" Type="http://schemas.openxmlformats.org/officeDocument/2006/relationships/customXml" Target="../ink/ink670.xml"/><Relationship Id="rId17" Type="http://schemas.openxmlformats.org/officeDocument/2006/relationships/image" Target="../media/image665.png"/><Relationship Id="rId25" Type="http://schemas.openxmlformats.org/officeDocument/2006/relationships/image" Target="../media/image669.png"/><Relationship Id="rId33" Type="http://schemas.openxmlformats.org/officeDocument/2006/relationships/image" Target="../media/image673.png"/><Relationship Id="rId38" Type="http://schemas.openxmlformats.org/officeDocument/2006/relationships/customXml" Target="../ink/ink683.xml"/><Relationship Id="rId46" Type="http://schemas.openxmlformats.org/officeDocument/2006/relationships/customXml" Target="../ink/ink687.xml"/><Relationship Id="rId59" Type="http://schemas.openxmlformats.org/officeDocument/2006/relationships/image" Target="../media/image686.png"/><Relationship Id="rId67" Type="http://schemas.openxmlformats.org/officeDocument/2006/relationships/image" Target="../media/image690.png"/><Relationship Id="rId20" Type="http://schemas.openxmlformats.org/officeDocument/2006/relationships/customXml" Target="../ink/ink674.xml"/><Relationship Id="rId41" Type="http://schemas.openxmlformats.org/officeDocument/2006/relationships/image" Target="../media/image677.png"/><Relationship Id="rId54" Type="http://schemas.openxmlformats.org/officeDocument/2006/relationships/customXml" Target="../ink/ink691.xml"/><Relationship Id="rId62" Type="http://schemas.openxmlformats.org/officeDocument/2006/relationships/customXml" Target="../ink/ink695.xml"/><Relationship Id="rId70" Type="http://schemas.openxmlformats.org/officeDocument/2006/relationships/customXml" Target="../ink/ink69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67.xml"/><Relationship Id="rId15" Type="http://schemas.openxmlformats.org/officeDocument/2006/relationships/image" Target="../media/image664.png"/><Relationship Id="rId23" Type="http://schemas.openxmlformats.org/officeDocument/2006/relationships/image" Target="../media/image668.png"/><Relationship Id="rId28" Type="http://schemas.openxmlformats.org/officeDocument/2006/relationships/customXml" Target="../ink/ink678.xml"/><Relationship Id="rId36" Type="http://schemas.openxmlformats.org/officeDocument/2006/relationships/customXml" Target="../ink/ink682.xml"/><Relationship Id="rId49" Type="http://schemas.openxmlformats.org/officeDocument/2006/relationships/image" Target="../media/image681.png"/><Relationship Id="rId57" Type="http://schemas.openxmlformats.org/officeDocument/2006/relationships/image" Target="../media/image685.png"/><Relationship Id="rId10" Type="http://schemas.openxmlformats.org/officeDocument/2006/relationships/customXml" Target="../ink/ink669.xml"/><Relationship Id="rId31" Type="http://schemas.openxmlformats.org/officeDocument/2006/relationships/image" Target="../media/image672.png"/><Relationship Id="rId44" Type="http://schemas.openxmlformats.org/officeDocument/2006/relationships/customXml" Target="../ink/ink686.xml"/><Relationship Id="rId52" Type="http://schemas.openxmlformats.org/officeDocument/2006/relationships/customXml" Target="../ink/ink690.xml"/><Relationship Id="rId60" Type="http://schemas.openxmlformats.org/officeDocument/2006/relationships/customXml" Target="../ink/ink694.xml"/><Relationship Id="rId65" Type="http://schemas.openxmlformats.org/officeDocument/2006/relationships/image" Target="../media/image689.png"/><Relationship Id="rId73" Type="http://schemas.openxmlformats.org/officeDocument/2006/relationships/image" Target="../media/image693.png"/><Relationship Id="rId4" Type="http://schemas.openxmlformats.org/officeDocument/2006/relationships/image" Target="../media/image4.png"/><Relationship Id="rId9" Type="http://schemas.openxmlformats.org/officeDocument/2006/relationships/image" Target="../media/image661.png"/><Relationship Id="rId13" Type="http://schemas.openxmlformats.org/officeDocument/2006/relationships/image" Target="../media/image663.png"/><Relationship Id="rId18" Type="http://schemas.openxmlformats.org/officeDocument/2006/relationships/customXml" Target="../ink/ink673.xml"/><Relationship Id="rId39" Type="http://schemas.openxmlformats.org/officeDocument/2006/relationships/image" Target="../media/image676.png"/><Relationship Id="rId34" Type="http://schemas.openxmlformats.org/officeDocument/2006/relationships/customXml" Target="../ink/ink681.xml"/><Relationship Id="rId50" Type="http://schemas.openxmlformats.org/officeDocument/2006/relationships/customXml" Target="../ink/ink689.xml"/><Relationship Id="rId55" Type="http://schemas.openxmlformats.org/officeDocument/2006/relationships/image" Target="../media/image684.png"/><Relationship Id="rId7" Type="http://schemas.openxmlformats.org/officeDocument/2006/relationships/image" Target="../media/image660.png"/><Relationship Id="rId71" Type="http://schemas.openxmlformats.org/officeDocument/2006/relationships/image" Target="../media/image69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702.xml"/><Relationship Id="rId13" Type="http://schemas.openxmlformats.org/officeDocument/2006/relationships/image" Target="../media/image698.png"/><Relationship Id="rId3" Type="http://schemas.openxmlformats.org/officeDocument/2006/relationships/image" Target="../media/image2.png"/><Relationship Id="rId7" Type="http://schemas.openxmlformats.org/officeDocument/2006/relationships/image" Target="../media/image695.png"/><Relationship Id="rId12" Type="http://schemas.openxmlformats.org/officeDocument/2006/relationships/customXml" Target="../ink/ink70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01.xml"/><Relationship Id="rId11" Type="http://schemas.openxmlformats.org/officeDocument/2006/relationships/image" Target="../media/image697.png"/><Relationship Id="rId5" Type="http://schemas.openxmlformats.org/officeDocument/2006/relationships/image" Target="../media/image694.png"/><Relationship Id="rId10" Type="http://schemas.openxmlformats.org/officeDocument/2006/relationships/customXml" Target="../ink/ink703.xml"/><Relationship Id="rId4" Type="http://schemas.openxmlformats.org/officeDocument/2006/relationships/image" Target="../media/image4.png"/><Relationship Id="rId9" Type="http://schemas.openxmlformats.org/officeDocument/2006/relationships/image" Target="../media/image69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706.xml"/><Relationship Id="rId13" Type="http://schemas.openxmlformats.org/officeDocument/2006/relationships/image" Target="../media/image703.png"/><Relationship Id="rId18" Type="http://schemas.openxmlformats.org/officeDocument/2006/relationships/customXml" Target="../ink/ink711.xml"/><Relationship Id="rId3" Type="http://schemas.openxmlformats.org/officeDocument/2006/relationships/image" Target="../media/image2.png"/><Relationship Id="rId7" Type="http://schemas.openxmlformats.org/officeDocument/2006/relationships/image" Target="../media/image700.png"/><Relationship Id="rId12" Type="http://schemas.openxmlformats.org/officeDocument/2006/relationships/customXml" Target="../ink/ink708.xml"/><Relationship Id="rId17" Type="http://schemas.openxmlformats.org/officeDocument/2006/relationships/image" Target="../media/image705.png"/><Relationship Id="rId2" Type="http://schemas.openxmlformats.org/officeDocument/2006/relationships/image" Target="../media/image3.jpeg"/><Relationship Id="rId16" Type="http://schemas.openxmlformats.org/officeDocument/2006/relationships/customXml" Target="../ink/ink71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05.xml"/><Relationship Id="rId11" Type="http://schemas.openxmlformats.org/officeDocument/2006/relationships/image" Target="../media/image702.png"/><Relationship Id="rId5" Type="http://schemas.openxmlformats.org/officeDocument/2006/relationships/image" Target="../media/image699.png"/><Relationship Id="rId15" Type="http://schemas.openxmlformats.org/officeDocument/2006/relationships/image" Target="../media/image704.png"/><Relationship Id="rId10" Type="http://schemas.openxmlformats.org/officeDocument/2006/relationships/customXml" Target="../ink/ink707.xml"/><Relationship Id="rId19" Type="http://schemas.openxmlformats.org/officeDocument/2006/relationships/image" Target="../media/image706.png"/><Relationship Id="rId4" Type="http://schemas.openxmlformats.org/officeDocument/2006/relationships/image" Target="../media/image4.png"/><Relationship Id="rId9" Type="http://schemas.openxmlformats.org/officeDocument/2006/relationships/image" Target="../media/image701.png"/><Relationship Id="rId14" Type="http://schemas.openxmlformats.org/officeDocument/2006/relationships/customXml" Target="../ink/ink70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7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0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12.xml"/><Relationship Id="rId5" Type="http://schemas.openxmlformats.org/officeDocument/2006/relationships/image" Target="../media/image708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0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1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2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6" Type="http://schemas.openxmlformats.org/officeDocument/2006/relationships/customXml" Target="../ink/ink723.xml"/><Relationship Id="rId21" Type="http://schemas.openxmlformats.org/officeDocument/2006/relationships/image" Target="../media/image721.png"/><Relationship Id="rId42" Type="http://schemas.openxmlformats.org/officeDocument/2006/relationships/customXml" Target="../ink/ink731.xml"/><Relationship Id="rId47" Type="http://schemas.openxmlformats.org/officeDocument/2006/relationships/image" Target="../media/image734.png"/><Relationship Id="rId63" Type="http://schemas.openxmlformats.org/officeDocument/2006/relationships/image" Target="../media/image742.png"/><Relationship Id="rId68" Type="http://schemas.openxmlformats.org/officeDocument/2006/relationships/customXml" Target="../ink/ink744.xml"/><Relationship Id="rId16" Type="http://schemas.openxmlformats.org/officeDocument/2006/relationships/customXml" Target="../ink/ink718.xml"/><Relationship Id="rId11" Type="http://schemas.openxmlformats.org/officeDocument/2006/relationships/image" Target="../media/image716.png"/><Relationship Id="rId24" Type="http://schemas.openxmlformats.org/officeDocument/2006/relationships/customXml" Target="../ink/ink722.xml"/><Relationship Id="rId32" Type="http://schemas.openxmlformats.org/officeDocument/2006/relationships/customXml" Target="../ink/ink726.xml"/><Relationship Id="rId37" Type="http://schemas.openxmlformats.org/officeDocument/2006/relationships/image" Target="../media/image729.png"/><Relationship Id="rId40" Type="http://schemas.openxmlformats.org/officeDocument/2006/relationships/customXml" Target="../ink/ink730.xml"/><Relationship Id="rId45" Type="http://schemas.openxmlformats.org/officeDocument/2006/relationships/image" Target="../media/image733.png"/><Relationship Id="rId53" Type="http://schemas.openxmlformats.org/officeDocument/2006/relationships/image" Target="../media/image737.png"/><Relationship Id="rId58" Type="http://schemas.openxmlformats.org/officeDocument/2006/relationships/customXml" Target="../ink/ink739.xml"/><Relationship Id="rId66" Type="http://schemas.openxmlformats.org/officeDocument/2006/relationships/customXml" Target="../ink/ink743.xml"/><Relationship Id="rId74" Type="http://schemas.openxmlformats.org/officeDocument/2006/relationships/customXml" Target="../ink/ink747.xml"/><Relationship Id="rId5" Type="http://schemas.openxmlformats.org/officeDocument/2006/relationships/image" Target="../media/image713.png"/><Relationship Id="rId61" Type="http://schemas.openxmlformats.org/officeDocument/2006/relationships/image" Target="../media/image741.png"/><Relationship Id="rId19" Type="http://schemas.openxmlformats.org/officeDocument/2006/relationships/image" Target="../media/image720.png"/><Relationship Id="rId14" Type="http://schemas.openxmlformats.org/officeDocument/2006/relationships/customXml" Target="../ink/ink717.xml"/><Relationship Id="rId22" Type="http://schemas.openxmlformats.org/officeDocument/2006/relationships/customXml" Target="../ink/ink721.xml"/><Relationship Id="rId27" Type="http://schemas.openxmlformats.org/officeDocument/2006/relationships/image" Target="../media/image724.png"/><Relationship Id="rId30" Type="http://schemas.openxmlformats.org/officeDocument/2006/relationships/customXml" Target="../ink/ink725.xml"/><Relationship Id="rId35" Type="http://schemas.openxmlformats.org/officeDocument/2006/relationships/image" Target="../media/image728.png"/><Relationship Id="rId43" Type="http://schemas.openxmlformats.org/officeDocument/2006/relationships/image" Target="../media/image732.png"/><Relationship Id="rId48" Type="http://schemas.openxmlformats.org/officeDocument/2006/relationships/customXml" Target="../ink/ink734.xml"/><Relationship Id="rId56" Type="http://schemas.openxmlformats.org/officeDocument/2006/relationships/customXml" Target="../ink/ink738.xml"/><Relationship Id="rId64" Type="http://schemas.openxmlformats.org/officeDocument/2006/relationships/customXml" Target="../ink/ink742.xml"/><Relationship Id="rId69" Type="http://schemas.openxmlformats.org/officeDocument/2006/relationships/image" Target="../media/image745.png"/><Relationship Id="rId77" Type="http://schemas.openxmlformats.org/officeDocument/2006/relationships/image" Target="../media/image749.png"/><Relationship Id="rId8" Type="http://schemas.openxmlformats.org/officeDocument/2006/relationships/customXml" Target="../ink/ink714.xml"/><Relationship Id="rId51" Type="http://schemas.openxmlformats.org/officeDocument/2006/relationships/image" Target="../media/image736.png"/><Relationship Id="rId72" Type="http://schemas.openxmlformats.org/officeDocument/2006/relationships/customXml" Target="../ink/ink746.xml"/><Relationship Id="rId3" Type="http://schemas.openxmlformats.org/officeDocument/2006/relationships/image" Target="../media/image2.png"/><Relationship Id="rId12" Type="http://schemas.openxmlformats.org/officeDocument/2006/relationships/customXml" Target="../ink/ink716.xml"/><Relationship Id="rId17" Type="http://schemas.openxmlformats.org/officeDocument/2006/relationships/image" Target="../media/image719.png"/><Relationship Id="rId25" Type="http://schemas.openxmlformats.org/officeDocument/2006/relationships/image" Target="../media/image723.png"/><Relationship Id="rId33" Type="http://schemas.openxmlformats.org/officeDocument/2006/relationships/image" Target="../media/image727.png"/><Relationship Id="rId38" Type="http://schemas.openxmlformats.org/officeDocument/2006/relationships/customXml" Target="../ink/ink729.xml"/><Relationship Id="rId46" Type="http://schemas.openxmlformats.org/officeDocument/2006/relationships/customXml" Target="../ink/ink733.xml"/><Relationship Id="rId59" Type="http://schemas.openxmlformats.org/officeDocument/2006/relationships/image" Target="../media/image740.png"/><Relationship Id="rId67" Type="http://schemas.openxmlformats.org/officeDocument/2006/relationships/image" Target="../media/image744.png"/><Relationship Id="rId20" Type="http://schemas.openxmlformats.org/officeDocument/2006/relationships/customXml" Target="../ink/ink720.xml"/><Relationship Id="rId41" Type="http://schemas.openxmlformats.org/officeDocument/2006/relationships/image" Target="../media/image731.png"/><Relationship Id="rId54" Type="http://schemas.openxmlformats.org/officeDocument/2006/relationships/customXml" Target="../ink/ink737.xml"/><Relationship Id="rId62" Type="http://schemas.openxmlformats.org/officeDocument/2006/relationships/customXml" Target="../ink/ink741.xml"/><Relationship Id="rId70" Type="http://schemas.openxmlformats.org/officeDocument/2006/relationships/customXml" Target="../ink/ink745.xml"/><Relationship Id="rId75" Type="http://schemas.openxmlformats.org/officeDocument/2006/relationships/image" Target="../media/image748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13.xml"/><Relationship Id="rId15" Type="http://schemas.openxmlformats.org/officeDocument/2006/relationships/image" Target="../media/image718.png"/><Relationship Id="rId23" Type="http://schemas.openxmlformats.org/officeDocument/2006/relationships/image" Target="../media/image722.png"/><Relationship Id="rId28" Type="http://schemas.openxmlformats.org/officeDocument/2006/relationships/customXml" Target="../ink/ink724.xml"/><Relationship Id="rId36" Type="http://schemas.openxmlformats.org/officeDocument/2006/relationships/customXml" Target="../ink/ink728.xml"/><Relationship Id="rId49" Type="http://schemas.openxmlformats.org/officeDocument/2006/relationships/image" Target="../media/image735.png"/><Relationship Id="rId57" Type="http://schemas.openxmlformats.org/officeDocument/2006/relationships/image" Target="../media/image739.png"/><Relationship Id="rId10" Type="http://schemas.openxmlformats.org/officeDocument/2006/relationships/customXml" Target="../ink/ink715.xml"/><Relationship Id="rId31" Type="http://schemas.openxmlformats.org/officeDocument/2006/relationships/image" Target="../media/image726.png"/><Relationship Id="rId44" Type="http://schemas.openxmlformats.org/officeDocument/2006/relationships/customXml" Target="../ink/ink732.xml"/><Relationship Id="rId52" Type="http://schemas.openxmlformats.org/officeDocument/2006/relationships/customXml" Target="../ink/ink736.xml"/><Relationship Id="rId60" Type="http://schemas.openxmlformats.org/officeDocument/2006/relationships/customXml" Target="../ink/ink740.xml"/><Relationship Id="rId65" Type="http://schemas.openxmlformats.org/officeDocument/2006/relationships/image" Target="../media/image743.png"/><Relationship Id="rId73" Type="http://schemas.openxmlformats.org/officeDocument/2006/relationships/image" Target="../media/image747.png"/><Relationship Id="rId4" Type="http://schemas.openxmlformats.org/officeDocument/2006/relationships/image" Target="../media/image4.png"/><Relationship Id="rId9" Type="http://schemas.openxmlformats.org/officeDocument/2006/relationships/image" Target="../media/image715.png"/><Relationship Id="rId13" Type="http://schemas.openxmlformats.org/officeDocument/2006/relationships/image" Target="../media/image717.png"/><Relationship Id="rId18" Type="http://schemas.openxmlformats.org/officeDocument/2006/relationships/customXml" Target="../ink/ink719.xml"/><Relationship Id="rId39" Type="http://schemas.openxmlformats.org/officeDocument/2006/relationships/image" Target="../media/image730.png"/><Relationship Id="rId34" Type="http://schemas.openxmlformats.org/officeDocument/2006/relationships/customXml" Target="../ink/ink727.xml"/><Relationship Id="rId50" Type="http://schemas.openxmlformats.org/officeDocument/2006/relationships/customXml" Target="../ink/ink735.xml"/><Relationship Id="rId55" Type="http://schemas.openxmlformats.org/officeDocument/2006/relationships/image" Target="../media/image738.png"/><Relationship Id="rId76" Type="http://schemas.openxmlformats.org/officeDocument/2006/relationships/customXml" Target="../ink/ink748.xml"/><Relationship Id="rId7" Type="http://schemas.openxmlformats.org/officeDocument/2006/relationships/image" Target="../media/image714.png"/><Relationship Id="rId71" Type="http://schemas.openxmlformats.org/officeDocument/2006/relationships/image" Target="../media/image746.png"/><Relationship Id="rId2" Type="http://schemas.openxmlformats.org/officeDocument/2006/relationships/image" Target="../media/image3.jpeg"/><Relationship Id="rId29" Type="http://schemas.openxmlformats.org/officeDocument/2006/relationships/image" Target="../media/image7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0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1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808.png"/><Relationship Id="rId299" Type="http://schemas.openxmlformats.org/officeDocument/2006/relationships/image" Target="../media/image899.png"/><Relationship Id="rId21" Type="http://schemas.openxmlformats.org/officeDocument/2006/relationships/image" Target="../media/image760.png"/><Relationship Id="rId63" Type="http://schemas.openxmlformats.org/officeDocument/2006/relationships/image" Target="../media/image781.png"/><Relationship Id="rId159" Type="http://schemas.openxmlformats.org/officeDocument/2006/relationships/image" Target="../media/image829.png"/><Relationship Id="rId170" Type="http://schemas.openxmlformats.org/officeDocument/2006/relationships/customXml" Target="../ink/ink831.xml"/><Relationship Id="rId226" Type="http://schemas.openxmlformats.org/officeDocument/2006/relationships/customXml" Target="../ink/ink859.xml"/><Relationship Id="rId268" Type="http://schemas.openxmlformats.org/officeDocument/2006/relationships/customXml" Target="../ink/ink880.xml"/><Relationship Id="rId32" Type="http://schemas.openxmlformats.org/officeDocument/2006/relationships/customXml" Target="../ink/ink762.xml"/><Relationship Id="rId74" Type="http://schemas.openxmlformats.org/officeDocument/2006/relationships/customXml" Target="../ink/ink783.xml"/><Relationship Id="rId128" Type="http://schemas.openxmlformats.org/officeDocument/2006/relationships/customXml" Target="../ink/ink810.xml"/><Relationship Id="rId5" Type="http://schemas.openxmlformats.org/officeDocument/2006/relationships/image" Target="../media/image752.png"/><Relationship Id="rId181" Type="http://schemas.openxmlformats.org/officeDocument/2006/relationships/image" Target="../media/image840.png"/><Relationship Id="rId237" Type="http://schemas.openxmlformats.org/officeDocument/2006/relationships/image" Target="../media/image868.png"/><Relationship Id="rId279" Type="http://schemas.openxmlformats.org/officeDocument/2006/relationships/image" Target="../media/image889.png"/><Relationship Id="rId43" Type="http://schemas.openxmlformats.org/officeDocument/2006/relationships/image" Target="../media/image771.png"/><Relationship Id="rId139" Type="http://schemas.openxmlformats.org/officeDocument/2006/relationships/image" Target="../media/image819.png"/><Relationship Id="rId290" Type="http://schemas.openxmlformats.org/officeDocument/2006/relationships/customXml" Target="../ink/ink891.xml"/><Relationship Id="rId304" Type="http://schemas.openxmlformats.org/officeDocument/2006/relationships/customXml" Target="../ink/ink898.xml"/><Relationship Id="rId85" Type="http://schemas.openxmlformats.org/officeDocument/2006/relationships/image" Target="../media/image792.png"/><Relationship Id="rId150" Type="http://schemas.openxmlformats.org/officeDocument/2006/relationships/customXml" Target="../ink/ink821.xml"/><Relationship Id="rId192" Type="http://schemas.openxmlformats.org/officeDocument/2006/relationships/customXml" Target="../ink/ink842.xml"/><Relationship Id="rId206" Type="http://schemas.openxmlformats.org/officeDocument/2006/relationships/customXml" Target="../ink/ink849.xml"/><Relationship Id="rId248" Type="http://schemas.openxmlformats.org/officeDocument/2006/relationships/customXml" Target="../ink/ink870.xml"/><Relationship Id="rId12" Type="http://schemas.openxmlformats.org/officeDocument/2006/relationships/customXml" Target="../ink/ink752.xml"/><Relationship Id="rId108" Type="http://schemas.openxmlformats.org/officeDocument/2006/relationships/customXml" Target="../ink/ink800.xml"/><Relationship Id="rId315" Type="http://schemas.openxmlformats.org/officeDocument/2006/relationships/image" Target="../media/image907.png"/><Relationship Id="rId54" Type="http://schemas.openxmlformats.org/officeDocument/2006/relationships/customXml" Target="../ink/ink773.xml"/><Relationship Id="rId96" Type="http://schemas.openxmlformats.org/officeDocument/2006/relationships/customXml" Target="../ink/ink794.xml"/><Relationship Id="rId161" Type="http://schemas.openxmlformats.org/officeDocument/2006/relationships/image" Target="../media/image830.png"/><Relationship Id="rId217" Type="http://schemas.openxmlformats.org/officeDocument/2006/relationships/image" Target="../media/image858.png"/><Relationship Id="rId259" Type="http://schemas.openxmlformats.org/officeDocument/2006/relationships/image" Target="../media/image879.png"/><Relationship Id="rId23" Type="http://schemas.openxmlformats.org/officeDocument/2006/relationships/image" Target="../media/image761.png"/><Relationship Id="rId119" Type="http://schemas.openxmlformats.org/officeDocument/2006/relationships/image" Target="../media/image809.png"/><Relationship Id="rId270" Type="http://schemas.openxmlformats.org/officeDocument/2006/relationships/customXml" Target="../ink/ink881.xml"/><Relationship Id="rId65" Type="http://schemas.openxmlformats.org/officeDocument/2006/relationships/image" Target="../media/image782.png"/><Relationship Id="rId130" Type="http://schemas.openxmlformats.org/officeDocument/2006/relationships/customXml" Target="../ink/ink811.xml"/><Relationship Id="rId172" Type="http://schemas.openxmlformats.org/officeDocument/2006/relationships/customXml" Target="../ink/ink832.xml"/><Relationship Id="rId228" Type="http://schemas.openxmlformats.org/officeDocument/2006/relationships/customXml" Target="../ink/ink860.xml"/><Relationship Id="rId13" Type="http://schemas.openxmlformats.org/officeDocument/2006/relationships/image" Target="../media/image756.png"/><Relationship Id="rId109" Type="http://schemas.openxmlformats.org/officeDocument/2006/relationships/image" Target="../media/image804.png"/><Relationship Id="rId260" Type="http://schemas.openxmlformats.org/officeDocument/2006/relationships/customXml" Target="../ink/ink876.xml"/><Relationship Id="rId281" Type="http://schemas.openxmlformats.org/officeDocument/2006/relationships/image" Target="../media/image890.png"/><Relationship Id="rId316" Type="http://schemas.openxmlformats.org/officeDocument/2006/relationships/customXml" Target="../ink/ink904.xml"/><Relationship Id="rId34" Type="http://schemas.openxmlformats.org/officeDocument/2006/relationships/customXml" Target="../ink/ink763.xml"/><Relationship Id="rId55" Type="http://schemas.openxmlformats.org/officeDocument/2006/relationships/image" Target="../media/image777.png"/><Relationship Id="rId76" Type="http://schemas.openxmlformats.org/officeDocument/2006/relationships/customXml" Target="../ink/ink784.xml"/><Relationship Id="rId97" Type="http://schemas.openxmlformats.org/officeDocument/2006/relationships/image" Target="../media/image798.png"/><Relationship Id="rId120" Type="http://schemas.openxmlformats.org/officeDocument/2006/relationships/customXml" Target="../ink/ink806.xml"/><Relationship Id="rId141" Type="http://schemas.openxmlformats.org/officeDocument/2006/relationships/image" Target="../media/image820.png"/><Relationship Id="rId7" Type="http://schemas.openxmlformats.org/officeDocument/2006/relationships/image" Target="../media/image753.png"/><Relationship Id="rId162" Type="http://schemas.openxmlformats.org/officeDocument/2006/relationships/customXml" Target="../ink/ink827.xml"/><Relationship Id="rId183" Type="http://schemas.openxmlformats.org/officeDocument/2006/relationships/image" Target="../media/image841.png"/><Relationship Id="rId218" Type="http://schemas.openxmlformats.org/officeDocument/2006/relationships/customXml" Target="../ink/ink855.xml"/><Relationship Id="rId239" Type="http://schemas.openxmlformats.org/officeDocument/2006/relationships/image" Target="../media/image869.png"/><Relationship Id="rId250" Type="http://schemas.openxmlformats.org/officeDocument/2006/relationships/customXml" Target="../ink/ink871.xml"/><Relationship Id="rId271" Type="http://schemas.openxmlformats.org/officeDocument/2006/relationships/image" Target="../media/image885.png"/><Relationship Id="rId292" Type="http://schemas.openxmlformats.org/officeDocument/2006/relationships/customXml" Target="../ink/ink892.xml"/><Relationship Id="rId306" Type="http://schemas.openxmlformats.org/officeDocument/2006/relationships/customXml" Target="../ink/ink899.xml"/><Relationship Id="rId24" Type="http://schemas.openxmlformats.org/officeDocument/2006/relationships/customXml" Target="../ink/ink758.xml"/><Relationship Id="rId45" Type="http://schemas.openxmlformats.org/officeDocument/2006/relationships/image" Target="../media/image772.png"/><Relationship Id="rId66" Type="http://schemas.openxmlformats.org/officeDocument/2006/relationships/customXml" Target="../ink/ink779.xml"/><Relationship Id="rId87" Type="http://schemas.openxmlformats.org/officeDocument/2006/relationships/image" Target="../media/image793.png"/><Relationship Id="rId110" Type="http://schemas.openxmlformats.org/officeDocument/2006/relationships/customXml" Target="../ink/ink801.xml"/><Relationship Id="rId131" Type="http://schemas.openxmlformats.org/officeDocument/2006/relationships/image" Target="../media/image815.png"/><Relationship Id="rId152" Type="http://schemas.openxmlformats.org/officeDocument/2006/relationships/customXml" Target="../ink/ink822.xml"/><Relationship Id="rId173" Type="http://schemas.openxmlformats.org/officeDocument/2006/relationships/image" Target="../media/image836.png"/><Relationship Id="rId194" Type="http://schemas.openxmlformats.org/officeDocument/2006/relationships/customXml" Target="../ink/ink843.xml"/><Relationship Id="rId208" Type="http://schemas.openxmlformats.org/officeDocument/2006/relationships/customXml" Target="../ink/ink850.xml"/><Relationship Id="rId229" Type="http://schemas.openxmlformats.org/officeDocument/2006/relationships/image" Target="../media/image864.png"/><Relationship Id="rId240" Type="http://schemas.openxmlformats.org/officeDocument/2006/relationships/customXml" Target="../ink/ink866.xml"/><Relationship Id="rId261" Type="http://schemas.openxmlformats.org/officeDocument/2006/relationships/image" Target="../media/image880.png"/><Relationship Id="rId14" Type="http://schemas.openxmlformats.org/officeDocument/2006/relationships/customXml" Target="../ink/ink753.xml"/><Relationship Id="rId35" Type="http://schemas.openxmlformats.org/officeDocument/2006/relationships/image" Target="../media/image767.png"/><Relationship Id="rId56" Type="http://schemas.openxmlformats.org/officeDocument/2006/relationships/customXml" Target="../ink/ink774.xml"/><Relationship Id="rId77" Type="http://schemas.openxmlformats.org/officeDocument/2006/relationships/image" Target="../media/image788.png"/><Relationship Id="rId100" Type="http://schemas.openxmlformats.org/officeDocument/2006/relationships/customXml" Target="../ink/ink796.xml"/><Relationship Id="rId282" Type="http://schemas.openxmlformats.org/officeDocument/2006/relationships/customXml" Target="../ink/ink887.xml"/><Relationship Id="rId317" Type="http://schemas.openxmlformats.org/officeDocument/2006/relationships/image" Target="../media/image908.png"/><Relationship Id="rId8" Type="http://schemas.openxmlformats.org/officeDocument/2006/relationships/customXml" Target="../ink/ink750.xml"/><Relationship Id="rId98" Type="http://schemas.openxmlformats.org/officeDocument/2006/relationships/customXml" Target="../ink/ink795.xml"/><Relationship Id="rId121" Type="http://schemas.openxmlformats.org/officeDocument/2006/relationships/image" Target="../media/image810.png"/><Relationship Id="rId142" Type="http://schemas.openxmlformats.org/officeDocument/2006/relationships/customXml" Target="../ink/ink817.xml"/><Relationship Id="rId163" Type="http://schemas.openxmlformats.org/officeDocument/2006/relationships/image" Target="../media/image831.png"/><Relationship Id="rId184" Type="http://schemas.openxmlformats.org/officeDocument/2006/relationships/customXml" Target="../ink/ink838.xml"/><Relationship Id="rId219" Type="http://schemas.openxmlformats.org/officeDocument/2006/relationships/image" Target="../media/image859.png"/><Relationship Id="rId230" Type="http://schemas.openxmlformats.org/officeDocument/2006/relationships/customXml" Target="../ink/ink861.xml"/><Relationship Id="rId251" Type="http://schemas.openxmlformats.org/officeDocument/2006/relationships/image" Target="../media/image875.png"/><Relationship Id="rId25" Type="http://schemas.openxmlformats.org/officeDocument/2006/relationships/image" Target="../media/image762.png"/><Relationship Id="rId46" Type="http://schemas.openxmlformats.org/officeDocument/2006/relationships/customXml" Target="../ink/ink769.xml"/><Relationship Id="rId67" Type="http://schemas.openxmlformats.org/officeDocument/2006/relationships/image" Target="../media/image783.png"/><Relationship Id="rId272" Type="http://schemas.openxmlformats.org/officeDocument/2006/relationships/customXml" Target="../ink/ink882.xml"/><Relationship Id="rId293" Type="http://schemas.openxmlformats.org/officeDocument/2006/relationships/image" Target="../media/image896.png"/><Relationship Id="rId307" Type="http://schemas.openxmlformats.org/officeDocument/2006/relationships/image" Target="../media/image903.png"/><Relationship Id="rId88" Type="http://schemas.openxmlformats.org/officeDocument/2006/relationships/customXml" Target="../ink/ink790.xml"/><Relationship Id="rId111" Type="http://schemas.openxmlformats.org/officeDocument/2006/relationships/image" Target="../media/image805.png"/><Relationship Id="rId132" Type="http://schemas.openxmlformats.org/officeDocument/2006/relationships/customXml" Target="../ink/ink812.xml"/><Relationship Id="rId153" Type="http://schemas.openxmlformats.org/officeDocument/2006/relationships/image" Target="../media/image826.png"/><Relationship Id="rId174" Type="http://schemas.openxmlformats.org/officeDocument/2006/relationships/customXml" Target="../ink/ink833.xml"/><Relationship Id="rId195" Type="http://schemas.openxmlformats.org/officeDocument/2006/relationships/image" Target="../media/image847.png"/><Relationship Id="rId209" Type="http://schemas.openxmlformats.org/officeDocument/2006/relationships/image" Target="../media/image854.png"/><Relationship Id="rId220" Type="http://schemas.openxmlformats.org/officeDocument/2006/relationships/customXml" Target="../ink/ink856.xml"/><Relationship Id="rId241" Type="http://schemas.openxmlformats.org/officeDocument/2006/relationships/image" Target="../media/image870.png"/><Relationship Id="rId15" Type="http://schemas.openxmlformats.org/officeDocument/2006/relationships/image" Target="../media/image757.png"/><Relationship Id="rId36" Type="http://schemas.openxmlformats.org/officeDocument/2006/relationships/customXml" Target="../ink/ink764.xml"/><Relationship Id="rId57" Type="http://schemas.openxmlformats.org/officeDocument/2006/relationships/image" Target="../media/image778.png"/><Relationship Id="rId262" Type="http://schemas.openxmlformats.org/officeDocument/2006/relationships/customXml" Target="../ink/ink877.xml"/><Relationship Id="rId283" Type="http://schemas.openxmlformats.org/officeDocument/2006/relationships/image" Target="../media/image891.png"/><Relationship Id="rId78" Type="http://schemas.openxmlformats.org/officeDocument/2006/relationships/customXml" Target="../ink/ink785.xml"/><Relationship Id="rId99" Type="http://schemas.openxmlformats.org/officeDocument/2006/relationships/image" Target="../media/image799.png"/><Relationship Id="rId101" Type="http://schemas.openxmlformats.org/officeDocument/2006/relationships/image" Target="../media/image800.png"/><Relationship Id="rId122" Type="http://schemas.openxmlformats.org/officeDocument/2006/relationships/customXml" Target="../ink/ink807.xml"/><Relationship Id="rId143" Type="http://schemas.openxmlformats.org/officeDocument/2006/relationships/image" Target="../media/image821.png"/><Relationship Id="rId164" Type="http://schemas.openxmlformats.org/officeDocument/2006/relationships/customXml" Target="../ink/ink828.xml"/><Relationship Id="rId185" Type="http://schemas.openxmlformats.org/officeDocument/2006/relationships/image" Target="../media/image842.png"/><Relationship Id="rId9" Type="http://schemas.openxmlformats.org/officeDocument/2006/relationships/image" Target="../media/image754.png"/><Relationship Id="rId210" Type="http://schemas.openxmlformats.org/officeDocument/2006/relationships/customXml" Target="../ink/ink851.xml"/><Relationship Id="rId26" Type="http://schemas.openxmlformats.org/officeDocument/2006/relationships/customXml" Target="../ink/ink759.xml"/><Relationship Id="rId231" Type="http://schemas.openxmlformats.org/officeDocument/2006/relationships/image" Target="../media/image865.png"/><Relationship Id="rId252" Type="http://schemas.openxmlformats.org/officeDocument/2006/relationships/customXml" Target="../ink/ink872.xml"/><Relationship Id="rId273" Type="http://schemas.openxmlformats.org/officeDocument/2006/relationships/image" Target="../media/image886.png"/><Relationship Id="rId294" Type="http://schemas.openxmlformats.org/officeDocument/2006/relationships/customXml" Target="../ink/ink893.xml"/><Relationship Id="rId308" Type="http://schemas.openxmlformats.org/officeDocument/2006/relationships/customXml" Target="../ink/ink900.xml"/><Relationship Id="rId47" Type="http://schemas.openxmlformats.org/officeDocument/2006/relationships/image" Target="../media/image773.png"/><Relationship Id="rId68" Type="http://schemas.openxmlformats.org/officeDocument/2006/relationships/customXml" Target="../ink/ink780.xml"/><Relationship Id="rId89" Type="http://schemas.openxmlformats.org/officeDocument/2006/relationships/image" Target="../media/image794.png"/><Relationship Id="rId112" Type="http://schemas.openxmlformats.org/officeDocument/2006/relationships/customXml" Target="../ink/ink802.xml"/><Relationship Id="rId133" Type="http://schemas.openxmlformats.org/officeDocument/2006/relationships/image" Target="../media/image816.png"/><Relationship Id="rId154" Type="http://schemas.openxmlformats.org/officeDocument/2006/relationships/customXml" Target="../ink/ink823.xml"/><Relationship Id="rId175" Type="http://schemas.openxmlformats.org/officeDocument/2006/relationships/image" Target="../media/image837.png"/><Relationship Id="rId196" Type="http://schemas.openxmlformats.org/officeDocument/2006/relationships/customXml" Target="../ink/ink844.xml"/><Relationship Id="rId200" Type="http://schemas.openxmlformats.org/officeDocument/2006/relationships/customXml" Target="../ink/ink846.xml"/><Relationship Id="rId16" Type="http://schemas.openxmlformats.org/officeDocument/2006/relationships/customXml" Target="../ink/ink754.xml"/><Relationship Id="rId221" Type="http://schemas.openxmlformats.org/officeDocument/2006/relationships/image" Target="../media/image860.png"/><Relationship Id="rId242" Type="http://schemas.openxmlformats.org/officeDocument/2006/relationships/customXml" Target="../ink/ink867.xml"/><Relationship Id="rId263" Type="http://schemas.openxmlformats.org/officeDocument/2006/relationships/image" Target="../media/image881.png"/><Relationship Id="rId284" Type="http://schemas.openxmlformats.org/officeDocument/2006/relationships/customXml" Target="../ink/ink888.xml"/><Relationship Id="rId37" Type="http://schemas.openxmlformats.org/officeDocument/2006/relationships/image" Target="../media/image768.png"/><Relationship Id="rId58" Type="http://schemas.openxmlformats.org/officeDocument/2006/relationships/customXml" Target="../ink/ink775.xml"/><Relationship Id="rId79" Type="http://schemas.openxmlformats.org/officeDocument/2006/relationships/image" Target="../media/image789.png"/><Relationship Id="rId102" Type="http://schemas.openxmlformats.org/officeDocument/2006/relationships/customXml" Target="../ink/ink797.xml"/><Relationship Id="rId123" Type="http://schemas.openxmlformats.org/officeDocument/2006/relationships/image" Target="../media/image811.png"/><Relationship Id="rId144" Type="http://schemas.openxmlformats.org/officeDocument/2006/relationships/customXml" Target="../ink/ink818.xml"/><Relationship Id="rId90" Type="http://schemas.openxmlformats.org/officeDocument/2006/relationships/customXml" Target="../ink/ink791.xml"/><Relationship Id="rId165" Type="http://schemas.openxmlformats.org/officeDocument/2006/relationships/image" Target="../media/image832.png"/><Relationship Id="rId186" Type="http://schemas.openxmlformats.org/officeDocument/2006/relationships/customXml" Target="../ink/ink839.xml"/><Relationship Id="rId211" Type="http://schemas.openxmlformats.org/officeDocument/2006/relationships/image" Target="../media/image855.png"/><Relationship Id="rId232" Type="http://schemas.openxmlformats.org/officeDocument/2006/relationships/customXml" Target="../ink/ink862.xml"/><Relationship Id="rId253" Type="http://schemas.openxmlformats.org/officeDocument/2006/relationships/image" Target="../media/image876.png"/><Relationship Id="rId274" Type="http://schemas.openxmlformats.org/officeDocument/2006/relationships/customXml" Target="../ink/ink883.xml"/><Relationship Id="rId295" Type="http://schemas.openxmlformats.org/officeDocument/2006/relationships/image" Target="../media/image897.png"/><Relationship Id="rId309" Type="http://schemas.openxmlformats.org/officeDocument/2006/relationships/image" Target="../media/image904.png"/><Relationship Id="rId27" Type="http://schemas.openxmlformats.org/officeDocument/2006/relationships/image" Target="../media/image763.png"/><Relationship Id="rId48" Type="http://schemas.openxmlformats.org/officeDocument/2006/relationships/customXml" Target="../ink/ink770.xml"/><Relationship Id="rId69" Type="http://schemas.openxmlformats.org/officeDocument/2006/relationships/image" Target="../media/image784.png"/><Relationship Id="rId113" Type="http://schemas.openxmlformats.org/officeDocument/2006/relationships/image" Target="../media/image806.png"/><Relationship Id="rId134" Type="http://schemas.openxmlformats.org/officeDocument/2006/relationships/customXml" Target="../ink/ink813.xml"/><Relationship Id="rId80" Type="http://schemas.openxmlformats.org/officeDocument/2006/relationships/customXml" Target="../ink/ink786.xml"/><Relationship Id="rId155" Type="http://schemas.openxmlformats.org/officeDocument/2006/relationships/image" Target="../media/image827.png"/><Relationship Id="rId176" Type="http://schemas.openxmlformats.org/officeDocument/2006/relationships/customXml" Target="../ink/ink834.xml"/><Relationship Id="rId197" Type="http://schemas.openxmlformats.org/officeDocument/2006/relationships/image" Target="../media/image848.png"/><Relationship Id="rId201" Type="http://schemas.openxmlformats.org/officeDocument/2006/relationships/image" Target="../media/image850.png"/><Relationship Id="rId222" Type="http://schemas.openxmlformats.org/officeDocument/2006/relationships/customXml" Target="../ink/ink857.xml"/><Relationship Id="rId243" Type="http://schemas.openxmlformats.org/officeDocument/2006/relationships/image" Target="../media/image871.png"/><Relationship Id="rId264" Type="http://schemas.openxmlformats.org/officeDocument/2006/relationships/customXml" Target="../ink/ink878.xml"/><Relationship Id="rId285" Type="http://schemas.openxmlformats.org/officeDocument/2006/relationships/image" Target="../media/image892.png"/><Relationship Id="rId17" Type="http://schemas.openxmlformats.org/officeDocument/2006/relationships/image" Target="../media/image758.png"/><Relationship Id="rId38" Type="http://schemas.openxmlformats.org/officeDocument/2006/relationships/customXml" Target="../ink/ink765.xml"/><Relationship Id="rId59" Type="http://schemas.openxmlformats.org/officeDocument/2006/relationships/image" Target="../media/image779.png"/><Relationship Id="rId103" Type="http://schemas.openxmlformats.org/officeDocument/2006/relationships/image" Target="../media/image801.png"/><Relationship Id="rId124" Type="http://schemas.openxmlformats.org/officeDocument/2006/relationships/customXml" Target="../ink/ink808.xml"/><Relationship Id="rId310" Type="http://schemas.openxmlformats.org/officeDocument/2006/relationships/customXml" Target="../ink/ink901.xml"/><Relationship Id="rId70" Type="http://schemas.openxmlformats.org/officeDocument/2006/relationships/customXml" Target="../ink/ink781.xml"/><Relationship Id="rId91" Type="http://schemas.openxmlformats.org/officeDocument/2006/relationships/image" Target="../media/image795.png"/><Relationship Id="rId145" Type="http://schemas.openxmlformats.org/officeDocument/2006/relationships/image" Target="../media/image822.png"/><Relationship Id="rId166" Type="http://schemas.openxmlformats.org/officeDocument/2006/relationships/customXml" Target="../ink/ink829.xml"/><Relationship Id="rId187" Type="http://schemas.openxmlformats.org/officeDocument/2006/relationships/image" Target="../media/image843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852.xml"/><Relationship Id="rId233" Type="http://schemas.openxmlformats.org/officeDocument/2006/relationships/image" Target="../media/image866.png"/><Relationship Id="rId254" Type="http://schemas.openxmlformats.org/officeDocument/2006/relationships/customXml" Target="../ink/ink873.xml"/><Relationship Id="rId28" Type="http://schemas.openxmlformats.org/officeDocument/2006/relationships/customXml" Target="../ink/ink760.xml"/><Relationship Id="rId49" Type="http://schemas.openxmlformats.org/officeDocument/2006/relationships/image" Target="../media/image774.png"/><Relationship Id="rId114" Type="http://schemas.openxmlformats.org/officeDocument/2006/relationships/customXml" Target="../ink/ink803.xml"/><Relationship Id="rId275" Type="http://schemas.openxmlformats.org/officeDocument/2006/relationships/image" Target="../media/image887.png"/><Relationship Id="rId296" Type="http://schemas.openxmlformats.org/officeDocument/2006/relationships/customXml" Target="../ink/ink894.xml"/><Relationship Id="rId300" Type="http://schemas.openxmlformats.org/officeDocument/2006/relationships/customXml" Target="../ink/ink896.xml"/><Relationship Id="rId60" Type="http://schemas.openxmlformats.org/officeDocument/2006/relationships/customXml" Target="../ink/ink776.xml"/><Relationship Id="rId81" Type="http://schemas.openxmlformats.org/officeDocument/2006/relationships/image" Target="../media/image790.png"/><Relationship Id="rId135" Type="http://schemas.openxmlformats.org/officeDocument/2006/relationships/image" Target="../media/image817.png"/><Relationship Id="rId156" Type="http://schemas.openxmlformats.org/officeDocument/2006/relationships/customXml" Target="../ink/ink824.xml"/><Relationship Id="rId177" Type="http://schemas.openxmlformats.org/officeDocument/2006/relationships/image" Target="../media/image838.png"/><Relationship Id="rId198" Type="http://schemas.openxmlformats.org/officeDocument/2006/relationships/customXml" Target="../ink/ink845.xml"/><Relationship Id="rId202" Type="http://schemas.openxmlformats.org/officeDocument/2006/relationships/customXml" Target="../ink/ink847.xml"/><Relationship Id="rId223" Type="http://schemas.openxmlformats.org/officeDocument/2006/relationships/image" Target="../media/image861.png"/><Relationship Id="rId244" Type="http://schemas.openxmlformats.org/officeDocument/2006/relationships/customXml" Target="../ink/ink868.xml"/><Relationship Id="rId18" Type="http://schemas.openxmlformats.org/officeDocument/2006/relationships/customXml" Target="../ink/ink755.xml"/><Relationship Id="rId39" Type="http://schemas.openxmlformats.org/officeDocument/2006/relationships/image" Target="../media/image769.png"/><Relationship Id="rId265" Type="http://schemas.openxmlformats.org/officeDocument/2006/relationships/image" Target="../media/image882.png"/><Relationship Id="rId286" Type="http://schemas.openxmlformats.org/officeDocument/2006/relationships/customXml" Target="../ink/ink889.xml"/><Relationship Id="rId50" Type="http://schemas.openxmlformats.org/officeDocument/2006/relationships/customXml" Target="../ink/ink771.xml"/><Relationship Id="rId104" Type="http://schemas.openxmlformats.org/officeDocument/2006/relationships/customXml" Target="../ink/ink798.xml"/><Relationship Id="rId125" Type="http://schemas.openxmlformats.org/officeDocument/2006/relationships/image" Target="../media/image812.png"/><Relationship Id="rId146" Type="http://schemas.openxmlformats.org/officeDocument/2006/relationships/customXml" Target="../ink/ink819.xml"/><Relationship Id="rId167" Type="http://schemas.openxmlformats.org/officeDocument/2006/relationships/image" Target="../media/image833.png"/><Relationship Id="rId188" Type="http://schemas.openxmlformats.org/officeDocument/2006/relationships/customXml" Target="../ink/ink840.xml"/><Relationship Id="rId311" Type="http://schemas.openxmlformats.org/officeDocument/2006/relationships/image" Target="../media/image905.png"/><Relationship Id="rId71" Type="http://schemas.openxmlformats.org/officeDocument/2006/relationships/image" Target="../media/image785.png"/><Relationship Id="rId92" Type="http://schemas.openxmlformats.org/officeDocument/2006/relationships/customXml" Target="../ink/ink792.xml"/><Relationship Id="rId213" Type="http://schemas.openxmlformats.org/officeDocument/2006/relationships/image" Target="../media/image856.png"/><Relationship Id="rId234" Type="http://schemas.openxmlformats.org/officeDocument/2006/relationships/customXml" Target="../ink/ink863.xml"/><Relationship Id="rId2" Type="http://schemas.openxmlformats.org/officeDocument/2006/relationships/image" Target="../media/image3.jpeg"/><Relationship Id="rId29" Type="http://schemas.openxmlformats.org/officeDocument/2006/relationships/image" Target="../media/image764.png"/><Relationship Id="rId255" Type="http://schemas.openxmlformats.org/officeDocument/2006/relationships/image" Target="../media/image877.png"/><Relationship Id="rId276" Type="http://schemas.openxmlformats.org/officeDocument/2006/relationships/customXml" Target="../ink/ink884.xml"/><Relationship Id="rId297" Type="http://schemas.openxmlformats.org/officeDocument/2006/relationships/image" Target="../media/image898.png"/><Relationship Id="rId40" Type="http://schemas.openxmlformats.org/officeDocument/2006/relationships/customXml" Target="../ink/ink766.xml"/><Relationship Id="rId115" Type="http://schemas.openxmlformats.org/officeDocument/2006/relationships/image" Target="../media/image807.png"/><Relationship Id="rId136" Type="http://schemas.openxmlformats.org/officeDocument/2006/relationships/customXml" Target="../ink/ink814.xml"/><Relationship Id="rId157" Type="http://schemas.openxmlformats.org/officeDocument/2006/relationships/image" Target="../media/image828.png"/><Relationship Id="rId178" Type="http://schemas.openxmlformats.org/officeDocument/2006/relationships/customXml" Target="../ink/ink835.xml"/><Relationship Id="rId301" Type="http://schemas.openxmlformats.org/officeDocument/2006/relationships/image" Target="../media/image900.png"/><Relationship Id="rId61" Type="http://schemas.openxmlformats.org/officeDocument/2006/relationships/image" Target="../media/image780.png"/><Relationship Id="rId82" Type="http://schemas.openxmlformats.org/officeDocument/2006/relationships/customXml" Target="../ink/ink787.xml"/><Relationship Id="rId199" Type="http://schemas.openxmlformats.org/officeDocument/2006/relationships/image" Target="../media/image849.png"/><Relationship Id="rId203" Type="http://schemas.openxmlformats.org/officeDocument/2006/relationships/image" Target="../media/image851.png"/><Relationship Id="rId19" Type="http://schemas.openxmlformats.org/officeDocument/2006/relationships/image" Target="../media/image759.png"/><Relationship Id="rId224" Type="http://schemas.openxmlformats.org/officeDocument/2006/relationships/customXml" Target="../ink/ink858.xml"/><Relationship Id="rId245" Type="http://schemas.openxmlformats.org/officeDocument/2006/relationships/image" Target="../media/image872.png"/><Relationship Id="rId266" Type="http://schemas.openxmlformats.org/officeDocument/2006/relationships/customXml" Target="../ink/ink879.xml"/><Relationship Id="rId287" Type="http://schemas.openxmlformats.org/officeDocument/2006/relationships/image" Target="../media/image893.png"/><Relationship Id="rId30" Type="http://schemas.openxmlformats.org/officeDocument/2006/relationships/customXml" Target="../ink/ink761.xml"/><Relationship Id="rId105" Type="http://schemas.openxmlformats.org/officeDocument/2006/relationships/image" Target="../media/image802.png"/><Relationship Id="rId126" Type="http://schemas.openxmlformats.org/officeDocument/2006/relationships/customXml" Target="../ink/ink809.xml"/><Relationship Id="rId147" Type="http://schemas.openxmlformats.org/officeDocument/2006/relationships/image" Target="../media/image823.png"/><Relationship Id="rId168" Type="http://schemas.openxmlformats.org/officeDocument/2006/relationships/customXml" Target="../ink/ink830.xml"/><Relationship Id="rId312" Type="http://schemas.openxmlformats.org/officeDocument/2006/relationships/customXml" Target="../ink/ink902.xml"/><Relationship Id="rId51" Type="http://schemas.openxmlformats.org/officeDocument/2006/relationships/image" Target="../media/image775.png"/><Relationship Id="rId72" Type="http://schemas.openxmlformats.org/officeDocument/2006/relationships/customXml" Target="../ink/ink782.xml"/><Relationship Id="rId93" Type="http://schemas.openxmlformats.org/officeDocument/2006/relationships/image" Target="../media/image796.png"/><Relationship Id="rId189" Type="http://schemas.openxmlformats.org/officeDocument/2006/relationships/image" Target="../media/image844.png"/><Relationship Id="rId3" Type="http://schemas.openxmlformats.org/officeDocument/2006/relationships/image" Target="../media/image2.png"/><Relationship Id="rId214" Type="http://schemas.openxmlformats.org/officeDocument/2006/relationships/customXml" Target="../ink/ink853.xml"/><Relationship Id="rId235" Type="http://schemas.openxmlformats.org/officeDocument/2006/relationships/image" Target="../media/image867.png"/><Relationship Id="rId256" Type="http://schemas.openxmlformats.org/officeDocument/2006/relationships/customXml" Target="../ink/ink874.xml"/><Relationship Id="rId277" Type="http://schemas.openxmlformats.org/officeDocument/2006/relationships/image" Target="../media/image888.png"/><Relationship Id="rId298" Type="http://schemas.openxmlformats.org/officeDocument/2006/relationships/customXml" Target="../ink/ink895.xml"/><Relationship Id="rId116" Type="http://schemas.openxmlformats.org/officeDocument/2006/relationships/customXml" Target="../ink/ink804.xml"/><Relationship Id="rId137" Type="http://schemas.openxmlformats.org/officeDocument/2006/relationships/image" Target="../media/image818.png"/><Relationship Id="rId158" Type="http://schemas.openxmlformats.org/officeDocument/2006/relationships/customXml" Target="../ink/ink825.xml"/><Relationship Id="rId302" Type="http://schemas.openxmlformats.org/officeDocument/2006/relationships/customXml" Target="../ink/ink897.xml"/><Relationship Id="rId20" Type="http://schemas.openxmlformats.org/officeDocument/2006/relationships/customXml" Target="../ink/ink756.xml"/><Relationship Id="rId41" Type="http://schemas.openxmlformats.org/officeDocument/2006/relationships/image" Target="../media/image770.png"/><Relationship Id="rId62" Type="http://schemas.openxmlformats.org/officeDocument/2006/relationships/customXml" Target="../ink/ink777.xml"/><Relationship Id="rId83" Type="http://schemas.openxmlformats.org/officeDocument/2006/relationships/image" Target="../media/image791.png"/><Relationship Id="rId179" Type="http://schemas.openxmlformats.org/officeDocument/2006/relationships/image" Target="../media/image839.png"/><Relationship Id="rId190" Type="http://schemas.openxmlformats.org/officeDocument/2006/relationships/customXml" Target="../ink/ink841.xml"/><Relationship Id="rId204" Type="http://schemas.openxmlformats.org/officeDocument/2006/relationships/customXml" Target="../ink/ink848.xml"/><Relationship Id="rId225" Type="http://schemas.openxmlformats.org/officeDocument/2006/relationships/image" Target="../media/image862.png"/><Relationship Id="rId246" Type="http://schemas.openxmlformats.org/officeDocument/2006/relationships/customXml" Target="../ink/ink869.xml"/><Relationship Id="rId267" Type="http://schemas.openxmlformats.org/officeDocument/2006/relationships/image" Target="../media/image883.png"/><Relationship Id="rId288" Type="http://schemas.openxmlformats.org/officeDocument/2006/relationships/customXml" Target="../ink/ink890.xml"/><Relationship Id="rId106" Type="http://schemas.openxmlformats.org/officeDocument/2006/relationships/customXml" Target="../ink/ink799.xml"/><Relationship Id="rId127" Type="http://schemas.openxmlformats.org/officeDocument/2006/relationships/image" Target="../media/image813.png"/><Relationship Id="rId313" Type="http://schemas.openxmlformats.org/officeDocument/2006/relationships/image" Target="../media/image906.png"/><Relationship Id="rId10" Type="http://schemas.openxmlformats.org/officeDocument/2006/relationships/customXml" Target="../ink/ink751.xml"/><Relationship Id="rId31" Type="http://schemas.openxmlformats.org/officeDocument/2006/relationships/image" Target="../media/image765.png"/><Relationship Id="rId52" Type="http://schemas.openxmlformats.org/officeDocument/2006/relationships/customXml" Target="../ink/ink772.xml"/><Relationship Id="rId73" Type="http://schemas.openxmlformats.org/officeDocument/2006/relationships/image" Target="../media/image786.png"/><Relationship Id="rId94" Type="http://schemas.openxmlformats.org/officeDocument/2006/relationships/customXml" Target="../ink/ink793.xml"/><Relationship Id="rId148" Type="http://schemas.openxmlformats.org/officeDocument/2006/relationships/customXml" Target="../ink/ink820.xml"/><Relationship Id="rId169" Type="http://schemas.openxmlformats.org/officeDocument/2006/relationships/image" Target="../media/image834.png"/><Relationship Id="rId4" Type="http://schemas.openxmlformats.org/officeDocument/2006/relationships/image" Target="../media/image4.png"/><Relationship Id="rId180" Type="http://schemas.openxmlformats.org/officeDocument/2006/relationships/customXml" Target="../ink/ink836.xml"/><Relationship Id="rId215" Type="http://schemas.openxmlformats.org/officeDocument/2006/relationships/image" Target="../media/image857.png"/><Relationship Id="rId236" Type="http://schemas.openxmlformats.org/officeDocument/2006/relationships/customXml" Target="../ink/ink864.xml"/><Relationship Id="rId257" Type="http://schemas.openxmlformats.org/officeDocument/2006/relationships/image" Target="../media/image878.png"/><Relationship Id="rId278" Type="http://schemas.openxmlformats.org/officeDocument/2006/relationships/customXml" Target="../ink/ink885.xml"/><Relationship Id="rId303" Type="http://schemas.openxmlformats.org/officeDocument/2006/relationships/image" Target="../media/image901.png"/><Relationship Id="rId42" Type="http://schemas.openxmlformats.org/officeDocument/2006/relationships/customXml" Target="../ink/ink767.xml"/><Relationship Id="rId84" Type="http://schemas.openxmlformats.org/officeDocument/2006/relationships/customXml" Target="../ink/ink788.xml"/><Relationship Id="rId138" Type="http://schemas.openxmlformats.org/officeDocument/2006/relationships/customXml" Target="../ink/ink815.xml"/><Relationship Id="rId191" Type="http://schemas.openxmlformats.org/officeDocument/2006/relationships/image" Target="../media/image845.png"/><Relationship Id="rId205" Type="http://schemas.openxmlformats.org/officeDocument/2006/relationships/image" Target="../media/image852.png"/><Relationship Id="rId247" Type="http://schemas.openxmlformats.org/officeDocument/2006/relationships/image" Target="../media/image873.png"/><Relationship Id="rId107" Type="http://schemas.openxmlformats.org/officeDocument/2006/relationships/image" Target="../media/image803.png"/><Relationship Id="rId289" Type="http://schemas.openxmlformats.org/officeDocument/2006/relationships/image" Target="../media/image894.png"/><Relationship Id="rId11" Type="http://schemas.openxmlformats.org/officeDocument/2006/relationships/image" Target="../media/image755.png"/><Relationship Id="rId53" Type="http://schemas.openxmlformats.org/officeDocument/2006/relationships/image" Target="../media/image776.png"/><Relationship Id="rId149" Type="http://schemas.openxmlformats.org/officeDocument/2006/relationships/image" Target="../media/image824.png"/><Relationship Id="rId314" Type="http://schemas.openxmlformats.org/officeDocument/2006/relationships/customXml" Target="../ink/ink903.xml"/><Relationship Id="rId95" Type="http://schemas.openxmlformats.org/officeDocument/2006/relationships/image" Target="../media/image797.png"/><Relationship Id="rId160" Type="http://schemas.openxmlformats.org/officeDocument/2006/relationships/customXml" Target="../ink/ink826.xml"/><Relationship Id="rId216" Type="http://schemas.openxmlformats.org/officeDocument/2006/relationships/customXml" Target="../ink/ink854.xml"/><Relationship Id="rId258" Type="http://schemas.openxmlformats.org/officeDocument/2006/relationships/customXml" Target="../ink/ink875.xml"/><Relationship Id="rId22" Type="http://schemas.openxmlformats.org/officeDocument/2006/relationships/customXml" Target="../ink/ink757.xml"/><Relationship Id="rId64" Type="http://schemas.openxmlformats.org/officeDocument/2006/relationships/customXml" Target="../ink/ink778.xml"/><Relationship Id="rId118" Type="http://schemas.openxmlformats.org/officeDocument/2006/relationships/customXml" Target="../ink/ink805.xml"/><Relationship Id="rId171" Type="http://schemas.openxmlformats.org/officeDocument/2006/relationships/image" Target="../media/image835.png"/><Relationship Id="rId227" Type="http://schemas.openxmlformats.org/officeDocument/2006/relationships/image" Target="../media/image863.png"/><Relationship Id="rId269" Type="http://schemas.openxmlformats.org/officeDocument/2006/relationships/image" Target="../media/image884.png"/><Relationship Id="rId33" Type="http://schemas.openxmlformats.org/officeDocument/2006/relationships/image" Target="../media/image766.png"/><Relationship Id="rId129" Type="http://schemas.openxmlformats.org/officeDocument/2006/relationships/image" Target="../media/image814.png"/><Relationship Id="rId280" Type="http://schemas.openxmlformats.org/officeDocument/2006/relationships/customXml" Target="../ink/ink886.xml"/><Relationship Id="rId75" Type="http://schemas.openxmlformats.org/officeDocument/2006/relationships/image" Target="../media/image787.png"/><Relationship Id="rId140" Type="http://schemas.openxmlformats.org/officeDocument/2006/relationships/customXml" Target="../ink/ink816.xml"/><Relationship Id="rId182" Type="http://schemas.openxmlformats.org/officeDocument/2006/relationships/customXml" Target="../ink/ink837.xml"/><Relationship Id="rId6" Type="http://schemas.openxmlformats.org/officeDocument/2006/relationships/customXml" Target="../ink/ink749.xml"/><Relationship Id="rId238" Type="http://schemas.openxmlformats.org/officeDocument/2006/relationships/customXml" Target="../ink/ink865.xml"/><Relationship Id="rId291" Type="http://schemas.openxmlformats.org/officeDocument/2006/relationships/image" Target="../media/image895.png"/><Relationship Id="rId305" Type="http://schemas.openxmlformats.org/officeDocument/2006/relationships/image" Target="../media/image902.png"/><Relationship Id="rId44" Type="http://schemas.openxmlformats.org/officeDocument/2006/relationships/customXml" Target="../ink/ink768.xml"/><Relationship Id="rId86" Type="http://schemas.openxmlformats.org/officeDocument/2006/relationships/customXml" Target="../ink/ink789.xml"/><Relationship Id="rId151" Type="http://schemas.openxmlformats.org/officeDocument/2006/relationships/image" Target="../media/image825.png"/><Relationship Id="rId193" Type="http://schemas.openxmlformats.org/officeDocument/2006/relationships/image" Target="../media/image846.png"/><Relationship Id="rId207" Type="http://schemas.openxmlformats.org/officeDocument/2006/relationships/image" Target="../media/image853.png"/><Relationship Id="rId249" Type="http://schemas.openxmlformats.org/officeDocument/2006/relationships/image" Target="../media/image874.png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965.png"/><Relationship Id="rId299" Type="http://schemas.openxmlformats.org/officeDocument/2006/relationships/image" Target="../media/image1054.png"/><Relationship Id="rId21" Type="http://schemas.openxmlformats.org/officeDocument/2006/relationships/image" Target="../media/image917.png"/><Relationship Id="rId63" Type="http://schemas.openxmlformats.org/officeDocument/2006/relationships/image" Target="../media/image938.png"/><Relationship Id="rId159" Type="http://schemas.openxmlformats.org/officeDocument/2006/relationships/image" Target="../media/image986.png"/><Relationship Id="rId324" Type="http://schemas.openxmlformats.org/officeDocument/2006/relationships/customXml" Target="../ink/ink1065.xml"/><Relationship Id="rId366" Type="http://schemas.openxmlformats.org/officeDocument/2006/relationships/customXml" Target="../ink/ink1086.xml"/><Relationship Id="rId170" Type="http://schemas.openxmlformats.org/officeDocument/2006/relationships/customXml" Target="../ink/ink987.xml"/><Relationship Id="rId226" Type="http://schemas.openxmlformats.org/officeDocument/2006/relationships/image" Target="../media/image1018.png"/><Relationship Id="rId268" Type="http://schemas.openxmlformats.org/officeDocument/2006/relationships/image" Target="../media/image1039.png"/><Relationship Id="rId32" Type="http://schemas.openxmlformats.org/officeDocument/2006/relationships/customXml" Target="../ink/ink918.xml"/><Relationship Id="rId74" Type="http://schemas.openxmlformats.org/officeDocument/2006/relationships/customXml" Target="../ink/ink939.xml"/><Relationship Id="rId128" Type="http://schemas.openxmlformats.org/officeDocument/2006/relationships/customXml" Target="../ink/ink966.xml"/><Relationship Id="rId335" Type="http://schemas.openxmlformats.org/officeDocument/2006/relationships/image" Target="../media/image1072.png"/><Relationship Id="rId377" Type="http://schemas.openxmlformats.org/officeDocument/2006/relationships/image" Target="../media/image1093.png"/><Relationship Id="rId5" Type="http://schemas.openxmlformats.org/officeDocument/2006/relationships/image" Target="../media/image909.png"/><Relationship Id="rId181" Type="http://schemas.openxmlformats.org/officeDocument/2006/relationships/image" Target="../media/image997.png"/><Relationship Id="rId237" Type="http://schemas.openxmlformats.org/officeDocument/2006/relationships/customXml" Target="../ink/ink1021.xml"/><Relationship Id="rId402" Type="http://schemas.openxmlformats.org/officeDocument/2006/relationships/customXml" Target="../ink/ink1104.xml"/><Relationship Id="rId279" Type="http://schemas.openxmlformats.org/officeDocument/2006/relationships/image" Target="../media/image1044.png"/><Relationship Id="rId43" Type="http://schemas.openxmlformats.org/officeDocument/2006/relationships/image" Target="../media/image928.png"/><Relationship Id="rId139" Type="http://schemas.openxmlformats.org/officeDocument/2006/relationships/image" Target="../media/image976.png"/><Relationship Id="rId290" Type="http://schemas.openxmlformats.org/officeDocument/2006/relationships/customXml" Target="../ink/ink1048.xml"/><Relationship Id="rId304" Type="http://schemas.openxmlformats.org/officeDocument/2006/relationships/customXml" Target="../ink/ink1055.xml"/><Relationship Id="rId346" Type="http://schemas.openxmlformats.org/officeDocument/2006/relationships/customXml" Target="../ink/ink1076.xml"/><Relationship Id="rId388" Type="http://schemas.openxmlformats.org/officeDocument/2006/relationships/customXml" Target="../ink/ink1097.xml"/><Relationship Id="rId85" Type="http://schemas.openxmlformats.org/officeDocument/2006/relationships/image" Target="../media/image949.png"/><Relationship Id="rId150" Type="http://schemas.openxmlformats.org/officeDocument/2006/relationships/customXml" Target="../ink/ink977.xml"/><Relationship Id="rId192" Type="http://schemas.openxmlformats.org/officeDocument/2006/relationships/customXml" Target="../ink/ink998.xml"/><Relationship Id="rId206" Type="http://schemas.openxmlformats.org/officeDocument/2006/relationships/customXml" Target="../ink/ink1005.xml"/><Relationship Id="rId413" Type="http://schemas.openxmlformats.org/officeDocument/2006/relationships/image" Target="../media/image1111.png"/><Relationship Id="rId248" Type="http://schemas.openxmlformats.org/officeDocument/2006/relationships/image" Target="../media/image1029.png"/><Relationship Id="rId12" Type="http://schemas.openxmlformats.org/officeDocument/2006/relationships/customXml" Target="../ink/ink908.xml"/><Relationship Id="rId108" Type="http://schemas.openxmlformats.org/officeDocument/2006/relationships/customXml" Target="../ink/ink956.xml"/><Relationship Id="rId315" Type="http://schemas.openxmlformats.org/officeDocument/2006/relationships/image" Target="../media/image1062.png"/><Relationship Id="rId357" Type="http://schemas.openxmlformats.org/officeDocument/2006/relationships/image" Target="../media/image1083.png"/><Relationship Id="rId54" Type="http://schemas.openxmlformats.org/officeDocument/2006/relationships/customXml" Target="../ink/ink929.xml"/><Relationship Id="rId96" Type="http://schemas.openxmlformats.org/officeDocument/2006/relationships/customXml" Target="../ink/ink950.xml"/><Relationship Id="rId161" Type="http://schemas.openxmlformats.org/officeDocument/2006/relationships/image" Target="../media/image987.png"/><Relationship Id="rId217" Type="http://schemas.openxmlformats.org/officeDocument/2006/relationships/customXml" Target="../ink/ink1011.xml"/><Relationship Id="rId399" Type="http://schemas.openxmlformats.org/officeDocument/2006/relationships/image" Target="../media/image1104.png"/><Relationship Id="rId259" Type="http://schemas.openxmlformats.org/officeDocument/2006/relationships/customXml" Target="../ink/ink1032.xml"/><Relationship Id="rId23" Type="http://schemas.openxmlformats.org/officeDocument/2006/relationships/image" Target="../media/image918.png"/><Relationship Id="rId119" Type="http://schemas.openxmlformats.org/officeDocument/2006/relationships/image" Target="../media/image966.png"/><Relationship Id="rId270" Type="http://schemas.openxmlformats.org/officeDocument/2006/relationships/image" Target="../media/image1040.png"/><Relationship Id="rId326" Type="http://schemas.openxmlformats.org/officeDocument/2006/relationships/customXml" Target="../ink/ink1066.xml"/><Relationship Id="rId65" Type="http://schemas.openxmlformats.org/officeDocument/2006/relationships/image" Target="../media/image939.png"/><Relationship Id="rId130" Type="http://schemas.openxmlformats.org/officeDocument/2006/relationships/customXml" Target="../ink/ink967.xml"/><Relationship Id="rId368" Type="http://schemas.openxmlformats.org/officeDocument/2006/relationships/customXml" Target="../ink/ink1087.xml"/><Relationship Id="rId172" Type="http://schemas.openxmlformats.org/officeDocument/2006/relationships/customXml" Target="../ink/ink988.xml"/><Relationship Id="rId228" Type="http://schemas.openxmlformats.org/officeDocument/2006/relationships/image" Target="../media/image1019.png"/><Relationship Id="rId281" Type="http://schemas.openxmlformats.org/officeDocument/2006/relationships/image" Target="../media/image1045.png"/><Relationship Id="rId337" Type="http://schemas.openxmlformats.org/officeDocument/2006/relationships/image" Target="../media/image1073.png"/><Relationship Id="rId34" Type="http://schemas.openxmlformats.org/officeDocument/2006/relationships/customXml" Target="../ink/ink919.xml"/><Relationship Id="rId76" Type="http://schemas.openxmlformats.org/officeDocument/2006/relationships/customXml" Target="../ink/ink940.xml"/><Relationship Id="rId141" Type="http://schemas.openxmlformats.org/officeDocument/2006/relationships/image" Target="../media/image977.png"/><Relationship Id="rId379" Type="http://schemas.openxmlformats.org/officeDocument/2006/relationships/image" Target="../media/image1094.png"/><Relationship Id="rId7" Type="http://schemas.openxmlformats.org/officeDocument/2006/relationships/image" Target="../media/image910.png"/><Relationship Id="rId183" Type="http://schemas.openxmlformats.org/officeDocument/2006/relationships/image" Target="../media/image998.png"/><Relationship Id="rId239" Type="http://schemas.openxmlformats.org/officeDocument/2006/relationships/customXml" Target="../ink/ink1022.xml"/><Relationship Id="rId390" Type="http://schemas.openxmlformats.org/officeDocument/2006/relationships/customXml" Target="../ink/ink1098.xml"/><Relationship Id="rId404" Type="http://schemas.openxmlformats.org/officeDocument/2006/relationships/customXml" Target="../ink/ink1105.xml"/><Relationship Id="rId250" Type="http://schemas.openxmlformats.org/officeDocument/2006/relationships/image" Target="../media/image1030.png"/><Relationship Id="rId292" Type="http://schemas.openxmlformats.org/officeDocument/2006/relationships/customXml" Target="../ink/ink1049.xml"/><Relationship Id="rId306" Type="http://schemas.openxmlformats.org/officeDocument/2006/relationships/customXml" Target="../ink/ink1056.xml"/><Relationship Id="rId45" Type="http://schemas.openxmlformats.org/officeDocument/2006/relationships/image" Target="../media/image929.png"/><Relationship Id="rId87" Type="http://schemas.openxmlformats.org/officeDocument/2006/relationships/image" Target="../media/image950.png"/><Relationship Id="rId110" Type="http://schemas.openxmlformats.org/officeDocument/2006/relationships/customXml" Target="../ink/ink957.xml"/><Relationship Id="rId348" Type="http://schemas.openxmlformats.org/officeDocument/2006/relationships/customXml" Target="../ink/ink1077.xml"/><Relationship Id="rId152" Type="http://schemas.openxmlformats.org/officeDocument/2006/relationships/customXml" Target="../ink/ink978.xml"/><Relationship Id="rId194" Type="http://schemas.openxmlformats.org/officeDocument/2006/relationships/customXml" Target="../ink/ink999.xml"/><Relationship Id="rId208" Type="http://schemas.openxmlformats.org/officeDocument/2006/relationships/image" Target="../media/image1009.png"/><Relationship Id="rId415" Type="http://schemas.openxmlformats.org/officeDocument/2006/relationships/image" Target="../media/image1112.png"/><Relationship Id="rId261" Type="http://schemas.openxmlformats.org/officeDocument/2006/relationships/customXml" Target="../ink/ink1033.xml"/><Relationship Id="rId14" Type="http://schemas.openxmlformats.org/officeDocument/2006/relationships/customXml" Target="../ink/ink909.xml"/><Relationship Id="rId56" Type="http://schemas.openxmlformats.org/officeDocument/2006/relationships/customXml" Target="../ink/ink930.xml"/><Relationship Id="rId317" Type="http://schemas.openxmlformats.org/officeDocument/2006/relationships/image" Target="../media/image1063.png"/><Relationship Id="rId359" Type="http://schemas.openxmlformats.org/officeDocument/2006/relationships/image" Target="../media/image1084.png"/><Relationship Id="rId98" Type="http://schemas.openxmlformats.org/officeDocument/2006/relationships/customXml" Target="../ink/ink951.xml"/><Relationship Id="rId121" Type="http://schemas.openxmlformats.org/officeDocument/2006/relationships/image" Target="../media/image967.png"/><Relationship Id="rId163" Type="http://schemas.openxmlformats.org/officeDocument/2006/relationships/image" Target="../media/image988.png"/><Relationship Id="rId219" Type="http://schemas.openxmlformats.org/officeDocument/2006/relationships/customXml" Target="../ink/ink1012.xml"/><Relationship Id="rId370" Type="http://schemas.openxmlformats.org/officeDocument/2006/relationships/customXml" Target="../ink/ink1088.xml"/><Relationship Id="rId230" Type="http://schemas.openxmlformats.org/officeDocument/2006/relationships/image" Target="../media/image1020.png"/><Relationship Id="rId25" Type="http://schemas.openxmlformats.org/officeDocument/2006/relationships/image" Target="../media/image919.png"/><Relationship Id="rId67" Type="http://schemas.openxmlformats.org/officeDocument/2006/relationships/image" Target="../media/image940.png"/><Relationship Id="rId272" Type="http://schemas.openxmlformats.org/officeDocument/2006/relationships/image" Target="../media/image1041.png"/><Relationship Id="rId328" Type="http://schemas.openxmlformats.org/officeDocument/2006/relationships/customXml" Target="../ink/ink1067.xml"/><Relationship Id="rId132" Type="http://schemas.openxmlformats.org/officeDocument/2006/relationships/customXml" Target="../ink/ink968.xml"/><Relationship Id="rId174" Type="http://schemas.openxmlformats.org/officeDocument/2006/relationships/customXml" Target="../ink/ink989.xml"/><Relationship Id="rId381" Type="http://schemas.openxmlformats.org/officeDocument/2006/relationships/image" Target="../media/image1095.png"/><Relationship Id="rId241" Type="http://schemas.openxmlformats.org/officeDocument/2006/relationships/customXml" Target="../ink/ink1023.xml"/><Relationship Id="rId36" Type="http://schemas.openxmlformats.org/officeDocument/2006/relationships/customXml" Target="../ink/ink920.xml"/><Relationship Id="rId283" Type="http://schemas.openxmlformats.org/officeDocument/2006/relationships/image" Target="../media/image1046.png"/><Relationship Id="rId339" Type="http://schemas.openxmlformats.org/officeDocument/2006/relationships/image" Target="../media/image1074.png"/><Relationship Id="rId78" Type="http://schemas.openxmlformats.org/officeDocument/2006/relationships/customXml" Target="../ink/ink941.xml"/><Relationship Id="rId101" Type="http://schemas.openxmlformats.org/officeDocument/2006/relationships/image" Target="../media/image957.png"/><Relationship Id="rId143" Type="http://schemas.openxmlformats.org/officeDocument/2006/relationships/image" Target="../media/image978.png"/><Relationship Id="rId185" Type="http://schemas.openxmlformats.org/officeDocument/2006/relationships/image" Target="../media/image999.png"/><Relationship Id="rId350" Type="http://schemas.openxmlformats.org/officeDocument/2006/relationships/customXml" Target="../ink/ink1078.xml"/><Relationship Id="rId406" Type="http://schemas.openxmlformats.org/officeDocument/2006/relationships/customXml" Target="../ink/ink1106.xml"/><Relationship Id="rId9" Type="http://schemas.openxmlformats.org/officeDocument/2006/relationships/image" Target="../media/image911.png"/><Relationship Id="rId210" Type="http://schemas.openxmlformats.org/officeDocument/2006/relationships/image" Target="../media/image1010.png"/><Relationship Id="rId392" Type="http://schemas.openxmlformats.org/officeDocument/2006/relationships/customXml" Target="../ink/ink1099.xml"/><Relationship Id="rId252" Type="http://schemas.openxmlformats.org/officeDocument/2006/relationships/image" Target="../media/image1031.png"/><Relationship Id="rId294" Type="http://schemas.openxmlformats.org/officeDocument/2006/relationships/customXml" Target="../ink/ink1050.xml"/><Relationship Id="rId308" Type="http://schemas.openxmlformats.org/officeDocument/2006/relationships/customXml" Target="../ink/ink1057.xml"/><Relationship Id="rId47" Type="http://schemas.openxmlformats.org/officeDocument/2006/relationships/image" Target="../media/image930.png"/><Relationship Id="rId89" Type="http://schemas.openxmlformats.org/officeDocument/2006/relationships/image" Target="../media/image951.png"/><Relationship Id="rId112" Type="http://schemas.openxmlformats.org/officeDocument/2006/relationships/customXml" Target="../ink/ink958.xml"/><Relationship Id="rId154" Type="http://schemas.openxmlformats.org/officeDocument/2006/relationships/customXml" Target="../ink/ink979.xml"/><Relationship Id="rId361" Type="http://schemas.openxmlformats.org/officeDocument/2006/relationships/image" Target="../media/image1085.png"/><Relationship Id="rId196" Type="http://schemas.openxmlformats.org/officeDocument/2006/relationships/customXml" Target="../ink/ink1000.xml"/><Relationship Id="rId417" Type="http://schemas.openxmlformats.org/officeDocument/2006/relationships/image" Target="../media/image1113.png"/><Relationship Id="rId16" Type="http://schemas.openxmlformats.org/officeDocument/2006/relationships/customXml" Target="../ink/ink910.xml"/><Relationship Id="rId221" Type="http://schemas.openxmlformats.org/officeDocument/2006/relationships/customXml" Target="../ink/ink1013.xml"/><Relationship Id="rId263" Type="http://schemas.openxmlformats.org/officeDocument/2006/relationships/customXml" Target="../ink/ink1034.xml"/><Relationship Id="rId319" Type="http://schemas.openxmlformats.org/officeDocument/2006/relationships/image" Target="../media/image1064.png"/><Relationship Id="rId58" Type="http://schemas.openxmlformats.org/officeDocument/2006/relationships/customXml" Target="../ink/ink931.xml"/><Relationship Id="rId123" Type="http://schemas.openxmlformats.org/officeDocument/2006/relationships/image" Target="../media/image968.png"/><Relationship Id="rId330" Type="http://schemas.openxmlformats.org/officeDocument/2006/relationships/customXml" Target="../ink/ink1068.xml"/><Relationship Id="rId165" Type="http://schemas.openxmlformats.org/officeDocument/2006/relationships/image" Target="../media/image989.png"/><Relationship Id="rId372" Type="http://schemas.openxmlformats.org/officeDocument/2006/relationships/customXml" Target="../ink/ink1089.xml"/><Relationship Id="rId232" Type="http://schemas.openxmlformats.org/officeDocument/2006/relationships/image" Target="../media/image1021.png"/><Relationship Id="rId274" Type="http://schemas.openxmlformats.org/officeDocument/2006/relationships/image" Target="../media/image1042.png"/><Relationship Id="rId27" Type="http://schemas.openxmlformats.org/officeDocument/2006/relationships/image" Target="../media/image920.png"/><Relationship Id="rId69" Type="http://schemas.openxmlformats.org/officeDocument/2006/relationships/image" Target="../media/image941.png"/><Relationship Id="rId134" Type="http://schemas.openxmlformats.org/officeDocument/2006/relationships/customXml" Target="../ink/ink969.xml"/><Relationship Id="rId80" Type="http://schemas.openxmlformats.org/officeDocument/2006/relationships/customXml" Target="../ink/ink942.xml"/><Relationship Id="rId176" Type="http://schemas.openxmlformats.org/officeDocument/2006/relationships/customXml" Target="../ink/ink990.xml"/><Relationship Id="rId341" Type="http://schemas.openxmlformats.org/officeDocument/2006/relationships/image" Target="../media/image1075.png"/><Relationship Id="rId383" Type="http://schemas.openxmlformats.org/officeDocument/2006/relationships/image" Target="../media/image1096.png"/><Relationship Id="rId201" Type="http://schemas.openxmlformats.org/officeDocument/2006/relationships/image" Target="../media/image1007.png"/><Relationship Id="rId222" Type="http://schemas.openxmlformats.org/officeDocument/2006/relationships/image" Target="../media/image1016.png"/><Relationship Id="rId243" Type="http://schemas.openxmlformats.org/officeDocument/2006/relationships/customXml" Target="../ink/ink1024.xml"/><Relationship Id="rId264" Type="http://schemas.openxmlformats.org/officeDocument/2006/relationships/image" Target="../media/image1037.png"/><Relationship Id="rId285" Type="http://schemas.openxmlformats.org/officeDocument/2006/relationships/image" Target="../media/image1047.png"/><Relationship Id="rId17" Type="http://schemas.openxmlformats.org/officeDocument/2006/relationships/image" Target="../media/image915.png"/><Relationship Id="rId38" Type="http://schemas.openxmlformats.org/officeDocument/2006/relationships/customXml" Target="../ink/ink921.xml"/><Relationship Id="rId59" Type="http://schemas.openxmlformats.org/officeDocument/2006/relationships/image" Target="../media/image936.png"/><Relationship Id="rId103" Type="http://schemas.openxmlformats.org/officeDocument/2006/relationships/image" Target="../media/image958.png"/><Relationship Id="rId124" Type="http://schemas.openxmlformats.org/officeDocument/2006/relationships/customXml" Target="../ink/ink964.xml"/><Relationship Id="rId310" Type="http://schemas.openxmlformats.org/officeDocument/2006/relationships/customXml" Target="../ink/ink1058.xml"/><Relationship Id="rId70" Type="http://schemas.openxmlformats.org/officeDocument/2006/relationships/customXml" Target="../ink/ink937.xml"/><Relationship Id="rId91" Type="http://schemas.openxmlformats.org/officeDocument/2006/relationships/image" Target="../media/image952.png"/><Relationship Id="rId145" Type="http://schemas.openxmlformats.org/officeDocument/2006/relationships/image" Target="../media/image979.png"/><Relationship Id="rId166" Type="http://schemas.openxmlformats.org/officeDocument/2006/relationships/customXml" Target="../ink/ink985.xml"/><Relationship Id="rId187" Type="http://schemas.openxmlformats.org/officeDocument/2006/relationships/image" Target="../media/image1000.png"/><Relationship Id="rId331" Type="http://schemas.openxmlformats.org/officeDocument/2006/relationships/image" Target="../media/image1070.png"/><Relationship Id="rId352" Type="http://schemas.openxmlformats.org/officeDocument/2006/relationships/customXml" Target="../ink/ink1079.xml"/><Relationship Id="rId373" Type="http://schemas.openxmlformats.org/officeDocument/2006/relationships/image" Target="../media/image1091.png"/><Relationship Id="rId394" Type="http://schemas.openxmlformats.org/officeDocument/2006/relationships/customXml" Target="../ink/ink1100.xml"/><Relationship Id="rId408" Type="http://schemas.openxmlformats.org/officeDocument/2006/relationships/customXml" Target="../ink/ink1107.xm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1011.png"/><Relationship Id="rId233" Type="http://schemas.openxmlformats.org/officeDocument/2006/relationships/customXml" Target="../ink/ink1019.xml"/><Relationship Id="rId254" Type="http://schemas.openxmlformats.org/officeDocument/2006/relationships/image" Target="../media/image1032.png"/><Relationship Id="rId28" Type="http://schemas.openxmlformats.org/officeDocument/2006/relationships/customXml" Target="../ink/ink916.xml"/><Relationship Id="rId49" Type="http://schemas.openxmlformats.org/officeDocument/2006/relationships/image" Target="../media/image931.png"/><Relationship Id="rId114" Type="http://schemas.openxmlformats.org/officeDocument/2006/relationships/customXml" Target="../ink/ink959.xml"/><Relationship Id="rId275" Type="http://schemas.openxmlformats.org/officeDocument/2006/relationships/customXml" Target="../ink/ink1040.xml"/><Relationship Id="rId296" Type="http://schemas.openxmlformats.org/officeDocument/2006/relationships/customXml" Target="../ink/ink1051.xml"/><Relationship Id="rId300" Type="http://schemas.openxmlformats.org/officeDocument/2006/relationships/customXml" Target="../ink/ink1053.xml"/><Relationship Id="rId60" Type="http://schemas.openxmlformats.org/officeDocument/2006/relationships/customXml" Target="../ink/ink932.xml"/><Relationship Id="rId81" Type="http://schemas.openxmlformats.org/officeDocument/2006/relationships/image" Target="../media/image947.png"/><Relationship Id="rId135" Type="http://schemas.openxmlformats.org/officeDocument/2006/relationships/image" Target="../media/image974.png"/><Relationship Id="rId156" Type="http://schemas.openxmlformats.org/officeDocument/2006/relationships/customXml" Target="../ink/ink980.xml"/><Relationship Id="rId177" Type="http://schemas.openxmlformats.org/officeDocument/2006/relationships/image" Target="../media/image995.png"/><Relationship Id="rId198" Type="http://schemas.openxmlformats.org/officeDocument/2006/relationships/customXml" Target="../ink/ink1001.xml"/><Relationship Id="rId321" Type="http://schemas.openxmlformats.org/officeDocument/2006/relationships/image" Target="../media/image1065.png"/><Relationship Id="rId342" Type="http://schemas.openxmlformats.org/officeDocument/2006/relationships/customXml" Target="../ink/ink1074.xml"/><Relationship Id="rId363" Type="http://schemas.openxmlformats.org/officeDocument/2006/relationships/image" Target="../media/image1086.png"/><Relationship Id="rId384" Type="http://schemas.openxmlformats.org/officeDocument/2006/relationships/customXml" Target="../ink/ink1095.xml"/><Relationship Id="rId419" Type="http://schemas.openxmlformats.org/officeDocument/2006/relationships/image" Target="../media/image1114.png"/><Relationship Id="rId202" Type="http://schemas.openxmlformats.org/officeDocument/2006/relationships/customXml" Target="../ink/ink1003.xml"/><Relationship Id="rId223" Type="http://schemas.openxmlformats.org/officeDocument/2006/relationships/customXml" Target="../ink/ink1014.xml"/><Relationship Id="rId244" Type="http://schemas.openxmlformats.org/officeDocument/2006/relationships/image" Target="../media/image1027.png"/><Relationship Id="rId18" Type="http://schemas.openxmlformats.org/officeDocument/2006/relationships/customXml" Target="../ink/ink911.xml"/><Relationship Id="rId39" Type="http://schemas.openxmlformats.org/officeDocument/2006/relationships/image" Target="../media/image926.png"/><Relationship Id="rId265" Type="http://schemas.openxmlformats.org/officeDocument/2006/relationships/customXml" Target="../ink/ink1035.xml"/><Relationship Id="rId286" Type="http://schemas.openxmlformats.org/officeDocument/2006/relationships/customXml" Target="../ink/ink1046.xml"/><Relationship Id="rId50" Type="http://schemas.openxmlformats.org/officeDocument/2006/relationships/customXml" Target="../ink/ink927.xml"/><Relationship Id="rId104" Type="http://schemas.openxmlformats.org/officeDocument/2006/relationships/customXml" Target="../ink/ink954.xml"/><Relationship Id="rId125" Type="http://schemas.openxmlformats.org/officeDocument/2006/relationships/image" Target="../media/image969.png"/><Relationship Id="rId146" Type="http://schemas.openxmlformats.org/officeDocument/2006/relationships/customXml" Target="../ink/ink975.xml"/><Relationship Id="rId167" Type="http://schemas.openxmlformats.org/officeDocument/2006/relationships/image" Target="../media/image990.png"/><Relationship Id="rId188" Type="http://schemas.openxmlformats.org/officeDocument/2006/relationships/customXml" Target="../ink/ink996.xml"/><Relationship Id="rId311" Type="http://schemas.openxmlformats.org/officeDocument/2006/relationships/image" Target="../media/image1060.png"/><Relationship Id="rId332" Type="http://schemas.openxmlformats.org/officeDocument/2006/relationships/customXml" Target="../ink/ink1069.xml"/><Relationship Id="rId353" Type="http://schemas.openxmlformats.org/officeDocument/2006/relationships/image" Target="../media/image1081.png"/><Relationship Id="rId374" Type="http://schemas.openxmlformats.org/officeDocument/2006/relationships/customXml" Target="../ink/ink1090.xml"/><Relationship Id="rId395" Type="http://schemas.openxmlformats.org/officeDocument/2006/relationships/image" Target="../media/image1102.png"/><Relationship Id="rId409" Type="http://schemas.openxmlformats.org/officeDocument/2006/relationships/image" Target="../media/image1109.png"/><Relationship Id="rId71" Type="http://schemas.openxmlformats.org/officeDocument/2006/relationships/image" Target="../media/image942.png"/><Relationship Id="rId92" Type="http://schemas.openxmlformats.org/officeDocument/2006/relationships/customXml" Target="../ink/ink948.xml"/><Relationship Id="rId213" Type="http://schemas.openxmlformats.org/officeDocument/2006/relationships/customXml" Target="../ink/ink1009.xml"/><Relationship Id="rId234" Type="http://schemas.openxmlformats.org/officeDocument/2006/relationships/image" Target="../media/image1022.png"/><Relationship Id="rId2" Type="http://schemas.openxmlformats.org/officeDocument/2006/relationships/image" Target="../media/image3.jpeg"/><Relationship Id="rId29" Type="http://schemas.openxmlformats.org/officeDocument/2006/relationships/image" Target="../media/image921.png"/><Relationship Id="rId255" Type="http://schemas.openxmlformats.org/officeDocument/2006/relationships/customXml" Target="../ink/ink1030.xml"/><Relationship Id="rId276" Type="http://schemas.openxmlformats.org/officeDocument/2006/relationships/image" Target="../media/image1043.png"/><Relationship Id="rId297" Type="http://schemas.openxmlformats.org/officeDocument/2006/relationships/image" Target="../media/image1053.png"/><Relationship Id="rId40" Type="http://schemas.openxmlformats.org/officeDocument/2006/relationships/customXml" Target="../ink/ink922.xml"/><Relationship Id="rId115" Type="http://schemas.openxmlformats.org/officeDocument/2006/relationships/image" Target="../media/image964.png"/><Relationship Id="rId136" Type="http://schemas.openxmlformats.org/officeDocument/2006/relationships/customXml" Target="../ink/ink970.xml"/><Relationship Id="rId157" Type="http://schemas.openxmlformats.org/officeDocument/2006/relationships/image" Target="../media/image985.png"/><Relationship Id="rId178" Type="http://schemas.openxmlformats.org/officeDocument/2006/relationships/customXml" Target="../ink/ink991.xml"/><Relationship Id="rId301" Type="http://schemas.openxmlformats.org/officeDocument/2006/relationships/image" Target="../media/image1055.png"/><Relationship Id="rId322" Type="http://schemas.openxmlformats.org/officeDocument/2006/relationships/customXml" Target="../ink/ink1064.xml"/><Relationship Id="rId343" Type="http://schemas.openxmlformats.org/officeDocument/2006/relationships/image" Target="../media/image1076.png"/><Relationship Id="rId364" Type="http://schemas.openxmlformats.org/officeDocument/2006/relationships/customXml" Target="../ink/ink1085.xml"/><Relationship Id="rId61" Type="http://schemas.openxmlformats.org/officeDocument/2006/relationships/image" Target="../media/image937.png"/><Relationship Id="rId82" Type="http://schemas.openxmlformats.org/officeDocument/2006/relationships/customXml" Target="../ink/ink943.xml"/><Relationship Id="rId199" Type="http://schemas.openxmlformats.org/officeDocument/2006/relationships/image" Target="../media/image1006.png"/><Relationship Id="rId203" Type="http://schemas.openxmlformats.org/officeDocument/2006/relationships/image" Target="../media/image1008.png"/><Relationship Id="rId385" Type="http://schemas.openxmlformats.org/officeDocument/2006/relationships/image" Target="../media/image1097.png"/><Relationship Id="rId19" Type="http://schemas.openxmlformats.org/officeDocument/2006/relationships/image" Target="../media/image916.png"/><Relationship Id="rId224" Type="http://schemas.openxmlformats.org/officeDocument/2006/relationships/image" Target="../media/image1017.png"/><Relationship Id="rId245" Type="http://schemas.openxmlformats.org/officeDocument/2006/relationships/customXml" Target="../ink/ink1025.xml"/><Relationship Id="rId266" Type="http://schemas.openxmlformats.org/officeDocument/2006/relationships/image" Target="../media/image1038.png"/><Relationship Id="rId287" Type="http://schemas.openxmlformats.org/officeDocument/2006/relationships/image" Target="../media/image1048.png"/><Relationship Id="rId410" Type="http://schemas.openxmlformats.org/officeDocument/2006/relationships/customXml" Target="../ink/ink1108.xml"/><Relationship Id="rId30" Type="http://schemas.openxmlformats.org/officeDocument/2006/relationships/customXml" Target="../ink/ink917.xml"/><Relationship Id="rId105" Type="http://schemas.openxmlformats.org/officeDocument/2006/relationships/image" Target="../media/image959.png"/><Relationship Id="rId126" Type="http://schemas.openxmlformats.org/officeDocument/2006/relationships/customXml" Target="../ink/ink965.xml"/><Relationship Id="rId147" Type="http://schemas.openxmlformats.org/officeDocument/2006/relationships/image" Target="../media/image980.png"/><Relationship Id="rId168" Type="http://schemas.openxmlformats.org/officeDocument/2006/relationships/customXml" Target="../ink/ink986.xml"/><Relationship Id="rId312" Type="http://schemas.openxmlformats.org/officeDocument/2006/relationships/customXml" Target="../ink/ink1059.xml"/><Relationship Id="rId333" Type="http://schemas.openxmlformats.org/officeDocument/2006/relationships/image" Target="../media/image1071.png"/><Relationship Id="rId354" Type="http://schemas.openxmlformats.org/officeDocument/2006/relationships/customXml" Target="../ink/ink1080.xml"/><Relationship Id="rId51" Type="http://schemas.openxmlformats.org/officeDocument/2006/relationships/image" Target="../media/image932.png"/><Relationship Id="rId72" Type="http://schemas.openxmlformats.org/officeDocument/2006/relationships/customXml" Target="../ink/ink938.xml"/><Relationship Id="rId93" Type="http://schemas.openxmlformats.org/officeDocument/2006/relationships/image" Target="../media/image953.png"/><Relationship Id="rId189" Type="http://schemas.openxmlformats.org/officeDocument/2006/relationships/image" Target="../media/image1001.png"/><Relationship Id="rId375" Type="http://schemas.openxmlformats.org/officeDocument/2006/relationships/image" Target="../media/image1092.png"/><Relationship Id="rId396" Type="http://schemas.openxmlformats.org/officeDocument/2006/relationships/customXml" Target="../ink/ink1101.xml"/><Relationship Id="rId3" Type="http://schemas.openxmlformats.org/officeDocument/2006/relationships/image" Target="../media/image2.png"/><Relationship Id="rId214" Type="http://schemas.openxmlformats.org/officeDocument/2006/relationships/image" Target="../media/image1012.png"/><Relationship Id="rId235" Type="http://schemas.openxmlformats.org/officeDocument/2006/relationships/customXml" Target="../ink/ink1020.xml"/><Relationship Id="rId256" Type="http://schemas.openxmlformats.org/officeDocument/2006/relationships/image" Target="../media/image1033.png"/><Relationship Id="rId277" Type="http://schemas.openxmlformats.org/officeDocument/2006/relationships/customXml" Target="../ink/ink1041.xml"/><Relationship Id="rId298" Type="http://schemas.openxmlformats.org/officeDocument/2006/relationships/customXml" Target="../ink/ink1052.xml"/><Relationship Id="rId400" Type="http://schemas.openxmlformats.org/officeDocument/2006/relationships/customXml" Target="../ink/ink1103.xml"/><Relationship Id="rId116" Type="http://schemas.openxmlformats.org/officeDocument/2006/relationships/customXml" Target="../ink/ink960.xml"/><Relationship Id="rId137" Type="http://schemas.openxmlformats.org/officeDocument/2006/relationships/image" Target="../media/image975.png"/><Relationship Id="rId158" Type="http://schemas.openxmlformats.org/officeDocument/2006/relationships/customXml" Target="../ink/ink981.xml"/><Relationship Id="rId302" Type="http://schemas.openxmlformats.org/officeDocument/2006/relationships/customXml" Target="../ink/ink1054.xml"/><Relationship Id="rId323" Type="http://schemas.openxmlformats.org/officeDocument/2006/relationships/image" Target="../media/image1066.png"/><Relationship Id="rId344" Type="http://schemas.openxmlformats.org/officeDocument/2006/relationships/customXml" Target="../ink/ink1075.xml"/><Relationship Id="rId20" Type="http://schemas.openxmlformats.org/officeDocument/2006/relationships/customXml" Target="../ink/ink912.xml"/><Relationship Id="rId41" Type="http://schemas.openxmlformats.org/officeDocument/2006/relationships/image" Target="../media/image927.png"/><Relationship Id="rId62" Type="http://schemas.openxmlformats.org/officeDocument/2006/relationships/customXml" Target="../ink/ink933.xml"/><Relationship Id="rId83" Type="http://schemas.openxmlformats.org/officeDocument/2006/relationships/image" Target="../media/image948.png"/><Relationship Id="rId179" Type="http://schemas.openxmlformats.org/officeDocument/2006/relationships/image" Target="../media/image996.png"/><Relationship Id="rId365" Type="http://schemas.openxmlformats.org/officeDocument/2006/relationships/image" Target="../media/image1087.png"/><Relationship Id="rId386" Type="http://schemas.openxmlformats.org/officeDocument/2006/relationships/customXml" Target="../ink/ink1096.xml"/><Relationship Id="rId190" Type="http://schemas.openxmlformats.org/officeDocument/2006/relationships/customXml" Target="../ink/ink997.xml"/><Relationship Id="rId204" Type="http://schemas.openxmlformats.org/officeDocument/2006/relationships/customXml" Target="../ink/ink1004.xml"/><Relationship Id="rId225" Type="http://schemas.openxmlformats.org/officeDocument/2006/relationships/customXml" Target="../ink/ink1015.xml"/><Relationship Id="rId246" Type="http://schemas.openxmlformats.org/officeDocument/2006/relationships/image" Target="../media/image1028.png"/><Relationship Id="rId267" Type="http://schemas.openxmlformats.org/officeDocument/2006/relationships/customXml" Target="../ink/ink1036.xml"/><Relationship Id="rId288" Type="http://schemas.openxmlformats.org/officeDocument/2006/relationships/customXml" Target="../ink/ink1047.xml"/><Relationship Id="rId411" Type="http://schemas.openxmlformats.org/officeDocument/2006/relationships/image" Target="../media/image1110.png"/><Relationship Id="rId106" Type="http://schemas.openxmlformats.org/officeDocument/2006/relationships/customXml" Target="../ink/ink955.xml"/><Relationship Id="rId127" Type="http://schemas.openxmlformats.org/officeDocument/2006/relationships/image" Target="../media/image970.png"/><Relationship Id="rId313" Type="http://schemas.openxmlformats.org/officeDocument/2006/relationships/image" Target="../media/image1061.png"/><Relationship Id="rId10" Type="http://schemas.openxmlformats.org/officeDocument/2006/relationships/customXml" Target="../ink/ink907.xml"/><Relationship Id="rId31" Type="http://schemas.openxmlformats.org/officeDocument/2006/relationships/image" Target="../media/image922.png"/><Relationship Id="rId52" Type="http://schemas.openxmlformats.org/officeDocument/2006/relationships/customXml" Target="../ink/ink928.xml"/><Relationship Id="rId73" Type="http://schemas.openxmlformats.org/officeDocument/2006/relationships/image" Target="../media/image943.png"/><Relationship Id="rId94" Type="http://schemas.openxmlformats.org/officeDocument/2006/relationships/customXml" Target="../ink/ink949.xml"/><Relationship Id="rId148" Type="http://schemas.openxmlformats.org/officeDocument/2006/relationships/customXml" Target="../ink/ink976.xml"/><Relationship Id="rId169" Type="http://schemas.openxmlformats.org/officeDocument/2006/relationships/image" Target="../media/image991.png"/><Relationship Id="rId334" Type="http://schemas.openxmlformats.org/officeDocument/2006/relationships/customXml" Target="../ink/ink1070.xml"/><Relationship Id="rId355" Type="http://schemas.openxmlformats.org/officeDocument/2006/relationships/image" Target="../media/image1082.png"/><Relationship Id="rId376" Type="http://schemas.openxmlformats.org/officeDocument/2006/relationships/customXml" Target="../ink/ink1091.xml"/><Relationship Id="rId397" Type="http://schemas.openxmlformats.org/officeDocument/2006/relationships/image" Target="../media/image1103.png"/><Relationship Id="rId4" Type="http://schemas.openxmlformats.org/officeDocument/2006/relationships/image" Target="../media/image4.png"/><Relationship Id="rId180" Type="http://schemas.openxmlformats.org/officeDocument/2006/relationships/customXml" Target="../ink/ink992.xml"/><Relationship Id="rId215" Type="http://schemas.openxmlformats.org/officeDocument/2006/relationships/customXml" Target="../ink/ink1010.xml"/><Relationship Id="rId236" Type="http://schemas.openxmlformats.org/officeDocument/2006/relationships/image" Target="../media/image1023.png"/><Relationship Id="rId257" Type="http://schemas.openxmlformats.org/officeDocument/2006/relationships/customXml" Target="../ink/ink1031.xml"/><Relationship Id="rId278" Type="http://schemas.openxmlformats.org/officeDocument/2006/relationships/customXml" Target="../ink/ink1042.xml"/><Relationship Id="rId401" Type="http://schemas.openxmlformats.org/officeDocument/2006/relationships/image" Target="../media/image1105.png"/><Relationship Id="rId303" Type="http://schemas.openxmlformats.org/officeDocument/2006/relationships/image" Target="../media/image1056.png"/><Relationship Id="rId42" Type="http://schemas.openxmlformats.org/officeDocument/2006/relationships/customXml" Target="../ink/ink923.xml"/><Relationship Id="rId84" Type="http://schemas.openxmlformats.org/officeDocument/2006/relationships/customXml" Target="../ink/ink944.xml"/><Relationship Id="rId138" Type="http://schemas.openxmlformats.org/officeDocument/2006/relationships/customXml" Target="../ink/ink971.xml"/><Relationship Id="rId345" Type="http://schemas.openxmlformats.org/officeDocument/2006/relationships/image" Target="../media/image1077.png"/><Relationship Id="rId387" Type="http://schemas.openxmlformats.org/officeDocument/2006/relationships/image" Target="../media/image1098.png"/><Relationship Id="rId191" Type="http://schemas.openxmlformats.org/officeDocument/2006/relationships/image" Target="../media/image1002.png"/><Relationship Id="rId205" Type="http://schemas.openxmlformats.org/officeDocument/2006/relationships/image" Target="../media/image826.png"/><Relationship Id="rId247" Type="http://schemas.openxmlformats.org/officeDocument/2006/relationships/customXml" Target="../ink/ink1026.xml"/><Relationship Id="rId412" Type="http://schemas.openxmlformats.org/officeDocument/2006/relationships/customXml" Target="../ink/ink1109.xml"/><Relationship Id="rId107" Type="http://schemas.openxmlformats.org/officeDocument/2006/relationships/image" Target="../media/image960.png"/><Relationship Id="rId289" Type="http://schemas.openxmlformats.org/officeDocument/2006/relationships/image" Target="../media/image1049.png"/><Relationship Id="rId11" Type="http://schemas.openxmlformats.org/officeDocument/2006/relationships/image" Target="../media/image912.png"/><Relationship Id="rId53" Type="http://schemas.openxmlformats.org/officeDocument/2006/relationships/image" Target="../media/image933.png"/><Relationship Id="rId149" Type="http://schemas.openxmlformats.org/officeDocument/2006/relationships/image" Target="../media/image981.png"/><Relationship Id="rId314" Type="http://schemas.openxmlformats.org/officeDocument/2006/relationships/customXml" Target="../ink/ink1060.xml"/><Relationship Id="rId356" Type="http://schemas.openxmlformats.org/officeDocument/2006/relationships/customXml" Target="../ink/ink1081.xml"/><Relationship Id="rId398" Type="http://schemas.openxmlformats.org/officeDocument/2006/relationships/customXml" Target="../ink/ink1102.xml"/><Relationship Id="rId95" Type="http://schemas.openxmlformats.org/officeDocument/2006/relationships/image" Target="../media/image954.png"/><Relationship Id="rId160" Type="http://schemas.openxmlformats.org/officeDocument/2006/relationships/customXml" Target="../ink/ink982.xml"/><Relationship Id="rId216" Type="http://schemas.openxmlformats.org/officeDocument/2006/relationships/image" Target="../media/image1013.png"/><Relationship Id="rId258" Type="http://schemas.openxmlformats.org/officeDocument/2006/relationships/image" Target="../media/image1034.png"/><Relationship Id="rId22" Type="http://schemas.openxmlformats.org/officeDocument/2006/relationships/customXml" Target="../ink/ink913.xml"/><Relationship Id="rId64" Type="http://schemas.openxmlformats.org/officeDocument/2006/relationships/customXml" Target="../ink/ink934.xml"/><Relationship Id="rId118" Type="http://schemas.openxmlformats.org/officeDocument/2006/relationships/customXml" Target="../ink/ink961.xml"/><Relationship Id="rId325" Type="http://schemas.openxmlformats.org/officeDocument/2006/relationships/image" Target="../media/image1067.png"/><Relationship Id="rId367" Type="http://schemas.openxmlformats.org/officeDocument/2006/relationships/image" Target="../media/image1088.png"/><Relationship Id="rId171" Type="http://schemas.openxmlformats.org/officeDocument/2006/relationships/image" Target="../media/image992.png"/><Relationship Id="rId227" Type="http://schemas.openxmlformats.org/officeDocument/2006/relationships/customXml" Target="../ink/ink1016.xml"/><Relationship Id="rId269" Type="http://schemas.openxmlformats.org/officeDocument/2006/relationships/customXml" Target="../ink/ink1037.xml"/><Relationship Id="rId33" Type="http://schemas.openxmlformats.org/officeDocument/2006/relationships/image" Target="../media/image923.png"/><Relationship Id="rId129" Type="http://schemas.openxmlformats.org/officeDocument/2006/relationships/image" Target="../media/image971.png"/><Relationship Id="rId280" Type="http://schemas.openxmlformats.org/officeDocument/2006/relationships/customXml" Target="../ink/ink1043.xml"/><Relationship Id="rId336" Type="http://schemas.openxmlformats.org/officeDocument/2006/relationships/customXml" Target="../ink/ink1071.xml"/><Relationship Id="rId75" Type="http://schemas.openxmlformats.org/officeDocument/2006/relationships/image" Target="../media/image944.png"/><Relationship Id="rId140" Type="http://schemas.openxmlformats.org/officeDocument/2006/relationships/customXml" Target="../ink/ink972.xml"/><Relationship Id="rId182" Type="http://schemas.openxmlformats.org/officeDocument/2006/relationships/customXml" Target="../ink/ink993.xml"/><Relationship Id="rId378" Type="http://schemas.openxmlformats.org/officeDocument/2006/relationships/customXml" Target="../ink/ink1092.xml"/><Relationship Id="rId403" Type="http://schemas.openxmlformats.org/officeDocument/2006/relationships/image" Target="../media/image1106.png"/><Relationship Id="rId6" Type="http://schemas.openxmlformats.org/officeDocument/2006/relationships/customXml" Target="../ink/ink905.xml"/><Relationship Id="rId238" Type="http://schemas.openxmlformats.org/officeDocument/2006/relationships/image" Target="../media/image1024.png"/><Relationship Id="rId291" Type="http://schemas.openxmlformats.org/officeDocument/2006/relationships/image" Target="../media/image1050.png"/><Relationship Id="rId305" Type="http://schemas.openxmlformats.org/officeDocument/2006/relationships/image" Target="../media/image1057.png"/><Relationship Id="rId347" Type="http://schemas.openxmlformats.org/officeDocument/2006/relationships/image" Target="../media/image1078.png"/><Relationship Id="rId44" Type="http://schemas.openxmlformats.org/officeDocument/2006/relationships/customXml" Target="../ink/ink924.xml"/><Relationship Id="rId86" Type="http://schemas.openxmlformats.org/officeDocument/2006/relationships/customXml" Target="../ink/ink945.xml"/><Relationship Id="rId151" Type="http://schemas.openxmlformats.org/officeDocument/2006/relationships/image" Target="../media/image982.png"/><Relationship Id="rId389" Type="http://schemas.openxmlformats.org/officeDocument/2006/relationships/image" Target="../media/image1099.png"/><Relationship Id="rId193" Type="http://schemas.openxmlformats.org/officeDocument/2006/relationships/image" Target="../media/image1003.png"/><Relationship Id="rId207" Type="http://schemas.openxmlformats.org/officeDocument/2006/relationships/customXml" Target="../ink/ink1006.xml"/><Relationship Id="rId249" Type="http://schemas.openxmlformats.org/officeDocument/2006/relationships/customXml" Target="../ink/ink1027.xml"/><Relationship Id="rId414" Type="http://schemas.openxmlformats.org/officeDocument/2006/relationships/customXml" Target="../ink/ink1110.xml"/><Relationship Id="rId13" Type="http://schemas.openxmlformats.org/officeDocument/2006/relationships/image" Target="../media/image913.png"/><Relationship Id="rId109" Type="http://schemas.openxmlformats.org/officeDocument/2006/relationships/image" Target="../media/image961.png"/><Relationship Id="rId260" Type="http://schemas.openxmlformats.org/officeDocument/2006/relationships/image" Target="../media/image1035.png"/><Relationship Id="rId316" Type="http://schemas.openxmlformats.org/officeDocument/2006/relationships/customXml" Target="../ink/ink1061.xml"/><Relationship Id="rId55" Type="http://schemas.openxmlformats.org/officeDocument/2006/relationships/image" Target="../media/image934.png"/><Relationship Id="rId97" Type="http://schemas.openxmlformats.org/officeDocument/2006/relationships/image" Target="../media/image955.png"/><Relationship Id="rId120" Type="http://schemas.openxmlformats.org/officeDocument/2006/relationships/customXml" Target="../ink/ink962.xml"/><Relationship Id="rId358" Type="http://schemas.openxmlformats.org/officeDocument/2006/relationships/customXml" Target="../ink/ink1082.xml"/><Relationship Id="rId162" Type="http://schemas.openxmlformats.org/officeDocument/2006/relationships/customXml" Target="../ink/ink983.xml"/><Relationship Id="rId218" Type="http://schemas.openxmlformats.org/officeDocument/2006/relationships/image" Target="../media/image1014.png"/><Relationship Id="rId271" Type="http://schemas.openxmlformats.org/officeDocument/2006/relationships/customXml" Target="../ink/ink1038.xml"/><Relationship Id="rId24" Type="http://schemas.openxmlformats.org/officeDocument/2006/relationships/customXml" Target="../ink/ink914.xml"/><Relationship Id="rId66" Type="http://schemas.openxmlformats.org/officeDocument/2006/relationships/customXml" Target="../ink/ink935.xml"/><Relationship Id="rId131" Type="http://schemas.openxmlformats.org/officeDocument/2006/relationships/image" Target="../media/image972.png"/><Relationship Id="rId327" Type="http://schemas.openxmlformats.org/officeDocument/2006/relationships/image" Target="../media/image1068.png"/><Relationship Id="rId369" Type="http://schemas.openxmlformats.org/officeDocument/2006/relationships/image" Target="../media/image1089.png"/><Relationship Id="rId173" Type="http://schemas.openxmlformats.org/officeDocument/2006/relationships/image" Target="../media/image993.png"/><Relationship Id="rId229" Type="http://schemas.openxmlformats.org/officeDocument/2006/relationships/customXml" Target="../ink/ink1017.xml"/><Relationship Id="rId380" Type="http://schemas.openxmlformats.org/officeDocument/2006/relationships/customXml" Target="../ink/ink1093.xml"/><Relationship Id="rId240" Type="http://schemas.openxmlformats.org/officeDocument/2006/relationships/image" Target="../media/image1025.png"/><Relationship Id="rId35" Type="http://schemas.openxmlformats.org/officeDocument/2006/relationships/image" Target="../media/image924.png"/><Relationship Id="rId77" Type="http://schemas.openxmlformats.org/officeDocument/2006/relationships/image" Target="../media/image945.png"/><Relationship Id="rId100" Type="http://schemas.openxmlformats.org/officeDocument/2006/relationships/customXml" Target="../ink/ink952.xml"/><Relationship Id="rId282" Type="http://schemas.openxmlformats.org/officeDocument/2006/relationships/customXml" Target="../ink/ink1044.xml"/><Relationship Id="rId338" Type="http://schemas.openxmlformats.org/officeDocument/2006/relationships/customXml" Target="../ink/ink1072.xml"/><Relationship Id="rId8" Type="http://schemas.openxmlformats.org/officeDocument/2006/relationships/customXml" Target="../ink/ink906.xml"/><Relationship Id="rId142" Type="http://schemas.openxmlformats.org/officeDocument/2006/relationships/customXml" Target="../ink/ink973.xml"/><Relationship Id="rId184" Type="http://schemas.openxmlformats.org/officeDocument/2006/relationships/customXml" Target="../ink/ink994.xml"/><Relationship Id="rId391" Type="http://schemas.openxmlformats.org/officeDocument/2006/relationships/image" Target="../media/image1100.png"/><Relationship Id="rId405" Type="http://schemas.openxmlformats.org/officeDocument/2006/relationships/image" Target="../media/image1107.png"/><Relationship Id="rId251" Type="http://schemas.openxmlformats.org/officeDocument/2006/relationships/customXml" Target="../ink/ink1028.xml"/><Relationship Id="rId46" Type="http://schemas.openxmlformats.org/officeDocument/2006/relationships/customXml" Target="../ink/ink925.xml"/><Relationship Id="rId293" Type="http://schemas.openxmlformats.org/officeDocument/2006/relationships/image" Target="../media/image1051.png"/><Relationship Id="rId307" Type="http://schemas.openxmlformats.org/officeDocument/2006/relationships/image" Target="../media/image1058.png"/><Relationship Id="rId349" Type="http://schemas.openxmlformats.org/officeDocument/2006/relationships/image" Target="../media/image1079.png"/><Relationship Id="rId88" Type="http://schemas.openxmlformats.org/officeDocument/2006/relationships/customXml" Target="../ink/ink946.xml"/><Relationship Id="rId111" Type="http://schemas.openxmlformats.org/officeDocument/2006/relationships/image" Target="../media/image962.png"/><Relationship Id="rId153" Type="http://schemas.openxmlformats.org/officeDocument/2006/relationships/image" Target="../media/image983.png"/><Relationship Id="rId195" Type="http://schemas.openxmlformats.org/officeDocument/2006/relationships/image" Target="../media/image1004.png"/><Relationship Id="rId209" Type="http://schemas.openxmlformats.org/officeDocument/2006/relationships/customXml" Target="../ink/ink1007.xml"/><Relationship Id="rId360" Type="http://schemas.openxmlformats.org/officeDocument/2006/relationships/customXml" Target="../ink/ink1083.xml"/><Relationship Id="rId416" Type="http://schemas.openxmlformats.org/officeDocument/2006/relationships/customXml" Target="../ink/ink1111.xml"/><Relationship Id="rId220" Type="http://schemas.openxmlformats.org/officeDocument/2006/relationships/image" Target="../media/image1015.png"/><Relationship Id="rId15" Type="http://schemas.openxmlformats.org/officeDocument/2006/relationships/image" Target="../media/image914.png"/><Relationship Id="rId57" Type="http://schemas.openxmlformats.org/officeDocument/2006/relationships/image" Target="../media/image935.png"/><Relationship Id="rId262" Type="http://schemas.openxmlformats.org/officeDocument/2006/relationships/image" Target="../media/image1036.png"/><Relationship Id="rId318" Type="http://schemas.openxmlformats.org/officeDocument/2006/relationships/customXml" Target="../ink/ink1062.xml"/><Relationship Id="rId99" Type="http://schemas.openxmlformats.org/officeDocument/2006/relationships/image" Target="../media/image956.png"/><Relationship Id="rId122" Type="http://schemas.openxmlformats.org/officeDocument/2006/relationships/customXml" Target="../ink/ink963.xml"/><Relationship Id="rId164" Type="http://schemas.openxmlformats.org/officeDocument/2006/relationships/customXml" Target="../ink/ink984.xml"/><Relationship Id="rId371" Type="http://schemas.openxmlformats.org/officeDocument/2006/relationships/image" Target="../media/image1090.png"/><Relationship Id="rId26" Type="http://schemas.openxmlformats.org/officeDocument/2006/relationships/customXml" Target="../ink/ink915.xml"/><Relationship Id="rId231" Type="http://schemas.openxmlformats.org/officeDocument/2006/relationships/customXml" Target="../ink/ink1018.xml"/><Relationship Id="rId273" Type="http://schemas.openxmlformats.org/officeDocument/2006/relationships/customXml" Target="../ink/ink1039.xml"/><Relationship Id="rId329" Type="http://schemas.openxmlformats.org/officeDocument/2006/relationships/image" Target="../media/image1069.png"/><Relationship Id="rId68" Type="http://schemas.openxmlformats.org/officeDocument/2006/relationships/customXml" Target="../ink/ink936.xml"/><Relationship Id="rId133" Type="http://schemas.openxmlformats.org/officeDocument/2006/relationships/image" Target="../media/image973.png"/><Relationship Id="rId175" Type="http://schemas.openxmlformats.org/officeDocument/2006/relationships/image" Target="../media/image994.png"/><Relationship Id="rId340" Type="http://schemas.openxmlformats.org/officeDocument/2006/relationships/customXml" Target="../ink/ink1073.xml"/><Relationship Id="rId200" Type="http://schemas.openxmlformats.org/officeDocument/2006/relationships/customXml" Target="../ink/ink1002.xml"/><Relationship Id="rId382" Type="http://schemas.openxmlformats.org/officeDocument/2006/relationships/customXml" Target="../ink/ink1094.xml"/><Relationship Id="rId242" Type="http://schemas.openxmlformats.org/officeDocument/2006/relationships/image" Target="../media/image1026.png"/><Relationship Id="rId284" Type="http://schemas.openxmlformats.org/officeDocument/2006/relationships/customXml" Target="../ink/ink1045.xml"/><Relationship Id="rId37" Type="http://schemas.openxmlformats.org/officeDocument/2006/relationships/image" Target="../media/image925.png"/><Relationship Id="rId79" Type="http://schemas.openxmlformats.org/officeDocument/2006/relationships/image" Target="../media/image946.png"/><Relationship Id="rId102" Type="http://schemas.openxmlformats.org/officeDocument/2006/relationships/customXml" Target="../ink/ink953.xml"/><Relationship Id="rId144" Type="http://schemas.openxmlformats.org/officeDocument/2006/relationships/customXml" Target="../ink/ink974.xml"/><Relationship Id="rId90" Type="http://schemas.openxmlformats.org/officeDocument/2006/relationships/customXml" Target="../ink/ink947.xml"/><Relationship Id="rId186" Type="http://schemas.openxmlformats.org/officeDocument/2006/relationships/customXml" Target="../ink/ink995.xml"/><Relationship Id="rId351" Type="http://schemas.openxmlformats.org/officeDocument/2006/relationships/image" Target="../media/image1080.png"/><Relationship Id="rId393" Type="http://schemas.openxmlformats.org/officeDocument/2006/relationships/image" Target="../media/image1101.png"/><Relationship Id="rId407" Type="http://schemas.openxmlformats.org/officeDocument/2006/relationships/image" Target="../media/image1108.png"/><Relationship Id="rId211" Type="http://schemas.openxmlformats.org/officeDocument/2006/relationships/customXml" Target="../ink/ink1008.xml"/><Relationship Id="rId253" Type="http://schemas.openxmlformats.org/officeDocument/2006/relationships/customXml" Target="../ink/ink1029.xml"/><Relationship Id="rId295" Type="http://schemas.openxmlformats.org/officeDocument/2006/relationships/image" Target="../media/image1052.png"/><Relationship Id="rId309" Type="http://schemas.openxmlformats.org/officeDocument/2006/relationships/image" Target="../media/image1059.png"/><Relationship Id="rId48" Type="http://schemas.openxmlformats.org/officeDocument/2006/relationships/customXml" Target="../ink/ink926.xml"/><Relationship Id="rId113" Type="http://schemas.openxmlformats.org/officeDocument/2006/relationships/image" Target="../media/image963.png"/><Relationship Id="rId320" Type="http://schemas.openxmlformats.org/officeDocument/2006/relationships/customXml" Target="../ink/ink1063.xml"/><Relationship Id="rId155" Type="http://schemas.openxmlformats.org/officeDocument/2006/relationships/image" Target="../media/image984.png"/><Relationship Id="rId197" Type="http://schemas.openxmlformats.org/officeDocument/2006/relationships/image" Target="../media/image1005.png"/><Relationship Id="rId362" Type="http://schemas.openxmlformats.org/officeDocument/2006/relationships/customXml" Target="../ink/ink1084.xml"/><Relationship Id="rId418" Type="http://schemas.openxmlformats.org/officeDocument/2006/relationships/customXml" Target="../ink/ink1112.xml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19.png"/><Relationship Id="rId18" Type="http://schemas.openxmlformats.org/officeDocument/2006/relationships/customXml" Target="../ink/ink1119.xml"/><Relationship Id="rId26" Type="http://schemas.openxmlformats.org/officeDocument/2006/relationships/customXml" Target="../ink/ink1123.xml"/><Relationship Id="rId39" Type="http://schemas.openxmlformats.org/officeDocument/2006/relationships/image" Target="../media/image1132.png"/><Relationship Id="rId21" Type="http://schemas.openxmlformats.org/officeDocument/2006/relationships/image" Target="../media/image1123.png"/><Relationship Id="rId34" Type="http://schemas.openxmlformats.org/officeDocument/2006/relationships/customXml" Target="../ink/ink1127.xml"/><Relationship Id="rId42" Type="http://schemas.openxmlformats.org/officeDocument/2006/relationships/customXml" Target="../ink/ink1131.xml"/><Relationship Id="rId47" Type="http://schemas.openxmlformats.org/officeDocument/2006/relationships/customXml" Target="../ink/ink1134.xml"/><Relationship Id="rId50" Type="http://schemas.openxmlformats.org/officeDocument/2006/relationships/image" Target="../media/image1136.png"/><Relationship Id="rId55" Type="http://schemas.openxmlformats.org/officeDocument/2006/relationships/customXml" Target="../ink/ink1138.xml"/><Relationship Id="rId63" Type="http://schemas.openxmlformats.org/officeDocument/2006/relationships/customXml" Target="../ink/ink1142.xml"/><Relationship Id="rId7" Type="http://schemas.openxmlformats.org/officeDocument/2006/relationships/image" Target="../media/image1116.png"/><Relationship Id="rId2" Type="http://schemas.openxmlformats.org/officeDocument/2006/relationships/image" Target="../media/image3.jpeg"/><Relationship Id="rId16" Type="http://schemas.openxmlformats.org/officeDocument/2006/relationships/customXml" Target="../ink/ink1118.xml"/><Relationship Id="rId29" Type="http://schemas.openxmlformats.org/officeDocument/2006/relationships/image" Target="../media/image1127.png"/><Relationship Id="rId11" Type="http://schemas.openxmlformats.org/officeDocument/2006/relationships/image" Target="../media/image1118.png"/><Relationship Id="rId24" Type="http://schemas.openxmlformats.org/officeDocument/2006/relationships/customXml" Target="../ink/ink1122.xml"/><Relationship Id="rId32" Type="http://schemas.openxmlformats.org/officeDocument/2006/relationships/customXml" Target="../ink/ink1126.xml"/><Relationship Id="rId37" Type="http://schemas.openxmlformats.org/officeDocument/2006/relationships/image" Target="../media/image1131.png"/><Relationship Id="rId40" Type="http://schemas.openxmlformats.org/officeDocument/2006/relationships/customXml" Target="../ink/ink1130.xml"/><Relationship Id="rId45" Type="http://schemas.openxmlformats.org/officeDocument/2006/relationships/image" Target="../media/image826.png"/><Relationship Id="rId53" Type="http://schemas.openxmlformats.org/officeDocument/2006/relationships/customXml" Target="../ink/ink1137.xml"/><Relationship Id="rId58" Type="http://schemas.openxmlformats.org/officeDocument/2006/relationships/image" Target="../media/image1140.png"/><Relationship Id="rId5" Type="http://schemas.openxmlformats.org/officeDocument/2006/relationships/image" Target="../media/image1115.png"/><Relationship Id="rId61" Type="http://schemas.openxmlformats.org/officeDocument/2006/relationships/customXml" Target="../ink/ink1141.xml"/><Relationship Id="rId19" Type="http://schemas.openxmlformats.org/officeDocument/2006/relationships/image" Target="../media/image1122.png"/><Relationship Id="rId14" Type="http://schemas.openxmlformats.org/officeDocument/2006/relationships/customXml" Target="../ink/ink1117.xml"/><Relationship Id="rId22" Type="http://schemas.openxmlformats.org/officeDocument/2006/relationships/customXml" Target="../ink/ink1121.xml"/><Relationship Id="rId27" Type="http://schemas.openxmlformats.org/officeDocument/2006/relationships/image" Target="../media/image1126.png"/><Relationship Id="rId30" Type="http://schemas.openxmlformats.org/officeDocument/2006/relationships/customXml" Target="../ink/ink1125.xml"/><Relationship Id="rId35" Type="http://schemas.openxmlformats.org/officeDocument/2006/relationships/image" Target="../media/image1130.png"/><Relationship Id="rId43" Type="http://schemas.openxmlformats.org/officeDocument/2006/relationships/image" Target="../media/image1134.png"/><Relationship Id="rId48" Type="http://schemas.openxmlformats.org/officeDocument/2006/relationships/image" Target="../media/image1135.png"/><Relationship Id="rId56" Type="http://schemas.openxmlformats.org/officeDocument/2006/relationships/image" Target="../media/image1139.png"/><Relationship Id="rId64" Type="http://schemas.openxmlformats.org/officeDocument/2006/relationships/image" Target="../media/image1143.png"/><Relationship Id="rId8" Type="http://schemas.openxmlformats.org/officeDocument/2006/relationships/customXml" Target="../ink/ink1114.xml"/><Relationship Id="rId51" Type="http://schemas.openxmlformats.org/officeDocument/2006/relationships/customXml" Target="../ink/ink1136.xml"/><Relationship Id="rId3" Type="http://schemas.openxmlformats.org/officeDocument/2006/relationships/image" Target="../media/image2.png"/><Relationship Id="rId12" Type="http://schemas.openxmlformats.org/officeDocument/2006/relationships/customXml" Target="../ink/ink1116.xml"/><Relationship Id="rId17" Type="http://schemas.openxmlformats.org/officeDocument/2006/relationships/image" Target="../media/image1121.png"/><Relationship Id="rId25" Type="http://schemas.openxmlformats.org/officeDocument/2006/relationships/image" Target="../media/image1125.png"/><Relationship Id="rId33" Type="http://schemas.openxmlformats.org/officeDocument/2006/relationships/image" Target="../media/image1129.png"/><Relationship Id="rId38" Type="http://schemas.openxmlformats.org/officeDocument/2006/relationships/customXml" Target="../ink/ink1129.xml"/><Relationship Id="rId46" Type="http://schemas.openxmlformats.org/officeDocument/2006/relationships/customXml" Target="../ink/ink1133.xml"/><Relationship Id="rId59" Type="http://schemas.openxmlformats.org/officeDocument/2006/relationships/customXml" Target="../ink/ink1140.xml"/><Relationship Id="rId20" Type="http://schemas.openxmlformats.org/officeDocument/2006/relationships/customXml" Target="../ink/ink1120.xml"/><Relationship Id="rId41" Type="http://schemas.openxmlformats.org/officeDocument/2006/relationships/image" Target="../media/image1133.png"/><Relationship Id="rId54" Type="http://schemas.openxmlformats.org/officeDocument/2006/relationships/image" Target="../media/image1138.png"/><Relationship Id="rId62" Type="http://schemas.openxmlformats.org/officeDocument/2006/relationships/image" Target="../media/image1142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13.xml"/><Relationship Id="rId15" Type="http://schemas.openxmlformats.org/officeDocument/2006/relationships/image" Target="../media/image1120.png"/><Relationship Id="rId23" Type="http://schemas.openxmlformats.org/officeDocument/2006/relationships/image" Target="../media/image1124.png"/><Relationship Id="rId28" Type="http://schemas.openxmlformats.org/officeDocument/2006/relationships/customXml" Target="../ink/ink1124.xml"/><Relationship Id="rId36" Type="http://schemas.openxmlformats.org/officeDocument/2006/relationships/customXml" Target="../ink/ink1128.xml"/><Relationship Id="rId49" Type="http://schemas.openxmlformats.org/officeDocument/2006/relationships/customXml" Target="../ink/ink1135.xml"/><Relationship Id="rId57" Type="http://schemas.openxmlformats.org/officeDocument/2006/relationships/customXml" Target="../ink/ink1139.xml"/><Relationship Id="rId10" Type="http://schemas.openxmlformats.org/officeDocument/2006/relationships/customXml" Target="../ink/ink1115.xml"/><Relationship Id="rId31" Type="http://schemas.openxmlformats.org/officeDocument/2006/relationships/image" Target="../media/image1128.png"/><Relationship Id="rId44" Type="http://schemas.openxmlformats.org/officeDocument/2006/relationships/customXml" Target="../ink/ink1132.xml"/><Relationship Id="rId52" Type="http://schemas.openxmlformats.org/officeDocument/2006/relationships/image" Target="../media/image1137.png"/><Relationship Id="rId60" Type="http://schemas.openxmlformats.org/officeDocument/2006/relationships/image" Target="../media/image1141.png"/><Relationship Id="rId4" Type="http://schemas.openxmlformats.org/officeDocument/2006/relationships/image" Target="../media/image4.png"/><Relationship Id="rId9" Type="http://schemas.openxmlformats.org/officeDocument/2006/relationships/image" Target="../media/image111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44.xml"/><Relationship Id="rId3" Type="http://schemas.openxmlformats.org/officeDocument/2006/relationships/image" Target="../media/image2.png"/><Relationship Id="rId7" Type="http://schemas.openxmlformats.org/officeDocument/2006/relationships/image" Target="../media/image114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43.xml"/><Relationship Id="rId5" Type="http://schemas.openxmlformats.org/officeDocument/2006/relationships/image" Target="../media/image1144.png"/><Relationship Id="rId4" Type="http://schemas.openxmlformats.org/officeDocument/2006/relationships/image" Target="../media/image4.png"/><Relationship Id="rId9" Type="http://schemas.openxmlformats.org/officeDocument/2006/relationships/image" Target="../media/image11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4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45.xml"/><Relationship Id="rId5" Type="http://schemas.openxmlformats.org/officeDocument/2006/relationships/image" Target="../media/image1147.pn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53.png"/><Relationship Id="rId18" Type="http://schemas.openxmlformats.org/officeDocument/2006/relationships/customXml" Target="../ink/ink1152.xml"/><Relationship Id="rId26" Type="http://schemas.openxmlformats.org/officeDocument/2006/relationships/customXml" Target="../ink/ink1156.xml"/><Relationship Id="rId39" Type="http://schemas.openxmlformats.org/officeDocument/2006/relationships/image" Target="../media/image1166.png"/><Relationship Id="rId21" Type="http://schemas.openxmlformats.org/officeDocument/2006/relationships/image" Target="../media/image1157.png"/><Relationship Id="rId34" Type="http://schemas.openxmlformats.org/officeDocument/2006/relationships/customXml" Target="../ink/ink1160.xml"/><Relationship Id="rId42" Type="http://schemas.openxmlformats.org/officeDocument/2006/relationships/customXml" Target="../ink/ink1164.xml"/><Relationship Id="rId47" Type="http://schemas.openxmlformats.org/officeDocument/2006/relationships/image" Target="../media/image1170.png"/><Relationship Id="rId50" Type="http://schemas.openxmlformats.org/officeDocument/2006/relationships/customXml" Target="../ink/ink1168.xml"/><Relationship Id="rId55" Type="http://schemas.openxmlformats.org/officeDocument/2006/relationships/image" Target="../media/image1174.png"/><Relationship Id="rId63" Type="http://schemas.openxmlformats.org/officeDocument/2006/relationships/image" Target="../media/image1178.png"/><Relationship Id="rId7" Type="http://schemas.openxmlformats.org/officeDocument/2006/relationships/image" Target="../media/image1150.png"/><Relationship Id="rId2" Type="http://schemas.openxmlformats.org/officeDocument/2006/relationships/image" Target="../media/image3.jpeg"/><Relationship Id="rId16" Type="http://schemas.openxmlformats.org/officeDocument/2006/relationships/customXml" Target="../ink/ink1151.xml"/><Relationship Id="rId29" Type="http://schemas.openxmlformats.org/officeDocument/2006/relationships/image" Target="../media/image1161.png"/><Relationship Id="rId11" Type="http://schemas.openxmlformats.org/officeDocument/2006/relationships/image" Target="../media/image1152.png"/><Relationship Id="rId24" Type="http://schemas.openxmlformats.org/officeDocument/2006/relationships/customXml" Target="../ink/ink1155.xml"/><Relationship Id="rId32" Type="http://schemas.openxmlformats.org/officeDocument/2006/relationships/customXml" Target="../ink/ink1159.xml"/><Relationship Id="rId37" Type="http://schemas.openxmlformats.org/officeDocument/2006/relationships/image" Target="../media/image1165.png"/><Relationship Id="rId40" Type="http://schemas.openxmlformats.org/officeDocument/2006/relationships/customXml" Target="../ink/ink1163.xml"/><Relationship Id="rId45" Type="http://schemas.openxmlformats.org/officeDocument/2006/relationships/image" Target="../media/image1169.png"/><Relationship Id="rId53" Type="http://schemas.openxmlformats.org/officeDocument/2006/relationships/image" Target="../media/image1173.png"/><Relationship Id="rId58" Type="http://schemas.openxmlformats.org/officeDocument/2006/relationships/customXml" Target="../ink/ink1172.xml"/><Relationship Id="rId5" Type="http://schemas.openxmlformats.org/officeDocument/2006/relationships/image" Target="../media/image1149.png"/><Relationship Id="rId61" Type="http://schemas.openxmlformats.org/officeDocument/2006/relationships/image" Target="../media/image1177.png"/><Relationship Id="rId19" Type="http://schemas.openxmlformats.org/officeDocument/2006/relationships/image" Target="../media/image1156.png"/><Relationship Id="rId14" Type="http://schemas.openxmlformats.org/officeDocument/2006/relationships/customXml" Target="../ink/ink1150.xml"/><Relationship Id="rId22" Type="http://schemas.openxmlformats.org/officeDocument/2006/relationships/customXml" Target="../ink/ink1154.xml"/><Relationship Id="rId27" Type="http://schemas.openxmlformats.org/officeDocument/2006/relationships/image" Target="../media/image1160.png"/><Relationship Id="rId30" Type="http://schemas.openxmlformats.org/officeDocument/2006/relationships/customXml" Target="../ink/ink1158.xml"/><Relationship Id="rId35" Type="http://schemas.openxmlformats.org/officeDocument/2006/relationships/image" Target="../media/image1164.png"/><Relationship Id="rId43" Type="http://schemas.openxmlformats.org/officeDocument/2006/relationships/image" Target="../media/image1168.png"/><Relationship Id="rId48" Type="http://schemas.openxmlformats.org/officeDocument/2006/relationships/customXml" Target="../ink/ink1167.xml"/><Relationship Id="rId56" Type="http://schemas.openxmlformats.org/officeDocument/2006/relationships/customXml" Target="../ink/ink1171.xml"/><Relationship Id="rId8" Type="http://schemas.openxmlformats.org/officeDocument/2006/relationships/customXml" Target="../ink/ink1147.xml"/><Relationship Id="rId51" Type="http://schemas.openxmlformats.org/officeDocument/2006/relationships/image" Target="../media/image1172.png"/><Relationship Id="rId3" Type="http://schemas.openxmlformats.org/officeDocument/2006/relationships/image" Target="../media/image2.png"/><Relationship Id="rId12" Type="http://schemas.openxmlformats.org/officeDocument/2006/relationships/customXml" Target="../ink/ink1149.xml"/><Relationship Id="rId17" Type="http://schemas.openxmlformats.org/officeDocument/2006/relationships/image" Target="../media/image1155.png"/><Relationship Id="rId25" Type="http://schemas.openxmlformats.org/officeDocument/2006/relationships/image" Target="../media/image1159.png"/><Relationship Id="rId33" Type="http://schemas.openxmlformats.org/officeDocument/2006/relationships/image" Target="../media/image1163.png"/><Relationship Id="rId38" Type="http://schemas.openxmlformats.org/officeDocument/2006/relationships/customXml" Target="../ink/ink1162.xml"/><Relationship Id="rId46" Type="http://schemas.openxmlformats.org/officeDocument/2006/relationships/customXml" Target="../ink/ink1166.xml"/><Relationship Id="rId59" Type="http://schemas.openxmlformats.org/officeDocument/2006/relationships/image" Target="../media/image1176.png"/><Relationship Id="rId20" Type="http://schemas.openxmlformats.org/officeDocument/2006/relationships/customXml" Target="../ink/ink1153.xml"/><Relationship Id="rId41" Type="http://schemas.openxmlformats.org/officeDocument/2006/relationships/image" Target="../media/image1167.png"/><Relationship Id="rId54" Type="http://schemas.openxmlformats.org/officeDocument/2006/relationships/customXml" Target="../ink/ink1170.xml"/><Relationship Id="rId62" Type="http://schemas.openxmlformats.org/officeDocument/2006/relationships/customXml" Target="../ink/ink117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46.xml"/><Relationship Id="rId15" Type="http://schemas.openxmlformats.org/officeDocument/2006/relationships/image" Target="../media/image1154.png"/><Relationship Id="rId23" Type="http://schemas.openxmlformats.org/officeDocument/2006/relationships/image" Target="../media/image1158.png"/><Relationship Id="rId28" Type="http://schemas.openxmlformats.org/officeDocument/2006/relationships/customXml" Target="../ink/ink1157.xml"/><Relationship Id="rId36" Type="http://schemas.openxmlformats.org/officeDocument/2006/relationships/customXml" Target="../ink/ink1161.xml"/><Relationship Id="rId49" Type="http://schemas.openxmlformats.org/officeDocument/2006/relationships/image" Target="../media/image1171.png"/><Relationship Id="rId57" Type="http://schemas.openxmlformats.org/officeDocument/2006/relationships/image" Target="../media/image1175.png"/><Relationship Id="rId10" Type="http://schemas.openxmlformats.org/officeDocument/2006/relationships/customXml" Target="../ink/ink1148.xml"/><Relationship Id="rId31" Type="http://schemas.openxmlformats.org/officeDocument/2006/relationships/image" Target="../media/image1162.png"/><Relationship Id="rId44" Type="http://schemas.openxmlformats.org/officeDocument/2006/relationships/customXml" Target="../ink/ink1165.xml"/><Relationship Id="rId52" Type="http://schemas.openxmlformats.org/officeDocument/2006/relationships/customXml" Target="../ink/ink1169.xml"/><Relationship Id="rId60" Type="http://schemas.openxmlformats.org/officeDocument/2006/relationships/customXml" Target="../ink/ink1173.xml"/><Relationship Id="rId4" Type="http://schemas.openxmlformats.org/officeDocument/2006/relationships/image" Target="../media/image4.png"/><Relationship Id="rId9" Type="http://schemas.openxmlformats.org/officeDocument/2006/relationships/image" Target="../media/image115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76.xml"/><Relationship Id="rId3" Type="http://schemas.openxmlformats.org/officeDocument/2006/relationships/image" Target="../media/image2.png"/><Relationship Id="rId7" Type="http://schemas.openxmlformats.org/officeDocument/2006/relationships/image" Target="../media/image118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75.xml"/><Relationship Id="rId5" Type="http://schemas.openxmlformats.org/officeDocument/2006/relationships/image" Target="../media/image1179.png"/><Relationship Id="rId4" Type="http://schemas.openxmlformats.org/officeDocument/2006/relationships/image" Target="../media/image4.png"/><Relationship Id="rId9" Type="http://schemas.openxmlformats.org/officeDocument/2006/relationships/image" Target="../media/image118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78.xml"/><Relationship Id="rId13" Type="http://schemas.openxmlformats.org/officeDocument/2006/relationships/image" Target="../media/image1186.png"/><Relationship Id="rId3" Type="http://schemas.openxmlformats.org/officeDocument/2006/relationships/image" Target="../media/image2.png"/><Relationship Id="rId7" Type="http://schemas.openxmlformats.org/officeDocument/2006/relationships/image" Target="../media/image1183.png"/><Relationship Id="rId12" Type="http://schemas.openxmlformats.org/officeDocument/2006/relationships/customXml" Target="../ink/ink1180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77.xml"/><Relationship Id="rId11" Type="http://schemas.openxmlformats.org/officeDocument/2006/relationships/image" Target="../media/image1185.png"/><Relationship Id="rId5" Type="http://schemas.openxmlformats.org/officeDocument/2006/relationships/image" Target="../media/image1182.png"/><Relationship Id="rId10" Type="http://schemas.openxmlformats.org/officeDocument/2006/relationships/customXml" Target="../ink/ink1179.xml"/><Relationship Id="rId4" Type="http://schemas.openxmlformats.org/officeDocument/2006/relationships/image" Target="../media/image4.png"/><Relationship Id="rId9" Type="http://schemas.openxmlformats.org/officeDocument/2006/relationships/image" Target="../media/image118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87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88.pn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237.xml"/><Relationship Id="rId299" Type="http://schemas.openxmlformats.org/officeDocument/2006/relationships/customXml" Target="../ink/ink1328.xml"/><Relationship Id="rId21" Type="http://schemas.openxmlformats.org/officeDocument/2006/relationships/image" Target="../media/image1197.png"/><Relationship Id="rId63" Type="http://schemas.openxmlformats.org/officeDocument/2006/relationships/image" Target="../media/image1218.png"/><Relationship Id="rId159" Type="http://schemas.openxmlformats.org/officeDocument/2006/relationships/customXml" Target="../ink/ink1258.xml"/><Relationship Id="rId324" Type="http://schemas.openxmlformats.org/officeDocument/2006/relationships/customXml" Target="../ink/ink1341.xml"/><Relationship Id="rId366" Type="http://schemas.openxmlformats.org/officeDocument/2006/relationships/image" Target="../media/image1367.png"/><Relationship Id="rId170" Type="http://schemas.openxmlformats.org/officeDocument/2006/relationships/image" Target="../media/image1270.png"/><Relationship Id="rId226" Type="http://schemas.openxmlformats.org/officeDocument/2006/relationships/image" Target="../media/image1298.png"/><Relationship Id="rId268" Type="http://schemas.openxmlformats.org/officeDocument/2006/relationships/image" Target="../media/image1319.png"/><Relationship Id="rId32" Type="http://schemas.openxmlformats.org/officeDocument/2006/relationships/customXml" Target="../ink/ink1194.xml"/><Relationship Id="rId74" Type="http://schemas.openxmlformats.org/officeDocument/2006/relationships/image" Target="../media/image1222.png"/><Relationship Id="rId128" Type="http://schemas.openxmlformats.org/officeDocument/2006/relationships/image" Target="../media/image1249.png"/><Relationship Id="rId335" Type="http://schemas.openxmlformats.org/officeDocument/2006/relationships/customXml" Target="../ink/ink1347.xml"/><Relationship Id="rId5" Type="http://schemas.openxmlformats.org/officeDocument/2006/relationships/image" Target="../media/image1189.png"/><Relationship Id="rId181" Type="http://schemas.openxmlformats.org/officeDocument/2006/relationships/customXml" Target="../ink/ink1269.xml"/><Relationship Id="rId237" Type="http://schemas.openxmlformats.org/officeDocument/2006/relationships/customXml" Target="../ink/ink1297.xml"/><Relationship Id="rId279" Type="http://schemas.openxmlformats.org/officeDocument/2006/relationships/customXml" Target="../ink/ink1318.xml"/><Relationship Id="rId43" Type="http://schemas.openxmlformats.org/officeDocument/2006/relationships/image" Target="../media/image1208.png"/><Relationship Id="rId139" Type="http://schemas.openxmlformats.org/officeDocument/2006/relationships/customXml" Target="../ink/ink1248.xml"/><Relationship Id="rId290" Type="http://schemas.openxmlformats.org/officeDocument/2006/relationships/image" Target="../media/image1330.png"/><Relationship Id="rId304" Type="http://schemas.openxmlformats.org/officeDocument/2006/relationships/image" Target="../media/image1337.png"/><Relationship Id="rId346" Type="http://schemas.openxmlformats.org/officeDocument/2006/relationships/image" Target="../media/image1357.png"/><Relationship Id="rId85" Type="http://schemas.openxmlformats.org/officeDocument/2006/relationships/customXml" Target="../ink/ink1221.xml"/><Relationship Id="rId150" Type="http://schemas.openxmlformats.org/officeDocument/2006/relationships/image" Target="../media/image1260.png"/><Relationship Id="rId192" Type="http://schemas.openxmlformats.org/officeDocument/2006/relationships/image" Target="../media/image1281.png"/><Relationship Id="rId206" Type="http://schemas.openxmlformats.org/officeDocument/2006/relationships/image" Target="../media/image1288.png"/><Relationship Id="rId248" Type="http://schemas.openxmlformats.org/officeDocument/2006/relationships/image" Target="../media/image1309.png"/><Relationship Id="rId12" Type="http://schemas.openxmlformats.org/officeDocument/2006/relationships/customXml" Target="../ink/ink1184.xml"/><Relationship Id="rId108" Type="http://schemas.openxmlformats.org/officeDocument/2006/relationships/image" Target="../media/image1239.png"/><Relationship Id="rId315" Type="http://schemas.openxmlformats.org/officeDocument/2006/relationships/customXml" Target="../ink/ink1336.xml"/><Relationship Id="rId357" Type="http://schemas.openxmlformats.org/officeDocument/2006/relationships/customXml" Target="../ink/ink1358.xml"/><Relationship Id="rId54" Type="http://schemas.openxmlformats.org/officeDocument/2006/relationships/customXml" Target="../ink/ink1205.xml"/><Relationship Id="rId96" Type="http://schemas.openxmlformats.org/officeDocument/2006/relationships/image" Target="../media/image1233.png"/><Relationship Id="rId161" Type="http://schemas.openxmlformats.org/officeDocument/2006/relationships/customXml" Target="../ink/ink1259.xml"/><Relationship Id="rId217" Type="http://schemas.openxmlformats.org/officeDocument/2006/relationships/customXml" Target="../ink/ink1287.xml"/><Relationship Id="rId259" Type="http://schemas.openxmlformats.org/officeDocument/2006/relationships/customXml" Target="../ink/ink1308.xml"/><Relationship Id="rId23" Type="http://schemas.openxmlformats.org/officeDocument/2006/relationships/image" Target="../media/image1198.png"/><Relationship Id="rId119" Type="http://schemas.openxmlformats.org/officeDocument/2006/relationships/customXml" Target="../ink/ink1238.xml"/><Relationship Id="rId270" Type="http://schemas.openxmlformats.org/officeDocument/2006/relationships/image" Target="../media/image1320.png"/><Relationship Id="rId326" Type="http://schemas.openxmlformats.org/officeDocument/2006/relationships/image" Target="../media/image1347.png"/><Relationship Id="rId65" Type="http://schemas.openxmlformats.org/officeDocument/2006/relationships/image" Target="../media/image1219.png"/><Relationship Id="rId130" Type="http://schemas.openxmlformats.org/officeDocument/2006/relationships/image" Target="../media/image1250.png"/><Relationship Id="rId368" Type="http://schemas.openxmlformats.org/officeDocument/2006/relationships/image" Target="../media/image1368.png"/><Relationship Id="rId172" Type="http://schemas.openxmlformats.org/officeDocument/2006/relationships/image" Target="../media/image1271.png"/><Relationship Id="rId228" Type="http://schemas.openxmlformats.org/officeDocument/2006/relationships/image" Target="../media/image1299.png"/><Relationship Id="rId281" Type="http://schemas.openxmlformats.org/officeDocument/2006/relationships/customXml" Target="../ink/ink1319.xml"/><Relationship Id="rId337" Type="http://schemas.openxmlformats.org/officeDocument/2006/relationships/customXml" Target="../ink/ink1348.xml"/><Relationship Id="rId34" Type="http://schemas.openxmlformats.org/officeDocument/2006/relationships/customXml" Target="../ink/ink1195.xml"/><Relationship Id="rId76" Type="http://schemas.openxmlformats.org/officeDocument/2006/relationships/image" Target="../media/image1223.png"/><Relationship Id="rId141" Type="http://schemas.openxmlformats.org/officeDocument/2006/relationships/customXml" Target="../ink/ink1249.xml"/><Relationship Id="rId7" Type="http://schemas.openxmlformats.org/officeDocument/2006/relationships/image" Target="../media/image1190.png"/><Relationship Id="rId183" Type="http://schemas.openxmlformats.org/officeDocument/2006/relationships/customXml" Target="../ink/ink1270.xml"/><Relationship Id="rId239" Type="http://schemas.openxmlformats.org/officeDocument/2006/relationships/customXml" Target="../ink/ink1298.xml"/><Relationship Id="rId250" Type="http://schemas.openxmlformats.org/officeDocument/2006/relationships/image" Target="../media/image1310.png"/><Relationship Id="rId292" Type="http://schemas.openxmlformats.org/officeDocument/2006/relationships/image" Target="../media/image1331.png"/><Relationship Id="rId306" Type="http://schemas.openxmlformats.org/officeDocument/2006/relationships/image" Target="../media/image1338.png"/><Relationship Id="rId45" Type="http://schemas.openxmlformats.org/officeDocument/2006/relationships/image" Target="../media/image1209.png"/><Relationship Id="rId87" Type="http://schemas.openxmlformats.org/officeDocument/2006/relationships/customXml" Target="../ink/ink1222.xml"/><Relationship Id="rId110" Type="http://schemas.openxmlformats.org/officeDocument/2006/relationships/image" Target="../media/image1240.png"/><Relationship Id="rId348" Type="http://schemas.openxmlformats.org/officeDocument/2006/relationships/image" Target="../media/image1358.png"/><Relationship Id="rId152" Type="http://schemas.openxmlformats.org/officeDocument/2006/relationships/image" Target="../media/image1261.png"/><Relationship Id="rId194" Type="http://schemas.openxmlformats.org/officeDocument/2006/relationships/image" Target="../media/image1282.png"/><Relationship Id="rId208" Type="http://schemas.openxmlformats.org/officeDocument/2006/relationships/image" Target="../media/image1289.png"/><Relationship Id="rId261" Type="http://schemas.openxmlformats.org/officeDocument/2006/relationships/customXml" Target="../ink/ink1309.xml"/><Relationship Id="rId14" Type="http://schemas.openxmlformats.org/officeDocument/2006/relationships/customXml" Target="../ink/ink1185.xml"/><Relationship Id="rId56" Type="http://schemas.openxmlformats.org/officeDocument/2006/relationships/customXml" Target="../ink/ink1206.xml"/><Relationship Id="rId317" Type="http://schemas.openxmlformats.org/officeDocument/2006/relationships/customXml" Target="../ink/ink1337.xml"/><Relationship Id="rId359" Type="http://schemas.openxmlformats.org/officeDocument/2006/relationships/customXml" Target="../ink/ink1359.xml"/><Relationship Id="rId98" Type="http://schemas.openxmlformats.org/officeDocument/2006/relationships/image" Target="../media/image1234.png"/><Relationship Id="rId121" Type="http://schemas.openxmlformats.org/officeDocument/2006/relationships/customXml" Target="../ink/ink1239.xml"/><Relationship Id="rId163" Type="http://schemas.openxmlformats.org/officeDocument/2006/relationships/customXml" Target="../ink/ink1260.xml"/><Relationship Id="rId219" Type="http://schemas.openxmlformats.org/officeDocument/2006/relationships/customXml" Target="../ink/ink1288.xml"/><Relationship Id="rId370" Type="http://schemas.openxmlformats.org/officeDocument/2006/relationships/image" Target="../media/image1369.png"/><Relationship Id="rId230" Type="http://schemas.openxmlformats.org/officeDocument/2006/relationships/image" Target="../media/image1300.png"/><Relationship Id="rId25" Type="http://schemas.openxmlformats.org/officeDocument/2006/relationships/image" Target="../media/image1199.png"/><Relationship Id="rId67" Type="http://schemas.openxmlformats.org/officeDocument/2006/relationships/image" Target="../media/image1220.png"/><Relationship Id="rId272" Type="http://schemas.openxmlformats.org/officeDocument/2006/relationships/image" Target="../media/image1321.png"/><Relationship Id="rId328" Type="http://schemas.openxmlformats.org/officeDocument/2006/relationships/image" Target="../media/image1348.png"/><Relationship Id="rId132" Type="http://schemas.openxmlformats.org/officeDocument/2006/relationships/image" Target="../media/image1251.png"/><Relationship Id="rId174" Type="http://schemas.openxmlformats.org/officeDocument/2006/relationships/image" Target="../media/image1272.png"/><Relationship Id="rId241" Type="http://schemas.openxmlformats.org/officeDocument/2006/relationships/customXml" Target="../ink/ink1299.xml"/><Relationship Id="rId15" Type="http://schemas.openxmlformats.org/officeDocument/2006/relationships/image" Target="../media/image1194.png"/><Relationship Id="rId36" Type="http://schemas.openxmlformats.org/officeDocument/2006/relationships/customXml" Target="../ink/ink1196.xml"/><Relationship Id="rId57" Type="http://schemas.openxmlformats.org/officeDocument/2006/relationships/image" Target="../media/image1215.png"/><Relationship Id="rId262" Type="http://schemas.openxmlformats.org/officeDocument/2006/relationships/image" Target="../media/image1316.png"/><Relationship Id="rId283" Type="http://schemas.openxmlformats.org/officeDocument/2006/relationships/customXml" Target="../ink/ink1320.xml"/><Relationship Id="rId318" Type="http://schemas.openxmlformats.org/officeDocument/2006/relationships/image" Target="../media/image1344.png"/><Relationship Id="rId339" Type="http://schemas.openxmlformats.org/officeDocument/2006/relationships/customXml" Target="../ink/ink1349.xml"/><Relationship Id="rId78" Type="http://schemas.openxmlformats.org/officeDocument/2006/relationships/image" Target="../media/image1224.png"/><Relationship Id="rId99" Type="http://schemas.openxmlformats.org/officeDocument/2006/relationships/customXml" Target="../ink/ink1228.xml"/><Relationship Id="rId101" Type="http://schemas.openxmlformats.org/officeDocument/2006/relationships/customXml" Target="../ink/ink1229.xml"/><Relationship Id="rId122" Type="http://schemas.openxmlformats.org/officeDocument/2006/relationships/image" Target="../media/image1246.png"/><Relationship Id="rId143" Type="http://schemas.openxmlformats.org/officeDocument/2006/relationships/customXml" Target="../ink/ink1250.xml"/><Relationship Id="rId164" Type="http://schemas.openxmlformats.org/officeDocument/2006/relationships/image" Target="../media/image1267.png"/><Relationship Id="rId185" Type="http://schemas.openxmlformats.org/officeDocument/2006/relationships/customXml" Target="../ink/ink1271.xml"/><Relationship Id="rId350" Type="http://schemas.openxmlformats.org/officeDocument/2006/relationships/image" Target="../media/image1359.png"/><Relationship Id="rId9" Type="http://schemas.openxmlformats.org/officeDocument/2006/relationships/image" Target="../media/image1191.png"/><Relationship Id="rId210" Type="http://schemas.openxmlformats.org/officeDocument/2006/relationships/image" Target="../media/image1290.png"/><Relationship Id="rId26" Type="http://schemas.openxmlformats.org/officeDocument/2006/relationships/customXml" Target="../ink/ink1191.xml"/><Relationship Id="rId231" Type="http://schemas.openxmlformats.org/officeDocument/2006/relationships/customXml" Target="../ink/ink1294.xml"/><Relationship Id="rId252" Type="http://schemas.openxmlformats.org/officeDocument/2006/relationships/image" Target="../media/image1311.png"/><Relationship Id="rId273" Type="http://schemas.openxmlformats.org/officeDocument/2006/relationships/customXml" Target="../ink/ink1315.xml"/><Relationship Id="rId294" Type="http://schemas.openxmlformats.org/officeDocument/2006/relationships/image" Target="../media/image1332.png"/><Relationship Id="rId308" Type="http://schemas.openxmlformats.org/officeDocument/2006/relationships/image" Target="../media/image1339.png"/><Relationship Id="rId329" Type="http://schemas.openxmlformats.org/officeDocument/2006/relationships/customXml" Target="../ink/ink1344.xml"/><Relationship Id="rId47" Type="http://schemas.openxmlformats.org/officeDocument/2006/relationships/image" Target="../media/image1210.png"/><Relationship Id="rId68" Type="http://schemas.openxmlformats.org/officeDocument/2006/relationships/customXml" Target="../ink/ink1212.xml"/><Relationship Id="rId89" Type="http://schemas.openxmlformats.org/officeDocument/2006/relationships/customXml" Target="../ink/ink1223.xml"/><Relationship Id="rId112" Type="http://schemas.openxmlformats.org/officeDocument/2006/relationships/image" Target="../media/image1241.png"/><Relationship Id="rId133" Type="http://schemas.openxmlformats.org/officeDocument/2006/relationships/customXml" Target="../ink/ink1245.xml"/><Relationship Id="rId154" Type="http://schemas.openxmlformats.org/officeDocument/2006/relationships/image" Target="../media/image1262.png"/><Relationship Id="rId175" Type="http://schemas.openxmlformats.org/officeDocument/2006/relationships/customXml" Target="../ink/ink1266.xml"/><Relationship Id="rId340" Type="http://schemas.openxmlformats.org/officeDocument/2006/relationships/image" Target="../media/image1354.png"/><Relationship Id="rId361" Type="http://schemas.openxmlformats.org/officeDocument/2006/relationships/customXml" Target="../ink/ink1360.xml"/><Relationship Id="rId196" Type="http://schemas.openxmlformats.org/officeDocument/2006/relationships/image" Target="../media/image1283.png"/><Relationship Id="rId200" Type="http://schemas.openxmlformats.org/officeDocument/2006/relationships/image" Target="../media/image1285.png"/><Relationship Id="rId16" Type="http://schemas.openxmlformats.org/officeDocument/2006/relationships/customXml" Target="../ink/ink1186.xml"/><Relationship Id="rId221" Type="http://schemas.openxmlformats.org/officeDocument/2006/relationships/customXml" Target="../ink/ink1289.xml"/><Relationship Id="rId242" Type="http://schemas.openxmlformats.org/officeDocument/2006/relationships/image" Target="../media/image1306.png"/><Relationship Id="rId263" Type="http://schemas.openxmlformats.org/officeDocument/2006/relationships/customXml" Target="../ink/ink1310.xml"/><Relationship Id="rId284" Type="http://schemas.openxmlformats.org/officeDocument/2006/relationships/image" Target="../media/image1327.png"/><Relationship Id="rId319" Type="http://schemas.openxmlformats.org/officeDocument/2006/relationships/customXml" Target="../ink/ink1338.xml"/><Relationship Id="rId37" Type="http://schemas.openxmlformats.org/officeDocument/2006/relationships/image" Target="../media/image1205.png"/><Relationship Id="rId58" Type="http://schemas.openxmlformats.org/officeDocument/2006/relationships/customXml" Target="../ink/ink1207.xml"/><Relationship Id="rId79" Type="http://schemas.openxmlformats.org/officeDocument/2006/relationships/customXml" Target="../ink/ink1218.xml"/><Relationship Id="rId102" Type="http://schemas.openxmlformats.org/officeDocument/2006/relationships/image" Target="../media/image1236.png"/><Relationship Id="rId123" Type="http://schemas.openxmlformats.org/officeDocument/2006/relationships/customXml" Target="../ink/ink1240.xml"/><Relationship Id="rId144" Type="http://schemas.openxmlformats.org/officeDocument/2006/relationships/image" Target="../media/image1257.png"/><Relationship Id="rId330" Type="http://schemas.openxmlformats.org/officeDocument/2006/relationships/image" Target="../media/image1349.png"/><Relationship Id="rId90" Type="http://schemas.openxmlformats.org/officeDocument/2006/relationships/image" Target="../media/image1230.png"/><Relationship Id="rId165" Type="http://schemas.openxmlformats.org/officeDocument/2006/relationships/customXml" Target="../ink/ink1261.xml"/><Relationship Id="rId186" Type="http://schemas.openxmlformats.org/officeDocument/2006/relationships/image" Target="../media/image1278.png"/><Relationship Id="rId351" Type="http://schemas.openxmlformats.org/officeDocument/2006/relationships/customXml" Target="../ink/ink1355.xml"/><Relationship Id="rId211" Type="http://schemas.openxmlformats.org/officeDocument/2006/relationships/customXml" Target="../ink/ink1284.xml"/><Relationship Id="rId232" Type="http://schemas.openxmlformats.org/officeDocument/2006/relationships/image" Target="../media/image1301.png"/><Relationship Id="rId253" Type="http://schemas.openxmlformats.org/officeDocument/2006/relationships/customXml" Target="../ink/ink1305.xml"/><Relationship Id="rId274" Type="http://schemas.openxmlformats.org/officeDocument/2006/relationships/image" Target="../media/image1322.png"/><Relationship Id="rId295" Type="http://schemas.openxmlformats.org/officeDocument/2006/relationships/customXml" Target="../ink/ink1326.xml"/><Relationship Id="rId309" Type="http://schemas.openxmlformats.org/officeDocument/2006/relationships/customXml" Target="../ink/ink1333.xml"/><Relationship Id="rId27" Type="http://schemas.openxmlformats.org/officeDocument/2006/relationships/image" Target="../media/image1200.png"/><Relationship Id="rId48" Type="http://schemas.openxmlformats.org/officeDocument/2006/relationships/customXml" Target="../ink/ink1202.xml"/><Relationship Id="rId69" Type="http://schemas.openxmlformats.org/officeDocument/2006/relationships/image" Target="../media/image826.png"/><Relationship Id="rId113" Type="http://schemas.openxmlformats.org/officeDocument/2006/relationships/customXml" Target="../ink/ink1235.xml"/><Relationship Id="rId134" Type="http://schemas.openxmlformats.org/officeDocument/2006/relationships/image" Target="../media/image1252.png"/><Relationship Id="rId320" Type="http://schemas.openxmlformats.org/officeDocument/2006/relationships/image" Target="../media/image1345.png"/><Relationship Id="rId80" Type="http://schemas.openxmlformats.org/officeDocument/2006/relationships/image" Target="../media/image1225.png"/><Relationship Id="rId155" Type="http://schemas.openxmlformats.org/officeDocument/2006/relationships/customXml" Target="../ink/ink1256.xml"/><Relationship Id="rId176" Type="http://schemas.openxmlformats.org/officeDocument/2006/relationships/image" Target="../media/image1273.png"/><Relationship Id="rId197" Type="http://schemas.openxmlformats.org/officeDocument/2006/relationships/customXml" Target="../ink/ink1277.xml"/><Relationship Id="rId341" Type="http://schemas.openxmlformats.org/officeDocument/2006/relationships/customXml" Target="../ink/ink1350.xml"/><Relationship Id="rId362" Type="http://schemas.openxmlformats.org/officeDocument/2006/relationships/image" Target="../media/image1365.png"/><Relationship Id="rId201" Type="http://schemas.openxmlformats.org/officeDocument/2006/relationships/customXml" Target="../ink/ink1279.xml"/><Relationship Id="rId222" Type="http://schemas.openxmlformats.org/officeDocument/2006/relationships/image" Target="../media/image1296.png"/><Relationship Id="rId243" Type="http://schemas.openxmlformats.org/officeDocument/2006/relationships/customXml" Target="../ink/ink1300.xml"/><Relationship Id="rId264" Type="http://schemas.openxmlformats.org/officeDocument/2006/relationships/image" Target="../media/image1317.png"/><Relationship Id="rId285" Type="http://schemas.openxmlformats.org/officeDocument/2006/relationships/customXml" Target="../ink/ink1321.xml"/><Relationship Id="rId17" Type="http://schemas.openxmlformats.org/officeDocument/2006/relationships/image" Target="../media/image1195.png"/><Relationship Id="rId38" Type="http://schemas.openxmlformats.org/officeDocument/2006/relationships/customXml" Target="../ink/ink1197.xml"/><Relationship Id="rId59" Type="http://schemas.openxmlformats.org/officeDocument/2006/relationships/image" Target="../media/image1216.png"/><Relationship Id="rId103" Type="http://schemas.openxmlformats.org/officeDocument/2006/relationships/customXml" Target="../ink/ink1230.xml"/><Relationship Id="rId124" Type="http://schemas.openxmlformats.org/officeDocument/2006/relationships/image" Target="../media/image1247.png"/><Relationship Id="rId310" Type="http://schemas.openxmlformats.org/officeDocument/2006/relationships/image" Target="../media/image1340.png"/><Relationship Id="rId70" Type="http://schemas.openxmlformats.org/officeDocument/2006/relationships/customXml" Target="../ink/ink1213.xml"/><Relationship Id="rId91" Type="http://schemas.openxmlformats.org/officeDocument/2006/relationships/customXml" Target="../ink/ink1224.xml"/><Relationship Id="rId145" Type="http://schemas.openxmlformats.org/officeDocument/2006/relationships/customXml" Target="../ink/ink1251.xml"/><Relationship Id="rId166" Type="http://schemas.openxmlformats.org/officeDocument/2006/relationships/image" Target="../media/image1268.png"/><Relationship Id="rId187" Type="http://schemas.openxmlformats.org/officeDocument/2006/relationships/customXml" Target="../ink/ink1272.xml"/><Relationship Id="rId331" Type="http://schemas.openxmlformats.org/officeDocument/2006/relationships/customXml" Target="../ink/ink1345.xml"/><Relationship Id="rId352" Type="http://schemas.openxmlformats.org/officeDocument/2006/relationships/image" Target="../media/image1360.png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1291.png"/><Relationship Id="rId233" Type="http://schemas.openxmlformats.org/officeDocument/2006/relationships/customXml" Target="../ink/ink1295.xml"/><Relationship Id="rId254" Type="http://schemas.openxmlformats.org/officeDocument/2006/relationships/image" Target="../media/image1312.png"/><Relationship Id="rId28" Type="http://schemas.openxmlformats.org/officeDocument/2006/relationships/customXml" Target="../ink/ink1192.xml"/><Relationship Id="rId49" Type="http://schemas.openxmlformats.org/officeDocument/2006/relationships/image" Target="../media/image1211.png"/><Relationship Id="rId114" Type="http://schemas.openxmlformats.org/officeDocument/2006/relationships/image" Target="../media/image1242.png"/><Relationship Id="rId275" Type="http://schemas.openxmlformats.org/officeDocument/2006/relationships/customXml" Target="../ink/ink1316.xml"/><Relationship Id="rId296" Type="http://schemas.openxmlformats.org/officeDocument/2006/relationships/image" Target="../media/image1333.png"/><Relationship Id="rId300" Type="http://schemas.openxmlformats.org/officeDocument/2006/relationships/image" Target="../media/image1335.png"/><Relationship Id="rId60" Type="http://schemas.openxmlformats.org/officeDocument/2006/relationships/customXml" Target="../ink/ink1208.xml"/><Relationship Id="rId81" Type="http://schemas.openxmlformats.org/officeDocument/2006/relationships/customXml" Target="../ink/ink1219.xml"/><Relationship Id="rId135" Type="http://schemas.openxmlformats.org/officeDocument/2006/relationships/customXml" Target="../ink/ink1246.xml"/><Relationship Id="rId156" Type="http://schemas.openxmlformats.org/officeDocument/2006/relationships/image" Target="../media/image1263.png"/><Relationship Id="rId177" Type="http://schemas.openxmlformats.org/officeDocument/2006/relationships/customXml" Target="../ink/ink1267.xml"/><Relationship Id="rId198" Type="http://schemas.openxmlformats.org/officeDocument/2006/relationships/image" Target="../media/image1284.png"/><Relationship Id="rId321" Type="http://schemas.openxmlformats.org/officeDocument/2006/relationships/customXml" Target="../ink/ink1339.xml"/><Relationship Id="rId342" Type="http://schemas.openxmlformats.org/officeDocument/2006/relationships/image" Target="../media/image1355.png"/><Relationship Id="rId363" Type="http://schemas.openxmlformats.org/officeDocument/2006/relationships/customXml" Target="../ink/ink1361.xml"/><Relationship Id="rId202" Type="http://schemas.openxmlformats.org/officeDocument/2006/relationships/image" Target="../media/image1286.png"/><Relationship Id="rId223" Type="http://schemas.openxmlformats.org/officeDocument/2006/relationships/customXml" Target="../ink/ink1290.xml"/><Relationship Id="rId244" Type="http://schemas.openxmlformats.org/officeDocument/2006/relationships/image" Target="../media/image1307.png"/><Relationship Id="rId18" Type="http://schemas.openxmlformats.org/officeDocument/2006/relationships/customXml" Target="../ink/ink1187.xml"/><Relationship Id="rId39" Type="http://schemas.openxmlformats.org/officeDocument/2006/relationships/image" Target="../media/image1206.png"/><Relationship Id="rId265" Type="http://schemas.openxmlformats.org/officeDocument/2006/relationships/customXml" Target="../ink/ink1311.xml"/><Relationship Id="rId286" Type="http://schemas.openxmlformats.org/officeDocument/2006/relationships/image" Target="../media/image1328.png"/><Relationship Id="rId50" Type="http://schemas.openxmlformats.org/officeDocument/2006/relationships/customXml" Target="../ink/ink1203.xml"/><Relationship Id="rId104" Type="http://schemas.openxmlformats.org/officeDocument/2006/relationships/image" Target="../media/image1237.png"/><Relationship Id="rId125" Type="http://schemas.openxmlformats.org/officeDocument/2006/relationships/customXml" Target="../ink/ink1241.xml"/><Relationship Id="rId146" Type="http://schemas.openxmlformats.org/officeDocument/2006/relationships/image" Target="../media/image1258.png"/><Relationship Id="rId167" Type="http://schemas.openxmlformats.org/officeDocument/2006/relationships/customXml" Target="../ink/ink1262.xml"/><Relationship Id="rId188" Type="http://schemas.openxmlformats.org/officeDocument/2006/relationships/image" Target="../media/image1279.png"/><Relationship Id="rId311" Type="http://schemas.openxmlformats.org/officeDocument/2006/relationships/customXml" Target="../ink/ink1334.xml"/><Relationship Id="rId332" Type="http://schemas.openxmlformats.org/officeDocument/2006/relationships/image" Target="../media/image1350.png"/><Relationship Id="rId353" Type="http://schemas.openxmlformats.org/officeDocument/2006/relationships/customXml" Target="../ink/ink1356.xml"/><Relationship Id="rId71" Type="http://schemas.openxmlformats.org/officeDocument/2006/relationships/customXml" Target="../ink/ink1214.xml"/><Relationship Id="rId92" Type="http://schemas.openxmlformats.org/officeDocument/2006/relationships/image" Target="../media/image1231.png"/><Relationship Id="rId213" Type="http://schemas.openxmlformats.org/officeDocument/2006/relationships/customXml" Target="../ink/ink1285.xml"/><Relationship Id="rId234" Type="http://schemas.openxmlformats.org/officeDocument/2006/relationships/image" Target="../media/image1302.png"/><Relationship Id="rId2" Type="http://schemas.openxmlformats.org/officeDocument/2006/relationships/image" Target="../media/image3.jpeg"/><Relationship Id="rId29" Type="http://schemas.openxmlformats.org/officeDocument/2006/relationships/image" Target="../media/image1201.png"/><Relationship Id="rId255" Type="http://schemas.openxmlformats.org/officeDocument/2006/relationships/customXml" Target="../ink/ink1306.xml"/><Relationship Id="rId276" Type="http://schemas.openxmlformats.org/officeDocument/2006/relationships/image" Target="../media/image1323.png"/><Relationship Id="rId297" Type="http://schemas.openxmlformats.org/officeDocument/2006/relationships/customXml" Target="../ink/ink1327.xml"/><Relationship Id="rId40" Type="http://schemas.openxmlformats.org/officeDocument/2006/relationships/customXml" Target="../ink/ink1198.xml"/><Relationship Id="rId115" Type="http://schemas.openxmlformats.org/officeDocument/2006/relationships/customXml" Target="../ink/ink1236.xml"/><Relationship Id="rId136" Type="http://schemas.openxmlformats.org/officeDocument/2006/relationships/image" Target="../media/image1253.png"/><Relationship Id="rId157" Type="http://schemas.openxmlformats.org/officeDocument/2006/relationships/customXml" Target="../ink/ink1257.xml"/><Relationship Id="rId178" Type="http://schemas.openxmlformats.org/officeDocument/2006/relationships/image" Target="../media/image1274.png"/><Relationship Id="rId301" Type="http://schemas.openxmlformats.org/officeDocument/2006/relationships/customXml" Target="../ink/ink1329.xml"/><Relationship Id="rId322" Type="http://schemas.openxmlformats.org/officeDocument/2006/relationships/image" Target="../media/image1346.png"/><Relationship Id="rId343" Type="http://schemas.openxmlformats.org/officeDocument/2006/relationships/customXml" Target="../ink/ink1351.xml"/><Relationship Id="rId364" Type="http://schemas.openxmlformats.org/officeDocument/2006/relationships/image" Target="../media/image1366.png"/><Relationship Id="rId61" Type="http://schemas.openxmlformats.org/officeDocument/2006/relationships/image" Target="../media/image1217.png"/><Relationship Id="rId82" Type="http://schemas.openxmlformats.org/officeDocument/2006/relationships/image" Target="../media/image1226.png"/><Relationship Id="rId199" Type="http://schemas.openxmlformats.org/officeDocument/2006/relationships/customXml" Target="../ink/ink1278.xml"/><Relationship Id="rId203" Type="http://schemas.openxmlformats.org/officeDocument/2006/relationships/customXml" Target="../ink/ink1280.xml"/><Relationship Id="rId19" Type="http://schemas.openxmlformats.org/officeDocument/2006/relationships/image" Target="../media/image1196.png"/><Relationship Id="rId224" Type="http://schemas.openxmlformats.org/officeDocument/2006/relationships/image" Target="../media/image1297.png"/><Relationship Id="rId245" Type="http://schemas.openxmlformats.org/officeDocument/2006/relationships/customXml" Target="../ink/ink1301.xml"/><Relationship Id="rId266" Type="http://schemas.openxmlformats.org/officeDocument/2006/relationships/image" Target="../media/image1318.png"/><Relationship Id="rId287" Type="http://schemas.openxmlformats.org/officeDocument/2006/relationships/customXml" Target="../ink/ink1322.xml"/><Relationship Id="rId30" Type="http://schemas.openxmlformats.org/officeDocument/2006/relationships/customXml" Target="../ink/ink1193.xml"/><Relationship Id="rId105" Type="http://schemas.openxmlformats.org/officeDocument/2006/relationships/customXml" Target="../ink/ink1231.xml"/><Relationship Id="rId126" Type="http://schemas.openxmlformats.org/officeDocument/2006/relationships/image" Target="../media/image1248.png"/><Relationship Id="rId147" Type="http://schemas.openxmlformats.org/officeDocument/2006/relationships/customXml" Target="../ink/ink1252.xml"/><Relationship Id="rId168" Type="http://schemas.openxmlformats.org/officeDocument/2006/relationships/image" Target="../media/image1269.png"/><Relationship Id="rId312" Type="http://schemas.openxmlformats.org/officeDocument/2006/relationships/image" Target="../media/image1341.png"/><Relationship Id="rId333" Type="http://schemas.openxmlformats.org/officeDocument/2006/relationships/customXml" Target="../ink/ink1346.xml"/><Relationship Id="rId354" Type="http://schemas.openxmlformats.org/officeDocument/2006/relationships/image" Target="../media/image1361.png"/><Relationship Id="rId51" Type="http://schemas.openxmlformats.org/officeDocument/2006/relationships/image" Target="../media/image1212.png"/><Relationship Id="rId72" Type="http://schemas.openxmlformats.org/officeDocument/2006/relationships/image" Target="../media/image1221.png"/><Relationship Id="rId93" Type="http://schemas.openxmlformats.org/officeDocument/2006/relationships/customXml" Target="../ink/ink1225.xml"/><Relationship Id="rId189" Type="http://schemas.openxmlformats.org/officeDocument/2006/relationships/customXml" Target="../ink/ink1273.xml"/><Relationship Id="rId3" Type="http://schemas.openxmlformats.org/officeDocument/2006/relationships/image" Target="../media/image2.png"/><Relationship Id="rId214" Type="http://schemas.openxmlformats.org/officeDocument/2006/relationships/image" Target="../media/image1292.png"/><Relationship Id="rId235" Type="http://schemas.openxmlformats.org/officeDocument/2006/relationships/customXml" Target="../ink/ink1296.xml"/><Relationship Id="rId256" Type="http://schemas.openxmlformats.org/officeDocument/2006/relationships/image" Target="../media/image1313.png"/><Relationship Id="rId277" Type="http://schemas.openxmlformats.org/officeDocument/2006/relationships/customXml" Target="../ink/ink1317.xml"/><Relationship Id="rId298" Type="http://schemas.openxmlformats.org/officeDocument/2006/relationships/image" Target="../media/image1334.png"/><Relationship Id="rId116" Type="http://schemas.openxmlformats.org/officeDocument/2006/relationships/image" Target="../media/image1243.png"/><Relationship Id="rId137" Type="http://schemas.openxmlformats.org/officeDocument/2006/relationships/customXml" Target="../ink/ink1247.xml"/><Relationship Id="rId158" Type="http://schemas.openxmlformats.org/officeDocument/2006/relationships/image" Target="../media/image1264.png"/><Relationship Id="rId302" Type="http://schemas.openxmlformats.org/officeDocument/2006/relationships/image" Target="../media/image1336.png"/><Relationship Id="rId323" Type="http://schemas.openxmlformats.org/officeDocument/2006/relationships/customXml" Target="../ink/ink1340.xml"/><Relationship Id="rId344" Type="http://schemas.openxmlformats.org/officeDocument/2006/relationships/image" Target="../media/image1356.png"/><Relationship Id="rId20" Type="http://schemas.openxmlformats.org/officeDocument/2006/relationships/customXml" Target="../ink/ink1188.xml"/><Relationship Id="rId41" Type="http://schemas.openxmlformats.org/officeDocument/2006/relationships/image" Target="../media/image1207.png"/><Relationship Id="rId62" Type="http://schemas.openxmlformats.org/officeDocument/2006/relationships/customXml" Target="../ink/ink1209.xml"/><Relationship Id="rId83" Type="http://schemas.openxmlformats.org/officeDocument/2006/relationships/customXml" Target="../ink/ink1220.xml"/><Relationship Id="rId179" Type="http://schemas.openxmlformats.org/officeDocument/2006/relationships/customXml" Target="../ink/ink1268.xml"/><Relationship Id="rId365" Type="http://schemas.openxmlformats.org/officeDocument/2006/relationships/customXml" Target="../ink/ink1362.xml"/><Relationship Id="rId190" Type="http://schemas.openxmlformats.org/officeDocument/2006/relationships/image" Target="../media/image1280.png"/><Relationship Id="rId204" Type="http://schemas.openxmlformats.org/officeDocument/2006/relationships/image" Target="../media/image1287.png"/><Relationship Id="rId225" Type="http://schemas.openxmlformats.org/officeDocument/2006/relationships/customXml" Target="../ink/ink1291.xml"/><Relationship Id="rId246" Type="http://schemas.openxmlformats.org/officeDocument/2006/relationships/image" Target="../media/image1308.png"/><Relationship Id="rId267" Type="http://schemas.openxmlformats.org/officeDocument/2006/relationships/customXml" Target="../ink/ink1312.xml"/><Relationship Id="rId288" Type="http://schemas.openxmlformats.org/officeDocument/2006/relationships/image" Target="../media/image1329.png"/><Relationship Id="rId106" Type="http://schemas.openxmlformats.org/officeDocument/2006/relationships/image" Target="../media/image1238.png"/><Relationship Id="rId127" Type="http://schemas.openxmlformats.org/officeDocument/2006/relationships/customXml" Target="../ink/ink1242.xml"/><Relationship Id="rId313" Type="http://schemas.openxmlformats.org/officeDocument/2006/relationships/customXml" Target="../ink/ink1335.xml"/><Relationship Id="rId10" Type="http://schemas.openxmlformats.org/officeDocument/2006/relationships/customXml" Target="../ink/ink1183.xml"/><Relationship Id="rId31" Type="http://schemas.openxmlformats.org/officeDocument/2006/relationships/image" Target="../media/image1202.png"/><Relationship Id="rId52" Type="http://schemas.openxmlformats.org/officeDocument/2006/relationships/customXml" Target="../ink/ink1204.xml"/><Relationship Id="rId73" Type="http://schemas.openxmlformats.org/officeDocument/2006/relationships/customXml" Target="../ink/ink1215.xml"/><Relationship Id="rId94" Type="http://schemas.openxmlformats.org/officeDocument/2006/relationships/image" Target="../media/image1232.png"/><Relationship Id="rId148" Type="http://schemas.openxmlformats.org/officeDocument/2006/relationships/image" Target="../media/image1259.png"/><Relationship Id="rId169" Type="http://schemas.openxmlformats.org/officeDocument/2006/relationships/customXml" Target="../ink/ink1263.xml"/><Relationship Id="rId334" Type="http://schemas.openxmlformats.org/officeDocument/2006/relationships/image" Target="../media/image1351.png"/><Relationship Id="rId355" Type="http://schemas.openxmlformats.org/officeDocument/2006/relationships/customXml" Target="../ink/ink1357.xml"/><Relationship Id="rId4" Type="http://schemas.openxmlformats.org/officeDocument/2006/relationships/image" Target="../media/image4.png"/><Relationship Id="rId180" Type="http://schemas.openxmlformats.org/officeDocument/2006/relationships/image" Target="../media/image1275.png"/><Relationship Id="rId215" Type="http://schemas.openxmlformats.org/officeDocument/2006/relationships/customXml" Target="../ink/ink1286.xml"/><Relationship Id="rId236" Type="http://schemas.openxmlformats.org/officeDocument/2006/relationships/image" Target="../media/image1303.png"/><Relationship Id="rId257" Type="http://schemas.openxmlformats.org/officeDocument/2006/relationships/customXml" Target="../ink/ink1307.xml"/><Relationship Id="rId278" Type="http://schemas.openxmlformats.org/officeDocument/2006/relationships/image" Target="../media/image1324.png"/><Relationship Id="rId303" Type="http://schemas.openxmlformats.org/officeDocument/2006/relationships/customXml" Target="../ink/ink1330.xml"/><Relationship Id="rId42" Type="http://schemas.openxmlformats.org/officeDocument/2006/relationships/customXml" Target="../ink/ink1199.xml"/><Relationship Id="rId84" Type="http://schemas.openxmlformats.org/officeDocument/2006/relationships/image" Target="../media/image1227.png"/><Relationship Id="rId138" Type="http://schemas.openxmlformats.org/officeDocument/2006/relationships/image" Target="../media/image1254.png"/><Relationship Id="rId345" Type="http://schemas.openxmlformats.org/officeDocument/2006/relationships/customXml" Target="../ink/ink1352.xml"/><Relationship Id="rId191" Type="http://schemas.openxmlformats.org/officeDocument/2006/relationships/customXml" Target="../ink/ink1274.xml"/><Relationship Id="rId205" Type="http://schemas.openxmlformats.org/officeDocument/2006/relationships/customXml" Target="../ink/ink1281.xml"/><Relationship Id="rId247" Type="http://schemas.openxmlformats.org/officeDocument/2006/relationships/customXml" Target="../ink/ink1302.xml"/><Relationship Id="rId107" Type="http://schemas.openxmlformats.org/officeDocument/2006/relationships/customXml" Target="../ink/ink1232.xml"/><Relationship Id="rId289" Type="http://schemas.openxmlformats.org/officeDocument/2006/relationships/customXml" Target="../ink/ink1323.xml"/><Relationship Id="rId11" Type="http://schemas.openxmlformats.org/officeDocument/2006/relationships/image" Target="../media/image1192.png"/><Relationship Id="rId53" Type="http://schemas.openxmlformats.org/officeDocument/2006/relationships/image" Target="../media/image1213.png"/><Relationship Id="rId149" Type="http://schemas.openxmlformats.org/officeDocument/2006/relationships/customXml" Target="../ink/ink1253.xml"/><Relationship Id="rId314" Type="http://schemas.openxmlformats.org/officeDocument/2006/relationships/image" Target="../media/image1342.png"/><Relationship Id="rId356" Type="http://schemas.openxmlformats.org/officeDocument/2006/relationships/image" Target="../media/image1362.png"/><Relationship Id="rId95" Type="http://schemas.openxmlformats.org/officeDocument/2006/relationships/customXml" Target="../ink/ink1226.xml"/><Relationship Id="rId160" Type="http://schemas.openxmlformats.org/officeDocument/2006/relationships/image" Target="../media/image1265.png"/><Relationship Id="rId216" Type="http://schemas.openxmlformats.org/officeDocument/2006/relationships/image" Target="../media/image1293.png"/><Relationship Id="rId258" Type="http://schemas.openxmlformats.org/officeDocument/2006/relationships/image" Target="../media/image1314.png"/><Relationship Id="rId22" Type="http://schemas.openxmlformats.org/officeDocument/2006/relationships/customXml" Target="../ink/ink1189.xml"/><Relationship Id="rId64" Type="http://schemas.openxmlformats.org/officeDocument/2006/relationships/customXml" Target="../ink/ink1210.xml"/><Relationship Id="rId118" Type="http://schemas.openxmlformats.org/officeDocument/2006/relationships/image" Target="../media/image1244.png"/><Relationship Id="rId325" Type="http://schemas.openxmlformats.org/officeDocument/2006/relationships/customXml" Target="../ink/ink1342.xml"/><Relationship Id="rId367" Type="http://schemas.openxmlformats.org/officeDocument/2006/relationships/customXml" Target="../ink/ink1363.xml"/><Relationship Id="rId171" Type="http://schemas.openxmlformats.org/officeDocument/2006/relationships/customXml" Target="../ink/ink1264.xml"/><Relationship Id="rId227" Type="http://schemas.openxmlformats.org/officeDocument/2006/relationships/customXml" Target="../ink/ink1292.xml"/><Relationship Id="rId269" Type="http://schemas.openxmlformats.org/officeDocument/2006/relationships/customXml" Target="../ink/ink1313.xml"/><Relationship Id="rId33" Type="http://schemas.openxmlformats.org/officeDocument/2006/relationships/image" Target="../media/image1203.png"/><Relationship Id="rId129" Type="http://schemas.openxmlformats.org/officeDocument/2006/relationships/customXml" Target="../ink/ink1243.xml"/><Relationship Id="rId280" Type="http://schemas.openxmlformats.org/officeDocument/2006/relationships/image" Target="../media/image1325.png"/><Relationship Id="rId336" Type="http://schemas.openxmlformats.org/officeDocument/2006/relationships/image" Target="../media/image1352.png"/><Relationship Id="rId75" Type="http://schemas.openxmlformats.org/officeDocument/2006/relationships/customXml" Target="../ink/ink1216.xml"/><Relationship Id="rId140" Type="http://schemas.openxmlformats.org/officeDocument/2006/relationships/image" Target="../media/image1255.png"/><Relationship Id="rId182" Type="http://schemas.openxmlformats.org/officeDocument/2006/relationships/image" Target="../media/image1276.png"/><Relationship Id="rId6" Type="http://schemas.openxmlformats.org/officeDocument/2006/relationships/customXml" Target="../ink/ink1181.xml"/><Relationship Id="rId238" Type="http://schemas.openxmlformats.org/officeDocument/2006/relationships/image" Target="../media/image1304.png"/><Relationship Id="rId291" Type="http://schemas.openxmlformats.org/officeDocument/2006/relationships/customXml" Target="../ink/ink1324.xml"/><Relationship Id="rId305" Type="http://schemas.openxmlformats.org/officeDocument/2006/relationships/customXml" Target="../ink/ink1331.xml"/><Relationship Id="rId347" Type="http://schemas.openxmlformats.org/officeDocument/2006/relationships/customXml" Target="../ink/ink1353.xml"/><Relationship Id="rId44" Type="http://schemas.openxmlformats.org/officeDocument/2006/relationships/customXml" Target="../ink/ink1200.xml"/><Relationship Id="rId86" Type="http://schemas.openxmlformats.org/officeDocument/2006/relationships/image" Target="../media/image1228.png"/><Relationship Id="rId151" Type="http://schemas.openxmlformats.org/officeDocument/2006/relationships/customXml" Target="../ink/ink1254.xml"/><Relationship Id="rId193" Type="http://schemas.openxmlformats.org/officeDocument/2006/relationships/customXml" Target="../ink/ink1275.xml"/><Relationship Id="rId207" Type="http://schemas.openxmlformats.org/officeDocument/2006/relationships/customXml" Target="../ink/ink1282.xml"/><Relationship Id="rId249" Type="http://schemas.openxmlformats.org/officeDocument/2006/relationships/customXml" Target="../ink/ink1303.xml"/><Relationship Id="rId13" Type="http://schemas.openxmlformats.org/officeDocument/2006/relationships/image" Target="../media/image1193.png"/><Relationship Id="rId109" Type="http://schemas.openxmlformats.org/officeDocument/2006/relationships/customXml" Target="../ink/ink1233.xml"/><Relationship Id="rId260" Type="http://schemas.openxmlformats.org/officeDocument/2006/relationships/image" Target="../media/image1315.png"/><Relationship Id="rId316" Type="http://schemas.openxmlformats.org/officeDocument/2006/relationships/image" Target="../media/image1343.png"/><Relationship Id="rId55" Type="http://schemas.openxmlformats.org/officeDocument/2006/relationships/image" Target="../media/image1214.png"/><Relationship Id="rId97" Type="http://schemas.openxmlformats.org/officeDocument/2006/relationships/customXml" Target="../ink/ink1227.xml"/><Relationship Id="rId120" Type="http://schemas.openxmlformats.org/officeDocument/2006/relationships/image" Target="../media/image1245.png"/><Relationship Id="rId358" Type="http://schemas.openxmlformats.org/officeDocument/2006/relationships/image" Target="../media/image1363.png"/><Relationship Id="rId162" Type="http://schemas.openxmlformats.org/officeDocument/2006/relationships/image" Target="../media/image1266.png"/><Relationship Id="rId218" Type="http://schemas.openxmlformats.org/officeDocument/2006/relationships/image" Target="../media/image1294.png"/><Relationship Id="rId271" Type="http://schemas.openxmlformats.org/officeDocument/2006/relationships/customXml" Target="../ink/ink1314.xml"/><Relationship Id="rId24" Type="http://schemas.openxmlformats.org/officeDocument/2006/relationships/customXml" Target="../ink/ink1190.xml"/><Relationship Id="rId66" Type="http://schemas.openxmlformats.org/officeDocument/2006/relationships/customXml" Target="../ink/ink1211.xml"/><Relationship Id="rId131" Type="http://schemas.openxmlformats.org/officeDocument/2006/relationships/customXml" Target="../ink/ink1244.xml"/><Relationship Id="rId327" Type="http://schemas.openxmlformats.org/officeDocument/2006/relationships/customXml" Target="../ink/ink1343.xml"/><Relationship Id="rId369" Type="http://schemas.openxmlformats.org/officeDocument/2006/relationships/customXml" Target="../ink/ink1364.xml"/><Relationship Id="rId173" Type="http://schemas.openxmlformats.org/officeDocument/2006/relationships/customXml" Target="../ink/ink1265.xml"/><Relationship Id="rId229" Type="http://schemas.openxmlformats.org/officeDocument/2006/relationships/customXml" Target="../ink/ink1293.xml"/><Relationship Id="rId240" Type="http://schemas.openxmlformats.org/officeDocument/2006/relationships/image" Target="../media/image1305.png"/><Relationship Id="rId35" Type="http://schemas.openxmlformats.org/officeDocument/2006/relationships/image" Target="../media/image1204.png"/><Relationship Id="rId77" Type="http://schemas.openxmlformats.org/officeDocument/2006/relationships/customXml" Target="../ink/ink1217.xml"/><Relationship Id="rId100" Type="http://schemas.openxmlformats.org/officeDocument/2006/relationships/image" Target="../media/image1235.png"/><Relationship Id="rId282" Type="http://schemas.openxmlformats.org/officeDocument/2006/relationships/image" Target="../media/image1326.png"/><Relationship Id="rId338" Type="http://schemas.openxmlformats.org/officeDocument/2006/relationships/image" Target="../media/image1353.png"/><Relationship Id="rId8" Type="http://schemas.openxmlformats.org/officeDocument/2006/relationships/customXml" Target="../ink/ink1182.xml"/><Relationship Id="rId142" Type="http://schemas.openxmlformats.org/officeDocument/2006/relationships/image" Target="../media/image1256.png"/><Relationship Id="rId184" Type="http://schemas.openxmlformats.org/officeDocument/2006/relationships/image" Target="../media/image1277.png"/><Relationship Id="rId251" Type="http://schemas.openxmlformats.org/officeDocument/2006/relationships/customXml" Target="../ink/ink1304.xml"/><Relationship Id="rId46" Type="http://schemas.openxmlformats.org/officeDocument/2006/relationships/customXml" Target="../ink/ink1201.xml"/><Relationship Id="rId293" Type="http://schemas.openxmlformats.org/officeDocument/2006/relationships/customXml" Target="../ink/ink1325.xml"/><Relationship Id="rId307" Type="http://schemas.openxmlformats.org/officeDocument/2006/relationships/customXml" Target="../ink/ink1332.xml"/><Relationship Id="rId349" Type="http://schemas.openxmlformats.org/officeDocument/2006/relationships/customXml" Target="../ink/ink1354.xml"/><Relationship Id="rId88" Type="http://schemas.openxmlformats.org/officeDocument/2006/relationships/image" Target="../media/image1229.png"/><Relationship Id="rId111" Type="http://schemas.openxmlformats.org/officeDocument/2006/relationships/customXml" Target="../ink/ink1234.xml"/><Relationship Id="rId153" Type="http://schemas.openxmlformats.org/officeDocument/2006/relationships/customXml" Target="../ink/ink1255.xml"/><Relationship Id="rId195" Type="http://schemas.openxmlformats.org/officeDocument/2006/relationships/customXml" Target="../ink/ink1276.xml"/><Relationship Id="rId209" Type="http://schemas.openxmlformats.org/officeDocument/2006/relationships/customXml" Target="../ink/ink1283.xml"/><Relationship Id="rId360" Type="http://schemas.openxmlformats.org/officeDocument/2006/relationships/image" Target="../media/image1364.png"/><Relationship Id="rId220" Type="http://schemas.openxmlformats.org/officeDocument/2006/relationships/image" Target="../media/image1295.png"/></Relationships>
</file>

<file path=ppt/slides/_rels/slide3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426.png"/><Relationship Id="rId299" Type="http://schemas.openxmlformats.org/officeDocument/2006/relationships/customXml" Target="../ink/ink1513.xml"/><Relationship Id="rId21" Type="http://schemas.openxmlformats.org/officeDocument/2006/relationships/image" Target="../media/image1378.png"/><Relationship Id="rId63" Type="http://schemas.openxmlformats.org/officeDocument/2006/relationships/image" Target="../media/image1399.png"/><Relationship Id="rId159" Type="http://schemas.openxmlformats.org/officeDocument/2006/relationships/customXml" Target="../ink/ink1442.xml"/><Relationship Id="rId170" Type="http://schemas.openxmlformats.org/officeDocument/2006/relationships/image" Target="../media/image1451.png"/><Relationship Id="rId226" Type="http://schemas.openxmlformats.org/officeDocument/2006/relationships/image" Target="../media/image1478.png"/><Relationship Id="rId268" Type="http://schemas.openxmlformats.org/officeDocument/2006/relationships/image" Target="../media/image1499.png"/><Relationship Id="rId32" Type="http://schemas.openxmlformats.org/officeDocument/2006/relationships/customXml" Target="../ink/ink1378.xml"/><Relationship Id="rId74" Type="http://schemas.openxmlformats.org/officeDocument/2006/relationships/customXml" Target="../ink/ink1399.xml"/><Relationship Id="rId128" Type="http://schemas.openxmlformats.org/officeDocument/2006/relationships/customXml" Target="../ink/ink1426.xml"/><Relationship Id="rId5" Type="http://schemas.openxmlformats.org/officeDocument/2006/relationships/image" Target="../media/image1370.png"/><Relationship Id="rId181" Type="http://schemas.openxmlformats.org/officeDocument/2006/relationships/customXml" Target="../ink/ink1453.xml"/><Relationship Id="rId237" Type="http://schemas.openxmlformats.org/officeDocument/2006/relationships/customXml" Target="../ink/ink1482.xml"/><Relationship Id="rId279" Type="http://schemas.openxmlformats.org/officeDocument/2006/relationships/customXml" Target="../ink/ink1503.xml"/><Relationship Id="rId43" Type="http://schemas.openxmlformats.org/officeDocument/2006/relationships/image" Target="../media/image1389.png"/><Relationship Id="rId139" Type="http://schemas.openxmlformats.org/officeDocument/2006/relationships/customXml" Target="../ink/ink1432.xml"/><Relationship Id="rId290" Type="http://schemas.openxmlformats.org/officeDocument/2006/relationships/image" Target="../media/image1510.png"/><Relationship Id="rId304" Type="http://schemas.openxmlformats.org/officeDocument/2006/relationships/image" Target="../media/image1517.png"/><Relationship Id="rId85" Type="http://schemas.openxmlformats.org/officeDocument/2006/relationships/image" Target="../media/image1410.png"/><Relationship Id="rId150" Type="http://schemas.openxmlformats.org/officeDocument/2006/relationships/image" Target="../media/image1441.png"/><Relationship Id="rId192" Type="http://schemas.openxmlformats.org/officeDocument/2006/relationships/image" Target="../media/image1461.png"/><Relationship Id="rId206" Type="http://schemas.openxmlformats.org/officeDocument/2006/relationships/image" Target="../media/image1468.png"/><Relationship Id="rId248" Type="http://schemas.openxmlformats.org/officeDocument/2006/relationships/image" Target="../media/image1489.png"/><Relationship Id="rId12" Type="http://schemas.openxmlformats.org/officeDocument/2006/relationships/customXml" Target="../ink/ink1368.xml"/><Relationship Id="rId108" Type="http://schemas.openxmlformats.org/officeDocument/2006/relationships/customXml" Target="../ink/ink1416.xml"/><Relationship Id="rId54" Type="http://schemas.openxmlformats.org/officeDocument/2006/relationships/customXml" Target="../ink/ink1389.xml"/><Relationship Id="rId96" Type="http://schemas.openxmlformats.org/officeDocument/2006/relationships/customXml" Target="../ink/ink1410.xml"/><Relationship Id="rId161" Type="http://schemas.openxmlformats.org/officeDocument/2006/relationships/customXml" Target="../ink/ink1443.xml"/><Relationship Id="rId217" Type="http://schemas.openxmlformats.org/officeDocument/2006/relationships/customXml" Target="../ink/ink1472.xml"/><Relationship Id="rId6" Type="http://schemas.openxmlformats.org/officeDocument/2006/relationships/customXml" Target="../ink/ink1365.xml"/><Relationship Id="rId238" Type="http://schemas.openxmlformats.org/officeDocument/2006/relationships/image" Target="../media/image1484.png"/><Relationship Id="rId259" Type="http://schemas.openxmlformats.org/officeDocument/2006/relationships/customXml" Target="../ink/ink1493.xml"/><Relationship Id="rId23" Type="http://schemas.openxmlformats.org/officeDocument/2006/relationships/image" Target="../media/image1379.png"/><Relationship Id="rId119" Type="http://schemas.openxmlformats.org/officeDocument/2006/relationships/image" Target="../media/image1427.png"/><Relationship Id="rId270" Type="http://schemas.openxmlformats.org/officeDocument/2006/relationships/image" Target="../media/image1500.png"/><Relationship Id="rId291" Type="http://schemas.openxmlformats.org/officeDocument/2006/relationships/customXml" Target="../ink/ink1509.xml"/><Relationship Id="rId44" Type="http://schemas.openxmlformats.org/officeDocument/2006/relationships/customXml" Target="../ink/ink1384.xml"/><Relationship Id="rId65" Type="http://schemas.openxmlformats.org/officeDocument/2006/relationships/image" Target="../media/image1400.png"/><Relationship Id="rId86" Type="http://schemas.openxmlformats.org/officeDocument/2006/relationships/customXml" Target="../ink/ink1405.xml"/><Relationship Id="rId130" Type="http://schemas.openxmlformats.org/officeDocument/2006/relationships/customXml" Target="../ink/ink1427.xml"/><Relationship Id="rId151" Type="http://schemas.openxmlformats.org/officeDocument/2006/relationships/customXml" Target="../ink/ink1438.xml"/><Relationship Id="rId172" Type="http://schemas.openxmlformats.org/officeDocument/2006/relationships/image" Target="../media/image1452.png"/><Relationship Id="rId193" Type="http://schemas.openxmlformats.org/officeDocument/2006/relationships/customXml" Target="../ink/ink1460.xml"/><Relationship Id="rId207" Type="http://schemas.openxmlformats.org/officeDocument/2006/relationships/customXml" Target="../ink/ink1467.xml"/><Relationship Id="rId228" Type="http://schemas.openxmlformats.org/officeDocument/2006/relationships/image" Target="../media/image1479.png"/><Relationship Id="rId249" Type="http://schemas.openxmlformats.org/officeDocument/2006/relationships/customXml" Target="../ink/ink1488.xml"/><Relationship Id="rId13" Type="http://schemas.openxmlformats.org/officeDocument/2006/relationships/image" Target="../media/image1374.png"/><Relationship Id="rId109" Type="http://schemas.openxmlformats.org/officeDocument/2006/relationships/image" Target="../media/image1422.png"/><Relationship Id="rId260" Type="http://schemas.openxmlformats.org/officeDocument/2006/relationships/image" Target="../media/image1495.png"/><Relationship Id="rId281" Type="http://schemas.openxmlformats.org/officeDocument/2006/relationships/customXml" Target="../ink/ink1504.xml"/><Relationship Id="rId34" Type="http://schemas.openxmlformats.org/officeDocument/2006/relationships/customXml" Target="../ink/ink1379.xml"/><Relationship Id="rId55" Type="http://schemas.openxmlformats.org/officeDocument/2006/relationships/image" Target="../media/image1395.png"/><Relationship Id="rId76" Type="http://schemas.openxmlformats.org/officeDocument/2006/relationships/customXml" Target="../ink/ink1400.xml"/><Relationship Id="rId97" Type="http://schemas.openxmlformats.org/officeDocument/2006/relationships/image" Target="../media/image1416.png"/><Relationship Id="rId120" Type="http://schemas.openxmlformats.org/officeDocument/2006/relationships/customXml" Target="../ink/ink1422.xml"/><Relationship Id="rId141" Type="http://schemas.openxmlformats.org/officeDocument/2006/relationships/customXml" Target="../ink/ink1433.xml"/><Relationship Id="rId7" Type="http://schemas.openxmlformats.org/officeDocument/2006/relationships/image" Target="../media/image1371.png"/><Relationship Id="rId162" Type="http://schemas.openxmlformats.org/officeDocument/2006/relationships/image" Target="../media/image1447.png"/><Relationship Id="rId183" Type="http://schemas.openxmlformats.org/officeDocument/2006/relationships/customXml" Target="../ink/ink1454.xml"/><Relationship Id="rId218" Type="http://schemas.openxmlformats.org/officeDocument/2006/relationships/image" Target="../media/image1474.png"/><Relationship Id="rId239" Type="http://schemas.openxmlformats.org/officeDocument/2006/relationships/customXml" Target="../ink/ink1483.xml"/><Relationship Id="rId250" Type="http://schemas.openxmlformats.org/officeDocument/2006/relationships/image" Target="../media/image1490.png"/><Relationship Id="rId271" Type="http://schemas.openxmlformats.org/officeDocument/2006/relationships/customXml" Target="../ink/ink1499.xml"/><Relationship Id="rId292" Type="http://schemas.openxmlformats.org/officeDocument/2006/relationships/image" Target="../media/image1511.png"/><Relationship Id="rId24" Type="http://schemas.openxmlformats.org/officeDocument/2006/relationships/customXml" Target="../ink/ink1374.xml"/><Relationship Id="rId45" Type="http://schemas.openxmlformats.org/officeDocument/2006/relationships/image" Target="../media/image1390.png"/><Relationship Id="rId66" Type="http://schemas.openxmlformats.org/officeDocument/2006/relationships/customXml" Target="../ink/ink1395.xml"/><Relationship Id="rId87" Type="http://schemas.openxmlformats.org/officeDocument/2006/relationships/image" Target="../media/image1411.png"/><Relationship Id="rId110" Type="http://schemas.openxmlformats.org/officeDocument/2006/relationships/customXml" Target="../ink/ink1417.xml"/><Relationship Id="rId131" Type="http://schemas.openxmlformats.org/officeDocument/2006/relationships/image" Target="../media/image1433.png"/><Relationship Id="rId152" Type="http://schemas.openxmlformats.org/officeDocument/2006/relationships/image" Target="../media/image1442.png"/><Relationship Id="rId173" Type="http://schemas.openxmlformats.org/officeDocument/2006/relationships/customXml" Target="../ink/ink1449.xml"/><Relationship Id="rId194" Type="http://schemas.openxmlformats.org/officeDocument/2006/relationships/image" Target="../media/image1462.png"/><Relationship Id="rId208" Type="http://schemas.openxmlformats.org/officeDocument/2006/relationships/image" Target="../media/image1469.png"/><Relationship Id="rId229" Type="http://schemas.openxmlformats.org/officeDocument/2006/relationships/customXml" Target="../ink/ink1478.xml"/><Relationship Id="rId240" Type="http://schemas.openxmlformats.org/officeDocument/2006/relationships/image" Target="../media/image1485.png"/><Relationship Id="rId261" Type="http://schemas.openxmlformats.org/officeDocument/2006/relationships/customXml" Target="../ink/ink1494.xml"/><Relationship Id="rId14" Type="http://schemas.openxmlformats.org/officeDocument/2006/relationships/customXml" Target="../ink/ink1369.xml"/><Relationship Id="rId35" Type="http://schemas.openxmlformats.org/officeDocument/2006/relationships/image" Target="../media/image1385.png"/><Relationship Id="rId56" Type="http://schemas.openxmlformats.org/officeDocument/2006/relationships/customXml" Target="../ink/ink1390.xml"/><Relationship Id="rId77" Type="http://schemas.openxmlformats.org/officeDocument/2006/relationships/image" Target="../media/image1406.png"/><Relationship Id="rId100" Type="http://schemas.openxmlformats.org/officeDocument/2006/relationships/customXml" Target="../ink/ink1412.xml"/><Relationship Id="rId282" Type="http://schemas.openxmlformats.org/officeDocument/2006/relationships/image" Target="../media/image1506.png"/><Relationship Id="rId8" Type="http://schemas.openxmlformats.org/officeDocument/2006/relationships/customXml" Target="../ink/ink1366.xml"/><Relationship Id="rId98" Type="http://schemas.openxmlformats.org/officeDocument/2006/relationships/customXml" Target="../ink/ink1411.xml"/><Relationship Id="rId121" Type="http://schemas.openxmlformats.org/officeDocument/2006/relationships/image" Target="../media/image1428.png"/><Relationship Id="rId142" Type="http://schemas.openxmlformats.org/officeDocument/2006/relationships/image" Target="../media/image1437.png"/><Relationship Id="rId163" Type="http://schemas.openxmlformats.org/officeDocument/2006/relationships/customXml" Target="../ink/ink1444.xml"/><Relationship Id="rId184" Type="http://schemas.openxmlformats.org/officeDocument/2006/relationships/customXml" Target="../ink/ink1455.xml"/><Relationship Id="rId219" Type="http://schemas.openxmlformats.org/officeDocument/2006/relationships/customXml" Target="../ink/ink1473.xml"/><Relationship Id="rId230" Type="http://schemas.openxmlformats.org/officeDocument/2006/relationships/image" Target="../media/image1480.png"/><Relationship Id="rId251" Type="http://schemas.openxmlformats.org/officeDocument/2006/relationships/customXml" Target="../ink/ink1489.xml"/><Relationship Id="rId25" Type="http://schemas.openxmlformats.org/officeDocument/2006/relationships/image" Target="../media/image1380.png"/><Relationship Id="rId46" Type="http://schemas.openxmlformats.org/officeDocument/2006/relationships/customXml" Target="../ink/ink1385.xml"/><Relationship Id="rId67" Type="http://schemas.openxmlformats.org/officeDocument/2006/relationships/image" Target="../media/image1401.png"/><Relationship Id="rId272" Type="http://schemas.openxmlformats.org/officeDocument/2006/relationships/image" Target="../media/image1501.png"/><Relationship Id="rId293" Type="http://schemas.openxmlformats.org/officeDocument/2006/relationships/customXml" Target="../ink/ink1510.xml"/><Relationship Id="rId88" Type="http://schemas.openxmlformats.org/officeDocument/2006/relationships/customXml" Target="../ink/ink1406.xml"/><Relationship Id="rId111" Type="http://schemas.openxmlformats.org/officeDocument/2006/relationships/image" Target="../media/image1423.png"/><Relationship Id="rId132" Type="http://schemas.openxmlformats.org/officeDocument/2006/relationships/customXml" Target="../ink/ink1428.xml"/><Relationship Id="rId153" Type="http://schemas.openxmlformats.org/officeDocument/2006/relationships/customXml" Target="../ink/ink1439.xml"/><Relationship Id="rId174" Type="http://schemas.openxmlformats.org/officeDocument/2006/relationships/image" Target="../media/image1453.png"/><Relationship Id="rId195" Type="http://schemas.openxmlformats.org/officeDocument/2006/relationships/customXml" Target="../ink/ink1461.xml"/><Relationship Id="rId209" Type="http://schemas.openxmlformats.org/officeDocument/2006/relationships/customXml" Target="../ink/ink1468.xml"/><Relationship Id="rId220" Type="http://schemas.openxmlformats.org/officeDocument/2006/relationships/image" Target="../media/image1475.png"/><Relationship Id="rId241" Type="http://schemas.openxmlformats.org/officeDocument/2006/relationships/customXml" Target="../ink/ink1484.xml"/><Relationship Id="rId15" Type="http://schemas.openxmlformats.org/officeDocument/2006/relationships/image" Target="../media/image1375.png"/><Relationship Id="rId36" Type="http://schemas.openxmlformats.org/officeDocument/2006/relationships/customXml" Target="../ink/ink1380.xml"/><Relationship Id="rId57" Type="http://schemas.openxmlformats.org/officeDocument/2006/relationships/image" Target="../media/image1396.png"/><Relationship Id="rId262" Type="http://schemas.openxmlformats.org/officeDocument/2006/relationships/image" Target="../media/image1496.png"/><Relationship Id="rId283" Type="http://schemas.openxmlformats.org/officeDocument/2006/relationships/customXml" Target="../ink/ink1505.xml"/><Relationship Id="rId78" Type="http://schemas.openxmlformats.org/officeDocument/2006/relationships/customXml" Target="../ink/ink1401.xml"/><Relationship Id="rId99" Type="http://schemas.openxmlformats.org/officeDocument/2006/relationships/image" Target="../media/image1417.png"/><Relationship Id="rId101" Type="http://schemas.openxmlformats.org/officeDocument/2006/relationships/image" Target="../media/image1418.png"/><Relationship Id="rId122" Type="http://schemas.openxmlformats.org/officeDocument/2006/relationships/customXml" Target="../ink/ink1423.xml"/><Relationship Id="rId143" Type="http://schemas.openxmlformats.org/officeDocument/2006/relationships/customXml" Target="../ink/ink1434.xml"/><Relationship Id="rId164" Type="http://schemas.openxmlformats.org/officeDocument/2006/relationships/image" Target="../media/image1448.png"/><Relationship Id="rId185" Type="http://schemas.openxmlformats.org/officeDocument/2006/relationships/customXml" Target="../ink/ink1456.xml"/><Relationship Id="rId9" Type="http://schemas.openxmlformats.org/officeDocument/2006/relationships/image" Target="../media/image1372.png"/><Relationship Id="rId210" Type="http://schemas.openxmlformats.org/officeDocument/2006/relationships/image" Target="../media/image1470.png"/><Relationship Id="rId26" Type="http://schemas.openxmlformats.org/officeDocument/2006/relationships/customXml" Target="../ink/ink1375.xml"/><Relationship Id="rId231" Type="http://schemas.openxmlformats.org/officeDocument/2006/relationships/customXml" Target="../ink/ink1479.xml"/><Relationship Id="rId252" Type="http://schemas.openxmlformats.org/officeDocument/2006/relationships/image" Target="../media/image1491.png"/><Relationship Id="rId273" Type="http://schemas.openxmlformats.org/officeDocument/2006/relationships/customXml" Target="../ink/ink1500.xml"/><Relationship Id="rId294" Type="http://schemas.openxmlformats.org/officeDocument/2006/relationships/image" Target="../media/image1512.png"/><Relationship Id="rId47" Type="http://schemas.openxmlformats.org/officeDocument/2006/relationships/image" Target="../media/image1391.png"/><Relationship Id="rId68" Type="http://schemas.openxmlformats.org/officeDocument/2006/relationships/customXml" Target="../ink/ink1396.xml"/><Relationship Id="rId89" Type="http://schemas.openxmlformats.org/officeDocument/2006/relationships/image" Target="../media/image1412.png"/><Relationship Id="rId112" Type="http://schemas.openxmlformats.org/officeDocument/2006/relationships/customXml" Target="../ink/ink1418.xml"/><Relationship Id="rId133" Type="http://schemas.openxmlformats.org/officeDocument/2006/relationships/image" Target="../media/image826.png"/><Relationship Id="rId154" Type="http://schemas.openxmlformats.org/officeDocument/2006/relationships/image" Target="../media/image1443.png"/><Relationship Id="rId175" Type="http://schemas.openxmlformats.org/officeDocument/2006/relationships/customXml" Target="../ink/ink1450.xml"/><Relationship Id="rId196" Type="http://schemas.openxmlformats.org/officeDocument/2006/relationships/image" Target="../media/image1463.png"/><Relationship Id="rId200" Type="http://schemas.openxmlformats.org/officeDocument/2006/relationships/image" Target="../media/image1465.png"/><Relationship Id="rId16" Type="http://schemas.openxmlformats.org/officeDocument/2006/relationships/customXml" Target="../ink/ink1370.xml"/><Relationship Id="rId221" Type="http://schemas.openxmlformats.org/officeDocument/2006/relationships/customXml" Target="../ink/ink1474.xml"/><Relationship Id="rId242" Type="http://schemas.openxmlformats.org/officeDocument/2006/relationships/image" Target="../media/image1486.png"/><Relationship Id="rId263" Type="http://schemas.openxmlformats.org/officeDocument/2006/relationships/customXml" Target="../ink/ink1495.xml"/><Relationship Id="rId284" Type="http://schemas.openxmlformats.org/officeDocument/2006/relationships/image" Target="../media/image1507.png"/><Relationship Id="rId37" Type="http://schemas.openxmlformats.org/officeDocument/2006/relationships/image" Target="../media/image1386.png"/><Relationship Id="rId58" Type="http://schemas.openxmlformats.org/officeDocument/2006/relationships/customXml" Target="../ink/ink1391.xml"/><Relationship Id="rId79" Type="http://schemas.openxmlformats.org/officeDocument/2006/relationships/image" Target="../media/image1407.png"/><Relationship Id="rId102" Type="http://schemas.openxmlformats.org/officeDocument/2006/relationships/customXml" Target="../ink/ink1413.xml"/><Relationship Id="rId123" Type="http://schemas.openxmlformats.org/officeDocument/2006/relationships/image" Target="../media/image1429.png"/><Relationship Id="rId144" Type="http://schemas.openxmlformats.org/officeDocument/2006/relationships/image" Target="../media/image1438.png"/><Relationship Id="rId90" Type="http://schemas.openxmlformats.org/officeDocument/2006/relationships/customXml" Target="../ink/ink1407.xml"/><Relationship Id="rId165" Type="http://schemas.openxmlformats.org/officeDocument/2006/relationships/customXml" Target="../ink/ink1445.xml"/><Relationship Id="rId186" Type="http://schemas.openxmlformats.org/officeDocument/2006/relationships/image" Target="../media/image1458.png"/><Relationship Id="rId211" Type="http://schemas.openxmlformats.org/officeDocument/2006/relationships/customXml" Target="../ink/ink1469.xml"/><Relationship Id="rId232" Type="http://schemas.openxmlformats.org/officeDocument/2006/relationships/image" Target="../media/image1481.png"/><Relationship Id="rId253" Type="http://schemas.openxmlformats.org/officeDocument/2006/relationships/customXml" Target="../ink/ink1490.xml"/><Relationship Id="rId274" Type="http://schemas.openxmlformats.org/officeDocument/2006/relationships/image" Target="../media/image1502.png"/><Relationship Id="rId295" Type="http://schemas.openxmlformats.org/officeDocument/2006/relationships/customXml" Target="../ink/ink1511.xml"/><Relationship Id="rId27" Type="http://schemas.openxmlformats.org/officeDocument/2006/relationships/image" Target="../media/image1381.png"/><Relationship Id="rId48" Type="http://schemas.openxmlformats.org/officeDocument/2006/relationships/customXml" Target="../ink/ink1386.xml"/><Relationship Id="rId69" Type="http://schemas.openxmlformats.org/officeDocument/2006/relationships/image" Target="../media/image1402.png"/><Relationship Id="rId113" Type="http://schemas.openxmlformats.org/officeDocument/2006/relationships/image" Target="../media/image1424.png"/><Relationship Id="rId134" Type="http://schemas.openxmlformats.org/officeDocument/2006/relationships/customXml" Target="../ink/ink1429.xml"/><Relationship Id="rId80" Type="http://schemas.openxmlformats.org/officeDocument/2006/relationships/customXml" Target="../ink/ink1402.xml"/><Relationship Id="rId155" Type="http://schemas.openxmlformats.org/officeDocument/2006/relationships/customXml" Target="../ink/ink1440.xml"/><Relationship Id="rId176" Type="http://schemas.openxmlformats.org/officeDocument/2006/relationships/image" Target="../media/image1454.png"/><Relationship Id="rId197" Type="http://schemas.openxmlformats.org/officeDocument/2006/relationships/customXml" Target="../ink/ink1462.xml"/><Relationship Id="rId201" Type="http://schemas.openxmlformats.org/officeDocument/2006/relationships/customXml" Target="../ink/ink1464.xml"/><Relationship Id="rId222" Type="http://schemas.openxmlformats.org/officeDocument/2006/relationships/image" Target="../media/image1476.png"/><Relationship Id="rId243" Type="http://schemas.openxmlformats.org/officeDocument/2006/relationships/customXml" Target="../ink/ink1485.xml"/><Relationship Id="rId264" Type="http://schemas.openxmlformats.org/officeDocument/2006/relationships/image" Target="../media/image1497.png"/><Relationship Id="rId285" Type="http://schemas.openxmlformats.org/officeDocument/2006/relationships/customXml" Target="../ink/ink1506.xml"/><Relationship Id="rId17" Type="http://schemas.openxmlformats.org/officeDocument/2006/relationships/image" Target="../media/image1376.png"/><Relationship Id="rId38" Type="http://schemas.openxmlformats.org/officeDocument/2006/relationships/customXml" Target="../ink/ink1381.xml"/><Relationship Id="rId59" Type="http://schemas.openxmlformats.org/officeDocument/2006/relationships/image" Target="../media/image1397.png"/><Relationship Id="rId103" Type="http://schemas.openxmlformats.org/officeDocument/2006/relationships/image" Target="../media/image1419.png"/><Relationship Id="rId124" Type="http://schemas.openxmlformats.org/officeDocument/2006/relationships/customXml" Target="../ink/ink1424.xml"/><Relationship Id="rId70" Type="http://schemas.openxmlformats.org/officeDocument/2006/relationships/customXml" Target="../ink/ink1397.xml"/><Relationship Id="rId91" Type="http://schemas.openxmlformats.org/officeDocument/2006/relationships/image" Target="../media/image1413.png"/><Relationship Id="rId145" Type="http://schemas.openxmlformats.org/officeDocument/2006/relationships/customXml" Target="../ink/ink1435.xml"/><Relationship Id="rId166" Type="http://schemas.openxmlformats.org/officeDocument/2006/relationships/image" Target="../media/image1449.png"/><Relationship Id="rId187" Type="http://schemas.openxmlformats.org/officeDocument/2006/relationships/customXml" Target="../ink/ink1457.xm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1471.png"/><Relationship Id="rId233" Type="http://schemas.openxmlformats.org/officeDocument/2006/relationships/customXml" Target="../ink/ink1480.xml"/><Relationship Id="rId254" Type="http://schemas.openxmlformats.org/officeDocument/2006/relationships/image" Target="../media/image1492.png"/><Relationship Id="rId28" Type="http://schemas.openxmlformats.org/officeDocument/2006/relationships/customXml" Target="../ink/ink1376.xml"/><Relationship Id="rId49" Type="http://schemas.openxmlformats.org/officeDocument/2006/relationships/image" Target="../media/image1392.png"/><Relationship Id="rId114" Type="http://schemas.openxmlformats.org/officeDocument/2006/relationships/customXml" Target="../ink/ink1419.xml"/><Relationship Id="rId275" Type="http://schemas.openxmlformats.org/officeDocument/2006/relationships/customXml" Target="../ink/ink1501.xml"/><Relationship Id="rId296" Type="http://schemas.openxmlformats.org/officeDocument/2006/relationships/image" Target="../media/image1513.png"/><Relationship Id="rId300" Type="http://schemas.openxmlformats.org/officeDocument/2006/relationships/image" Target="../media/image1515.png"/><Relationship Id="rId60" Type="http://schemas.openxmlformats.org/officeDocument/2006/relationships/customXml" Target="../ink/ink1392.xml"/><Relationship Id="rId81" Type="http://schemas.openxmlformats.org/officeDocument/2006/relationships/image" Target="../media/image1408.png"/><Relationship Id="rId135" Type="http://schemas.openxmlformats.org/officeDocument/2006/relationships/customXml" Target="../ink/ink1430.xml"/><Relationship Id="rId156" Type="http://schemas.openxmlformats.org/officeDocument/2006/relationships/image" Target="../media/image1444.png"/><Relationship Id="rId177" Type="http://schemas.openxmlformats.org/officeDocument/2006/relationships/customXml" Target="../ink/ink1451.xml"/><Relationship Id="rId198" Type="http://schemas.openxmlformats.org/officeDocument/2006/relationships/image" Target="../media/image1464.png"/><Relationship Id="rId202" Type="http://schemas.openxmlformats.org/officeDocument/2006/relationships/image" Target="../media/image1466.png"/><Relationship Id="rId223" Type="http://schemas.openxmlformats.org/officeDocument/2006/relationships/customXml" Target="../ink/ink1475.xml"/><Relationship Id="rId244" Type="http://schemas.openxmlformats.org/officeDocument/2006/relationships/image" Target="../media/image1487.png"/><Relationship Id="rId18" Type="http://schemas.openxmlformats.org/officeDocument/2006/relationships/customXml" Target="../ink/ink1371.xml"/><Relationship Id="rId39" Type="http://schemas.openxmlformats.org/officeDocument/2006/relationships/image" Target="../media/image1387.png"/><Relationship Id="rId265" Type="http://schemas.openxmlformats.org/officeDocument/2006/relationships/customXml" Target="../ink/ink1496.xml"/><Relationship Id="rId286" Type="http://schemas.openxmlformats.org/officeDocument/2006/relationships/image" Target="../media/image1508.png"/><Relationship Id="rId50" Type="http://schemas.openxmlformats.org/officeDocument/2006/relationships/customXml" Target="../ink/ink1387.xml"/><Relationship Id="rId104" Type="http://schemas.openxmlformats.org/officeDocument/2006/relationships/customXml" Target="../ink/ink1414.xml"/><Relationship Id="rId125" Type="http://schemas.openxmlformats.org/officeDocument/2006/relationships/image" Target="../media/image1430.png"/><Relationship Id="rId146" Type="http://schemas.openxmlformats.org/officeDocument/2006/relationships/image" Target="../media/image1439.png"/><Relationship Id="rId167" Type="http://schemas.openxmlformats.org/officeDocument/2006/relationships/customXml" Target="../ink/ink1446.xml"/><Relationship Id="rId188" Type="http://schemas.openxmlformats.org/officeDocument/2006/relationships/image" Target="../media/image1459.png"/><Relationship Id="rId71" Type="http://schemas.openxmlformats.org/officeDocument/2006/relationships/image" Target="../media/image1403.png"/><Relationship Id="rId92" Type="http://schemas.openxmlformats.org/officeDocument/2006/relationships/customXml" Target="../ink/ink1408.xml"/><Relationship Id="rId213" Type="http://schemas.openxmlformats.org/officeDocument/2006/relationships/customXml" Target="../ink/ink1470.xml"/><Relationship Id="rId234" Type="http://schemas.openxmlformats.org/officeDocument/2006/relationships/image" Target="../media/image1482.png"/><Relationship Id="rId2" Type="http://schemas.openxmlformats.org/officeDocument/2006/relationships/image" Target="../media/image3.jpeg"/><Relationship Id="rId29" Type="http://schemas.openxmlformats.org/officeDocument/2006/relationships/image" Target="../media/image1382.png"/><Relationship Id="rId255" Type="http://schemas.openxmlformats.org/officeDocument/2006/relationships/customXml" Target="../ink/ink1491.xml"/><Relationship Id="rId276" Type="http://schemas.openxmlformats.org/officeDocument/2006/relationships/image" Target="../media/image1503.png"/><Relationship Id="rId297" Type="http://schemas.openxmlformats.org/officeDocument/2006/relationships/customXml" Target="../ink/ink1512.xml"/><Relationship Id="rId40" Type="http://schemas.openxmlformats.org/officeDocument/2006/relationships/customXml" Target="../ink/ink1382.xml"/><Relationship Id="rId115" Type="http://schemas.openxmlformats.org/officeDocument/2006/relationships/image" Target="../media/image1425.png"/><Relationship Id="rId136" Type="http://schemas.openxmlformats.org/officeDocument/2006/relationships/image" Target="../media/image1434.png"/><Relationship Id="rId157" Type="http://schemas.openxmlformats.org/officeDocument/2006/relationships/customXml" Target="../ink/ink1441.xml"/><Relationship Id="rId178" Type="http://schemas.openxmlformats.org/officeDocument/2006/relationships/image" Target="../media/image1455.png"/><Relationship Id="rId301" Type="http://schemas.openxmlformats.org/officeDocument/2006/relationships/customXml" Target="../ink/ink1514.xml"/><Relationship Id="rId61" Type="http://schemas.openxmlformats.org/officeDocument/2006/relationships/image" Target="../media/image1398.png"/><Relationship Id="rId82" Type="http://schemas.openxmlformats.org/officeDocument/2006/relationships/customXml" Target="../ink/ink1403.xml"/><Relationship Id="rId199" Type="http://schemas.openxmlformats.org/officeDocument/2006/relationships/customXml" Target="../ink/ink1463.xml"/><Relationship Id="rId203" Type="http://schemas.openxmlformats.org/officeDocument/2006/relationships/customXml" Target="../ink/ink1465.xml"/><Relationship Id="rId19" Type="http://schemas.openxmlformats.org/officeDocument/2006/relationships/image" Target="../media/image1377.png"/><Relationship Id="rId224" Type="http://schemas.openxmlformats.org/officeDocument/2006/relationships/image" Target="../media/image1477.png"/><Relationship Id="rId245" Type="http://schemas.openxmlformats.org/officeDocument/2006/relationships/customXml" Target="../ink/ink1486.xml"/><Relationship Id="rId266" Type="http://schemas.openxmlformats.org/officeDocument/2006/relationships/image" Target="../media/image1498.png"/><Relationship Id="rId287" Type="http://schemas.openxmlformats.org/officeDocument/2006/relationships/customXml" Target="../ink/ink1507.xml"/><Relationship Id="rId30" Type="http://schemas.openxmlformats.org/officeDocument/2006/relationships/customXml" Target="../ink/ink1377.xml"/><Relationship Id="rId105" Type="http://schemas.openxmlformats.org/officeDocument/2006/relationships/image" Target="../media/image1420.png"/><Relationship Id="rId126" Type="http://schemas.openxmlformats.org/officeDocument/2006/relationships/customXml" Target="../ink/ink1425.xml"/><Relationship Id="rId147" Type="http://schemas.openxmlformats.org/officeDocument/2006/relationships/customXml" Target="../ink/ink1436.xml"/><Relationship Id="rId168" Type="http://schemas.openxmlformats.org/officeDocument/2006/relationships/image" Target="../media/image1450.png"/><Relationship Id="rId51" Type="http://schemas.openxmlformats.org/officeDocument/2006/relationships/image" Target="../media/image1393.png"/><Relationship Id="rId72" Type="http://schemas.openxmlformats.org/officeDocument/2006/relationships/customXml" Target="../ink/ink1398.xml"/><Relationship Id="rId93" Type="http://schemas.openxmlformats.org/officeDocument/2006/relationships/image" Target="../media/image1414.png"/><Relationship Id="rId189" Type="http://schemas.openxmlformats.org/officeDocument/2006/relationships/customXml" Target="../ink/ink1458.xml"/><Relationship Id="rId3" Type="http://schemas.openxmlformats.org/officeDocument/2006/relationships/image" Target="../media/image2.png"/><Relationship Id="rId214" Type="http://schemas.openxmlformats.org/officeDocument/2006/relationships/image" Target="../media/image1472.png"/><Relationship Id="rId235" Type="http://schemas.openxmlformats.org/officeDocument/2006/relationships/customXml" Target="../ink/ink1481.xml"/><Relationship Id="rId256" Type="http://schemas.openxmlformats.org/officeDocument/2006/relationships/image" Target="../media/image1493.png"/><Relationship Id="rId277" Type="http://schemas.openxmlformats.org/officeDocument/2006/relationships/customXml" Target="../ink/ink1502.xml"/><Relationship Id="rId298" Type="http://schemas.openxmlformats.org/officeDocument/2006/relationships/image" Target="../media/image1514.png"/><Relationship Id="rId116" Type="http://schemas.openxmlformats.org/officeDocument/2006/relationships/customXml" Target="../ink/ink1420.xml"/><Relationship Id="rId137" Type="http://schemas.openxmlformats.org/officeDocument/2006/relationships/customXml" Target="../ink/ink1431.xml"/><Relationship Id="rId158" Type="http://schemas.openxmlformats.org/officeDocument/2006/relationships/image" Target="../media/image1445.png"/><Relationship Id="rId302" Type="http://schemas.openxmlformats.org/officeDocument/2006/relationships/image" Target="../media/image1516.png"/><Relationship Id="rId20" Type="http://schemas.openxmlformats.org/officeDocument/2006/relationships/customXml" Target="../ink/ink1372.xml"/><Relationship Id="rId41" Type="http://schemas.openxmlformats.org/officeDocument/2006/relationships/image" Target="../media/image1388.png"/><Relationship Id="rId62" Type="http://schemas.openxmlformats.org/officeDocument/2006/relationships/customXml" Target="../ink/ink1393.xml"/><Relationship Id="rId83" Type="http://schemas.openxmlformats.org/officeDocument/2006/relationships/image" Target="../media/image1409.png"/><Relationship Id="rId179" Type="http://schemas.openxmlformats.org/officeDocument/2006/relationships/customXml" Target="../ink/ink1452.xml"/><Relationship Id="rId190" Type="http://schemas.openxmlformats.org/officeDocument/2006/relationships/image" Target="../media/image1460.png"/><Relationship Id="rId204" Type="http://schemas.openxmlformats.org/officeDocument/2006/relationships/image" Target="../media/image1467.png"/><Relationship Id="rId225" Type="http://schemas.openxmlformats.org/officeDocument/2006/relationships/customXml" Target="../ink/ink1476.xml"/><Relationship Id="rId246" Type="http://schemas.openxmlformats.org/officeDocument/2006/relationships/image" Target="../media/image1488.png"/><Relationship Id="rId267" Type="http://schemas.openxmlformats.org/officeDocument/2006/relationships/customXml" Target="../ink/ink1497.xml"/><Relationship Id="rId288" Type="http://schemas.openxmlformats.org/officeDocument/2006/relationships/image" Target="../media/image1509.png"/><Relationship Id="rId106" Type="http://schemas.openxmlformats.org/officeDocument/2006/relationships/customXml" Target="../ink/ink1415.xml"/><Relationship Id="rId127" Type="http://schemas.openxmlformats.org/officeDocument/2006/relationships/image" Target="../media/image1431.png"/><Relationship Id="rId10" Type="http://schemas.openxmlformats.org/officeDocument/2006/relationships/customXml" Target="../ink/ink1367.xml"/><Relationship Id="rId31" Type="http://schemas.openxmlformats.org/officeDocument/2006/relationships/image" Target="../media/image1383.png"/><Relationship Id="rId52" Type="http://schemas.openxmlformats.org/officeDocument/2006/relationships/customXml" Target="../ink/ink1388.xml"/><Relationship Id="rId73" Type="http://schemas.openxmlformats.org/officeDocument/2006/relationships/image" Target="../media/image1404.png"/><Relationship Id="rId94" Type="http://schemas.openxmlformats.org/officeDocument/2006/relationships/customXml" Target="../ink/ink1409.xml"/><Relationship Id="rId148" Type="http://schemas.openxmlformats.org/officeDocument/2006/relationships/image" Target="../media/image1440.png"/><Relationship Id="rId169" Type="http://schemas.openxmlformats.org/officeDocument/2006/relationships/customXml" Target="../ink/ink1447.xml"/><Relationship Id="rId4" Type="http://schemas.openxmlformats.org/officeDocument/2006/relationships/image" Target="../media/image4.png"/><Relationship Id="rId180" Type="http://schemas.openxmlformats.org/officeDocument/2006/relationships/image" Target="../media/image1456.png"/><Relationship Id="rId215" Type="http://schemas.openxmlformats.org/officeDocument/2006/relationships/customXml" Target="../ink/ink1471.xml"/><Relationship Id="rId236" Type="http://schemas.openxmlformats.org/officeDocument/2006/relationships/image" Target="../media/image1483.png"/><Relationship Id="rId257" Type="http://schemas.openxmlformats.org/officeDocument/2006/relationships/customXml" Target="../ink/ink1492.xml"/><Relationship Id="rId278" Type="http://schemas.openxmlformats.org/officeDocument/2006/relationships/image" Target="../media/image1504.png"/><Relationship Id="rId303" Type="http://schemas.openxmlformats.org/officeDocument/2006/relationships/customXml" Target="../ink/ink1515.xml"/><Relationship Id="rId42" Type="http://schemas.openxmlformats.org/officeDocument/2006/relationships/customXml" Target="../ink/ink1383.xml"/><Relationship Id="rId84" Type="http://schemas.openxmlformats.org/officeDocument/2006/relationships/customXml" Target="../ink/ink1404.xml"/><Relationship Id="rId138" Type="http://schemas.openxmlformats.org/officeDocument/2006/relationships/image" Target="../media/image1435.png"/><Relationship Id="rId191" Type="http://schemas.openxmlformats.org/officeDocument/2006/relationships/customXml" Target="../ink/ink1459.xml"/><Relationship Id="rId205" Type="http://schemas.openxmlformats.org/officeDocument/2006/relationships/customXml" Target="../ink/ink1466.xml"/><Relationship Id="rId247" Type="http://schemas.openxmlformats.org/officeDocument/2006/relationships/customXml" Target="../ink/ink1487.xml"/><Relationship Id="rId107" Type="http://schemas.openxmlformats.org/officeDocument/2006/relationships/image" Target="../media/image1421.png"/><Relationship Id="rId289" Type="http://schemas.openxmlformats.org/officeDocument/2006/relationships/customXml" Target="../ink/ink1508.xml"/><Relationship Id="rId11" Type="http://schemas.openxmlformats.org/officeDocument/2006/relationships/image" Target="../media/image1373.png"/><Relationship Id="rId53" Type="http://schemas.openxmlformats.org/officeDocument/2006/relationships/image" Target="../media/image1394.png"/><Relationship Id="rId149" Type="http://schemas.openxmlformats.org/officeDocument/2006/relationships/customXml" Target="../ink/ink1437.xml"/><Relationship Id="rId95" Type="http://schemas.openxmlformats.org/officeDocument/2006/relationships/image" Target="../media/image1415.png"/><Relationship Id="rId160" Type="http://schemas.openxmlformats.org/officeDocument/2006/relationships/image" Target="../media/image1446.png"/><Relationship Id="rId216" Type="http://schemas.openxmlformats.org/officeDocument/2006/relationships/image" Target="../media/image1473.png"/><Relationship Id="rId258" Type="http://schemas.openxmlformats.org/officeDocument/2006/relationships/image" Target="../media/image1494.png"/><Relationship Id="rId22" Type="http://schemas.openxmlformats.org/officeDocument/2006/relationships/customXml" Target="../ink/ink1373.xml"/><Relationship Id="rId64" Type="http://schemas.openxmlformats.org/officeDocument/2006/relationships/customXml" Target="../ink/ink1394.xml"/><Relationship Id="rId118" Type="http://schemas.openxmlformats.org/officeDocument/2006/relationships/customXml" Target="../ink/ink1421.xml"/><Relationship Id="rId171" Type="http://schemas.openxmlformats.org/officeDocument/2006/relationships/customXml" Target="../ink/ink1448.xml"/><Relationship Id="rId227" Type="http://schemas.openxmlformats.org/officeDocument/2006/relationships/customXml" Target="../ink/ink1477.xml"/><Relationship Id="rId269" Type="http://schemas.openxmlformats.org/officeDocument/2006/relationships/customXml" Target="../ink/ink1498.xml"/><Relationship Id="rId33" Type="http://schemas.openxmlformats.org/officeDocument/2006/relationships/image" Target="../media/image1384.png"/><Relationship Id="rId129" Type="http://schemas.openxmlformats.org/officeDocument/2006/relationships/image" Target="../media/image1432.png"/><Relationship Id="rId280" Type="http://schemas.openxmlformats.org/officeDocument/2006/relationships/image" Target="../media/image1505.png"/><Relationship Id="rId75" Type="http://schemas.openxmlformats.org/officeDocument/2006/relationships/image" Target="../media/image1405.png"/><Relationship Id="rId140" Type="http://schemas.openxmlformats.org/officeDocument/2006/relationships/image" Target="../media/image1436.png"/><Relationship Id="rId182" Type="http://schemas.openxmlformats.org/officeDocument/2006/relationships/image" Target="../media/image14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2BDFC11-E12E-6179-5D10-1DD7AA0AE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82" y="46066"/>
            <a:ext cx="12207682" cy="670438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D0D65DD-A685-4454-88B9-205254C4DD1F}"/>
              </a:ext>
            </a:extLst>
          </p:cNvPr>
          <p:cNvSpPr txBox="1"/>
          <p:nvPr/>
        </p:nvSpPr>
        <p:spPr>
          <a:xfrm>
            <a:off x="2310965" y="5060227"/>
            <a:ext cx="742382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altLang="ko-KR" sz="32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Impariamo il coreano!</a:t>
            </a:r>
          </a:p>
          <a:p>
            <a:pPr algn="ctr"/>
            <a:r>
              <a:rPr lang="it-IT" altLang="ko-KR" sz="32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Lezione 10 di coreano con Nancy</a:t>
            </a: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2CEE83BB-1390-4FC6-B0B7-7A7C11BEB43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54B7CFC3-69CB-4609-93CA-F851CF1EE14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3BB5D360-FE06-4DE6-9DBE-584B954DC68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403F2701-4B3F-4A01-82AD-980B44ECEA6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E1A681E0-D2F2-4DC5-85FD-9031F7077A7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9F2BEA1-D51B-4FFA-95C8-79D71BB4C98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00EBD92E-5345-4EFB-A0C9-9C80020476C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DFFB50-170B-4EAA-B4DF-164FC0B6423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423658FE-6347-4035-AE74-FA8031700CA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1284C4C1-B873-43E9-8F7D-76E8FE699A4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0BAFED68-7D17-4487-8794-218AB3A4746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86E27C8F-EE96-4536-A4BF-B1E05A3A236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1FCE374E-1562-4FAB-BF54-9A91E0FF7C5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6AB1A08F-229F-47A0-B0C8-F92B2B52AD3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787E1FFA-ADCA-43F0-994E-1E6D0AC0D3D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4E16C71E-EE8C-44D6-B04E-9640F9E4BE8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0032019-8588-4BE9-9A08-3C2DC197581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0323647-5A6D-4506-8918-7268D835578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264B852-B65F-47D7-B49E-3AF3AADEA26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EB69931-25D7-43A2-A351-3D43FDDBE04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C56587F-7869-4F1B-9D52-256F4F035E0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8E8634A-D7CD-4F2E-99BC-83070DBF368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68F6D9B-A5EF-4EC0-98EC-0D0A2060A23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FBE91A9-BAC8-4350-ACC8-2F3B7663611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CCE7BBE-744C-41E1-B05D-4FF0177E9C5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5D6450C-5F30-43B7-BA3A-7B61D52A2B8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D43CBA3-16F4-40D4-AA7A-6FF5F7BE0CE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A5A7699-AE5D-42AD-AF60-0FAAF0EB014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BC95C06-A393-71E4-7ED9-9E1994983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880" y="6339665"/>
            <a:ext cx="1643151" cy="41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21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A92D1-8738-D880-069F-4249E6E3C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4FA24FB-9DEE-852F-FE62-BC981C867D5C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9D23EC-62E5-52C3-1359-70E5AA1D25D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365F05-67F2-3A75-CCE8-35903F76FAA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7B2E3B6-4078-A028-5AAF-C4747D3A81F7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1194EE5-E048-E930-B91E-AE8508D9811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78BB971-0785-FF4C-9ED6-D75FF3A779C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6FEB646-0BBB-2A48-FD05-A3AA6E466FD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A619DF2-4D3B-AD05-1522-59EFFE43692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76C5FF6-6B94-4E48-BA85-7D2DFA90151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F9571F1-429B-831E-8C80-F20FE4B6737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89C1B38-82BA-718A-AF88-94FF244E158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E249406-F29F-42E4-FF22-B26087047F2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42AC9CD-2876-FAEA-C5C7-78CBBF30B95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8EE0D87-D340-8721-BCD3-60B192B7C9E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610FE30-6EF9-6745-1972-2A037850DFF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AC99F6B-416F-4BA4-F789-0A90606A19F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D392519-9D88-4436-7779-55F7DC5A5E4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0347D70-8E6D-8217-A5C8-B790C78DA77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BCA3180-2AB3-1023-8401-1471ED6D546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3140069-0338-AEE1-220B-9512ADC0B1C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0515C50-052C-DB9F-ECAD-2EF0DBABDFB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9298A9A-FB26-8141-EE03-A7DB21B7A33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3EE72E94-9BEE-3599-014E-E547E4B5B96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62992A4-B01E-965E-1156-340B457D5F4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20D2471-E92D-D887-DA60-6FFADCA37BB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983E72C-86A8-70A0-D454-C68A1B75E77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4DE5E1A-F8FA-5944-26DB-7E4A1291E1B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08E918B8-A183-F0F2-C2EF-9C07C28BFB3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EE76A96-71DB-8646-A4D6-494A9ED1AEC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2C11D60-E0CA-61BD-D1CF-034B1C32F17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DCF28B0-C29F-0ECC-BDFA-45AA6FC9194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34C7DC63-95DA-BBEE-B8F1-9134CE635A5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C4E5932-C915-9C34-923A-D4523A5302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7C50111-654B-87DF-DF7D-60B5888A2CA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CC4BDDF-7E5E-95AC-707E-5C4F672F70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7F746C9-0DA3-4631-000D-1F2B345C73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709B67B4-F71B-AA07-D8F3-EE018BAEBC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0245" y="2108369"/>
            <a:ext cx="8537996" cy="3030272"/>
          </a:xfrm>
          <a:prstGeom prst="rect">
            <a:avLst/>
          </a:prstGeom>
        </p:spPr>
      </p:pic>
      <p:grpSp>
        <p:nvGrpSpPr>
          <p:cNvPr id="29" name="Gruppo 28">
            <a:extLst>
              <a:ext uri="{FF2B5EF4-FFF2-40B4-BE49-F238E27FC236}">
                <a16:creationId xmlns:a16="http://schemas.microsoft.com/office/drawing/2014/main" id="{DED413BC-37EB-B7DA-8B45-10F41D1C30F0}"/>
              </a:ext>
            </a:extLst>
          </p:cNvPr>
          <p:cNvGrpSpPr/>
          <p:nvPr/>
        </p:nvGrpSpPr>
        <p:grpSpPr>
          <a:xfrm>
            <a:off x="2685837" y="3992058"/>
            <a:ext cx="228600" cy="123840"/>
            <a:chOff x="2685837" y="3992058"/>
            <a:chExt cx="228600" cy="12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8C0B13C-5E81-153D-7DE7-A0FB5A31B84E}"/>
                    </a:ext>
                  </a:extLst>
                </p14:cNvPr>
                <p14:cNvContentPartPr/>
                <p14:nvPr/>
              </p14:nvContentPartPr>
              <p14:xfrm>
                <a:off x="2685837" y="4044618"/>
                <a:ext cx="197280" cy="133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8C0B13C-5E81-153D-7DE7-A0FB5A31B84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678277" y="4037058"/>
                  <a:ext cx="2124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B85A0E02-393A-546E-5560-A7C7DAE8C2B9}"/>
                    </a:ext>
                  </a:extLst>
                </p14:cNvPr>
                <p14:cNvContentPartPr/>
                <p14:nvPr/>
              </p14:nvContentPartPr>
              <p14:xfrm>
                <a:off x="2875917" y="3992058"/>
                <a:ext cx="38520" cy="1238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B85A0E02-393A-546E-5560-A7C7DAE8C2B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868357" y="3984498"/>
                  <a:ext cx="53640" cy="13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F662B032-84C9-CC03-8FA5-2F5D3F2FA92C}"/>
              </a:ext>
            </a:extLst>
          </p:cNvPr>
          <p:cNvGrpSpPr/>
          <p:nvPr/>
        </p:nvGrpSpPr>
        <p:grpSpPr>
          <a:xfrm>
            <a:off x="2648757" y="4441698"/>
            <a:ext cx="207360" cy="177480"/>
            <a:chOff x="2648757" y="4441698"/>
            <a:chExt cx="207360" cy="17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EE788F5F-B325-3B6F-E0AD-54601266EAE6}"/>
                    </a:ext>
                  </a:extLst>
                </p14:cNvPr>
                <p14:cNvContentPartPr/>
                <p14:nvPr/>
              </p14:nvContentPartPr>
              <p14:xfrm>
                <a:off x="2648757" y="4507938"/>
                <a:ext cx="112320" cy="284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EE788F5F-B325-3B6F-E0AD-54601266EAE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641197" y="4500738"/>
                  <a:ext cx="12744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0C859E35-004F-986C-177A-A3939D73ADD7}"/>
                    </a:ext>
                  </a:extLst>
                </p14:cNvPr>
                <p14:cNvContentPartPr/>
                <p14:nvPr/>
              </p14:nvContentPartPr>
              <p14:xfrm>
                <a:off x="2789877" y="4441698"/>
                <a:ext cx="66240" cy="1774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0C859E35-004F-986C-177A-A3939D73ADD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782317" y="4434138"/>
                  <a:ext cx="81360" cy="19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39A9F1BF-DCCD-BD81-02A7-F550A1E17AB2}"/>
              </a:ext>
            </a:extLst>
          </p:cNvPr>
          <p:cNvGrpSpPr/>
          <p:nvPr/>
        </p:nvGrpSpPr>
        <p:grpSpPr>
          <a:xfrm>
            <a:off x="2611677" y="4912218"/>
            <a:ext cx="154080" cy="108720"/>
            <a:chOff x="2611677" y="4912218"/>
            <a:chExt cx="154080" cy="10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CC4EB7BD-A4C3-0C2C-AAD8-4DBEDB057D80}"/>
                    </a:ext>
                  </a:extLst>
                </p14:cNvPr>
                <p14:cNvContentPartPr/>
                <p14:nvPr/>
              </p14:nvContentPartPr>
              <p14:xfrm>
                <a:off x="2611677" y="4955418"/>
                <a:ext cx="66240" cy="306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CC4EB7BD-A4C3-0C2C-AAD8-4DBEDB057D8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604477" y="4947858"/>
                  <a:ext cx="8136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247FDE89-FFFE-8436-F0D9-760F66D011B4}"/>
                    </a:ext>
                  </a:extLst>
                </p14:cNvPr>
                <p14:cNvContentPartPr/>
                <p14:nvPr/>
              </p14:nvContentPartPr>
              <p14:xfrm>
                <a:off x="2716077" y="4912218"/>
                <a:ext cx="49680" cy="1087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247FDE89-FFFE-8436-F0D9-760F66D011B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708517" y="4904658"/>
                  <a:ext cx="64800" cy="12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EEC0568D-E64D-FE93-8A68-0EEE73079ABE}"/>
              </a:ext>
            </a:extLst>
          </p:cNvPr>
          <p:cNvGrpSpPr/>
          <p:nvPr/>
        </p:nvGrpSpPr>
        <p:grpSpPr>
          <a:xfrm>
            <a:off x="6156957" y="5257098"/>
            <a:ext cx="280080" cy="289080"/>
            <a:chOff x="6156957" y="5257098"/>
            <a:chExt cx="280080" cy="28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779EEA7A-D15F-BE11-B2F1-AAFC742F234A}"/>
                    </a:ext>
                  </a:extLst>
                </p14:cNvPr>
                <p14:cNvContentPartPr/>
                <p14:nvPr/>
              </p14:nvContentPartPr>
              <p14:xfrm>
                <a:off x="6309237" y="5257098"/>
                <a:ext cx="60840" cy="2008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779EEA7A-D15F-BE11-B2F1-AAFC742F234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301677" y="5249538"/>
                  <a:ext cx="7596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EA3FC9A1-883C-05DD-9F87-EA35986EED36}"/>
                    </a:ext>
                  </a:extLst>
                </p14:cNvPr>
                <p14:cNvContentPartPr/>
                <p14:nvPr/>
              </p14:nvContentPartPr>
              <p14:xfrm>
                <a:off x="6156957" y="5450418"/>
                <a:ext cx="280080" cy="957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EA3FC9A1-883C-05DD-9F87-EA35986EED3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149397" y="5442858"/>
                  <a:ext cx="295200" cy="110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9B2C0172-CDAC-E9B1-8FBB-5BC6BCB6F58D}"/>
              </a:ext>
            </a:extLst>
          </p:cNvPr>
          <p:cNvGrpSpPr/>
          <p:nvPr/>
        </p:nvGrpSpPr>
        <p:grpSpPr>
          <a:xfrm>
            <a:off x="6022677" y="5811498"/>
            <a:ext cx="1195920" cy="430200"/>
            <a:chOff x="6022677" y="5811498"/>
            <a:chExt cx="1195920" cy="43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010389FA-DD9F-CADF-66EC-25230F1C9311}"/>
                    </a:ext>
                  </a:extLst>
                </p14:cNvPr>
                <p14:cNvContentPartPr/>
                <p14:nvPr/>
              </p14:nvContentPartPr>
              <p14:xfrm>
                <a:off x="6022677" y="5811498"/>
                <a:ext cx="244440" cy="3668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010389FA-DD9F-CADF-66EC-25230F1C931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015117" y="5803938"/>
                  <a:ext cx="259560" cy="38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30FA9578-471B-830D-2176-897213AEF7DC}"/>
                    </a:ext>
                  </a:extLst>
                </p14:cNvPr>
                <p14:cNvContentPartPr/>
                <p14:nvPr/>
              </p14:nvContentPartPr>
              <p14:xfrm>
                <a:off x="6343797" y="5916258"/>
                <a:ext cx="187200" cy="2692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30FA9578-471B-830D-2176-897213AEF7D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336237" y="5908698"/>
                  <a:ext cx="202320" cy="2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64083602-F060-8C0C-7AE7-5940DFD9F7FE}"/>
                    </a:ext>
                  </a:extLst>
                </p14:cNvPr>
                <p14:cNvContentPartPr/>
                <p14:nvPr/>
              </p14:nvContentPartPr>
              <p14:xfrm>
                <a:off x="6581397" y="5995458"/>
                <a:ext cx="165960" cy="1983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64083602-F060-8C0C-7AE7-5940DFD9F7F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573837" y="5987898"/>
                  <a:ext cx="18108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FDD83DA9-35C5-7C13-CF81-2CE7A8C00450}"/>
                    </a:ext>
                  </a:extLst>
                </p14:cNvPr>
                <p14:cNvContentPartPr/>
                <p14:nvPr/>
              </p14:nvContentPartPr>
              <p14:xfrm>
                <a:off x="6816477" y="6019938"/>
                <a:ext cx="67680" cy="1774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FDD83DA9-35C5-7C13-CF81-2CE7A8C00450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808917" y="6012378"/>
                  <a:ext cx="8244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E117518A-78E3-2DE8-7770-45391936BB80}"/>
                    </a:ext>
                  </a:extLst>
                </p14:cNvPr>
                <p14:cNvContentPartPr/>
                <p14:nvPr/>
              </p14:nvContentPartPr>
              <p14:xfrm>
                <a:off x="6964077" y="5950098"/>
                <a:ext cx="254520" cy="2916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E117518A-78E3-2DE8-7770-45391936BB8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956517" y="5942538"/>
                  <a:ext cx="269640" cy="30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" name="Gruppo 75">
            <a:extLst>
              <a:ext uri="{FF2B5EF4-FFF2-40B4-BE49-F238E27FC236}">
                <a16:creationId xmlns:a16="http://schemas.microsoft.com/office/drawing/2014/main" id="{B8E732AF-CDC9-CE77-0F2F-7567B9A80B07}"/>
              </a:ext>
            </a:extLst>
          </p:cNvPr>
          <p:cNvGrpSpPr/>
          <p:nvPr/>
        </p:nvGrpSpPr>
        <p:grpSpPr>
          <a:xfrm>
            <a:off x="8430717" y="5355738"/>
            <a:ext cx="2074320" cy="1060200"/>
            <a:chOff x="8430717" y="5355738"/>
            <a:chExt cx="2074320" cy="106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436EC56A-2A9D-0954-1935-A54B799AE6B9}"/>
                    </a:ext>
                  </a:extLst>
                </p14:cNvPr>
                <p14:cNvContentPartPr/>
                <p14:nvPr/>
              </p14:nvContentPartPr>
              <p14:xfrm>
                <a:off x="8895117" y="5661378"/>
                <a:ext cx="283680" cy="3996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436EC56A-2A9D-0954-1935-A54B799AE6B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8887557" y="5653818"/>
                  <a:ext cx="29844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B064EE2D-49C8-803C-0EEF-A7F4CE17E68E}"/>
                    </a:ext>
                  </a:extLst>
                </p14:cNvPr>
                <p14:cNvContentPartPr/>
                <p14:nvPr/>
              </p14:nvContentPartPr>
              <p14:xfrm>
                <a:off x="8978997" y="5718258"/>
                <a:ext cx="100080" cy="1634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B064EE2D-49C8-803C-0EEF-A7F4CE17E68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971437" y="5710698"/>
                  <a:ext cx="11520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EF9A5BDD-5F4B-20B9-DDFE-6DD57EECC2CB}"/>
                    </a:ext>
                  </a:extLst>
                </p14:cNvPr>
                <p14:cNvContentPartPr/>
                <p14:nvPr/>
              </p14:nvContentPartPr>
              <p14:xfrm>
                <a:off x="9036237" y="5732298"/>
                <a:ext cx="77760" cy="17640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EF9A5BDD-5F4B-20B9-DDFE-6DD57EECC2CB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9028677" y="5724738"/>
                  <a:ext cx="9252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E520F1B0-FBCE-E2D4-3D4D-CBF6DFD78A8B}"/>
                    </a:ext>
                  </a:extLst>
                </p14:cNvPr>
                <p14:cNvContentPartPr/>
                <p14:nvPr/>
              </p14:nvContentPartPr>
              <p14:xfrm>
                <a:off x="9244317" y="5725458"/>
                <a:ext cx="7200" cy="2102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E520F1B0-FBCE-E2D4-3D4D-CBF6DFD78A8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236757" y="5717898"/>
                  <a:ext cx="2232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34BECD64-EA7E-A4D9-061A-2C0BC9F32434}"/>
                    </a:ext>
                  </a:extLst>
                </p14:cNvPr>
                <p14:cNvContentPartPr/>
                <p14:nvPr/>
              </p14:nvContentPartPr>
              <p14:xfrm>
                <a:off x="9451317" y="5752098"/>
                <a:ext cx="111240" cy="504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34BECD64-EA7E-A4D9-061A-2C0BC9F3243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443757" y="5744538"/>
                  <a:ext cx="12636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8D92A33D-33ED-79B6-B91F-1660103A3B14}"/>
                    </a:ext>
                  </a:extLst>
                </p14:cNvPr>
                <p14:cNvContentPartPr/>
                <p14:nvPr/>
              </p14:nvContentPartPr>
              <p14:xfrm>
                <a:off x="9417837" y="5724018"/>
                <a:ext cx="120240" cy="18540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8D92A33D-33ED-79B6-B91F-1660103A3B1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410277" y="5716818"/>
                  <a:ext cx="13536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AC848AA2-F344-ACD3-C133-F3CA389D8646}"/>
                    </a:ext>
                  </a:extLst>
                </p14:cNvPr>
                <p14:cNvContentPartPr/>
                <p14:nvPr/>
              </p14:nvContentPartPr>
              <p14:xfrm>
                <a:off x="9625917" y="5732298"/>
                <a:ext cx="20520" cy="16452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AC848AA2-F344-ACD3-C133-F3CA389D8646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618357" y="5724738"/>
                  <a:ext cx="3564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0B4CF972-9AB9-391B-47DE-4021282C479A}"/>
                    </a:ext>
                  </a:extLst>
                </p14:cNvPr>
                <p14:cNvContentPartPr/>
                <p14:nvPr/>
              </p14:nvContentPartPr>
              <p14:xfrm>
                <a:off x="9655077" y="5772978"/>
                <a:ext cx="243360" cy="831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0B4CF972-9AB9-391B-47DE-4021282C479A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647517" y="5765418"/>
                  <a:ext cx="25848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C6B934B5-090A-3BC0-6294-EE9E43240C6B}"/>
                    </a:ext>
                  </a:extLst>
                </p14:cNvPr>
                <p14:cNvContentPartPr/>
                <p14:nvPr/>
              </p14:nvContentPartPr>
              <p14:xfrm>
                <a:off x="8430717" y="5355738"/>
                <a:ext cx="2074320" cy="10602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C6B934B5-090A-3BC0-6294-EE9E43240C6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423157" y="5348178"/>
                  <a:ext cx="2089440" cy="107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" name="Gruppo 89">
            <a:extLst>
              <a:ext uri="{FF2B5EF4-FFF2-40B4-BE49-F238E27FC236}">
                <a16:creationId xmlns:a16="http://schemas.microsoft.com/office/drawing/2014/main" id="{D18E677F-41B3-5ED1-FF48-83505CE3CFDD}"/>
              </a:ext>
            </a:extLst>
          </p:cNvPr>
          <p:cNvGrpSpPr/>
          <p:nvPr/>
        </p:nvGrpSpPr>
        <p:grpSpPr>
          <a:xfrm>
            <a:off x="667317" y="431298"/>
            <a:ext cx="392040" cy="313920"/>
            <a:chOff x="667317" y="431298"/>
            <a:chExt cx="392040" cy="313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F64CEF6D-B116-DD7D-8D51-01F84F4DB408}"/>
                    </a:ext>
                  </a:extLst>
                </p14:cNvPr>
                <p14:cNvContentPartPr/>
                <p14:nvPr/>
              </p14:nvContentPartPr>
              <p14:xfrm>
                <a:off x="667317" y="431298"/>
                <a:ext cx="327240" cy="3168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F64CEF6D-B116-DD7D-8D51-01F84F4DB40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60117" y="423738"/>
                  <a:ext cx="3423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5C02E695-97DE-41BE-35FB-C58597472FE9}"/>
                    </a:ext>
                  </a:extLst>
                </p14:cNvPr>
                <p14:cNvContentPartPr/>
                <p14:nvPr/>
              </p14:nvContentPartPr>
              <p14:xfrm>
                <a:off x="749037" y="470898"/>
                <a:ext cx="136080" cy="2311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5C02E695-97DE-41BE-35FB-C58597472FE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41477" y="463338"/>
                  <a:ext cx="15084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BA340F0B-E8E0-1BEF-E44F-253C8777C53A}"/>
                    </a:ext>
                  </a:extLst>
                </p14:cNvPr>
                <p14:cNvContentPartPr/>
                <p14:nvPr/>
              </p14:nvContentPartPr>
              <p14:xfrm>
                <a:off x="842277" y="523458"/>
                <a:ext cx="50760" cy="2217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BA340F0B-E8E0-1BEF-E44F-253C8777C53A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34717" y="515898"/>
                  <a:ext cx="6588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393CD7A2-8361-B6AF-AC94-F4A5D4A1F2BA}"/>
                    </a:ext>
                  </a:extLst>
                </p14:cNvPr>
                <p14:cNvContentPartPr/>
                <p14:nvPr/>
              </p14:nvContentPartPr>
              <p14:xfrm>
                <a:off x="1023357" y="508338"/>
                <a:ext cx="36000" cy="16920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393CD7A2-8361-B6AF-AC94-F4A5D4A1F2B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015797" y="500778"/>
                  <a:ext cx="51120" cy="184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8" name="Gruppo 87">
            <a:extLst>
              <a:ext uri="{FF2B5EF4-FFF2-40B4-BE49-F238E27FC236}">
                <a16:creationId xmlns:a16="http://schemas.microsoft.com/office/drawing/2014/main" id="{78D4B889-2E0A-21F5-4C56-B0B19066924E}"/>
              </a:ext>
            </a:extLst>
          </p:cNvPr>
          <p:cNvGrpSpPr/>
          <p:nvPr/>
        </p:nvGrpSpPr>
        <p:grpSpPr>
          <a:xfrm>
            <a:off x="1298757" y="470898"/>
            <a:ext cx="425880" cy="260280"/>
            <a:chOff x="1298757" y="470898"/>
            <a:chExt cx="425880" cy="26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32DD2648-1D12-9F1F-A180-3F7731666EBF}"/>
                    </a:ext>
                  </a:extLst>
                </p14:cNvPr>
                <p14:cNvContentPartPr/>
                <p14:nvPr/>
              </p14:nvContentPartPr>
              <p14:xfrm>
                <a:off x="1341237" y="486018"/>
                <a:ext cx="113400" cy="612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32DD2648-1D12-9F1F-A180-3F7731666EBF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333677" y="478458"/>
                  <a:ext cx="12852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B05CA504-24B0-6608-AB88-91DE4BF7FC0D}"/>
                    </a:ext>
                  </a:extLst>
                </p14:cNvPr>
                <p14:cNvContentPartPr/>
                <p14:nvPr/>
              </p14:nvContentPartPr>
              <p14:xfrm>
                <a:off x="1298757" y="470898"/>
                <a:ext cx="163800" cy="26028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B05CA504-24B0-6608-AB88-91DE4BF7FC0D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291197" y="463338"/>
                  <a:ext cx="17892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AD15584D-354E-E9A5-B487-3C5C519698D7}"/>
                    </a:ext>
                  </a:extLst>
                </p14:cNvPr>
                <p14:cNvContentPartPr/>
                <p14:nvPr/>
              </p14:nvContentPartPr>
              <p14:xfrm>
                <a:off x="1524837" y="543258"/>
                <a:ext cx="8280" cy="17280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AD15584D-354E-E9A5-B487-3C5C519698D7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517277" y="535698"/>
                  <a:ext cx="2340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F9777AC0-0600-46D3-A9CC-F7EDEC0D437F}"/>
                    </a:ext>
                  </a:extLst>
                </p14:cNvPr>
                <p14:cNvContentPartPr/>
                <p14:nvPr/>
              </p14:nvContentPartPr>
              <p14:xfrm>
                <a:off x="1538517" y="585018"/>
                <a:ext cx="186120" cy="6084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F9777AC0-0600-46D3-A9CC-F7EDEC0D437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530957" y="577458"/>
                  <a:ext cx="201240" cy="75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85" name="Input penna 84">
                <a:extLst>
                  <a:ext uri="{FF2B5EF4-FFF2-40B4-BE49-F238E27FC236}">
                    <a16:creationId xmlns:a16="http://schemas.microsoft.com/office/drawing/2014/main" id="{DBCC3619-3C87-6DE1-E516-CA115E7454DD}"/>
                  </a:ext>
                </a:extLst>
              </p14:cNvPr>
              <p14:cNvContentPartPr/>
              <p14:nvPr/>
            </p14:nvContentPartPr>
            <p14:xfrm>
              <a:off x="1992837" y="530298"/>
              <a:ext cx="168120" cy="25920"/>
            </p14:xfrm>
          </p:contentPart>
        </mc:Choice>
        <mc:Fallback>
          <p:pic>
            <p:nvPicPr>
              <p:cNvPr id="85" name="Input penna 84">
                <a:extLst>
                  <a:ext uri="{FF2B5EF4-FFF2-40B4-BE49-F238E27FC236}">
                    <a16:creationId xmlns:a16="http://schemas.microsoft.com/office/drawing/2014/main" id="{DBCC3619-3C87-6DE1-E516-CA115E7454DD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1985277" y="522738"/>
                <a:ext cx="18324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86" name="Input penna 85">
                <a:extLst>
                  <a:ext uri="{FF2B5EF4-FFF2-40B4-BE49-F238E27FC236}">
                    <a16:creationId xmlns:a16="http://schemas.microsoft.com/office/drawing/2014/main" id="{80DF7943-96D7-F842-B0D9-6453716AEAF9}"/>
                  </a:ext>
                </a:extLst>
              </p14:cNvPr>
              <p14:cNvContentPartPr/>
              <p14:nvPr/>
            </p14:nvContentPartPr>
            <p14:xfrm>
              <a:off x="2011917" y="643338"/>
              <a:ext cx="173880" cy="32760"/>
            </p14:xfrm>
          </p:contentPart>
        </mc:Choice>
        <mc:Fallback>
          <p:pic>
            <p:nvPicPr>
              <p:cNvPr id="86" name="Input penna 85">
                <a:extLst>
                  <a:ext uri="{FF2B5EF4-FFF2-40B4-BE49-F238E27FC236}">
                    <a16:creationId xmlns:a16="http://schemas.microsoft.com/office/drawing/2014/main" id="{80DF7943-96D7-F842-B0D9-6453716AEAF9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2004357" y="635778"/>
                <a:ext cx="189000" cy="47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04" name="Gruppo 103">
            <a:extLst>
              <a:ext uri="{FF2B5EF4-FFF2-40B4-BE49-F238E27FC236}">
                <a16:creationId xmlns:a16="http://schemas.microsoft.com/office/drawing/2014/main" id="{D7CB8370-8A04-1374-7F47-1567AFFEFCA0}"/>
              </a:ext>
            </a:extLst>
          </p:cNvPr>
          <p:cNvGrpSpPr/>
          <p:nvPr/>
        </p:nvGrpSpPr>
        <p:grpSpPr>
          <a:xfrm>
            <a:off x="2609517" y="376578"/>
            <a:ext cx="1992960" cy="507960"/>
            <a:chOff x="2609517" y="376578"/>
            <a:chExt cx="1992960" cy="50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96E2D39D-38C7-01D1-EEC3-48355477868F}"/>
                    </a:ext>
                  </a:extLst>
                </p14:cNvPr>
                <p14:cNvContentPartPr/>
                <p14:nvPr/>
              </p14:nvContentPartPr>
              <p14:xfrm>
                <a:off x="2609517" y="479178"/>
                <a:ext cx="249840" cy="26604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96E2D39D-38C7-01D1-EEC3-48355477868F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601957" y="471618"/>
                  <a:ext cx="26496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1C1773A7-12C7-A481-DD4E-AA98FA697654}"/>
                    </a:ext>
                  </a:extLst>
                </p14:cNvPr>
                <p14:cNvContentPartPr/>
                <p14:nvPr/>
              </p14:nvContentPartPr>
              <p14:xfrm>
                <a:off x="2851437" y="532818"/>
                <a:ext cx="165960" cy="14940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1C1773A7-12C7-A481-DD4E-AA98FA697654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843877" y="525258"/>
                  <a:ext cx="18108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04D28C84-25D7-DDA0-ACFF-0BC76F9D7DF6}"/>
                    </a:ext>
                  </a:extLst>
                </p14:cNvPr>
                <p14:cNvContentPartPr/>
                <p14:nvPr/>
              </p14:nvContentPartPr>
              <p14:xfrm>
                <a:off x="3086517" y="599058"/>
                <a:ext cx="101160" cy="8676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04D28C84-25D7-DDA0-ACFF-0BC76F9D7DF6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078957" y="591498"/>
                  <a:ext cx="1162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991C1B63-CF5D-CEB1-EF84-C6150C2DEEF9}"/>
                    </a:ext>
                  </a:extLst>
                </p14:cNvPr>
                <p14:cNvContentPartPr/>
                <p14:nvPr/>
              </p14:nvContentPartPr>
              <p14:xfrm>
                <a:off x="3294237" y="376578"/>
                <a:ext cx="87120" cy="39852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991C1B63-CF5D-CEB1-EF84-C6150C2DEEF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286677" y="369018"/>
                  <a:ext cx="102240" cy="41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0140A483-6EED-935F-6DD0-B97DA13A32A5}"/>
                    </a:ext>
                  </a:extLst>
                </p14:cNvPr>
                <p14:cNvContentPartPr/>
                <p14:nvPr/>
              </p14:nvContentPartPr>
              <p14:xfrm>
                <a:off x="3424557" y="555858"/>
                <a:ext cx="122400" cy="32868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0140A483-6EED-935F-6DD0-B97DA13A32A5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416997" y="548658"/>
                  <a:ext cx="13752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F36A4373-0052-103A-3D37-1B6F6E45C074}"/>
                    </a:ext>
                  </a:extLst>
                </p14:cNvPr>
                <p14:cNvContentPartPr/>
                <p14:nvPr/>
              </p14:nvContentPartPr>
              <p14:xfrm>
                <a:off x="3693117" y="596898"/>
                <a:ext cx="58680" cy="14832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F36A4373-0052-103A-3D37-1B6F6E45C074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685557" y="589338"/>
                  <a:ext cx="7344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9409B933-7705-5B84-3873-A4DBD06A99B5}"/>
                    </a:ext>
                  </a:extLst>
                </p14:cNvPr>
                <p14:cNvContentPartPr/>
                <p14:nvPr/>
              </p14:nvContentPartPr>
              <p14:xfrm>
                <a:off x="3827397" y="564138"/>
                <a:ext cx="160560" cy="12960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9409B933-7705-5B84-3873-A4DBD06A99B5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820197" y="556578"/>
                  <a:ext cx="17532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F6C10990-F9C2-15B5-499D-E8DFA708BAF1}"/>
                    </a:ext>
                  </a:extLst>
                </p14:cNvPr>
                <p14:cNvContentPartPr/>
                <p14:nvPr/>
              </p14:nvContentPartPr>
              <p14:xfrm>
                <a:off x="4017837" y="586098"/>
                <a:ext cx="108000" cy="15084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F6C10990-F9C2-15B5-499D-E8DFA708BAF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010277" y="578538"/>
                  <a:ext cx="12276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CE718309-315A-0024-29E0-0FB481CEF675}"/>
                    </a:ext>
                  </a:extLst>
                </p14:cNvPr>
                <p14:cNvContentPartPr/>
                <p14:nvPr/>
              </p14:nvContentPartPr>
              <p14:xfrm>
                <a:off x="4198197" y="629298"/>
                <a:ext cx="108000" cy="8316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CE718309-315A-0024-29E0-0FB481CEF675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190637" y="621738"/>
                  <a:ext cx="12276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4800D8E9-CFFF-F495-A297-97EC1F05B280}"/>
                    </a:ext>
                  </a:extLst>
                </p14:cNvPr>
                <p14:cNvContentPartPr/>
                <p14:nvPr/>
              </p14:nvContentPartPr>
              <p14:xfrm>
                <a:off x="4368117" y="416178"/>
                <a:ext cx="82080" cy="26460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4800D8E9-CFFF-F495-A297-97EC1F05B280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360557" y="408618"/>
                  <a:ext cx="9720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844DEFD7-4DBC-1C14-91CB-351E8B024FE1}"/>
                    </a:ext>
                  </a:extLst>
                </p14:cNvPr>
                <p14:cNvContentPartPr/>
                <p14:nvPr/>
              </p14:nvContentPartPr>
              <p14:xfrm>
                <a:off x="4364877" y="609498"/>
                <a:ext cx="63000" cy="1188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844DEFD7-4DBC-1C14-91CB-351E8B024FE1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357317" y="601938"/>
                  <a:ext cx="7812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F727FF10-3B6C-3AC5-6A3D-2FF9B7FB18EA}"/>
                    </a:ext>
                  </a:extLst>
                </p14:cNvPr>
                <p14:cNvContentPartPr/>
                <p14:nvPr/>
              </p14:nvContentPartPr>
              <p14:xfrm>
                <a:off x="4471077" y="548658"/>
                <a:ext cx="131400" cy="17388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F727FF10-3B6C-3AC5-6A3D-2FF9B7FB18EA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4463517" y="541098"/>
                  <a:ext cx="146520" cy="189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4">
            <p14:nvContentPartPr>
              <p14:cNvPr id="105" name="Input penna 104">
                <a:extLst>
                  <a:ext uri="{FF2B5EF4-FFF2-40B4-BE49-F238E27FC236}">
                    <a16:creationId xmlns:a16="http://schemas.microsoft.com/office/drawing/2014/main" id="{BAFA085C-A257-D059-8EB2-91B0F76C64C5}"/>
                  </a:ext>
                </a:extLst>
              </p14:cNvPr>
              <p14:cNvContentPartPr/>
              <p14:nvPr/>
            </p14:nvContentPartPr>
            <p14:xfrm>
              <a:off x="399837" y="1260738"/>
              <a:ext cx="360" cy="360"/>
            </p14:xfrm>
          </p:contentPart>
        </mc:Choice>
        <mc:Fallback>
          <p:pic>
            <p:nvPicPr>
              <p:cNvPr id="105" name="Input penna 104">
                <a:extLst>
                  <a:ext uri="{FF2B5EF4-FFF2-40B4-BE49-F238E27FC236}">
                    <a16:creationId xmlns:a16="http://schemas.microsoft.com/office/drawing/2014/main" id="{BAFA085C-A257-D059-8EB2-91B0F76C64C5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392277" y="1253178"/>
                <a:ext cx="1548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6">
            <p14:nvContentPartPr>
              <p14:cNvPr id="106" name="Input penna 105">
                <a:extLst>
                  <a:ext uri="{FF2B5EF4-FFF2-40B4-BE49-F238E27FC236}">
                    <a16:creationId xmlns:a16="http://schemas.microsoft.com/office/drawing/2014/main" id="{F28A5774-0317-171C-D8AC-D53360FE836F}"/>
                  </a:ext>
                </a:extLst>
              </p14:cNvPr>
              <p14:cNvContentPartPr/>
              <p14:nvPr/>
            </p14:nvContentPartPr>
            <p14:xfrm>
              <a:off x="399837" y="1260738"/>
              <a:ext cx="360" cy="360"/>
            </p14:xfrm>
          </p:contentPart>
        </mc:Choice>
        <mc:Fallback>
          <p:pic>
            <p:nvPicPr>
              <p:cNvPr id="106" name="Input penna 105">
                <a:extLst>
                  <a:ext uri="{FF2B5EF4-FFF2-40B4-BE49-F238E27FC236}">
                    <a16:creationId xmlns:a16="http://schemas.microsoft.com/office/drawing/2014/main" id="{F28A5774-0317-171C-D8AC-D53360FE836F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392277" y="1253178"/>
                <a:ext cx="1548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7">
            <p14:nvContentPartPr>
              <p14:cNvPr id="107" name="Input penna 106">
                <a:extLst>
                  <a:ext uri="{FF2B5EF4-FFF2-40B4-BE49-F238E27FC236}">
                    <a16:creationId xmlns:a16="http://schemas.microsoft.com/office/drawing/2014/main" id="{83C7EC30-6F7A-47D7-5FF9-C524C39A32A9}"/>
                  </a:ext>
                </a:extLst>
              </p14:cNvPr>
              <p14:cNvContentPartPr/>
              <p14:nvPr/>
            </p14:nvContentPartPr>
            <p14:xfrm>
              <a:off x="399837" y="1260738"/>
              <a:ext cx="360" cy="360"/>
            </p14:xfrm>
          </p:contentPart>
        </mc:Choice>
        <mc:Fallback>
          <p:pic>
            <p:nvPicPr>
              <p:cNvPr id="107" name="Input penna 106">
                <a:extLst>
                  <a:ext uri="{FF2B5EF4-FFF2-40B4-BE49-F238E27FC236}">
                    <a16:creationId xmlns:a16="http://schemas.microsoft.com/office/drawing/2014/main" id="{83C7EC30-6F7A-47D7-5FF9-C524C39A32A9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392277" y="1253178"/>
                <a:ext cx="1548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8">
            <p14:nvContentPartPr>
              <p14:cNvPr id="108" name="Input penna 107">
                <a:extLst>
                  <a:ext uri="{FF2B5EF4-FFF2-40B4-BE49-F238E27FC236}">
                    <a16:creationId xmlns:a16="http://schemas.microsoft.com/office/drawing/2014/main" id="{482156E1-AE30-5FA8-6446-C65F0A283B27}"/>
                  </a:ext>
                </a:extLst>
              </p14:cNvPr>
              <p14:cNvContentPartPr/>
              <p14:nvPr/>
            </p14:nvContentPartPr>
            <p14:xfrm>
              <a:off x="507477" y="1369098"/>
              <a:ext cx="7200" cy="7200"/>
            </p14:xfrm>
          </p:contentPart>
        </mc:Choice>
        <mc:Fallback>
          <p:pic>
            <p:nvPicPr>
              <p:cNvPr id="108" name="Input penna 107">
                <a:extLst>
                  <a:ext uri="{FF2B5EF4-FFF2-40B4-BE49-F238E27FC236}">
                    <a16:creationId xmlns:a16="http://schemas.microsoft.com/office/drawing/2014/main" id="{482156E1-AE30-5FA8-6446-C65F0A283B27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499917" y="1361538"/>
                <a:ext cx="21960" cy="2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0">
            <p14:nvContentPartPr>
              <p14:cNvPr id="109" name="Input penna 108">
                <a:extLst>
                  <a:ext uri="{FF2B5EF4-FFF2-40B4-BE49-F238E27FC236}">
                    <a16:creationId xmlns:a16="http://schemas.microsoft.com/office/drawing/2014/main" id="{A7152751-38B0-C9B5-4BF4-669D661ED1FE}"/>
                  </a:ext>
                </a:extLst>
              </p14:cNvPr>
              <p14:cNvContentPartPr/>
              <p14:nvPr/>
            </p14:nvContentPartPr>
            <p14:xfrm>
              <a:off x="345117" y="1292058"/>
              <a:ext cx="261000" cy="263520"/>
            </p14:xfrm>
          </p:contentPart>
        </mc:Choice>
        <mc:Fallback>
          <p:pic>
            <p:nvPicPr>
              <p:cNvPr id="109" name="Input penna 108">
                <a:extLst>
                  <a:ext uri="{FF2B5EF4-FFF2-40B4-BE49-F238E27FC236}">
                    <a16:creationId xmlns:a16="http://schemas.microsoft.com/office/drawing/2014/main" id="{A7152751-38B0-C9B5-4BF4-669D661ED1FE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337557" y="1284498"/>
                <a:ext cx="276120" cy="27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2">
            <p14:nvContentPartPr>
              <p14:cNvPr id="110" name="Input penna 109">
                <a:extLst>
                  <a:ext uri="{FF2B5EF4-FFF2-40B4-BE49-F238E27FC236}">
                    <a16:creationId xmlns:a16="http://schemas.microsoft.com/office/drawing/2014/main" id="{A6BA4DBA-A5B9-B262-276E-852A7F9DA452}"/>
                  </a:ext>
                </a:extLst>
              </p14:cNvPr>
              <p14:cNvContentPartPr/>
              <p14:nvPr/>
            </p14:nvContentPartPr>
            <p14:xfrm>
              <a:off x="544197" y="1385298"/>
              <a:ext cx="156960" cy="16560"/>
            </p14:xfrm>
          </p:contentPart>
        </mc:Choice>
        <mc:Fallback>
          <p:pic>
            <p:nvPicPr>
              <p:cNvPr id="110" name="Input penna 109">
                <a:extLst>
                  <a:ext uri="{FF2B5EF4-FFF2-40B4-BE49-F238E27FC236}">
                    <a16:creationId xmlns:a16="http://schemas.microsoft.com/office/drawing/2014/main" id="{A6BA4DBA-A5B9-B262-276E-852A7F9DA452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536997" y="1377738"/>
                <a:ext cx="172080" cy="3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111" name="Input penna 110">
                <a:extLst>
                  <a:ext uri="{FF2B5EF4-FFF2-40B4-BE49-F238E27FC236}">
                    <a16:creationId xmlns:a16="http://schemas.microsoft.com/office/drawing/2014/main" id="{6E597E8A-C863-2CD7-7139-746AE065B1CA}"/>
                  </a:ext>
                </a:extLst>
              </p14:cNvPr>
              <p14:cNvContentPartPr/>
              <p14:nvPr/>
            </p14:nvContentPartPr>
            <p14:xfrm>
              <a:off x="675237" y="1323738"/>
              <a:ext cx="37440" cy="187920"/>
            </p14:xfrm>
          </p:contentPart>
        </mc:Choice>
        <mc:Fallback>
          <p:pic>
            <p:nvPicPr>
              <p:cNvPr id="111" name="Input penna 110">
                <a:extLst>
                  <a:ext uri="{FF2B5EF4-FFF2-40B4-BE49-F238E27FC236}">
                    <a16:creationId xmlns:a16="http://schemas.microsoft.com/office/drawing/2014/main" id="{6E597E8A-C863-2CD7-7139-746AE065B1CA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667677" y="1316178"/>
                <a:ext cx="52200" cy="20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6">
            <p14:nvContentPartPr>
              <p14:cNvPr id="112" name="Input penna 111">
                <a:extLst>
                  <a:ext uri="{FF2B5EF4-FFF2-40B4-BE49-F238E27FC236}">
                    <a16:creationId xmlns:a16="http://schemas.microsoft.com/office/drawing/2014/main" id="{5DE0F7EF-DBFB-3C40-F02D-26EDD654587A}"/>
                  </a:ext>
                </a:extLst>
              </p14:cNvPr>
              <p14:cNvContentPartPr/>
              <p14:nvPr/>
            </p14:nvContentPartPr>
            <p14:xfrm>
              <a:off x="537717" y="1606698"/>
              <a:ext cx="155880" cy="189000"/>
            </p14:xfrm>
          </p:contentPart>
        </mc:Choice>
        <mc:Fallback>
          <p:pic>
            <p:nvPicPr>
              <p:cNvPr id="112" name="Input penna 111">
                <a:extLst>
                  <a:ext uri="{FF2B5EF4-FFF2-40B4-BE49-F238E27FC236}">
                    <a16:creationId xmlns:a16="http://schemas.microsoft.com/office/drawing/2014/main" id="{5DE0F7EF-DBFB-3C40-F02D-26EDD654587A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530157" y="1599138"/>
                <a:ext cx="171000" cy="20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113" name="Input penna 112">
                <a:extLst>
                  <a:ext uri="{FF2B5EF4-FFF2-40B4-BE49-F238E27FC236}">
                    <a16:creationId xmlns:a16="http://schemas.microsoft.com/office/drawing/2014/main" id="{C1E29BC5-6CDF-7777-D44F-75E3178385FE}"/>
                  </a:ext>
                </a:extLst>
              </p14:cNvPr>
              <p14:cNvContentPartPr/>
              <p14:nvPr/>
            </p14:nvContentPartPr>
            <p14:xfrm>
              <a:off x="911397" y="1319058"/>
              <a:ext cx="82080" cy="229680"/>
            </p14:xfrm>
          </p:contentPart>
        </mc:Choice>
        <mc:Fallback>
          <p:pic>
            <p:nvPicPr>
              <p:cNvPr id="113" name="Input penna 112">
                <a:extLst>
                  <a:ext uri="{FF2B5EF4-FFF2-40B4-BE49-F238E27FC236}">
                    <a16:creationId xmlns:a16="http://schemas.microsoft.com/office/drawing/2014/main" id="{C1E29BC5-6CDF-7777-D44F-75E3178385FE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903837" y="1311498"/>
                <a:ext cx="97200" cy="24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0">
            <p14:nvContentPartPr>
              <p14:cNvPr id="114" name="Input penna 113">
                <a:extLst>
                  <a:ext uri="{FF2B5EF4-FFF2-40B4-BE49-F238E27FC236}">
                    <a16:creationId xmlns:a16="http://schemas.microsoft.com/office/drawing/2014/main" id="{B8593CD4-7182-4ED9-D116-EBFDDD14A79D}"/>
                  </a:ext>
                </a:extLst>
              </p14:cNvPr>
              <p14:cNvContentPartPr/>
              <p14:nvPr/>
            </p14:nvContentPartPr>
            <p14:xfrm>
              <a:off x="1044597" y="1314378"/>
              <a:ext cx="52920" cy="206640"/>
            </p14:xfrm>
          </p:contentPart>
        </mc:Choice>
        <mc:Fallback>
          <p:pic>
            <p:nvPicPr>
              <p:cNvPr id="114" name="Input penna 113">
                <a:extLst>
                  <a:ext uri="{FF2B5EF4-FFF2-40B4-BE49-F238E27FC236}">
                    <a16:creationId xmlns:a16="http://schemas.microsoft.com/office/drawing/2014/main" id="{B8593CD4-7182-4ED9-D116-EBFDDD14A79D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1037037" y="1306818"/>
                <a:ext cx="68040" cy="22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2">
            <p14:nvContentPartPr>
              <p14:cNvPr id="115" name="Input penna 114">
                <a:extLst>
                  <a:ext uri="{FF2B5EF4-FFF2-40B4-BE49-F238E27FC236}">
                    <a16:creationId xmlns:a16="http://schemas.microsoft.com/office/drawing/2014/main" id="{DA635B98-A31E-9550-3449-FB363CBCD6EE}"/>
                  </a:ext>
                </a:extLst>
              </p14:cNvPr>
              <p14:cNvContentPartPr/>
              <p14:nvPr/>
            </p14:nvContentPartPr>
            <p14:xfrm>
              <a:off x="1082757" y="1450458"/>
              <a:ext cx="70920" cy="27000"/>
            </p14:xfrm>
          </p:contentPart>
        </mc:Choice>
        <mc:Fallback>
          <p:pic>
            <p:nvPicPr>
              <p:cNvPr id="115" name="Input penna 114">
                <a:extLst>
                  <a:ext uri="{FF2B5EF4-FFF2-40B4-BE49-F238E27FC236}">
                    <a16:creationId xmlns:a16="http://schemas.microsoft.com/office/drawing/2014/main" id="{DA635B98-A31E-9550-3449-FB363CBCD6EE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1075197" y="1442898"/>
                <a:ext cx="86040" cy="4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4">
            <p14:nvContentPartPr>
              <p14:cNvPr id="116" name="Input penna 115">
                <a:extLst>
                  <a:ext uri="{FF2B5EF4-FFF2-40B4-BE49-F238E27FC236}">
                    <a16:creationId xmlns:a16="http://schemas.microsoft.com/office/drawing/2014/main" id="{C5207B46-1C33-E7C7-585A-4DFD69D5FD98}"/>
                  </a:ext>
                </a:extLst>
              </p14:cNvPr>
              <p14:cNvContentPartPr/>
              <p14:nvPr/>
            </p14:nvContentPartPr>
            <p14:xfrm>
              <a:off x="972957" y="1584378"/>
              <a:ext cx="122400" cy="138960"/>
            </p14:xfrm>
          </p:contentPart>
        </mc:Choice>
        <mc:Fallback>
          <p:pic>
            <p:nvPicPr>
              <p:cNvPr id="116" name="Input penna 115">
                <a:extLst>
                  <a:ext uri="{FF2B5EF4-FFF2-40B4-BE49-F238E27FC236}">
                    <a16:creationId xmlns:a16="http://schemas.microsoft.com/office/drawing/2014/main" id="{C5207B46-1C33-E7C7-585A-4DFD69D5FD98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965397" y="1577178"/>
                <a:ext cx="137520" cy="15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6">
            <p14:nvContentPartPr>
              <p14:cNvPr id="117" name="Input penna 116">
                <a:extLst>
                  <a:ext uri="{FF2B5EF4-FFF2-40B4-BE49-F238E27FC236}">
                    <a16:creationId xmlns:a16="http://schemas.microsoft.com/office/drawing/2014/main" id="{72CE5CD0-FC8B-7A96-52E2-95E5505453D2}"/>
                  </a:ext>
                </a:extLst>
              </p14:cNvPr>
              <p14:cNvContentPartPr/>
              <p14:nvPr/>
            </p14:nvContentPartPr>
            <p14:xfrm>
              <a:off x="1290837" y="1360818"/>
              <a:ext cx="158040" cy="217080"/>
            </p14:xfrm>
          </p:contentPart>
        </mc:Choice>
        <mc:Fallback>
          <p:pic>
            <p:nvPicPr>
              <p:cNvPr id="117" name="Input penna 116">
                <a:extLst>
                  <a:ext uri="{FF2B5EF4-FFF2-40B4-BE49-F238E27FC236}">
                    <a16:creationId xmlns:a16="http://schemas.microsoft.com/office/drawing/2014/main" id="{72CE5CD0-FC8B-7A96-52E2-95E5505453D2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1283277" y="1353258"/>
                <a:ext cx="173160" cy="23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8">
            <p14:nvContentPartPr>
              <p14:cNvPr id="118" name="Input penna 117">
                <a:extLst>
                  <a:ext uri="{FF2B5EF4-FFF2-40B4-BE49-F238E27FC236}">
                    <a16:creationId xmlns:a16="http://schemas.microsoft.com/office/drawing/2014/main" id="{3F0E2E3D-2525-7D25-2FC0-D591A047F40A}"/>
                  </a:ext>
                </a:extLst>
              </p14:cNvPr>
              <p14:cNvContentPartPr/>
              <p14:nvPr/>
            </p14:nvContentPartPr>
            <p14:xfrm>
              <a:off x="1557597" y="1359738"/>
              <a:ext cx="18360" cy="209880"/>
            </p14:xfrm>
          </p:contentPart>
        </mc:Choice>
        <mc:Fallback>
          <p:pic>
            <p:nvPicPr>
              <p:cNvPr id="118" name="Input penna 117">
                <a:extLst>
                  <a:ext uri="{FF2B5EF4-FFF2-40B4-BE49-F238E27FC236}">
                    <a16:creationId xmlns:a16="http://schemas.microsoft.com/office/drawing/2014/main" id="{3F0E2E3D-2525-7D25-2FC0-D591A047F40A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1550037" y="1352178"/>
                <a:ext cx="33480" cy="225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57" name="Gruppo 156">
            <a:extLst>
              <a:ext uri="{FF2B5EF4-FFF2-40B4-BE49-F238E27FC236}">
                <a16:creationId xmlns:a16="http://schemas.microsoft.com/office/drawing/2014/main" id="{86B82725-F27A-6F11-9BAB-60DC43E65358}"/>
              </a:ext>
            </a:extLst>
          </p:cNvPr>
          <p:cNvGrpSpPr/>
          <p:nvPr/>
        </p:nvGrpSpPr>
        <p:grpSpPr>
          <a:xfrm>
            <a:off x="2218917" y="1269018"/>
            <a:ext cx="2233440" cy="540720"/>
            <a:chOff x="2218917" y="1269018"/>
            <a:chExt cx="2233440" cy="54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50E5801F-8113-A96A-7D86-E2DD93399830}"/>
                    </a:ext>
                  </a:extLst>
                </p14:cNvPr>
                <p14:cNvContentPartPr/>
                <p14:nvPr/>
              </p14:nvContentPartPr>
              <p14:xfrm>
                <a:off x="2246997" y="1269018"/>
                <a:ext cx="279000" cy="3996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50E5801F-8113-A96A-7D86-E2DD93399830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2239437" y="1261458"/>
                  <a:ext cx="2941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88438256-87E8-439B-0722-C986EB4585F2}"/>
                    </a:ext>
                  </a:extLst>
                </p14:cNvPr>
                <p14:cNvContentPartPr/>
                <p14:nvPr/>
              </p14:nvContentPartPr>
              <p14:xfrm>
                <a:off x="2302797" y="1328418"/>
                <a:ext cx="63000" cy="11808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88438256-87E8-439B-0722-C986EB4585F2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2295237" y="1320858"/>
                  <a:ext cx="7812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A64CCB3F-BAFC-7C71-2BCF-61D8D7E86C64}"/>
                    </a:ext>
                  </a:extLst>
                </p14:cNvPr>
                <p14:cNvContentPartPr/>
                <p14:nvPr/>
              </p14:nvContentPartPr>
              <p14:xfrm>
                <a:off x="2369037" y="1346778"/>
                <a:ext cx="50760" cy="9108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A64CCB3F-BAFC-7C71-2BCF-61D8D7E86C64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2361477" y="1339218"/>
                  <a:ext cx="6588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9D655465-F673-EBCA-6617-4C44A7905C19}"/>
                    </a:ext>
                  </a:extLst>
                </p14:cNvPr>
                <p14:cNvContentPartPr/>
                <p14:nvPr/>
              </p14:nvContentPartPr>
              <p14:xfrm>
                <a:off x="2392437" y="1408698"/>
                <a:ext cx="18360" cy="11232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9D655465-F673-EBCA-6617-4C44A7905C19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384877" y="1401138"/>
                  <a:ext cx="3348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8505B3A1-BEF0-8F1F-9A7B-575409997E22}"/>
                    </a:ext>
                  </a:extLst>
                </p14:cNvPr>
                <p14:cNvContentPartPr/>
                <p14:nvPr/>
              </p14:nvContentPartPr>
              <p14:xfrm>
                <a:off x="2218917" y="1520658"/>
                <a:ext cx="289080" cy="5508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8505B3A1-BEF0-8F1F-9A7B-575409997E22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211357" y="1513098"/>
                  <a:ext cx="30420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D38EFA49-5C9B-66FF-E8AF-E91D46816871}"/>
                    </a:ext>
                  </a:extLst>
                </p14:cNvPr>
                <p14:cNvContentPartPr/>
                <p14:nvPr/>
              </p14:nvContentPartPr>
              <p14:xfrm>
                <a:off x="2316477" y="1638018"/>
                <a:ext cx="139320" cy="2700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D38EFA49-5C9B-66FF-E8AF-E91D46816871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308917" y="1630458"/>
                  <a:ext cx="15408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3A154014-668A-3107-617E-B841113B9B68}"/>
                    </a:ext>
                  </a:extLst>
                </p14:cNvPr>
                <p14:cNvContentPartPr/>
                <p14:nvPr/>
              </p14:nvContentPartPr>
              <p14:xfrm>
                <a:off x="2399277" y="1669698"/>
                <a:ext cx="54000" cy="612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3A154014-668A-3107-617E-B841113B9B68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391717" y="1662138"/>
                  <a:ext cx="6912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48E2A8FF-01DC-BE80-BCD3-3FC821C5348B}"/>
                    </a:ext>
                  </a:extLst>
                </p14:cNvPr>
                <p14:cNvContentPartPr/>
                <p14:nvPr/>
              </p14:nvContentPartPr>
              <p14:xfrm>
                <a:off x="2407197" y="1753578"/>
                <a:ext cx="65160" cy="2484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48E2A8FF-01DC-BE80-BCD3-3FC821C5348B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2399637" y="1746018"/>
                  <a:ext cx="802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CCEB8C14-D021-76CE-F4D1-C7D3CC965AC6}"/>
                    </a:ext>
                  </a:extLst>
                </p14:cNvPr>
                <p14:cNvContentPartPr/>
                <p14:nvPr/>
              </p14:nvContentPartPr>
              <p14:xfrm>
                <a:off x="2577837" y="1458738"/>
                <a:ext cx="145440" cy="15660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CCEB8C14-D021-76CE-F4D1-C7D3CC965AC6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570277" y="1451178"/>
                  <a:ext cx="16056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F41C04B1-23A1-0999-0EF4-E1C8E005B93F}"/>
                    </a:ext>
                  </a:extLst>
                </p14:cNvPr>
                <p14:cNvContentPartPr/>
                <p14:nvPr/>
              </p14:nvContentPartPr>
              <p14:xfrm>
                <a:off x="2769717" y="1434258"/>
                <a:ext cx="11520" cy="20196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F41C04B1-23A1-0999-0EF4-E1C8E005B93F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762157" y="1426698"/>
                  <a:ext cx="2664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F12A79E7-7864-6F2A-FD2B-53B060C15E88}"/>
                    </a:ext>
                  </a:extLst>
                </p14:cNvPr>
                <p14:cNvContentPartPr/>
                <p14:nvPr/>
              </p14:nvContentPartPr>
              <p14:xfrm>
                <a:off x="2795637" y="1523898"/>
                <a:ext cx="163800" cy="5976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F12A79E7-7864-6F2A-FD2B-53B060C15E88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2788077" y="1516338"/>
                  <a:ext cx="1789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0DD6B596-5E67-8F03-2582-F800D8B64B1E}"/>
                    </a:ext>
                  </a:extLst>
                </p14:cNvPr>
                <p14:cNvContentPartPr/>
                <p14:nvPr/>
              </p14:nvContentPartPr>
              <p14:xfrm>
                <a:off x="3114597" y="1321218"/>
                <a:ext cx="247680" cy="2484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0DD6B596-5E67-8F03-2582-F800D8B64B1E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3107037" y="1313658"/>
                  <a:ext cx="2628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E7E3D047-A98D-2D88-7545-A3C1B2FD0856}"/>
                    </a:ext>
                  </a:extLst>
                </p14:cNvPr>
                <p14:cNvContentPartPr/>
                <p14:nvPr/>
              </p14:nvContentPartPr>
              <p14:xfrm>
                <a:off x="3106677" y="1346778"/>
                <a:ext cx="130320" cy="18540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E7E3D047-A98D-2D88-7545-A3C1B2FD0856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3099117" y="1339218"/>
                  <a:ext cx="14544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7ECF8F1E-6683-EB84-65F3-8A21A3459BE3}"/>
                    </a:ext>
                  </a:extLst>
                </p14:cNvPr>
                <p14:cNvContentPartPr/>
                <p14:nvPr/>
              </p14:nvContentPartPr>
              <p14:xfrm>
                <a:off x="3202797" y="1379538"/>
                <a:ext cx="70920" cy="14580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7ECF8F1E-6683-EB84-65F3-8A21A3459BE3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195237" y="1371978"/>
                  <a:ext cx="8604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7B67168E-E035-A652-E325-5890144E6DD9}"/>
                    </a:ext>
                  </a:extLst>
                </p14:cNvPr>
                <p14:cNvContentPartPr/>
                <p14:nvPr/>
              </p14:nvContentPartPr>
              <p14:xfrm>
                <a:off x="3378837" y="1389978"/>
                <a:ext cx="64080" cy="2124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7B67168E-E035-A652-E325-5890144E6DD9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371277" y="1382418"/>
                  <a:ext cx="7920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EE89AFF4-A1B4-20A2-27DA-95F67A726D4E}"/>
                    </a:ext>
                  </a:extLst>
                </p14:cNvPr>
                <p14:cNvContentPartPr/>
                <p14:nvPr/>
              </p14:nvContentPartPr>
              <p14:xfrm>
                <a:off x="3377397" y="1484298"/>
                <a:ext cx="75240" cy="1080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EE89AFF4-A1B4-20A2-27DA-95F67A726D4E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369837" y="1476738"/>
                  <a:ext cx="903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CAF039DC-6F96-C3E3-434E-02CA3A262B23}"/>
                    </a:ext>
                  </a:extLst>
                </p14:cNvPr>
                <p14:cNvContentPartPr/>
                <p14:nvPr/>
              </p14:nvContentPartPr>
              <p14:xfrm>
                <a:off x="3470637" y="1343538"/>
                <a:ext cx="38520" cy="19152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CAF039DC-6F96-C3E3-434E-02CA3A262B23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463077" y="1335978"/>
                  <a:ext cx="5364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A7703961-D7B8-BA4E-695D-2FCE716CD6B7}"/>
                    </a:ext>
                  </a:extLst>
                </p14:cNvPr>
                <p14:cNvContentPartPr/>
                <p14:nvPr/>
              </p14:nvContentPartPr>
              <p14:xfrm>
                <a:off x="3200637" y="1655658"/>
                <a:ext cx="141480" cy="15300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A7703961-D7B8-BA4E-695D-2FCE716CD6B7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193077" y="1648098"/>
                  <a:ext cx="15660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505A5980-FDB3-3CF6-DB55-99386A5C3FEF}"/>
                    </a:ext>
                  </a:extLst>
                </p14:cNvPr>
                <p14:cNvContentPartPr/>
                <p14:nvPr/>
              </p14:nvContentPartPr>
              <p14:xfrm>
                <a:off x="3284517" y="1710378"/>
                <a:ext cx="32760" cy="9936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505A5980-FDB3-3CF6-DB55-99386A5C3FEF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3276957" y="1702818"/>
                  <a:ext cx="4788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970A3FCA-8826-5640-7D9D-BE1AFB6BBE62}"/>
                    </a:ext>
                  </a:extLst>
                </p14:cNvPr>
                <p14:cNvContentPartPr/>
                <p14:nvPr/>
              </p14:nvContentPartPr>
              <p14:xfrm>
                <a:off x="3367317" y="1655658"/>
                <a:ext cx="78840" cy="10044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970A3FCA-8826-5640-7D9D-BE1AFB6BBE62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3359757" y="1648098"/>
                  <a:ext cx="9396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BDAE6DE4-29FF-85ED-3F02-F2AA1DC9EC22}"/>
                    </a:ext>
                  </a:extLst>
                </p14:cNvPr>
                <p14:cNvContentPartPr/>
                <p14:nvPr/>
              </p14:nvContentPartPr>
              <p14:xfrm>
                <a:off x="3414477" y="1699938"/>
                <a:ext cx="61920" cy="5292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BDAE6DE4-29FF-85ED-3F02-F2AA1DC9EC22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3406917" y="1692378"/>
                  <a:ext cx="7704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84153F11-44E3-D5CD-075D-9CF3FED01E5D}"/>
                    </a:ext>
                  </a:extLst>
                </p14:cNvPr>
                <p14:cNvContentPartPr/>
                <p14:nvPr/>
              </p14:nvContentPartPr>
              <p14:xfrm>
                <a:off x="3609237" y="1524978"/>
                <a:ext cx="68760" cy="9936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84153F11-44E3-D5CD-075D-9CF3FED01E5D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3601677" y="1517778"/>
                  <a:ext cx="8388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D5D425D7-F7F3-393C-B31A-147B85B35D27}"/>
                    </a:ext>
                  </a:extLst>
                </p14:cNvPr>
                <p14:cNvContentPartPr/>
                <p14:nvPr/>
              </p14:nvContentPartPr>
              <p14:xfrm>
                <a:off x="3738117" y="1529658"/>
                <a:ext cx="135720" cy="1440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D5D425D7-F7F3-393C-B31A-147B85B35D27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3730557" y="1522098"/>
                  <a:ext cx="1508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7DADD57F-34E2-7376-A65E-FDF15D183426}"/>
                    </a:ext>
                  </a:extLst>
                </p14:cNvPr>
                <p14:cNvContentPartPr/>
                <p14:nvPr/>
              </p14:nvContentPartPr>
              <p14:xfrm>
                <a:off x="3834237" y="1454058"/>
                <a:ext cx="59760" cy="17748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7DADD57F-34E2-7376-A65E-FDF15D183426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3826677" y="1446498"/>
                  <a:ext cx="7488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E32EFC67-2180-C916-DE48-5F4036021818}"/>
                    </a:ext>
                  </a:extLst>
                </p14:cNvPr>
                <p14:cNvContentPartPr/>
                <p14:nvPr/>
              </p14:nvContentPartPr>
              <p14:xfrm>
                <a:off x="4083717" y="1357938"/>
                <a:ext cx="173880" cy="16056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E32EFC67-2180-C916-DE48-5F4036021818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4076517" y="1350378"/>
                  <a:ext cx="18900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76053504-083D-1BE2-AC39-1B219FB5B32C}"/>
                    </a:ext>
                  </a:extLst>
                </p14:cNvPr>
                <p14:cNvContentPartPr/>
                <p14:nvPr/>
              </p14:nvContentPartPr>
              <p14:xfrm>
                <a:off x="4061037" y="1569258"/>
                <a:ext cx="43560" cy="9072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76053504-083D-1BE2-AC39-1B219FB5B32C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4053477" y="1561698"/>
                  <a:ext cx="5868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FB66D7D0-E899-1ECC-D0C5-B4CBE8A60876}"/>
                    </a:ext>
                  </a:extLst>
                </p14:cNvPr>
                <p14:cNvContentPartPr/>
                <p14:nvPr/>
              </p14:nvContentPartPr>
              <p14:xfrm>
                <a:off x="4192437" y="1520658"/>
                <a:ext cx="25920" cy="15408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FB66D7D0-E899-1ECC-D0C5-B4CBE8A60876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4184877" y="1513098"/>
                  <a:ext cx="4104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7710C6FF-42DA-D0BE-681D-505D9EFBCED2}"/>
                    </a:ext>
                  </a:extLst>
                </p14:cNvPr>
                <p14:cNvContentPartPr/>
                <p14:nvPr/>
              </p14:nvContentPartPr>
              <p14:xfrm>
                <a:off x="3947277" y="1634778"/>
                <a:ext cx="505080" cy="2376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7710C6FF-42DA-D0BE-681D-505D9EFBCED2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3939717" y="1627218"/>
                  <a:ext cx="520200" cy="38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6">
            <p14:nvContentPartPr>
              <p14:cNvPr id="158" name="Input penna 157">
                <a:extLst>
                  <a:ext uri="{FF2B5EF4-FFF2-40B4-BE49-F238E27FC236}">
                    <a16:creationId xmlns:a16="http://schemas.microsoft.com/office/drawing/2014/main" id="{3CA7B73E-15E2-B7DB-570F-63D6EBEF6472}"/>
                  </a:ext>
                </a:extLst>
              </p14:cNvPr>
              <p14:cNvContentPartPr/>
              <p14:nvPr/>
            </p14:nvContentPartPr>
            <p14:xfrm>
              <a:off x="5017557" y="1400418"/>
              <a:ext cx="145800" cy="38880"/>
            </p14:xfrm>
          </p:contentPart>
        </mc:Choice>
        <mc:Fallback>
          <p:pic>
            <p:nvPicPr>
              <p:cNvPr id="158" name="Input penna 157">
                <a:extLst>
                  <a:ext uri="{FF2B5EF4-FFF2-40B4-BE49-F238E27FC236}">
                    <a16:creationId xmlns:a16="http://schemas.microsoft.com/office/drawing/2014/main" id="{3CA7B73E-15E2-B7DB-570F-63D6EBEF6472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5009997" y="1392858"/>
                <a:ext cx="160920" cy="5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8">
            <p14:nvContentPartPr>
              <p14:cNvPr id="159" name="Input penna 158">
                <a:extLst>
                  <a:ext uri="{FF2B5EF4-FFF2-40B4-BE49-F238E27FC236}">
                    <a16:creationId xmlns:a16="http://schemas.microsoft.com/office/drawing/2014/main" id="{901B8B84-3F42-1A1B-8FF6-1B1AA63D3B0C}"/>
                  </a:ext>
                </a:extLst>
              </p14:cNvPr>
              <p14:cNvContentPartPr/>
              <p14:nvPr/>
            </p14:nvContentPartPr>
            <p14:xfrm>
              <a:off x="4941237" y="1575378"/>
              <a:ext cx="236520" cy="40680"/>
            </p14:xfrm>
          </p:contentPart>
        </mc:Choice>
        <mc:Fallback>
          <p:pic>
            <p:nvPicPr>
              <p:cNvPr id="159" name="Input penna 158">
                <a:extLst>
                  <a:ext uri="{FF2B5EF4-FFF2-40B4-BE49-F238E27FC236}">
                    <a16:creationId xmlns:a16="http://schemas.microsoft.com/office/drawing/2014/main" id="{901B8B84-3F42-1A1B-8FF6-1B1AA63D3B0C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4933677" y="1567818"/>
                <a:ext cx="251640" cy="5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0">
            <p14:nvContentPartPr>
              <p14:cNvPr id="160" name="Input penna 159">
                <a:extLst>
                  <a:ext uri="{FF2B5EF4-FFF2-40B4-BE49-F238E27FC236}">
                    <a16:creationId xmlns:a16="http://schemas.microsoft.com/office/drawing/2014/main" id="{C5EAF297-19F7-E9C6-0AA2-4562BFAF2DE4}"/>
                  </a:ext>
                </a:extLst>
              </p14:cNvPr>
              <p14:cNvContentPartPr/>
              <p14:nvPr/>
            </p14:nvContentPartPr>
            <p14:xfrm>
              <a:off x="5473677" y="1202418"/>
              <a:ext cx="90360" cy="429120"/>
            </p14:xfrm>
          </p:contentPart>
        </mc:Choice>
        <mc:Fallback>
          <p:pic>
            <p:nvPicPr>
              <p:cNvPr id="160" name="Input penna 159">
                <a:extLst>
                  <a:ext uri="{FF2B5EF4-FFF2-40B4-BE49-F238E27FC236}">
                    <a16:creationId xmlns:a16="http://schemas.microsoft.com/office/drawing/2014/main" id="{C5EAF297-19F7-E9C6-0AA2-4562BFAF2DE4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5466117" y="1194858"/>
                <a:ext cx="105480" cy="44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2">
            <p14:nvContentPartPr>
              <p14:cNvPr id="161" name="Input penna 160">
                <a:extLst>
                  <a:ext uri="{FF2B5EF4-FFF2-40B4-BE49-F238E27FC236}">
                    <a16:creationId xmlns:a16="http://schemas.microsoft.com/office/drawing/2014/main" id="{067C4687-6133-729E-0EDC-50B69B031A76}"/>
                  </a:ext>
                </a:extLst>
              </p14:cNvPr>
              <p14:cNvContentPartPr/>
              <p14:nvPr/>
            </p14:nvContentPartPr>
            <p14:xfrm>
              <a:off x="5568357" y="1423818"/>
              <a:ext cx="161640" cy="144720"/>
            </p14:xfrm>
          </p:contentPart>
        </mc:Choice>
        <mc:Fallback>
          <p:pic>
            <p:nvPicPr>
              <p:cNvPr id="161" name="Input penna 160">
                <a:extLst>
                  <a:ext uri="{FF2B5EF4-FFF2-40B4-BE49-F238E27FC236}">
                    <a16:creationId xmlns:a16="http://schemas.microsoft.com/office/drawing/2014/main" id="{067C4687-6133-729E-0EDC-50B69B031A76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5560797" y="1416258"/>
                <a:ext cx="176760" cy="159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98" name="Gruppo 197">
            <a:extLst>
              <a:ext uri="{FF2B5EF4-FFF2-40B4-BE49-F238E27FC236}">
                <a16:creationId xmlns:a16="http://schemas.microsoft.com/office/drawing/2014/main" id="{16F703F3-AC2B-A135-31DC-9BB7520935A0}"/>
              </a:ext>
            </a:extLst>
          </p:cNvPr>
          <p:cNvGrpSpPr/>
          <p:nvPr/>
        </p:nvGrpSpPr>
        <p:grpSpPr>
          <a:xfrm>
            <a:off x="6132477" y="1162818"/>
            <a:ext cx="773640" cy="385560"/>
            <a:chOff x="6132477" y="1162818"/>
            <a:chExt cx="773640" cy="38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5464DA4B-C234-60EE-2BBE-81E6DE09D4CC}"/>
                    </a:ext>
                  </a:extLst>
                </p14:cNvPr>
                <p14:cNvContentPartPr/>
                <p14:nvPr/>
              </p14:nvContentPartPr>
              <p14:xfrm>
                <a:off x="6132477" y="1339938"/>
                <a:ext cx="133560" cy="20844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5464DA4B-C234-60EE-2BBE-81E6DE09D4CC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6124917" y="1332378"/>
                  <a:ext cx="14868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0D34EDBE-2C29-E985-EF72-F4A311FD7F5D}"/>
                    </a:ext>
                  </a:extLst>
                </p14:cNvPr>
                <p14:cNvContentPartPr/>
                <p14:nvPr/>
              </p14:nvContentPartPr>
              <p14:xfrm>
                <a:off x="6269997" y="1359738"/>
                <a:ext cx="123480" cy="15696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0D34EDBE-2C29-E985-EF72-F4A311FD7F5D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6262437" y="1352178"/>
                  <a:ext cx="13860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D28E3AA7-F835-0FBE-F0E0-2AF7F9821FFD}"/>
                    </a:ext>
                  </a:extLst>
                </p14:cNvPr>
                <p14:cNvContentPartPr/>
                <p14:nvPr/>
              </p14:nvContentPartPr>
              <p14:xfrm>
                <a:off x="6459357" y="1162818"/>
                <a:ext cx="65160" cy="37296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D28E3AA7-F835-0FBE-F0E0-2AF7F9821FFD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6451797" y="1155258"/>
                  <a:ext cx="80280" cy="38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CBD21A60-4BFF-8D41-F9A3-F50AE2608E44}"/>
                    </a:ext>
                  </a:extLst>
                </p14:cNvPr>
                <p14:cNvContentPartPr/>
                <p14:nvPr/>
              </p14:nvContentPartPr>
              <p14:xfrm>
                <a:off x="6520917" y="1345698"/>
                <a:ext cx="118080" cy="17748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CBD21A60-4BFF-8D41-F9A3-F50AE2608E44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6513357" y="1338138"/>
                  <a:ext cx="13284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DF9DD7D6-EE0C-6E0E-F760-D19142B62F0E}"/>
                    </a:ext>
                  </a:extLst>
                </p14:cNvPr>
                <p14:cNvContentPartPr/>
                <p14:nvPr/>
              </p14:nvContentPartPr>
              <p14:xfrm>
                <a:off x="6689757" y="1253898"/>
                <a:ext cx="22680" cy="22752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DF9DD7D6-EE0C-6E0E-F760-D19142B62F0E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6682197" y="1246338"/>
                  <a:ext cx="3780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CA37376C-B544-EDD7-17A1-314052B67CDA}"/>
                    </a:ext>
                  </a:extLst>
                </p14:cNvPr>
                <p14:cNvContentPartPr/>
                <p14:nvPr/>
              </p14:nvContentPartPr>
              <p14:xfrm>
                <a:off x="6715677" y="1365498"/>
                <a:ext cx="86400" cy="6912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CA37376C-B544-EDD7-17A1-314052B67CDA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6708117" y="1357938"/>
                  <a:ext cx="10152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EF4BC4C0-2CD5-47C6-8855-45240A78868F}"/>
                    </a:ext>
                  </a:extLst>
                </p14:cNvPr>
                <p14:cNvContentPartPr/>
                <p14:nvPr/>
              </p14:nvContentPartPr>
              <p14:xfrm>
                <a:off x="6835197" y="1371258"/>
                <a:ext cx="70920" cy="12744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EF4BC4C0-2CD5-47C6-8855-45240A78868F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6827637" y="1363698"/>
                  <a:ext cx="86040" cy="14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6" name="Gruppo 195">
            <a:extLst>
              <a:ext uri="{FF2B5EF4-FFF2-40B4-BE49-F238E27FC236}">
                <a16:creationId xmlns:a16="http://schemas.microsoft.com/office/drawing/2014/main" id="{F98A8411-0212-A7B7-A144-E9DD8A07F497}"/>
              </a:ext>
            </a:extLst>
          </p:cNvPr>
          <p:cNvGrpSpPr/>
          <p:nvPr/>
        </p:nvGrpSpPr>
        <p:grpSpPr>
          <a:xfrm>
            <a:off x="7301037" y="1322298"/>
            <a:ext cx="293760" cy="186840"/>
            <a:chOff x="7301037" y="1322298"/>
            <a:chExt cx="293760" cy="18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45B32D10-D4D3-04D7-FEA7-7769FD18146A}"/>
                    </a:ext>
                  </a:extLst>
                </p14:cNvPr>
                <p14:cNvContentPartPr/>
                <p14:nvPr/>
              </p14:nvContentPartPr>
              <p14:xfrm>
                <a:off x="7301037" y="1349298"/>
                <a:ext cx="149400" cy="15984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45B32D10-D4D3-04D7-FEA7-7769FD18146A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7293477" y="1341738"/>
                  <a:ext cx="16416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A9345731-ED34-4A9F-7D0D-DA65B449EDB1}"/>
                    </a:ext>
                  </a:extLst>
                </p14:cNvPr>
                <p14:cNvContentPartPr/>
                <p14:nvPr/>
              </p14:nvContentPartPr>
              <p14:xfrm>
                <a:off x="7554117" y="1322298"/>
                <a:ext cx="40680" cy="15768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A9345731-ED34-4A9F-7D0D-DA65B449EDB1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7546557" y="1315098"/>
                  <a:ext cx="55800" cy="172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4" name="Gruppo 193">
            <a:extLst>
              <a:ext uri="{FF2B5EF4-FFF2-40B4-BE49-F238E27FC236}">
                <a16:creationId xmlns:a16="http://schemas.microsoft.com/office/drawing/2014/main" id="{3E593651-BBA8-1940-927C-F6AE8FEB0E74}"/>
              </a:ext>
            </a:extLst>
          </p:cNvPr>
          <p:cNvGrpSpPr/>
          <p:nvPr/>
        </p:nvGrpSpPr>
        <p:grpSpPr>
          <a:xfrm>
            <a:off x="8072517" y="1210698"/>
            <a:ext cx="461520" cy="256680"/>
            <a:chOff x="8072517" y="1210698"/>
            <a:chExt cx="461520" cy="256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8DFD1FEF-CEC2-3391-EB1E-39271C624B80}"/>
                    </a:ext>
                  </a:extLst>
                </p14:cNvPr>
                <p14:cNvContentPartPr/>
                <p14:nvPr/>
              </p14:nvContentPartPr>
              <p14:xfrm>
                <a:off x="8072517" y="1309698"/>
                <a:ext cx="124560" cy="15768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8DFD1FEF-CEC2-3391-EB1E-39271C624B80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8064957" y="1302138"/>
                  <a:ext cx="13968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865F8227-B5F1-5A74-391C-F3CC854F5BC7}"/>
                    </a:ext>
                  </a:extLst>
                </p14:cNvPr>
                <p14:cNvContentPartPr/>
                <p14:nvPr/>
              </p14:nvContentPartPr>
              <p14:xfrm>
                <a:off x="8276277" y="1210698"/>
                <a:ext cx="13680" cy="22644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865F8227-B5F1-5A74-391C-F3CC854F5BC7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8268717" y="1203138"/>
                  <a:ext cx="2880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DFFE7858-1948-F520-9AD5-058298BA8E0F}"/>
                    </a:ext>
                  </a:extLst>
                </p14:cNvPr>
                <p14:cNvContentPartPr/>
                <p14:nvPr/>
              </p14:nvContentPartPr>
              <p14:xfrm>
                <a:off x="8269797" y="1340298"/>
                <a:ext cx="96480" cy="1260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DFFE7858-1948-F520-9AD5-058298BA8E0F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8262237" y="1333098"/>
                  <a:ext cx="1116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6F5D79B1-07CD-FE93-60F8-11727C11FF08}"/>
                    </a:ext>
                  </a:extLst>
                </p14:cNvPr>
                <p14:cNvContentPartPr/>
                <p14:nvPr/>
              </p14:nvContentPartPr>
              <p14:xfrm>
                <a:off x="8396157" y="1363338"/>
                <a:ext cx="137880" cy="9936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6F5D79B1-07CD-FE93-60F8-11727C11FF08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8388597" y="1355778"/>
                  <a:ext cx="153000" cy="114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2" name="Gruppo 191">
            <a:extLst>
              <a:ext uri="{FF2B5EF4-FFF2-40B4-BE49-F238E27FC236}">
                <a16:creationId xmlns:a16="http://schemas.microsoft.com/office/drawing/2014/main" id="{079A0838-4A22-AEBD-1A65-AFE1DDD1E0AB}"/>
              </a:ext>
            </a:extLst>
          </p:cNvPr>
          <p:cNvGrpSpPr/>
          <p:nvPr/>
        </p:nvGrpSpPr>
        <p:grpSpPr>
          <a:xfrm>
            <a:off x="5689317" y="1733778"/>
            <a:ext cx="1497240" cy="328680"/>
            <a:chOff x="5689317" y="1733778"/>
            <a:chExt cx="1497240" cy="32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C578CD73-D2E2-B3A8-D9A8-BBB691754A03}"/>
                    </a:ext>
                  </a:extLst>
                </p14:cNvPr>
                <p14:cNvContentPartPr/>
                <p14:nvPr/>
              </p14:nvContentPartPr>
              <p14:xfrm>
                <a:off x="5689317" y="1886058"/>
                <a:ext cx="227520" cy="17172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C578CD73-D2E2-B3A8-D9A8-BBB691754A03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5681757" y="1878858"/>
                  <a:ext cx="24264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7DF8ED23-2E27-DED0-2328-7ECC6E5C3DE0}"/>
                    </a:ext>
                  </a:extLst>
                </p14:cNvPr>
                <p14:cNvContentPartPr/>
                <p14:nvPr/>
              </p14:nvContentPartPr>
              <p14:xfrm>
                <a:off x="5995677" y="1887498"/>
                <a:ext cx="24480" cy="11556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7DF8ED23-2E27-DED0-2328-7ECC6E5C3DE0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5988117" y="1879938"/>
                  <a:ext cx="3960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BDA98FE8-1A35-4266-F29B-FFFDA6B63E51}"/>
                    </a:ext>
                  </a:extLst>
                </p14:cNvPr>
                <p14:cNvContentPartPr/>
                <p14:nvPr/>
              </p14:nvContentPartPr>
              <p14:xfrm>
                <a:off x="6136077" y="1900098"/>
                <a:ext cx="91080" cy="16236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BDA98FE8-1A35-4266-F29B-FFFDA6B63E51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6128517" y="1892538"/>
                  <a:ext cx="10620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6C40CAA6-5CE2-4615-3ADE-DE430B3E4437}"/>
                    </a:ext>
                  </a:extLst>
                </p14:cNvPr>
                <p14:cNvContentPartPr/>
                <p14:nvPr/>
              </p14:nvContentPartPr>
              <p14:xfrm>
                <a:off x="6302757" y="1733778"/>
                <a:ext cx="46080" cy="29052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6C40CAA6-5CE2-4615-3ADE-DE430B3E4437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6295557" y="1726218"/>
                  <a:ext cx="6120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922B99D8-4787-3D24-C15D-6C679BFEBD39}"/>
                    </a:ext>
                  </a:extLst>
                </p14:cNvPr>
                <p14:cNvContentPartPr/>
                <p14:nvPr/>
              </p14:nvContentPartPr>
              <p14:xfrm>
                <a:off x="6374397" y="1852578"/>
                <a:ext cx="34920" cy="15768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922B99D8-4787-3D24-C15D-6C679BFEBD39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6366837" y="1845018"/>
                  <a:ext cx="500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110DA17E-6653-5E4D-3621-46927CE993ED}"/>
                    </a:ext>
                  </a:extLst>
                </p14:cNvPr>
                <p14:cNvContentPartPr/>
                <p14:nvPr/>
              </p14:nvContentPartPr>
              <p14:xfrm>
                <a:off x="6470877" y="1900098"/>
                <a:ext cx="79920" cy="11232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110DA17E-6653-5E4D-3621-46927CE993ED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6463317" y="1892538"/>
                  <a:ext cx="9504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C3519B26-0566-B53F-C6A9-7D6CDCAE40B8}"/>
                    </a:ext>
                  </a:extLst>
                </p14:cNvPr>
                <p14:cNvContentPartPr/>
                <p14:nvPr/>
              </p14:nvContentPartPr>
              <p14:xfrm>
                <a:off x="6634317" y="1863018"/>
                <a:ext cx="65160" cy="14004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C3519B26-0566-B53F-C6A9-7D6CDCAE40B8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6626757" y="1855458"/>
                  <a:ext cx="8028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3B7B4E21-39CF-B2A1-3E19-27AE7920ADA0}"/>
                    </a:ext>
                  </a:extLst>
                </p14:cNvPr>
                <p14:cNvContentPartPr/>
                <p14:nvPr/>
              </p14:nvContentPartPr>
              <p14:xfrm>
                <a:off x="6738357" y="1881738"/>
                <a:ext cx="41760" cy="9720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3B7B4E21-39CF-B2A1-3E19-27AE7920ADA0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6730797" y="1874178"/>
                  <a:ext cx="5688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6EBA1640-AF2C-3574-5301-1796C7B09CA5}"/>
                    </a:ext>
                  </a:extLst>
                </p14:cNvPr>
                <p14:cNvContentPartPr/>
                <p14:nvPr/>
              </p14:nvContentPartPr>
              <p14:xfrm>
                <a:off x="6835557" y="1896858"/>
                <a:ext cx="67680" cy="5868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6EBA1640-AF2C-3574-5301-1796C7B09CA5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6827997" y="1889298"/>
                  <a:ext cx="824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CA919205-3FE1-E0B5-C7E5-09AAB3FB783F}"/>
                    </a:ext>
                  </a:extLst>
                </p14:cNvPr>
                <p14:cNvContentPartPr/>
                <p14:nvPr/>
              </p14:nvContentPartPr>
              <p14:xfrm>
                <a:off x="6938877" y="1747458"/>
                <a:ext cx="106560" cy="21708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CA919205-3FE1-E0B5-C7E5-09AAB3FB783F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6931317" y="1739898"/>
                  <a:ext cx="12168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2F0DF1D8-016D-2435-D87B-7473CDC177BD}"/>
                    </a:ext>
                  </a:extLst>
                </p14:cNvPr>
                <p14:cNvContentPartPr/>
                <p14:nvPr/>
              </p14:nvContentPartPr>
              <p14:xfrm>
                <a:off x="7105557" y="1831338"/>
                <a:ext cx="81000" cy="12744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2F0DF1D8-016D-2435-D87B-7473CDC177BD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7097997" y="1823778"/>
                  <a:ext cx="96120" cy="142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2">
            <p14:nvContentPartPr>
              <p14:cNvPr id="199" name="Input penna 198">
                <a:extLst>
                  <a:ext uri="{FF2B5EF4-FFF2-40B4-BE49-F238E27FC236}">
                    <a16:creationId xmlns:a16="http://schemas.microsoft.com/office/drawing/2014/main" id="{ED264831-0130-C9FD-9B64-8D07CAFEC821}"/>
                  </a:ext>
                </a:extLst>
              </p14:cNvPr>
              <p14:cNvContentPartPr/>
              <p14:nvPr/>
            </p14:nvContentPartPr>
            <p14:xfrm>
              <a:off x="7347477" y="2025018"/>
              <a:ext cx="31680" cy="66600"/>
            </p14:xfrm>
          </p:contentPart>
        </mc:Choice>
        <mc:Fallback>
          <p:pic>
            <p:nvPicPr>
              <p:cNvPr id="199" name="Input penna 198">
                <a:extLst>
                  <a:ext uri="{FF2B5EF4-FFF2-40B4-BE49-F238E27FC236}">
                    <a16:creationId xmlns:a16="http://schemas.microsoft.com/office/drawing/2014/main" id="{ED264831-0130-C9FD-9B64-8D07CAFEC821}"/>
                  </a:ext>
                </a:extLst>
              </p:cNvPr>
              <p:cNvPicPr/>
              <p:nvPr/>
            </p:nvPicPr>
            <p:blipFill>
              <a:blip r:embed="rId233"/>
              <a:stretch>
                <a:fillRect/>
              </a:stretch>
            </p:blipFill>
            <p:spPr>
              <a:xfrm>
                <a:off x="7339917" y="2017458"/>
                <a:ext cx="46800" cy="81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5922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97789-49AC-F9E2-5B55-B1A38CA38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393A123-DFEB-D142-523A-D52E7902A164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2B5CB6-CE56-10EA-B532-600827E9A53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77F706-6A85-4ACE-20A1-643DFD3434E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7D288C9-8A84-5620-780E-C57B211A96D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7DBE8FD-0DDB-4F97-AAC9-0F7831E29BA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6AA6E97-DEE1-A308-3C6A-A7D464DB6BF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EAEAB17-8EA9-D0F3-41A8-231C946A466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A841C84-C648-228B-E2EC-F079339E625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48E5B6F-520A-9C89-8508-82C929FD51E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888BB76-62A3-5980-F05E-98D02160579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40BE8D0-D99F-43B1-0697-10D75A14A0C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30F3707-4CB3-99D7-900F-5E747C5CDDB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34A2FF7-51C9-F226-5DCE-CA77D7EB22D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AEA9D7C-8DAF-D043-826C-DE4D242654D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7A5AF25-510D-E548-CEF7-507DCAD228F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99A5535-DE9D-89E8-DB9C-BFA5BC445BA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6F512DC-740D-84D2-F59E-4BF71105192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A77C7DF-D091-C5F2-9D64-3B642F230A4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0142900-D0A1-946F-8C53-AABB9040AD1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3C5259A-92FB-B645-D5A2-59D2EBE7EEE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7D62617-F724-B88C-558C-09918D8C148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FD29655-E46D-737E-AFD7-6D2561D0420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4F5A5FA-C658-BF8E-9052-2C5F322FFC5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C717006-10FC-69EA-8603-CEE7D55B0A0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8930B9F-E0BA-1492-9753-A7BE34FF801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95875A8-3E60-62ED-4FE2-A7FA7111D12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2B7C4C0-65A4-F3E2-7E51-F999107D513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CC376F1-74B2-8A28-37B2-64F814945F4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7EE4996-36A9-ED56-6813-7339CF27FF0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70836C5-F4AF-5EB3-402D-5422A22F35E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D8FBCA5-AC02-A7D7-02C1-5A7F9F3672E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AE36656-2012-A518-0159-195530ADABF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4082EF7-8588-9096-8CA8-B1ABF73A09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F58F6D5-7B06-45CB-9435-CF3E046F7A9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139518B-DCC9-51AE-902B-C8D1062155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39C4EA9-BFB0-9BF3-2D8F-D5F3413E9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3699A78D-8502-E071-E182-3F8C1E4ABF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2685" y="2068300"/>
            <a:ext cx="8668800" cy="3070200"/>
          </a:xfrm>
          <a:prstGeom prst="rect">
            <a:avLst/>
          </a:prstGeom>
        </p:spPr>
      </p:pic>
      <p:grpSp>
        <p:nvGrpSpPr>
          <p:cNvPr id="35" name="Gruppo 34">
            <a:extLst>
              <a:ext uri="{FF2B5EF4-FFF2-40B4-BE49-F238E27FC236}">
                <a16:creationId xmlns:a16="http://schemas.microsoft.com/office/drawing/2014/main" id="{B8CE91AD-EE70-2528-258C-89E7FAB3844A}"/>
              </a:ext>
            </a:extLst>
          </p:cNvPr>
          <p:cNvGrpSpPr/>
          <p:nvPr/>
        </p:nvGrpSpPr>
        <p:grpSpPr>
          <a:xfrm>
            <a:off x="4043757" y="1688058"/>
            <a:ext cx="1222560" cy="289440"/>
            <a:chOff x="4043757" y="1688058"/>
            <a:chExt cx="1222560" cy="28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F42722D-535F-E2E7-ABC4-8A4D50AE1128}"/>
                    </a:ext>
                  </a:extLst>
                </p14:cNvPr>
                <p14:cNvContentPartPr/>
                <p14:nvPr/>
              </p14:nvContentPartPr>
              <p14:xfrm>
                <a:off x="4043757" y="1688058"/>
                <a:ext cx="198360" cy="2894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F42722D-535F-E2E7-ABC4-8A4D50AE112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036197" y="1680498"/>
                  <a:ext cx="21348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E564304C-E3B0-846F-4E60-EF676B6FF103}"/>
                    </a:ext>
                  </a:extLst>
                </p14:cNvPr>
                <p14:cNvContentPartPr/>
                <p14:nvPr/>
              </p14:nvContentPartPr>
              <p14:xfrm>
                <a:off x="4229517" y="1780218"/>
                <a:ext cx="125640" cy="1587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E564304C-E3B0-846F-4E60-EF676B6FF10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221957" y="1772658"/>
                  <a:ext cx="14076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E8E7DF00-5EED-7D9E-BFBF-65354C20374F}"/>
                    </a:ext>
                  </a:extLst>
                </p14:cNvPr>
                <p14:cNvContentPartPr/>
                <p14:nvPr/>
              </p14:nvContentPartPr>
              <p14:xfrm>
                <a:off x="4414197" y="1753578"/>
                <a:ext cx="63000" cy="1785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E8E7DF00-5EED-7D9E-BFBF-65354C20374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406637" y="1746018"/>
                  <a:ext cx="7812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C544ED3-B4FC-8AB7-B86C-B99390FB32B3}"/>
                    </a:ext>
                  </a:extLst>
                </p14:cNvPr>
                <p14:cNvContentPartPr/>
                <p14:nvPr/>
              </p14:nvContentPartPr>
              <p14:xfrm>
                <a:off x="4583037" y="1758258"/>
                <a:ext cx="131400" cy="1681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C544ED3-B4FC-8AB7-B86C-B99390FB32B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575477" y="1750698"/>
                  <a:ext cx="14652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86301304-546C-A038-2914-5909257B6261}"/>
                    </a:ext>
                  </a:extLst>
                </p14:cNvPr>
                <p14:cNvContentPartPr/>
                <p14:nvPr/>
              </p14:nvContentPartPr>
              <p14:xfrm>
                <a:off x="4727397" y="1733778"/>
                <a:ext cx="48600" cy="1900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86301304-546C-A038-2914-5909257B626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719837" y="1726218"/>
                  <a:ext cx="6336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E8572CD8-F57A-24C9-7E2D-C7C5CE617E4B}"/>
                    </a:ext>
                  </a:extLst>
                </p14:cNvPr>
                <p14:cNvContentPartPr/>
                <p14:nvPr/>
              </p14:nvContentPartPr>
              <p14:xfrm>
                <a:off x="4866357" y="1806858"/>
                <a:ext cx="68760" cy="1587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E8572CD8-F57A-24C9-7E2D-C7C5CE617E4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858797" y="1799298"/>
                  <a:ext cx="8388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B05E99EE-70C4-A1B8-ECAC-BEC10D75D6FC}"/>
                    </a:ext>
                  </a:extLst>
                </p14:cNvPr>
                <p14:cNvContentPartPr/>
                <p14:nvPr/>
              </p14:nvContentPartPr>
              <p14:xfrm>
                <a:off x="5031957" y="1800018"/>
                <a:ext cx="99000" cy="1306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B05E99EE-70C4-A1B8-ECAC-BEC10D75D6F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024397" y="1792458"/>
                  <a:ext cx="11412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3B833789-B249-5BD1-DFA2-2C88AED2A5B3}"/>
                    </a:ext>
                  </a:extLst>
                </p14:cNvPr>
                <p14:cNvContentPartPr/>
                <p14:nvPr/>
              </p14:nvContentPartPr>
              <p14:xfrm>
                <a:off x="5155077" y="1780218"/>
                <a:ext cx="111240" cy="1915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3B833789-B249-5BD1-DFA2-2C88AED2A5B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147517" y="1772658"/>
                  <a:ext cx="126360" cy="20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CFA87252-805D-7946-4720-1FA8660E7CB4}"/>
              </a:ext>
            </a:extLst>
          </p:cNvPr>
          <p:cNvGrpSpPr/>
          <p:nvPr/>
        </p:nvGrpSpPr>
        <p:grpSpPr>
          <a:xfrm>
            <a:off x="5234637" y="2689938"/>
            <a:ext cx="961920" cy="303120"/>
            <a:chOff x="5234637" y="2689938"/>
            <a:chExt cx="961920" cy="30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58A85E40-82F2-F7D2-ADCD-ACDDB2A60142}"/>
                    </a:ext>
                  </a:extLst>
                </p14:cNvPr>
                <p14:cNvContentPartPr/>
                <p14:nvPr/>
              </p14:nvContentPartPr>
              <p14:xfrm>
                <a:off x="5268117" y="2709738"/>
                <a:ext cx="141480" cy="1785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58A85E40-82F2-F7D2-ADCD-ACDDB2A6014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260557" y="2702178"/>
                  <a:ext cx="15660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85B91976-B60C-233F-A69E-ACC3A80A99C3}"/>
                    </a:ext>
                  </a:extLst>
                </p14:cNvPr>
                <p14:cNvContentPartPr/>
                <p14:nvPr/>
              </p14:nvContentPartPr>
              <p14:xfrm>
                <a:off x="5234637" y="2921778"/>
                <a:ext cx="243360" cy="540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85B91976-B60C-233F-A69E-ACC3A80A99C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227077" y="2914218"/>
                  <a:ext cx="25848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CFD8A86F-812B-561B-A99D-6EFE4546ED2C}"/>
                    </a:ext>
                  </a:extLst>
                </p14:cNvPr>
                <p14:cNvContentPartPr/>
                <p14:nvPr/>
              </p14:nvContentPartPr>
              <p14:xfrm>
                <a:off x="5511117" y="2711898"/>
                <a:ext cx="77760" cy="2170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CFD8A86F-812B-561B-A99D-6EFE4546ED2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503557" y="2704338"/>
                  <a:ext cx="9252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3417EE1-CA67-3854-4D5D-15968923D23E}"/>
                    </a:ext>
                  </a:extLst>
                </p14:cNvPr>
                <p14:cNvContentPartPr/>
                <p14:nvPr/>
              </p14:nvContentPartPr>
              <p14:xfrm>
                <a:off x="5645397" y="2743578"/>
                <a:ext cx="22680" cy="1659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3417EE1-CA67-3854-4D5D-15968923D23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637837" y="2736018"/>
                  <a:ext cx="3780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0855F192-BC49-CB29-2983-237288007A04}"/>
                    </a:ext>
                  </a:extLst>
                </p14:cNvPr>
                <p14:cNvContentPartPr/>
                <p14:nvPr/>
              </p14:nvContentPartPr>
              <p14:xfrm>
                <a:off x="5638557" y="2851938"/>
                <a:ext cx="55080" cy="270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0855F192-BC49-CB29-2983-237288007A04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631357" y="2844378"/>
                  <a:ext cx="7020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41E83983-DD55-BBE8-8B32-3B21131214BE}"/>
                    </a:ext>
                  </a:extLst>
                </p14:cNvPr>
                <p14:cNvContentPartPr/>
                <p14:nvPr/>
              </p14:nvContentPartPr>
              <p14:xfrm>
                <a:off x="5713797" y="2729538"/>
                <a:ext cx="38520" cy="1900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41E83983-DD55-BBE8-8B32-3B21131214B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706237" y="2721978"/>
                  <a:ext cx="5328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1CEBC3B7-DEB3-3262-4F5A-B084398BEFAB}"/>
                    </a:ext>
                  </a:extLst>
                </p14:cNvPr>
                <p14:cNvContentPartPr/>
                <p14:nvPr/>
              </p14:nvContentPartPr>
              <p14:xfrm>
                <a:off x="5888397" y="2689938"/>
                <a:ext cx="179280" cy="284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1CEBC3B7-DEB3-3262-4F5A-B084398BEFA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880837" y="2682378"/>
                  <a:ext cx="1944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ACD9A473-B5AD-73EB-B16D-84EE1A4CCCEE}"/>
                    </a:ext>
                  </a:extLst>
                </p14:cNvPr>
                <p14:cNvContentPartPr/>
                <p14:nvPr/>
              </p14:nvContentPartPr>
              <p14:xfrm>
                <a:off x="5915037" y="2733138"/>
                <a:ext cx="65160" cy="1285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ACD9A473-B5AD-73EB-B16D-84EE1A4CCCEE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907837" y="2725578"/>
                  <a:ext cx="8028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39BC5B9C-0E7A-3FE4-3129-6080BBB5588A}"/>
                    </a:ext>
                  </a:extLst>
                </p14:cNvPr>
                <p14:cNvContentPartPr/>
                <p14:nvPr/>
              </p14:nvContentPartPr>
              <p14:xfrm>
                <a:off x="5935197" y="2871738"/>
                <a:ext cx="30600" cy="1213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39BC5B9C-0E7A-3FE4-3129-6080BBB5588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927997" y="2864178"/>
                  <a:ext cx="4572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42F2B070-8E51-490B-9DDD-F72165E79BED}"/>
                    </a:ext>
                  </a:extLst>
                </p14:cNvPr>
                <p14:cNvContentPartPr/>
                <p14:nvPr/>
              </p14:nvContentPartPr>
              <p14:xfrm>
                <a:off x="5834757" y="2973978"/>
                <a:ext cx="361800" cy="169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42F2B070-8E51-490B-9DDD-F72165E79BED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827197" y="2966418"/>
                  <a:ext cx="376920" cy="3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2ADC4662-066C-5280-ACF3-7E55ABCE791C}"/>
              </a:ext>
            </a:extLst>
          </p:cNvPr>
          <p:cNvGrpSpPr/>
          <p:nvPr/>
        </p:nvGrpSpPr>
        <p:grpSpPr>
          <a:xfrm>
            <a:off x="2415875" y="3735263"/>
            <a:ext cx="112320" cy="167400"/>
            <a:chOff x="2415875" y="3735263"/>
            <a:chExt cx="112320" cy="167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3A7D765D-C5F8-9E33-110F-6EA0F37ACDC4}"/>
                    </a:ext>
                  </a:extLst>
                </p14:cNvPr>
                <p14:cNvContentPartPr/>
                <p14:nvPr/>
              </p14:nvContentPartPr>
              <p14:xfrm>
                <a:off x="2415875" y="3773783"/>
                <a:ext cx="95400" cy="349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3A7D765D-C5F8-9E33-110F-6EA0F37ACDC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408315" y="3766223"/>
                  <a:ext cx="11052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9EDF833A-A372-39F9-CC5A-4CF975073B77}"/>
                    </a:ext>
                  </a:extLst>
                </p14:cNvPr>
                <p14:cNvContentPartPr/>
                <p14:nvPr/>
              </p14:nvContentPartPr>
              <p14:xfrm>
                <a:off x="2490755" y="3735263"/>
                <a:ext cx="37440" cy="1674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9EDF833A-A372-39F9-CC5A-4CF975073B77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483555" y="3727703"/>
                  <a:ext cx="52560" cy="18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uppo 68">
            <a:extLst>
              <a:ext uri="{FF2B5EF4-FFF2-40B4-BE49-F238E27FC236}">
                <a16:creationId xmlns:a16="http://schemas.microsoft.com/office/drawing/2014/main" id="{0B60859C-C66C-4226-1B8D-026BFD60253A}"/>
              </a:ext>
            </a:extLst>
          </p:cNvPr>
          <p:cNvGrpSpPr/>
          <p:nvPr/>
        </p:nvGrpSpPr>
        <p:grpSpPr>
          <a:xfrm>
            <a:off x="2386355" y="4223063"/>
            <a:ext cx="113400" cy="90360"/>
            <a:chOff x="2386355" y="4223063"/>
            <a:chExt cx="113400" cy="9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D9EDBCAA-E856-EAAD-7499-81C34FB746E2}"/>
                    </a:ext>
                  </a:extLst>
                </p14:cNvPr>
                <p14:cNvContentPartPr/>
                <p14:nvPr/>
              </p14:nvContentPartPr>
              <p14:xfrm>
                <a:off x="2386355" y="4223063"/>
                <a:ext cx="84960" cy="219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D9EDBCAA-E856-EAAD-7499-81C34FB746E2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378795" y="4215503"/>
                  <a:ext cx="10008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92C9E9CA-2586-0390-42F6-DB2E649D1636}"/>
                    </a:ext>
                  </a:extLst>
                </p14:cNvPr>
                <p14:cNvContentPartPr/>
                <p14:nvPr/>
              </p14:nvContentPartPr>
              <p14:xfrm>
                <a:off x="2488955" y="4229903"/>
                <a:ext cx="10800" cy="8352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92C9E9CA-2586-0390-42F6-DB2E649D163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481395" y="4222343"/>
                  <a:ext cx="25920" cy="98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70" name="Input penna 69">
                <a:extLst>
                  <a:ext uri="{FF2B5EF4-FFF2-40B4-BE49-F238E27FC236}">
                    <a16:creationId xmlns:a16="http://schemas.microsoft.com/office/drawing/2014/main" id="{BE7C1D85-3AEC-5521-3DD9-88F2BF3F847A}"/>
                  </a:ext>
                </a:extLst>
              </p14:cNvPr>
              <p14:cNvContentPartPr/>
              <p14:nvPr/>
            </p14:nvContentPartPr>
            <p14:xfrm>
              <a:off x="6336635" y="3917063"/>
              <a:ext cx="735120" cy="592200"/>
            </p14:xfrm>
          </p:contentPart>
        </mc:Choice>
        <mc:Fallback>
          <p:pic>
            <p:nvPicPr>
              <p:cNvPr id="70" name="Input penna 69">
                <a:extLst>
                  <a:ext uri="{FF2B5EF4-FFF2-40B4-BE49-F238E27FC236}">
                    <a16:creationId xmlns:a16="http://schemas.microsoft.com/office/drawing/2014/main" id="{BE7C1D85-3AEC-5521-3DD9-88F2BF3F847A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6329075" y="3909503"/>
                <a:ext cx="749880" cy="60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71" name="Input penna 70">
                <a:extLst>
                  <a:ext uri="{FF2B5EF4-FFF2-40B4-BE49-F238E27FC236}">
                    <a16:creationId xmlns:a16="http://schemas.microsoft.com/office/drawing/2014/main" id="{C17342E3-5DBE-4E78-6B81-1464397A7E50}"/>
                  </a:ext>
                </a:extLst>
              </p14:cNvPr>
              <p14:cNvContentPartPr/>
              <p14:nvPr/>
            </p14:nvContentPartPr>
            <p14:xfrm>
              <a:off x="7143395" y="3801863"/>
              <a:ext cx="396000" cy="505080"/>
            </p14:xfrm>
          </p:contentPart>
        </mc:Choice>
        <mc:Fallback>
          <p:pic>
            <p:nvPicPr>
              <p:cNvPr id="71" name="Input penna 70">
                <a:extLst>
                  <a:ext uri="{FF2B5EF4-FFF2-40B4-BE49-F238E27FC236}">
                    <a16:creationId xmlns:a16="http://schemas.microsoft.com/office/drawing/2014/main" id="{C17342E3-5DBE-4E78-6B81-1464397A7E50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7136195" y="3794303"/>
                <a:ext cx="411120" cy="520200"/>
              </a:xfrm>
              <a:prstGeom prst="rect">
                <a:avLst/>
              </a:prstGeom>
            </p:spPr>
          </p:pic>
        </mc:Fallback>
      </mc:AlternateContent>
      <p:grpSp>
        <p:nvGrpSpPr>
          <p:cNvPr id="75" name="Gruppo 74">
            <a:extLst>
              <a:ext uri="{FF2B5EF4-FFF2-40B4-BE49-F238E27FC236}">
                <a16:creationId xmlns:a16="http://schemas.microsoft.com/office/drawing/2014/main" id="{D82B9A88-5A15-2214-4E04-48A50A803AFF}"/>
              </a:ext>
            </a:extLst>
          </p:cNvPr>
          <p:cNvGrpSpPr/>
          <p:nvPr/>
        </p:nvGrpSpPr>
        <p:grpSpPr>
          <a:xfrm>
            <a:off x="2317955" y="4654343"/>
            <a:ext cx="135360" cy="106200"/>
            <a:chOff x="2317955" y="4654343"/>
            <a:chExt cx="135360" cy="10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813886AF-D128-385B-ED26-B37FDD76D36A}"/>
                    </a:ext>
                  </a:extLst>
                </p14:cNvPr>
                <p14:cNvContentPartPr/>
                <p14:nvPr/>
              </p14:nvContentPartPr>
              <p14:xfrm>
                <a:off x="2317955" y="4701863"/>
                <a:ext cx="116280" cy="2520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813886AF-D128-385B-ED26-B37FDD76D36A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310395" y="4694303"/>
                  <a:ext cx="1314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12AFD5EF-D54E-D33A-6ED7-F64B37C56EE3}"/>
                    </a:ext>
                  </a:extLst>
                </p14:cNvPr>
                <p14:cNvContentPartPr/>
                <p14:nvPr/>
              </p14:nvContentPartPr>
              <p14:xfrm>
                <a:off x="2430995" y="4654343"/>
                <a:ext cx="22320" cy="10620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12AFD5EF-D54E-D33A-6ED7-F64B37C56EE3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423435" y="4646783"/>
                  <a:ext cx="37440" cy="121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038862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1B6EA-93E2-87B8-CF50-5AE73D6DF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CBFFCAB-CFD3-CBD0-769F-928B5F69D8B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1BA2FA-ABC2-8B13-EBFA-90AA227625F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CE0CAA-F91E-2521-46D6-0E74E7D58F7B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2B32D30-153B-C32C-40A0-367141DC71D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1D640EC-8437-EA9C-3838-7ED1AB2A0CA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9D32E5A-F0F8-7340-7811-64584F8D250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79ED9F7-0C2E-D9BC-7C78-3A114703558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28DEB52C-7916-B174-3E56-0B979B81804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59E1FAB-F78C-EB0C-1D0F-D1E68D6F4D0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006BB07-B6E8-3442-452B-81A798B0C84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56E2155-210E-CE02-F5FD-00DBEF496ED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6EBAECA-579D-8EBA-4248-0326F1FCDAE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0AA4A79-289F-C08C-7EE5-213740379E8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AC7232F-1141-D31D-4CC8-3175646E35E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4332B4C-142E-6E8B-F2C6-2612865E87B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DA1A11E-5186-9047-F526-DBA0B951BA9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85EC68C-80CB-7706-632E-B4EDA7E3E8F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4609F1A-0F72-AABE-4825-C8210EF0A6C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E5839AC-FB59-DEFD-491F-A2A5B739836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0EA05A0C-CEFA-B262-4152-7D4BF5CCEBB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FAA8F1A-FF40-3F78-FF65-C4321B48AED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1A0BD31-A7BE-AABB-B2B8-F45FBD5CF19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1611805-8D20-230D-2B47-5A836FD8B45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2220C7C-7EEE-D5D8-D5F3-9F31B475B23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2F7A55C-B6DF-6C1A-65C0-7402107FD6E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7E30256-CAB9-BAAF-9611-7CB46AAC6E7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E5E96F3-A1AD-70C8-3E90-204299B0DC0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C2687C5-B9ED-D270-B699-06AD83A1606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AD18C596-AC1A-6AA9-7C9C-A6B25BA2C78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8EF58E7-7214-A587-8F27-4B4BFC34834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F5BFBFB-2ED8-DB2E-BB5A-7CF4A63A327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71F3DFE-900A-C88C-D5E6-2AA2394E14F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13F2551-46C4-2C44-A819-20871ABD4F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0FBD887-7832-E104-2F4C-BB4CA0F70B4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68B497D-036D-800F-BCE4-39D44EC0CD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147A08A-DAD7-37B8-A85C-3AACD6AC40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0889050E-76A0-4D01-16C8-90838DA781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405" y="1805953"/>
            <a:ext cx="10385681" cy="3420959"/>
          </a:xfrm>
          <a:prstGeom prst="rect">
            <a:avLst/>
          </a:prstGeom>
        </p:spPr>
      </p:pic>
      <p:grpSp>
        <p:nvGrpSpPr>
          <p:cNvPr id="59" name="Gruppo 58">
            <a:extLst>
              <a:ext uri="{FF2B5EF4-FFF2-40B4-BE49-F238E27FC236}">
                <a16:creationId xmlns:a16="http://schemas.microsoft.com/office/drawing/2014/main" id="{7B134F1D-CC61-0FEE-44EF-144E58B3C930}"/>
              </a:ext>
            </a:extLst>
          </p:cNvPr>
          <p:cNvGrpSpPr/>
          <p:nvPr/>
        </p:nvGrpSpPr>
        <p:grpSpPr>
          <a:xfrm>
            <a:off x="2336334" y="556665"/>
            <a:ext cx="1839960" cy="814680"/>
            <a:chOff x="2336334" y="556665"/>
            <a:chExt cx="1839960" cy="814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3BB039C-BD57-8E46-0536-0A39EFC0A334}"/>
                    </a:ext>
                  </a:extLst>
                </p14:cNvPr>
                <p14:cNvContentPartPr/>
                <p14:nvPr/>
              </p14:nvContentPartPr>
              <p14:xfrm>
                <a:off x="2336334" y="659985"/>
                <a:ext cx="293400" cy="345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3BB039C-BD57-8E46-0536-0A39EFC0A33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328774" y="652425"/>
                  <a:ext cx="30816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E2631DFB-0E38-231C-B944-AF6BF48221A3}"/>
                    </a:ext>
                  </a:extLst>
                </p14:cNvPr>
                <p14:cNvContentPartPr/>
                <p14:nvPr/>
              </p14:nvContentPartPr>
              <p14:xfrm>
                <a:off x="2382054" y="724785"/>
                <a:ext cx="162000" cy="2584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E2631DFB-0E38-231C-B944-AF6BF48221A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374494" y="717225"/>
                  <a:ext cx="17712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D004368-3852-9BFB-F1A2-79E62BBACEE9}"/>
                    </a:ext>
                  </a:extLst>
                </p14:cNvPr>
                <p14:cNvContentPartPr/>
                <p14:nvPr/>
              </p14:nvContentPartPr>
              <p14:xfrm>
                <a:off x="2634054" y="756465"/>
                <a:ext cx="12600" cy="2408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D004368-3852-9BFB-F1A2-79E62BBACEE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626494" y="748905"/>
                  <a:ext cx="2772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532A5EF-A33D-318E-D834-B019BDF9EC3C}"/>
                    </a:ext>
                  </a:extLst>
                </p14:cNvPr>
                <p14:cNvContentPartPr/>
                <p14:nvPr/>
              </p14:nvContentPartPr>
              <p14:xfrm>
                <a:off x="2659614" y="877425"/>
                <a:ext cx="90720" cy="558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532A5EF-A33D-318E-D834-B019BDF9EC3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652414" y="869865"/>
                  <a:ext cx="10584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AC0330ED-E546-F75C-B868-5D04A53DF4F9}"/>
                    </a:ext>
                  </a:extLst>
                </p14:cNvPr>
                <p14:cNvContentPartPr/>
                <p14:nvPr/>
              </p14:nvContentPartPr>
              <p14:xfrm>
                <a:off x="2850774" y="749625"/>
                <a:ext cx="185760" cy="1202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AC0330ED-E546-F75C-B868-5D04A53DF4F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843214" y="742065"/>
                  <a:ext cx="20088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4367C56-5FF2-D691-6A96-1C3BEA75116B}"/>
                    </a:ext>
                  </a:extLst>
                </p14:cNvPr>
                <p14:cNvContentPartPr/>
                <p14:nvPr/>
              </p14:nvContentPartPr>
              <p14:xfrm>
                <a:off x="2841414" y="952305"/>
                <a:ext cx="157320" cy="298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4367C56-5FF2-D691-6A96-1C3BEA75116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833854" y="945105"/>
                  <a:ext cx="17244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4ED0324B-2318-4936-C907-CF1B07228C6E}"/>
                    </a:ext>
                  </a:extLst>
                </p14:cNvPr>
                <p14:cNvContentPartPr/>
                <p14:nvPr/>
              </p14:nvContentPartPr>
              <p14:xfrm>
                <a:off x="2930694" y="1016745"/>
                <a:ext cx="160920" cy="1137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4ED0324B-2318-4936-C907-CF1B07228C6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923134" y="1009185"/>
                  <a:ext cx="17604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7AF9520D-B041-B028-932E-62967C4E91E6}"/>
                    </a:ext>
                  </a:extLst>
                </p14:cNvPr>
                <p14:cNvContentPartPr/>
                <p14:nvPr/>
              </p14:nvContentPartPr>
              <p14:xfrm>
                <a:off x="3556374" y="758625"/>
                <a:ext cx="139320" cy="1825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7AF9520D-B041-B028-932E-62967C4E91E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548814" y="751065"/>
                  <a:ext cx="15444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1B52978C-199D-567E-284F-76B5E995680C}"/>
                    </a:ext>
                  </a:extLst>
                </p14:cNvPr>
                <p14:cNvContentPartPr/>
                <p14:nvPr/>
              </p14:nvContentPartPr>
              <p14:xfrm>
                <a:off x="3706854" y="883185"/>
                <a:ext cx="73440" cy="54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1B52978C-199D-567E-284F-76B5E995680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699294" y="875625"/>
                  <a:ext cx="8856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E0145436-AC85-A7AD-3A9A-DC65E0276C36}"/>
                    </a:ext>
                  </a:extLst>
                </p14:cNvPr>
                <p14:cNvContentPartPr/>
                <p14:nvPr/>
              </p14:nvContentPartPr>
              <p14:xfrm>
                <a:off x="3778854" y="788145"/>
                <a:ext cx="44280" cy="1497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E0145436-AC85-A7AD-3A9A-DC65E0276C3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771294" y="780585"/>
                  <a:ext cx="5904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173AD96-8976-5855-E49B-4458098B27F9}"/>
                    </a:ext>
                  </a:extLst>
                </p14:cNvPr>
                <p14:cNvContentPartPr/>
                <p14:nvPr/>
              </p14:nvContentPartPr>
              <p14:xfrm>
                <a:off x="3624054" y="1003065"/>
                <a:ext cx="111600" cy="943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173AD96-8976-5855-E49B-4458098B27F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616494" y="995505"/>
                  <a:ext cx="12672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F10CDE26-691B-B57D-6A3C-D72EAA0D7A62}"/>
                    </a:ext>
                  </a:extLst>
                </p14:cNvPr>
                <p14:cNvContentPartPr/>
                <p14:nvPr/>
              </p14:nvContentPartPr>
              <p14:xfrm>
                <a:off x="3658974" y="1064265"/>
                <a:ext cx="79200" cy="428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F10CDE26-691B-B57D-6A3C-D72EAA0D7A6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651774" y="1056705"/>
                  <a:ext cx="9432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FE90491F-4940-2F8D-652E-AAC182062539}"/>
                    </a:ext>
                  </a:extLst>
                </p14:cNvPr>
                <p14:cNvContentPartPr/>
                <p14:nvPr/>
              </p14:nvContentPartPr>
              <p14:xfrm>
                <a:off x="3208614" y="556665"/>
                <a:ext cx="967680" cy="8146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FE90491F-4940-2F8D-652E-AAC18206253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201054" y="549105"/>
                  <a:ext cx="982440" cy="82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uppo 82">
            <a:extLst>
              <a:ext uri="{FF2B5EF4-FFF2-40B4-BE49-F238E27FC236}">
                <a16:creationId xmlns:a16="http://schemas.microsoft.com/office/drawing/2014/main" id="{AB71E266-DBAB-CE85-44B8-43EA34409523}"/>
              </a:ext>
            </a:extLst>
          </p:cNvPr>
          <p:cNvGrpSpPr/>
          <p:nvPr/>
        </p:nvGrpSpPr>
        <p:grpSpPr>
          <a:xfrm>
            <a:off x="5817174" y="418065"/>
            <a:ext cx="603720" cy="563400"/>
            <a:chOff x="5817174" y="418065"/>
            <a:chExt cx="603720" cy="56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8E9650D3-5897-0D50-A008-2CED808A5D68}"/>
                    </a:ext>
                  </a:extLst>
                </p14:cNvPr>
                <p14:cNvContentPartPr/>
                <p14:nvPr/>
              </p14:nvContentPartPr>
              <p14:xfrm>
                <a:off x="5817174" y="418065"/>
                <a:ext cx="318600" cy="56340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8E9650D3-5897-0D50-A008-2CED808A5D6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809614" y="410505"/>
                  <a:ext cx="333720" cy="57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C4BA87E5-1927-3134-121C-E9201886418C}"/>
                    </a:ext>
                  </a:extLst>
                </p14:cNvPr>
                <p14:cNvContentPartPr/>
                <p14:nvPr/>
              </p14:nvContentPartPr>
              <p14:xfrm>
                <a:off x="6216054" y="600225"/>
                <a:ext cx="104040" cy="1231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C4BA87E5-1927-3134-121C-E9201886418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208494" y="592665"/>
                  <a:ext cx="1191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734A0E1F-2EC0-1E63-9C75-9A411426225C}"/>
                    </a:ext>
                  </a:extLst>
                </p14:cNvPr>
                <p14:cNvContentPartPr/>
                <p14:nvPr/>
              </p14:nvContentPartPr>
              <p14:xfrm>
                <a:off x="6401094" y="594465"/>
                <a:ext cx="19800" cy="18720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734A0E1F-2EC0-1E63-9C75-9A411426225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393534" y="586905"/>
                  <a:ext cx="34920" cy="20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uppo 80">
            <a:extLst>
              <a:ext uri="{FF2B5EF4-FFF2-40B4-BE49-F238E27FC236}">
                <a16:creationId xmlns:a16="http://schemas.microsoft.com/office/drawing/2014/main" id="{EA325AD0-2C8B-8FA1-DE74-0C0C9824AD7A}"/>
              </a:ext>
            </a:extLst>
          </p:cNvPr>
          <p:cNvGrpSpPr/>
          <p:nvPr/>
        </p:nvGrpSpPr>
        <p:grpSpPr>
          <a:xfrm>
            <a:off x="6601974" y="551625"/>
            <a:ext cx="361800" cy="284400"/>
            <a:chOff x="6601974" y="551625"/>
            <a:chExt cx="361800" cy="28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86AB7A3D-1655-4941-23FE-FEF09ADBF07E}"/>
                    </a:ext>
                  </a:extLst>
                </p14:cNvPr>
                <p14:cNvContentPartPr/>
                <p14:nvPr/>
              </p14:nvContentPartPr>
              <p14:xfrm>
                <a:off x="6601974" y="551625"/>
                <a:ext cx="70560" cy="22284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86AB7A3D-1655-4941-23FE-FEF09ADBF07E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594774" y="544065"/>
                  <a:ext cx="8568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5C0ECAC7-8B56-221E-4938-247770E93853}"/>
                    </a:ext>
                  </a:extLst>
                </p14:cNvPr>
                <p14:cNvContentPartPr/>
                <p14:nvPr/>
              </p14:nvContentPartPr>
              <p14:xfrm>
                <a:off x="6732294" y="642705"/>
                <a:ext cx="58320" cy="3312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5C0ECAC7-8B56-221E-4938-247770E9385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724734" y="635145"/>
                  <a:ext cx="7344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487C63BA-6123-2B5D-1AA9-8C5EFF8A4067}"/>
                    </a:ext>
                  </a:extLst>
                </p14:cNvPr>
                <p14:cNvContentPartPr/>
                <p14:nvPr/>
              </p14:nvContentPartPr>
              <p14:xfrm>
                <a:off x="6812214" y="577545"/>
                <a:ext cx="58320" cy="1972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487C63BA-6123-2B5D-1AA9-8C5EFF8A406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804654" y="569985"/>
                  <a:ext cx="7344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84B508C7-FFA8-E67A-DF09-410EED39604D}"/>
                    </a:ext>
                  </a:extLst>
                </p14:cNvPr>
                <p14:cNvContentPartPr/>
                <p14:nvPr/>
              </p14:nvContentPartPr>
              <p14:xfrm>
                <a:off x="6899694" y="752505"/>
                <a:ext cx="64080" cy="8352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84B508C7-FFA8-E67A-DF09-410EED39604D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892134" y="744945"/>
                  <a:ext cx="79200" cy="98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" name="Gruppo 78">
            <a:extLst>
              <a:ext uri="{FF2B5EF4-FFF2-40B4-BE49-F238E27FC236}">
                <a16:creationId xmlns:a16="http://schemas.microsoft.com/office/drawing/2014/main" id="{D15AA95D-1D64-5B1F-9E8E-9B92B424FC37}"/>
              </a:ext>
            </a:extLst>
          </p:cNvPr>
          <p:cNvGrpSpPr/>
          <p:nvPr/>
        </p:nvGrpSpPr>
        <p:grpSpPr>
          <a:xfrm>
            <a:off x="7105254" y="515265"/>
            <a:ext cx="576360" cy="342720"/>
            <a:chOff x="7105254" y="515265"/>
            <a:chExt cx="576360" cy="34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0BA14DE1-1C5C-189A-C58C-A743223859A9}"/>
                    </a:ext>
                  </a:extLst>
                </p14:cNvPr>
                <p14:cNvContentPartPr/>
                <p14:nvPr/>
              </p14:nvContentPartPr>
              <p14:xfrm>
                <a:off x="7129734" y="600225"/>
                <a:ext cx="101160" cy="1357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0BA14DE1-1C5C-189A-C58C-A743223859A9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122534" y="592665"/>
                  <a:ext cx="11628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15820449-ABCB-98B2-AEEE-D077CC555596}"/>
                    </a:ext>
                  </a:extLst>
                </p14:cNvPr>
                <p14:cNvContentPartPr/>
                <p14:nvPr/>
              </p14:nvContentPartPr>
              <p14:xfrm>
                <a:off x="7105254" y="783465"/>
                <a:ext cx="134280" cy="219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15820449-ABCB-98B2-AEEE-D077CC55559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097694" y="775905"/>
                  <a:ext cx="1494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FB2974C8-492A-CD30-D148-5A0FF1EBA3B9}"/>
                    </a:ext>
                  </a:extLst>
                </p14:cNvPr>
                <p14:cNvContentPartPr/>
                <p14:nvPr/>
              </p14:nvContentPartPr>
              <p14:xfrm>
                <a:off x="7360854" y="590505"/>
                <a:ext cx="86760" cy="1933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FB2974C8-492A-CD30-D148-5A0FF1EBA3B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353294" y="582945"/>
                  <a:ext cx="10188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BD192DDF-5D9A-8690-2143-5495F202BD98}"/>
                    </a:ext>
                  </a:extLst>
                </p14:cNvPr>
                <p14:cNvContentPartPr/>
                <p14:nvPr/>
              </p14:nvContentPartPr>
              <p14:xfrm>
                <a:off x="7427454" y="701025"/>
                <a:ext cx="48960" cy="252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BD192DDF-5D9A-8690-2143-5495F202BD9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419894" y="693465"/>
                  <a:ext cx="6408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F43C9984-DD0E-F7E0-4959-C9AD89A885D2}"/>
                    </a:ext>
                  </a:extLst>
                </p14:cNvPr>
                <p14:cNvContentPartPr/>
                <p14:nvPr/>
              </p14:nvContentPartPr>
              <p14:xfrm>
                <a:off x="7477854" y="645585"/>
                <a:ext cx="21240" cy="1101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F43C9984-DD0E-F7E0-4959-C9AD89A885D2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470294" y="638385"/>
                  <a:ext cx="3636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C285E39C-69B2-3767-3538-8CCE70A8B5D8}"/>
                    </a:ext>
                  </a:extLst>
                </p14:cNvPr>
                <p14:cNvContentPartPr/>
                <p14:nvPr/>
              </p14:nvContentPartPr>
              <p14:xfrm>
                <a:off x="7620414" y="515265"/>
                <a:ext cx="61200" cy="3427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C285E39C-69B2-3767-3538-8CCE70A8B5D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612854" y="507705"/>
                  <a:ext cx="76320" cy="357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" name="Gruppo 85">
            <a:extLst>
              <a:ext uri="{FF2B5EF4-FFF2-40B4-BE49-F238E27FC236}">
                <a16:creationId xmlns:a16="http://schemas.microsoft.com/office/drawing/2014/main" id="{997FEA0A-C976-E7DB-4EBF-069FE2E1BE5C}"/>
              </a:ext>
            </a:extLst>
          </p:cNvPr>
          <p:cNvGrpSpPr/>
          <p:nvPr/>
        </p:nvGrpSpPr>
        <p:grpSpPr>
          <a:xfrm>
            <a:off x="4823934" y="406545"/>
            <a:ext cx="670320" cy="569880"/>
            <a:chOff x="4823934" y="406545"/>
            <a:chExt cx="670320" cy="569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7FCDC5EC-2FB8-B9E9-F15B-8A9D485909A9}"/>
                    </a:ext>
                  </a:extLst>
                </p14:cNvPr>
                <p14:cNvContentPartPr/>
                <p14:nvPr/>
              </p14:nvContentPartPr>
              <p14:xfrm>
                <a:off x="5071254" y="504105"/>
                <a:ext cx="139320" cy="2318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7FCDC5EC-2FB8-B9E9-F15B-8A9D485909A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063694" y="496905"/>
                  <a:ext cx="154080" cy="24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074FB745-E818-1859-E651-8145EEDCEFB3}"/>
                    </a:ext>
                  </a:extLst>
                </p14:cNvPr>
                <p14:cNvContentPartPr/>
                <p14:nvPr/>
              </p14:nvContentPartPr>
              <p14:xfrm>
                <a:off x="5215614" y="634785"/>
                <a:ext cx="75600" cy="122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074FB745-E818-1859-E651-8145EEDCEFB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208054" y="627225"/>
                  <a:ext cx="907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46757427-5FC1-B484-E735-AAE5923E7B64}"/>
                    </a:ext>
                  </a:extLst>
                </p14:cNvPr>
                <p14:cNvContentPartPr/>
                <p14:nvPr/>
              </p14:nvContentPartPr>
              <p14:xfrm>
                <a:off x="5273574" y="523905"/>
                <a:ext cx="65880" cy="2854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46757427-5FC1-B484-E735-AAE5923E7B64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266374" y="516345"/>
                  <a:ext cx="8100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57E2D423-5A4D-4B02-B2A6-FC4170600E83}"/>
                    </a:ext>
                  </a:extLst>
                </p14:cNvPr>
                <p14:cNvContentPartPr/>
                <p14:nvPr/>
              </p14:nvContentPartPr>
              <p14:xfrm>
                <a:off x="4823934" y="406545"/>
                <a:ext cx="670320" cy="56988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57E2D423-5A4D-4B02-B2A6-FC4170600E83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816374" y="398985"/>
                  <a:ext cx="685440" cy="58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" name="Gruppo 126">
            <a:extLst>
              <a:ext uri="{FF2B5EF4-FFF2-40B4-BE49-F238E27FC236}">
                <a16:creationId xmlns:a16="http://schemas.microsoft.com/office/drawing/2014/main" id="{3D6336F3-4C47-EE38-0D54-F4109D8F0139}"/>
              </a:ext>
            </a:extLst>
          </p:cNvPr>
          <p:cNvGrpSpPr/>
          <p:nvPr/>
        </p:nvGrpSpPr>
        <p:grpSpPr>
          <a:xfrm>
            <a:off x="4398054" y="5560305"/>
            <a:ext cx="880920" cy="303120"/>
            <a:chOff x="4398054" y="5560305"/>
            <a:chExt cx="880920" cy="30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68307DB5-D28B-B5A4-F249-35E9179DE1BA}"/>
                    </a:ext>
                  </a:extLst>
                </p14:cNvPr>
                <p14:cNvContentPartPr/>
                <p14:nvPr/>
              </p14:nvContentPartPr>
              <p14:xfrm>
                <a:off x="4398054" y="5625465"/>
                <a:ext cx="157320" cy="18648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68307DB5-D28B-B5A4-F249-35E9179DE1BA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390494" y="5617905"/>
                  <a:ext cx="17244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09B42573-BE1B-6F84-7597-D63CE634D683}"/>
                    </a:ext>
                  </a:extLst>
                </p14:cNvPr>
                <p14:cNvContentPartPr/>
                <p14:nvPr/>
              </p14:nvContentPartPr>
              <p14:xfrm>
                <a:off x="4606134" y="5631585"/>
                <a:ext cx="90000" cy="23184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09B42573-BE1B-6F84-7597-D63CE634D683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598574" y="5624025"/>
                  <a:ext cx="104760" cy="24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58D262A8-5350-64DB-B23F-FE7A0F19ABF2}"/>
                    </a:ext>
                  </a:extLst>
                </p14:cNvPr>
                <p14:cNvContentPartPr/>
                <p14:nvPr/>
              </p14:nvContentPartPr>
              <p14:xfrm>
                <a:off x="4764174" y="5672985"/>
                <a:ext cx="63000" cy="17676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58D262A8-5350-64DB-B23F-FE7A0F19ABF2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756614" y="5665425"/>
                  <a:ext cx="7812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D88E869A-CC28-6A6A-5DA0-F49A370D47BF}"/>
                    </a:ext>
                  </a:extLst>
                </p14:cNvPr>
                <p14:cNvContentPartPr/>
                <p14:nvPr/>
              </p14:nvContentPartPr>
              <p14:xfrm>
                <a:off x="4921134" y="5652825"/>
                <a:ext cx="61200" cy="16704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D88E869A-CC28-6A6A-5DA0-F49A370D47BF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913574" y="5645265"/>
                  <a:ext cx="7632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0D0CAD73-2A62-DC16-0A7B-29DEF7019EB1}"/>
                    </a:ext>
                  </a:extLst>
                </p14:cNvPr>
                <p14:cNvContentPartPr/>
                <p14:nvPr/>
              </p14:nvContentPartPr>
              <p14:xfrm>
                <a:off x="5031294" y="5577945"/>
                <a:ext cx="49680" cy="21492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0D0CAD73-2A62-DC16-0A7B-29DEF7019EB1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023734" y="5570385"/>
                  <a:ext cx="6480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1741076D-11D7-EB8B-F6D6-A95813E6D196}"/>
                    </a:ext>
                  </a:extLst>
                </p14:cNvPr>
                <p14:cNvContentPartPr/>
                <p14:nvPr/>
              </p14:nvContentPartPr>
              <p14:xfrm>
                <a:off x="5053974" y="5699625"/>
                <a:ext cx="40320" cy="3708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1741076D-11D7-EB8B-F6D6-A95813E6D19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046414" y="5692425"/>
                  <a:ext cx="554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CEDF9636-3889-7323-490E-DC8DAC5149FB}"/>
                    </a:ext>
                  </a:extLst>
                </p14:cNvPr>
                <p14:cNvContentPartPr/>
                <p14:nvPr/>
              </p14:nvContentPartPr>
              <p14:xfrm>
                <a:off x="5127414" y="5560305"/>
                <a:ext cx="33480" cy="19440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CEDF9636-3889-7323-490E-DC8DAC5149FB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119854" y="5552745"/>
                  <a:ext cx="4860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37F63984-4DCA-A0D8-142A-94D75A8D851A}"/>
                    </a:ext>
                  </a:extLst>
                </p14:cNvPr>
                <p14:cNvContentPartPr/>
                <p14:nvPr/>
              </p14:nvContentPartPr>
              <p14:xfrm>
                <a:off x="5124534" y="5667945"/>
                <a:ext cx="56520" cy="4104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37F63984-4DCA-A0D8-142A-94D75A8D851A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116974" y="5660745"/>
                  <a:ext cx="7164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1C0D9144-5664-40E4-CE85-0352D3351350}"/>
                    </a:ext>
                  </a:extLst>
                </p14:cNvPr>
                <p14:cNvContentPartPr/>
                <p14:nvPr/>
              </p14:nvContentPartPr>
              <p14:xfrm>
                <a:off x="5231094" y="5696025"/>
                <a:ext cx="47880" cy="5436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1C0D9144-5664-40E4-CE85-0352D3351350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223534" y="5688465"/>
                  <a:ext cx="63000" cy="6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4" name="Gruppo 133">
            <a:extLst>
              <a:ext uri="{FF2B5EF4-FFF2-40B4-BE49-F238E27FC236}">
                <a16:creationId xmlns:a16="http://schemas.microsoft.com/office/drawing/2014/main" id="{2588F5F6-8B5F-FFF1-7C04-B78FE6DD3855}"/>
              </a:ext>
            </a:extLst>
          </p:cNvPr>
          <p:cNvGrpSpPr/>
          <p:nvPr/>
        </p:nvGrpSpPr>
        <p:grpSpPr>
          <a:xfrm>
            <a:off x="5726454" y="5469225"/>
            <a:ext cx="3019320" cy="673200"/>
            <a:chOff x="5726454" y="5469225"/>
            <a:chExt cx="3019320" cy="673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0DA28EB0-2A24-4EEE-A0F1-74757EB644BE}"/>
                    </a:ext>
                  </a:extLst>
                </p14:cNvPr>
                <p14:cNvContentPartPr/>
                <p14:nvPr/>
              </p14:nvContentPartPr>
              <p14:xfrm>
                <a:off x="5726454" y="5629425"/>
                <a:ext cx="218160" cy="27324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0DA28EB0-2A24-4EEE-A0F1-74757EB644BE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5718894" y="5621865"/>
                  <a:ext cx="23328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E9C3C4E8-5179-E934-A320-2E027970888F}"/>
                    </a:ext>
                  </a:extLst>
                </p14:cNvPr>
                <p14:cNvContentPartPr/>
                <p14:nvPr/>
              </p14:nvContentPartPr>
              <p14:xfrm>
                <a:off x="5968734" y="5655345"/>
                <a:ext cx="89640" cy="11772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E9C3C4E8-5179-E934-A320-2E027970888F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961174" y="5647785"/>
                  <a:ext cx="1047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1C5F32DD-E486-984C-10A0-E39671DC67D0}"/>
                    </a:ext>
                  </a:extLst>
                </p14:cNvPr>
                <p14:cNvContentPartPr/>
                <p14:nvPr/>
              </p14:nvContentPartPr>
              <p14:xfrm>
                <a:off x="6079254" y="5728425"/>
                <a:ext cx="78480" cy="10368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1C5F32DD-E486-984C-10A0-E39671DC67D0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071694" y="5720865"/>
                  <a:ext cx="932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6C6B1D1E-7B9E-AF1A-7C26-EAFDA11E0004}"/>
                    </a:ext>
                  </a:extLst>
                </p14:cNvPr>
                <p14:cNvContentPartPr/>
                <p14:nvPr/>
              </p14:nvContentPartPr>
              <p14:xfrm>
                <a:off x="6175014" y="5738505"/>
                <a:ext cx="84240" cy="7560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6C6B1D1E-7B9E-AF1A-7C26-EAFDA11E0004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167454" y="5730945"/>
                  <a:ext cx="9936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A6918829-6BC9-834E-A69B-4577315C6ABE}"/>
                    </a:ext>
                  </a:extLst>
                </p14:cNvPr>
                <p14:cNvContentPartPr/>
                <p14:nvPr/>
              </p14:nvContentPartPr>
              <p14:xfrm>
                <a:off x="6208494" y="5738505"/>
                <a:ext cx="360" cy="36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A6918829-6BC9-834E-A69B-4577315C6ABE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200934" y="573094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4876F5EA-720C-1A08-8F5C-8110B31A8A91}"/>
                    </a:ext>
                  </a:extLst>
                </p14:cNvPr>
                <p14:cNvContentPartPr/>
                <p14:nvPr/>
              </p14:nvContentPartPr>
              <p14:xfrm>
                <a:off x="6208494" y="5738505"/>
                <a:ext cx="360" cy="3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4876F5EA-720C-1A08-8F5C-8110B31A8A91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200934" y="573094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451CB74D-1381-EC0E-6381-C9FA31812E77}"/>
                    </a:ext>
                  </a:extLst>
                </p14:cNvPr>
                <p14:cNvContentPartPr/>
                <p14:nvPr/>
              </p14:nvContentPartPr>
              <p14:xfrm>
                <a:off x="6628614" y="5687025"/>
                <a:ext cx="148680" cy="12924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451CB74D-1381-EC0E-6381-C9FA31812E77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621054" y="5679465"/>
                  <a:ext cx="16380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9315C30F-60D6-ABB7-209B-DC06C74F519E}"/>
                    </a:ext>
                  </a:extLst>
                </p14:cNvPr>
                <p14:cNvContentPartPr/>
                <p14:nvPr/>
              </p14:nvContentPartPr>
              <p14:xfrm>
                <a:off x="6849294" y="5687025"/>
                <a:ext cx="100800" cy="13104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9315C30F-60D6-ABB7-209B-DC06C74F519E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841734" y="5679465"/>
                  <a:ext cx="11592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EACA179A-AD79-3B06-78ED-035667D45F6E}"/>
                    </a:ext>
                  </a:extLst>
                </p14:cNvPr>
                <p14:cNvContentPartPr/>
                <p14:nvPr/>
              </p14:nvContentPartPr>
              <p14:xfrm>
                <a:off x="7004454" y="5733465"/>
                <a:ext cx="27000" cy="11412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EACA179A-AD79-3B06-78ED-035667D45F6E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6996894" y="5725905"/>
                  <a:ext cx="4212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656A8315-2D3A-7F2F-D55B-CF19A0B86C56}"/>
                    </a:ext>
                  </a:extLst>
                </p14:cNvPr>
                <p14:cNvContentPartPr/>
                <p14:nvPr/>
              </p14:nvContentPartPr>
              <p14:xfrm>
                <a:off x="7429254" y="5746425"/>
                <a:ext cx="200160" cy="10836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656A8315-2D3A-7F2F-D55B-CF19A0B86C56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421694" y="5738865"/>
                  <a:ext cx="21528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7E27210E-8145-2753-8982-198FDAB246CF}"/>
                    </a:ext>
                  </a:extLst>
                </p14:cNvPr>
                <p14:cNvContentPartPr/>
                <p14:nvPr/>
              </p14:nvContentPartPr>
              <p14:xfrm>
                <a:off x="7608174" y="5719425"/>
                <a:ext cx="104040" cy="13752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7E27210E-8145-2753-8982-198FDAB246CF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600614" y="5712225"/>
                  <a:ext cx="11916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E8833342-FA2C-57E6-DC2D-677D56A856E2}"/>
                    </a:ext>
                  </a:extLst>
                </p14:cNvPr>
                <p14:cNvContentPartPr/>
                <p14:nvPr/>
              </p14:nvContentPartPr>
              <p14:xfrm>
                <a:off x="7750014" y="5730585"/>
                <a:ext cx="93600" cy="12816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E8833342-FA2C-57E6-DC2D-677D56A856E2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7742454" y="5723025"/>
                  <a:ext cx="10872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DCCA98D9-984C-F205-B5C7-18F71ABFC701}"/>
                    </a:ext>
                  </a:extLst>
                </p14:cNvPr>
                <p14:cNvContentPartPr/>
                <p14:nvPr/>
              </p14:nvContentPartPr>
              <p14:xfrm>
                <a:off x="7882854" y="5565345"/>
                <a:ext cx="108720" cy="30312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DCCA98D9-984C-F205-B5C7-18F71ABFC701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875294" y="5557785"/>
                  <a:ext cx="12384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7D655022-3AC6-5D63-D0DB-72C76C9A8183}"/>
                    </a:ext>
                  </a:extLst>
                </p14:cNvPr>
                <p14:cNvContentPartPr/>
                <p14:nvPr/>
              </p14:nvContentPartPr>
              <p14:xfrm>
                <a:off x="8100654" y="5717625"/>
                <a:ext cx="46080" cy="13212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7D655022-3AC6-5D63-D0DB-72C76C9A8183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8093094" y="5710065"/>
                  <a:ext cx="6120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D3FB9288-F737-ED03-A585-42B7C882D3A9}"/>
                    </a:ext>
                  </a:extLst>
                </p14:cNvPr>
                <p14:cNvContentPartPr/>
                <p14:nvPr/>
              </p14:nvContentPartPr>
              <p14:xfrm>
                <a:off x="8229174" y="5469225"/>
                <a:ext cx="162000" cy="66348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D3FB9288-F737-ED03-A585-42B7C882D3A9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8221614" y="5461665"/>
                  <a:ext cx="177120" cy="67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86132767-8766-0C6E-4A9C-2D5C4D493312}"/>
                    </a:ext>
                  </a:extLst>
                </p14:cNvPr>
                <p14:cNvContentPartPr/>
                <p14:nvPr/>
              </p14:nvContentPartPr>
              <p14:xfrm>
                <a:off x="5942814" y="5905905"/>
                <a:ext cx="2802960" cy="23652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86132767-8766-0C6E-4A9C-2D5C4D493312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935254" y="5898345"/>
                  <a:ext cx="2818080" cy="25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5" name="Gruppo 154">
            <a:extLst>
              <a:ext uri="{FF2B5EF4-FFF2-40B4-BE49-F238E27FC236}">
                <a16:creationId xmlns:a16="http://schemas.microsoft.com/office/drawing/2014/main" id="{7AD02731-9688-ECF9-A470-63E967CBEBFE}"/>
              </a:ext>
            </a:extLst>
          </p:cNvPr>
          <p:cNvGrpSpPr/>
          <p:nvPr/>
        </p:nvGrpSpPr>
        <p:grpSpPr>
          <a:xfrm>
            <a:off x="1668174" y="5169705"/>
            <a:ext cx="2401200" cy="1385280"/>
            <a:chOff x="1668174" y="5169705"/>
            <a:chExt cx="2401200" cy="138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596C9B0E-FBAC-0181-5237-D1FF6E6745DB}"/>
                    </a:ext>
                  </a:extLst>
                </p14:cNvPr>
                <p14:cNvContentPartPr/>
                <p14:nvPr/>
              </p14:nvContentPartPr>
              <p14:xfrm>
                <a:off x="1977054" y="5589105"/>
                <a:ext cx="351360" cy="18720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596C9B0E-FBAC-0181-5237-D1FF6E6745DB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969494" y="5581545"/>
                  <a:ext cx="36612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6FD9AFE2-E440-75CD-54F1-B6836A6B82C2}"/>
                    </a:ext>
                  </a:extLst>
                </p14:cNvPr>
                <p14:cNvContentPartPr/>
                <p14:nvPr/>
              </p14:nvContentPartPr>
              <p14:xfrm>
                <a:off x="2324094" y="5612865"/>
                <a:ext cx="169560" cy="30564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6FD9AFE2-E440-75CD-54F1-B6836A6B82C2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2316534" y="5605305"/>
                  <a:ext cx="184680" cy="32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05BDF242-2CDC-4287-23B2-13ACF353EEC7}"/>
                    </a:ext>
                  </a:extLst>
                </p14:cNvPr>
                <p14:cNvContentPartPr/>
                <p14:nvPr/>
              </p14:nvContentPartPr>
              <p14:xfrm>
                <a:off x="2485734" y="5710785"/>
                <a:ext cx="108000" cy="3492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05BDF242-2CDC-4287-23B2-13ACF353EEC7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2478174" y="5703225"/>
                  <a:ext cx="1227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9DBCA5A4-1243-6A0C-2212-53F01F7BE0B9}"/>
                    </a:ext>
                  </a:extLst>
                </p14:cNvPr>
                <p14:cNvContentPartPr/>
                <p14:nvPr/>
              </p14:nvContentPartPr>
              <p14:xfrm>
                <a:off x="2556654" y="5619705"/>
                <a:ext cx="81720" cy="34344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9DBCA5A4-1243-6A0C-2212-53F01F7BE0B9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549094" y="5612145"/>
                  <a:ext cx="96840" cy="35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9A63110D-104A-CF7E-12D6-E8A871BCA29B}"/>
                    </a:ext>
                  </a:extLst>
                </p14:cNvPr>
                <p14:cNvContentPartPr/>
                <p14:nvPr/>
              </p14:nvContentPartPr>
              <p14:xfrm>
                <a:off x="2643774" y="5663985"/>
                <a:ext cx="109800" cy="29412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9A63110D-104A-CF7E-12D6-E8A871BCA29B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2636214" y="5656785"/>
                  <a:ext cx="12492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F6952CFA-8430-D2BA-8600-42C825B03A5B}"/>
                    </a:ext>
                  </a:extLst>
                </p14:cNvPr>
                <p14:cNvContentPartPr/>
                <p14:nvPr/>
              </p14:nvContentPartPr>
              <p14:xfrm>
                <a:off x="3260454" y="5421705"/>
                <a:ext cx="320040" cy="74808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F6952CFA-8430-D2BA-8600-42C825B03A5B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3252894" y="5414145"/>
                  <a:ext cx="335160" cy="76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5065BDC5-BFBC-0E58-6C9C-523E7001AE89}"/>
                    </a:ext>
                  </a:extLst>
                </p14:cNvPr>
                <p14:cNvContentPartPr/>
                <p14:nvPr/>
              </p14:nvContentPartPr>
              <p14:xfrm>
                <a:off x="3770574" y="5598825"/>
                <a:ext cx="128160" cy="25992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5065BDC5-BFBC-0E58-6C9C-523E7001AE89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3763014" y="5591265"/>
                  <a:ext cx="14328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80FE760C-50C6-821A-FDBB-758811E95DFE}"/>
                    </a:ext>
                  </a:extLst>
                </p14:cNvPr>
                <p14:cNvContentPartPr/>
                <p14:nvPr/>
              </p14:nvContentPartPr>
              <p14:xfrm>
                <a:off x="3907374" y="5675865"/>
                <a:ext cx="139320" cy="6480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80FE760C-50C6-821A-FDBB-758811E95DFE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3899814" y="5668665"/>
                  <a:ext cx="15444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A17AAB75-1DD6-8572-765C-EB67D38D753E}"/>
                    </a:ext>
                  </a:extLst>
                </p14:cNvPr>
                <p14:cNvContentPartPr/>
                <p14:nvPr/>
              </p14:nvContentPartPr>
              <p14:xfrm>
                <a:off x="4033734" y="5633385"/>
                <a:ext cx="35640" cy="19440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A17AAB75-1DD6-8572-765C-EB67D38D753E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4026174" y="5625825"/>
                  <a:ext cx="5076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6CBF8CC5-6DFD-346A-84D6-B67E3DCA9071}"/>
                    </a:ext>
                  </a:extLst>
                </p14:cNvPr>
                <p14:cNvContentPartPr/>
                <p14:nvPr/>
              </p14:nvContentPartPr>
              <p14:xfrm>
                <a:off x="2184414" y="6179505"/>
                <a:ext cx="35640" cy="17640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6CBF8CC5-6DFD-346A-84D6-B67E3DCA9071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176854" y="6172305"/>
                  <a:ext cx="5076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CC7C9010-081B-7117-0871-8D11337421C0}"/>
                    </a:ext>
                  </a:extLst>
                </p14:cNvPr>
                <p14:cNvContentPartPr/>
                <p14:nvPr/>
              </p14:nvContentPartPr>
              <p14:xfrm>
                <a:off x="2295654" y="6096705"/>
                <a:ext cx="40320" cy="29340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CC7C9010-081B-7117-0871-8D11337421C0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288094" y="6089145"/>
                  <a:ext cx="55440" cy="30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B6841FD7-949A-C881-A728-6C6C2E9C9FF9}"/>
                    </a:ext>
                  </a:extLst>
                </p14:cNvPr>
                <p14:cNvContentPartPr/>
                <p14:nvPr/>
              </p14:nvContentPartPr>
              <p14:xfrm>
                <a:off x="2621814" y="6073665"/>
                <a:ext cx="118440" cy="33588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B6841FD7-949A-C881-A728-6C6C2E9C9FF9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2614254" y="6066105"/>
                  <a:ext cx="133200" cy="35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8604DF82-FBF4-C165-8269-459FBDD52497}"/>
                    </a:ext>
                  </a:extLst>
                </p14:cNvPr>
                <p14:cNvContentPartPr/>
                <p14:nvPr/>
              </p14:nvContentPartPr>
              <p14:xfrm>
                <a:off x="2702454" y="6162945"/>
                <a:ext cx="360" cy="36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8604DF82-FBF4-C165-8269-459FBDD52497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694894" y="615538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7927FF5D-8771-FA12-30B9-54BC300D8BE9}"/>
                    </a:ext>
                  </a:extLst>
                </p14:cNvPr>
                <p14:cNvContentPartPr/>
                <p14:nvPr/>
              </p14:nvContentPartPr>
              <p14:xfrm>
                <a:off x="2745294" y="6243945"/>
                <a:ext cx="101520" cy="11484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7927FF5D-8771-FA12-30B9-54BC300D8BE9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2737734" y="6236385"/>
                  <a:ext cx="11628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0397CD03-CCFE-F6C3-5F8E-14F58E923437}"/>
                    </a:ext>
                  </a:extLst>
                </p14:cNvPr>
                <p14:cNvContentPartPr/>
                <p14:nvPr/>
              </p14:nvContentPartPr>
              <p14:xfrm>
                <a:off x="2899374" y="6100665"/>
                <a:ext cx="60840" cy="29988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0397CD03-CCFE-F6C3-5F8E-14F58E923437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2891814" y="6093105"/>
                  <a:ext cx="7596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A0CA9F77-0DD4-2768-9C48-A5B4A892177D}"/>
                    </a:ext>
                  </a:extLst>
                </p14:cNvPr>
                <p14:cNvContentPartPr/>
                <p14:nvPr/>
              </p14:nvContentPartPr>
              <p14:xfrm>
                <a:off x="2924214" y="6234225"/>
                <a:ext cx="64080" cy="5472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A0CA9F77-0DD4-2768-9C48-A5B4A892177D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916654" y="6226665"/>
                  <a:ext cx="7920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B84F9B26-61BB-2825-1F1E-1BFEDE9B2E1F}"/>
                    </a:ext>
                  </a:extLst>
                </p14:cNvPr>
                <p14:cNvContentPartPr/>
                <p14:nvPr/>
              </p14:nvContentPartPr>
              <p14:xfrm>
                <a:off x="3058134" y="6111465"/>
                <a:ext cx="28800" cy="21708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B84F9B26-61BB-2825-1F1E-1BFEDE9B2E1F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050574" y="6103905"/>
                  <a:ext cx="4392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4D08A874-88EA-771B-D141-2BF6FF7ED175}"/>
                    </a:ext>
                  </a:extLst>
                </p14:cNvPr>
                <p14:cNvContentPartPr/>
                <p14:nvPr/>
              </p14:nvContentPartPr>
              <p14:xfrm>
                <a:off x="3058134" y="6282465"/>
                <a:ext cx="38520" cy="1512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4D08A874-88EA-771B-D141-2BF6FF7ED175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050574" y="6274905"/>
                  <a:ext cx="536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46A0A6BC-BF23-2496-85F6-F3DDA20DE6DB}"/>
                    </a:ext>
                  </a:extLst>
                </p14:cNvPr>
                <p14:cNvContentPartPr/>
                <p14:nvPr/>
              </p14:nvContentPartPr>
              <p14:xfrm>
                <a:off x="3172254" y="6292545"/>
                <a:ext cx="48960" cy="9540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46A0A6BC-BF23-2496-85F6-F3DDA20DE6DB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164694" y="6284985"/>
                  <a:ext cx="6408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695156F4-9883-F854-F896-969053978FA2}"/>
                    </a:ext>
                  </a:extLst>
                </p14:cNvPr>
                <p14:cNvContentPartPr/>
                <p14:nvPr/>
              </p14:nvContentPartPr>
              <p14:xfrm>
                <a:off x="3631614" y="6122265"/>
                <a:ext cx="136440" cy="31788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695156F4-9883-F854-F896-969053978FA2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624054" y="6114705"/>
                  <a:ext cx="15156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FF7D4583-1876-DC92-A37A-C29BE1707609}"/>
                    </a:ext>
                  </a:extLst>
                </p14:cNvPr>
                <p14:cNvContentPartPr/>
                <p14:nvPr/>
              </p14:nvContentPartPr>
              <p14:xfrm>
                <a:off x="3819894" y="6307305"/>
                <a:ext cx="47160" cy="24768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FF7D4583-1876-DC92-A37A-C29BE1707609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812334" y="6299745"/>
                  <a:ext cx="6192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6BD9B867-2DCD-118B-EBE9-F944FDC8CE18}"/>
                    </a:ext>
                  </a:extLst>
                </p14:cNvPr>
                <p14:cNvContentPartPr/>
                <p14:nvPr/>
              </p14:nvContentPartPr>
              <p14:xfrm>
                <a:off x="1668174" y="5169705"/>
                <a:ext cx="1547640" cy="104940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6BD9B867-2DCD-118B-EBE9-F944FDC8CE18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660614" y="5162145"/>
                  <a:ext cx="1562400" cy="10645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43666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FC1E2-E4AC-89DD-16BF-25FA833AD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64076D8-14B7-4F4F-3DB5-E4488EDA290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EE59C6-BC9E-A09B-C086-211C6C0B4F24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2A9657-3791-E1E5-E9F4-9D62FDCBD50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A5F6EEA-BA03-DE21-2F7E-622F11F7C987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75B7CA0-8AE5-06A0-4A6B-5E69F34E529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32C785D-0062-3DF7-3875-1767CBB7C13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D6C979E-5CF8-23E0-CFC2-4FF595D204D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8F5A970-87CE-4EA2-F5C5-F6082EC7D42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80C0F28-83E2-4F6E-6CB1-CE0A5C70ACD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B927767-340B-3B05-3171-6A7D112A611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E27B19B5-9690-C246-5BBF-581962433C7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5D2784D-7CB8-057A-C7E6-41D29D54972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98C7009-C83D-F51E-D25F-3EA4E1B34CD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F9A442DA-A75C-8BA4-683F-7CB1A53670A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4D78C47-F361-280A-6DF9-442CB37D635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2820191-92F9-9938-A512-4EEA74D574D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48370AC-866D-DC5F-47B8-36FB72CB3E8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BC9FE161-5D64-9F6C-8E0C-DA95C891C5C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EB8C86F-66AD-AB8F-7225-4505730CF11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2EF43A3-D813-E627-9F65-AC9EF1A489E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BA2E864-A331-1556-9EC1-4AD7723B606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9D7C5051-2878-0629-3C98-036687B37F5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3458DA0-D16C-3814-5126-94644F150BF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6B7C8F7-8B9C-021D-476C-A71131FB5E6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C7E1EDA-AEED-0FC5-464B-B93B34AF7D4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4ED173F-A905-561D-7C55-29E0100BF33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87528AC1-AD61-7607-4952-C17E58BE4C9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B79A6694-FEDF-DCD4-0D77-7E229D20FC4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847D0C8-1578-703C-0E52-4C3651268EB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6666496-5E1E-69BE-801C-FD4BEE6B9CD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5CE2CB7-FE66-3C76-2680-D779F5C9199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8CBC376-F38F-CDF6-6659-4FFB2791C9F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651E656-C99B-E723-B865-D9C7591AF9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D6BAD69-FA24-AE1B-A30B-92831BBD2D1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3B8F145-07B8-A05C-AE75-FEA5B14BE4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149B067-9519-0209-2E64-81C73A87F1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8058449D-0DEE-9CB2-2132-8DE721BCBF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4628" y="1134937"/>
            <a:ext cx="9564150" cy="443990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84CB55C2-F08F-3D22-6636-88566AAB17F3}"/>
                  </a:ext>
                </a:extLst>
              </p14:cNvPr>
              <p14:cNvContentPartPr/>
              <p14:nvPr/>
            </p14:nvContentPartPr>
            <p14:xfrm>
              <a:off x="8422425" y="1917766"/>
              <a:ext cx="645480" cy="6660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84CB55C2-F08F-3D22-6636-88566AAB17F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414865" y="1910206"/>
                <a:ext cx="660600" cy="8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5F6C2BDE-C58F-411F-3A24-43765F064DB0}"/>
                  </a:ext>
                </a:extLst>
              </p14:cNvPr>
              <p14:cNvContentPartPr/>
              <p14:nvPr/>
            </p14:nvContentPartPr>
            <p14:xfrm>
              <a:off x="4354065" y="2904886"/>
              <a:ext cx="550080" cy="18828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5F6C2BDE-C58F-411F-3A24-43765F064DB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46505" y="2897686"/>
                <a:ext cx="565200" cy="20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41" name="Gruppo 40">
            <a:extLst>
              <a:ext uri="{FF2B5EF4-FFF2-40B4-BE49-F238E27FC236}">
                <a16:creationId xmlns:a16="http://schemas.microsoft.com/office/drawing/2014/main" id="{48376E6C-9D11-EF52-894F-C619F1448717}"/>
              </a:ext>
            </a:extLst>
          </p:cNvPr>
          <p:cNvGrpSpPr/>
          <p:nvPr/>
        </p:nvGrpSpPr>
        <p:grpSpPr>
          <a:xfrm>
            <a:off x="4344705" y="2780326"/>
            <a:ext cx="579960" cy="194400"/>
            <a:chOff x="4344705" y="2780326"/>
            <a:chExt cx="579960" cy="19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C8E9DE0-D2F5-2050-2693-63EF08D79DDD}"/>
                    </a:ext>
                  </a:extLst>
                </p14:cNvPr>
                <p14:cNvContentPartPr/>
                <p14:nvPr/>
              </p14:nvContentPartPr>
              <p14:xfrm>
                <a:off x="4400505" y="2814886"/>
                <a:ext cx="68760" cy="1004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C8E9DE0-D2F5-2050-2693-63EF08D79DD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393305" y="2807326"/>
                  <a:ext cx="8388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81E0EAB6-E875-5EAC-CAA0-E1C4625203BF}"/>
                    </a:ext>
                  </a:extLst>
                </p14:cNvPr>
                <p14:cNvContentPartPr/>
                <p14:nvPr/>
              </p14:nvContentPartPr>
              <p14:xfrm>
                <a:off x="4344705" y="2949526"/>
                <a:ext cx="119160" cy="252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81E0EAB6-E875-5EAC-CAA0-E1C4625203B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337145" y="2941966"/>
                  <a:ext cx="13428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FD679922-9B98-F601-FC74-1C8DD51BBEB6}"/>
                    </a:ext>
                  </a:extLst>
                </p14:cNvPr>
                <p14:cNvContentPartPr/>
                <p14:nvPr/>
              </p14:nvContentPartPr>
              <p14:xfrm>
                <a:off x="4502385" y="2828926"/>
                <a:ext cx="63000" cy="1180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FD679922-9B98-F601-FC74-1C8DD51BBEB6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494825" y="2821366"/>
                  <a:ext cx="7812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D691FB6E-F833-32D4-578E-07C6CEF9E354}"/>
                    </a:ext>
                  </a:extLst>
                </p14:cNvPr>
                <p14:cNvContentPartPr/>
                <p14:nvPr/>
              </p14:nvContentPartPr>
              <p14:xfrm>
                <a:off x="4603185" y="2834686"/>
                <a:ext cx="3240" cy="813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D691FB6E-F833-32D4-578E-07C6CEF9E35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595625" y="2827126"/>
                  <a:ext cx="1836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02203EDC-BBDE-156F-7162-58588D9543A0}"/>
                    </a:ext>
                  </a:extLst>
                </p14:cNvPr>
                <p14:cNvContentPartPr/>
                <p14:nvPr/>
              </p14:nvContentPartPr>
              <p14:xfrm>
                <a:off x="4597425" y="2856646"/>
                <a:ext cx="38520" cy="597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02203EDC-BBDE-156F-7162-58588D9543A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89865" y="2849086"/>
                  <a:ext cx="5328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D53B500F-0EE4-F82A-21C2-B792D1EE8741}"/>
                    </a:ext>
                  </a:extLst>
                </p14:cNvPr>
                <p14:cNvContentPartPr/>
                <p14:nvPr/>
              </p14:nvContentPartPr>
              <p14:xfrm>
                <a:off x="4644225" y="2795086"/>
                <a:ext cx="35640" cy="1260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D53B500F-0EE4-F82A-21C2-B792D1EE874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636665" y="2787886"/>
                  <a:ext cx="5076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FBDD447A-998D-D285-BBAF-85FEF7C34D61}"/>
                    </a:ext>
                  </a:extLst>
                </p14:cNvPr>
                <p14:cNvContentPartPr/>
                <p14:nvPr/>
              </p14:nvContentPartPr>
              <p14:xfrm>
                <a:off x="4695345" y="2834686"/>
                <a:ext cx="59400" cy="716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FBDD447A-998D-D285-BBAF-85FEF7C34D6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687785" y="2827126"/>
                  <a:ext cx="7452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8B978B9F-1F83-7A8E-E249-7D0374762FA2}"/>
                    </a:ext>
                  </a:extLst>
                </p14:cNvPr>
                <p14:cNvContentPartPr/>
                <p14:nvPr/>
              </p14:nvContentPartPr>
              <p14:xfrm>
                <a:off x="4754385" y="2834686"/>
                <a:ext cx="360" cy="3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8B978B9F-1F83-7A8E-E249-7D0374762FA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746825" y="282712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AEBDF089-04FC-1F09-4EE3-43918EE77F84}"/>
                    </a:ext>
                  </a:extLst>
                </p14:cNvPr>
                <p14:cNvContentPartPr/>
                <p14:nvPr/>
              </p14:nvContentPartPr>
              <p14:xfrm>
                <a:off x="4754385" y="2834686"/>
                <a:ext cx="360" cy="3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AEBDF089-04FC-1F09-4EE3-43918EE77F8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746825" y="282712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02B6E40C-0032-E521-858F-1CF7ACAC558C}"/>
                    </a:ext>
                  </a:extLst>
                </p14:cNvPr>
                <p14:cNvContentPartPr/>
                <p14:nvPr/>
              </p14:nvContentPartPr>
              <p14:xfrm>
                <a:off x="4819905" y="2891206"/>
                <a:ext cx="2160" cy="72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02B6E40C-0032-E521-858F-1CF7ACAC558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812345" y="2883646"/>
                  <a:ext cx="172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61EBB876-B530-DC71-FFCC-A7E500CCA87A}"/>
                    </a:ext>
                  </a:extLst>
                </p14:cNvPr>
                <p14:cNvContentPartPr/>
                <p14:nvPr/>
              </p14:nvContentPartPr>
              <p14:xfrm>
                <a:off x="4891185" y="2780326"/>
                <a:ext cx="33480" cy="1764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61EBB876-B530-DC71-FFCC-A7E500CCA87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883625" y="2772766"/>
                  <a:ext cx="4860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C566B374-E483-7BF8-F312-BA7F73191CF9}"/>
                    </a:ext>
                  </a:extLst>
                </p14:cNvPr>
                <p14:cNvContentPartPr/>
                <p14:nvPr/>
              </p14:nvContentPartPr>
              <p14:xfrm>
                <a:off x="4779945" y="2861686"/>
                <a:ext cx="128880" cy="478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C566B374-E483-7BF8-F312-BA7F73191CF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772385" y="2854126"/>
                  <a:ext cx="144000" cy="63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42" name="Input penna 41">
                <a:extLst>
                  <a:ext uri="{FF2B5EF4-FFF2-40B4-BE49-F238E27FC236}">
                    <a16:creationId xmlns:a16="http://schemas.microsoft.com/office/drawing/2014/main" id="{8DD53504-497F-3F3A-2A75-2CFD10D8680E}"/>
                  </a:ext>
                </a:extLst>
              </p14:cNvPr>
              <p14:cNvContentPartPr/>
              <p14:nvPr/>
            </p14:nvContentPartPr>
            <p14:xfrm>
              <a:off x="6705945" y="4682926"/>
              <a:ext cx="977400" cy="60840"/>
            </p14:xfrm>
          </p:contentPart>
        </mc:Choice>
        <mc:Fallback>
          <p:pic>
            <p:nvPicPr>
              <p:cNvPr id="42" name="Input penna 41">
                <a:extLst>
                  <a:ext uri="{FF2B5EF4-FFF2-40B4-BE49-F238E27FC236}">
                    <a16:creationId xmlns:a16="http://schemas.microsoft.com/office/drawing/2014/main" id="{8DD53504-497F-3F3A-2A75-2CFD10D8680E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698385" y="4675726"/>
                <a:ext cx="992520" cy="75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8074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E7946-3FFF-CDFA-2789-380B734C1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61310FC-5FD3-CDC0-48A7-40697D0D183C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9CE99B-3DA2-AC87-48A9-D812710232B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1EDBCC-ADCF-5697-CB61-CF6D62D8B009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0F48850-4C8D-5359-4D17-1D49894E060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D8FF17D-0018-9767-07AF-E3CE0176461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ED31A09-3929-C4EA-12EA-822CAA73D40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A197BEF-C864-2B2C-D767-B625A8B3AE7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AFE4DD0-4597-4F86-56CD-41E0DFCCFF2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AD03385-0881-2EB6-954A-FE56BC71FF3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23F8726-F39D-1C14-4693-DE8972B3FA4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B960C42-7844-3A56-36DF-CBCF503C579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4BBB305-C6C3-FBBD-315D-6F7A0AC558B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2D0048D-0EB9-897E-04B8-4468A27BE55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DBBE124-B79A-D4DB-CA36-2585FF7C0CB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7BFBF626-2FED-8DE4-9DF4-09A9B58ED6E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8F4BAA8-EE76-A766-B6A5-4D47894E0A5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1021AC3-1069-A543-C4B9-C85F6829AF4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BFF1BF6B-2DA1-E820-6338-F9F207C5F65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2F3F03A-653B-B1F8-E842-1109227C44E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F94E519-308A-06B7-FC50-635610CB3E6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29E17D3-80D1-4924-6953-AD4A73366B1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7AF4D7E-0D12-C864-F677-AE7CF26A780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DA79806-E1B7-DB08-237E-A14508694A8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DAAA0D0-FB74-F1CE-7D5F-C3CA98892C7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9837CAA-B1CE-B82C-06B0-3588FEC9B42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88D0A96-F465-0110-398E-695D3DDFC28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E8A2F1F-108A-39A5-4F63-58274BC2C97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14013A6-914C-994E-7E8F-46D6D928D2E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9204D11-A0F1-71EC-794C-DEDF9589C01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5824FDF-00A1-4921-3486-A751C767EE5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90970ED-7B15-34CD-8567-20248307001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884F8FDF-9C0D-E338-AC93-AA45B2C4FAF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73215A1-8D5C-9F3A-3EB2-0D589C0286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F600341-0EBB-A526-CEA4-AE163BB1F37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605D94A-C401-AB98-44A9-D9FA0975B3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934D7FA-604D-7C99-38D8-2E0B70C3B9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Carattere, schermata, algebra&#10;&#10;Descrizione generata automaticamente">
            <a:extLst>
              <a:ext uri="{FF2B5EF4-FFF2-40B4-BE49-F238E27FC236}">
                <a16:creationId xmlns:a16="http://schemas.microsoft.com/office/drawing/2014/main" id="{3E4CBE2D-CFA8-CEFA-1A12-285C8A084A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4551" y="2455398"/>
            <a:ext cx="10061076" cy="2018285"/>
          </a:xfrm>
          <a:prstGeom prst="rect">
            <a:avLst/>
          </a:prstGeom>
        </p:spPr>
      </p:pic>
      <p:grpSp>
        <p:nvGrpSpPr>
          <p:cNvPr id="35" name="Gruppo 34">
            <a:extLst>
              <a:ext uri="{FF2B5EF4-FFF2-40B4-BE49-F238E27FC236}">
                <a16:creationId xmlns:a16="http://schemas.microsoft.com/office/drawing/2014/main" id="{8D52070B-BC8B-476B-71FB-16F59398BA5B}"/>
              </a:ext>
            </a:extLst>
          </p:cNvPr>
          <p:cNvGrpSpPr/>
          <p:nvPr/>
        </p:nvGrpSpPr>
        <p:grpSpPr>
          <a:xfrm>
            <a:off x="8135865" y="2510048"/>
            <a:ext cx="2633400" cy="920880"/>
            <a:chOff x="8135865" y="2510048"/>
            <a:chExt cx="2633400" cy="920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02EC80B-68EC-6E23-5462-0CD8E0F3C7AD}"/>
                    </a:ext>
                  </a:extLst>
                </p14:cNvPr>
                <p14:cNvContentPartPr/>
                <p14:nvPr/>
              </p14:nvContentPartPr>
              <p14:xfrm>
                <a:off x="8207865" y="3315368"/>
                <a:ext cx="802080" cy="349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02EC80B-68EC-6E23-5462-0CD8E0F3C7A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200665" y="3307808"/>
                  <a:ext cx="81684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EFECCFEA-DDB2-1CA7-36D2-10CA26FC5703}"/>
                    </a:ext>
                  </a:extLst>
                </p14:cNvPr>
                <p14:cNvContentPartPr/>
                <p14:nvPr/>
              </p14:nvContentPartPr>
              <p14:xfrm>
                <a:off x="9117945" y="2936648"/>
                <a:ext cx="20520" cy="3834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EFECCFEA-DDB2-1CA7-36D2-10CA26FC570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110385" y="2929088"/>
                  <a:ext cx="35640" cy="39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7AA61B3-C85F-FFAA-5529-DC470D483338}"/>
                    </a:ext>
                  </a:extLst>
                </p14:cNvPr>
                <p14:cNvContentPartPr/>
                <p14:nvPr/>
              </p14:nvContentPartPr>
              <p14:xfrm>
                <a:off x="8135865" y="2927648"/>
                <a:ext cx="946440" cy="3999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7AA61B3-C85F-FFAA-5529-DC470D48333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128305" y="2920088"/>
                  <a:ext cx="961560" cy="41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054BDDEA-7F5F-9CDC-867B-34EC68C87186}"/>
                    </a:ext>
                  </a:extLst>
                </p14:cNvPr>
                <p14:cNvContentPartPr/>
                <p14:nvPr/>
              </p14:nvContentPartPr>
              <p14:xfrm>
                <a:off x="9001305" y="2877968"/>
                <a:ext cx="972360" cy="5529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054BDDEA-7F5F-9CDC-867B-34EC68C8718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994105" y="2870408"/>
                  <a:ext cx="987480" cy="56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2FC62D03-0368-E154-0540-17735033C768}"/>
                    </a:ext>
                  </a:extLst>
                </p14:cNvPr>
                <p14:cNvContentPartPr/>
                <p14:nvPr/>
              </p14:nvContentPartPr>
              <p14:xfrm>
                <a:off x="8447625" y="2569448"/>
                <a:ext cx="222840" cy="2646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2FC62D03-0368-E154-0540-17735033C76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440065" y="2561888"/>
                  <a:ext cx="23796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231E4924-AC70-5B33-0A6E-E5C6DF7B03D2}"/>
                    </a:ext>
                  </a:extLst>
                </p14:cNvPr>
                <p14:cNvContentPartPr/>
                <p14:nvPr/>
              </p14:nvContentPartPr>
              <p14:xfrm>
                <a:off x="9398385" y="2510048"/>
                <a:ext cx="352080" cy="2386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231E4924-AC70-5B33-0A6E-E5C6DF7B03D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9390825" y="2502488"/>
                  <a:ext cx="36720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4F462E57-43B0-482E-3706-52B2FA363569}"/>
                    </a:ext>
                  </a:extLst>
                </p14:cNvPr>
                <p14:cNvContentPartPr/>
                <p14:nvPr/>
              </p14:nvContentPartPr>
              <p14:xfrm>
                <a:off x="9193185" y="3347048"/>
                <a:ext cx="1576080" cy="806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4F462E57-43B0-482E-3706-52B2FA36356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185625" y="3339488"/>
                  <a:ext cx="1591200" cy="95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BD582C1D-456A-FDE0-9ADD-6F089799A199}"/>
                  </a:ext>
                </a:extLst>
              </p14:cNvPr>
              <p14:cNvContentPartPr/>
              <p14:nvPr/>
            </p14:nvContentPartPr>
            <p14:xfrm>
              <a:off x="1581240" y="3681689"/>
              <a:ext cx="294840" cy="32616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BD582C1D-456A-FDE0-9ADD-6F089799A199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574040" y="3674129"/>
                <a:ext cx="309960" cy="34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B7C65984-25E9-11B9-7D73-C374093252D4}"/>
                  </a:ext>
                </a:extLst>
              </p14:cNvPr>
              <p14:cNvContentPartPr/>
              <p14:nvPr/>
            </p14:nvContentPartPr>
            <p14:xfrm>
              <a:off x="2673840" y="3955289"/>
              <a:ext cx="1009440" cy="60840"/>
            </p14:xfrm>
          </p:contentPart>
        </mc:Choice>
        <mc:Fallback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B7C65984-25E9-11B9-7D73-C374093252D4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666280" y="3947729"/>
                <a:ext cx="1024560" cy="7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9A523B7F-8054-E9A3-B81E-6EE1695EE6AC}"/>
                  </a:ext>
                </a:extLst>
              </p14:cNvPr>
              <p14:cNvContentPartPr/>
              <p14:nvPr/>
            </p14:nvContentPartPr>
            <p14:xfrm>
              <a:off x="1577640" y="4147529"/>
              <a:ext cx="230400" cy="19764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9A523B7F-8054-E9A3-B81E-6EE1695EE6AC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570080" y="4139969"/>
                <a:ext cx="245160" cy="21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5C07C2BA-9C5F-8004-3772-0F0871DEFBB5}"/>
                  </a:ext>
                </a:extLst>
              </p14:cNvPr>
              <p14:cNvContentPartPr/>
              <p14:nvPr/>
            </p14:nvContentPartPr>
            <p14:xfrm>
              <a:off x="2562960" y="4470089"/>
              <a:ext cx="1051560" cy="6840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5C07C2BA-9C5F-8004-3772-0F0871DEFBB5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555400" y="4462529"/>
                <a:ext cx="1066680" cy="83520"/>
              </a:xfrm>
              <a:prstGeom prst="rect">
                <a:avLst/>
              </a:prstGeom>
            </p:spPr>
          </p:pic>
        </mc:Fallback>
      </mc:AlternateContent>
      <p:grpSp>
        <p:nvGrpSpPr>
          <p:cNvPr id="44" name="Gruppo 43">
            <a:extLst>
              <a:ext uri="{FF2B5EF4-FFF2-40B4-BE49-F238E27FC236}">
                <a16:creationId xmlns:a16="http://schemas.microsoft.com/office/drawing/2014/main" id="{DF2D279D-46C3-D4AB-3B27-5C9878EEEE61}"/>
              </a:ext>
            </a:extLst>
          </p:cNvPr>
          <p:cNvGrpSpPr/>
          <p:nvPr/>
        </p:nvGrpSpPr>
        <p:grpSpPr>
          <a:xfrm>
            <a:off x="1909920" y="4757369"/>
            <a:ext cx="647640" cy="524160"/>
            <a:chOff x="1909920" y="4757369"/>
            <a:chExt cx="647640" cy="524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98309192-6BEB-094B-FAA6-C7D1A827A7D2}"/>
                    </a:ext>
                  </a:extLst>
                </p14:cNvPr>
                <p14:cNvContentPartPr/>
                <p14:nvPr/>
              </p14:nvContentPartPr>
              <p14:xfrm>
                <a:off x="1909920" y="4762049"/>
                <a:ext cx="255240" cy="5194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98309192-6BEB-094B-FAA6-C7D1A827A7D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902360" y="4754489"/>
                  <a:ext cx="270360" cy="53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131CEF9C-0299-3915-6A8C-242E0F414467}"/>
                    </a:ext>
                  </a:extLst>
                </p14:cNvPr>
                <p14:cNvContentPartPr/>
                <p14:nvPr/>
              </p14:nvContentPartPr>
              <p14:xfrm>
                <a:off x="2187120" y="4757369"/>
                <a:ext cx="188280" cy="2358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131CEF9C-0299-3915-6A8C-242E0F41446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179560" y="4749809"/>
                  <a:ext cx="20340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C0AAB8E3-0C91-5851-BC40-FAA41DEFE8BC}"/>
                    </a:ext>
                  </a:extLst>
                </p14:cNvPr>
                <p14:cNvContentPartPr/>
                <p14:nvPr/>
              </p14:nvContentPartPr>
              <p14:xfrm>
                <a:off x="2445960" y="4807409"/>
                <a:ext cx="111600" cy="2412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C0AAB8E3-0C91-5851-BC40-FAA41DEFE8B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438400" y="4799849"/>
                  <a:ext cx="126720" cy="256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417333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C4B23-1746-D12E-0D47-4E388D932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CBF34F-7BD1-3392-CC6A-8CD42285EA9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788C56-AC99-EDBA-0230-E55BC19BD15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082586-94A7-2B10-1485-05D3C0C2F74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5F1DD0D-6978-4BDF-A739-A6C7784412B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A1E3843-98EC-BAD9-D879-1619C83D3E1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283359D-7690-091E-1B7E-D8AAC67A0A2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6B07305-4B99-346D-91B7-AD0356126D2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1BB9AA1-E9D9-7BA8-8557-5357E206E44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6D5C1CB-E6FD-82C4-B36A-00EA778394E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7B28F8D-0966-4F26-6989-EA38BE9FF49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8F766FE-DAF2-5B02-0714-9E1AD5CBD83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E1EB9EB-6A56-B43C-F6FF-4FC8F1D2EBF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A0D829F-DCE6-86AD-C3A2-A5483D84C6C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FFE8494-68E8-FE83-BD63-D14BDFFF372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B6EE9B4-D99D-1721-B8CF-B94D52571D6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1A3B7B0-EA8F-DE6D-663C-029828C3B52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4689807-309F-ACF6-56A7-C3DE0F8A55E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0314E92-CECC-7309-B681-BD00857B3F8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771ACDB-42D4-009B-19BA-DB7EFCCB09E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A505201-BCC2-5AD5-C8C9-A8601F1F0ED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9EE7D730-ED09-C6FC-65C1-3CCA28B1B71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A496571-9BFF-9D97-C419-6BD62C4AD53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2170748-F090-EFAC-503C-790C64FDD12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9EEE60F-B186-6846-3181-416C5D46D02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C42F547-F560-CE83-1B76-78836EF9CCC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BBCF686-3E32-A4C3-8FD5-60817EA4177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BCA2445-20EE-4B36-4D1A-BA499E1DE85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9127CB8-ED91-57F0-710C-3553BC38136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B024E00-3912-3FC6-C68A-E4AD15C863B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B13097D-927A-6044-E60A-FBF1D6DCC4F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22BA062-3D3D-CA37-8A85-6C371F02E71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7B1410C-6E55-3B29-38E2-5EC6B35C054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01F08D2-55B6-B720-9A2B-862925BFC5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FF20B01-7B83-39D0-4E35-0B79A3B27FD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CE721BD-4061-6F26-08DB-675F16412B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5432FE5-21F5-021E-C312-8B31796A52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algebra&#10;&#10;Descrizione generata automaticamente">
            <a:extLst>
              <a:ext uri="{FF2B5EF4-FFF2-40B4-BE49-F238E27FC236}">
                <a16:creationId xmlns:a16="http://schemas.microsoft.com/office/drawing/2014/main" id="{0A125BA2-5152-5DA4-0D63-21EF709E5F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3605" y="1718508"/>
            <a:ext cx="6941131" cy="331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02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C9F4A-70D3-2EE6-60AE-5B8C6520A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421A84A-C153-EE6B-C14A-7DBFD596026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588B59-DB5D-11FE-4FB2-8D020963C6F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8E2B89-6445-EA74-0458-4D82767C36E6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D0E9D7A-CCD2-C074-B87C-3EBACA763A0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527EB1A-F203-03CA-F546-A45609CD6E1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A75B2DC-34B4-B19E-43EB-A79A6807EB7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D559AB2-3167-9132-91BF-76F6523DCD2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2B88D5C-E360-74A2-1803-0267EDA20D5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E160882-D167-64FF-EDF8-90DE2916643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A5257FC-0270-979B-DC39-D617A25358C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979B4E4-F079-843A-E94B-46E8F5A3EFE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8CDDF8A-DD04-1ECA-78E5-CE07541AE9B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CF75A2B2-2571-5A4B-2576-1329EF51919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F679877-B216-CCFB-0BB7-A21F4779CA2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BBB3673-3BD2-EE9A-FB7B-62A637CFCED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FCB6072-4899-30CD-95A8-1C6D70DF7AC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0692471-BB33-92F6-18CE-0A919088796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E5172F8-BE70-5807-0249-63DD2225786A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3E8B525-788E-D177-0FFF-87675F5669D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9A52A5A-FCB2-501C-FFC6-097454FF7B7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BF86035-69B0-84C1-FF5B-FDD95D04322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ADDE634-FBCB-1141-A83F-10181CC5CFC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1EA8555-38AD-83EE-8F7E-628EBF3539B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574926B-6901-1421-D479-68CD36F97A2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76A888D-58A7-E321-C0E6-CFE55C215C4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FD859E1-D913-ADD1-63A9-732C0EFEA62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1AC671BB-0722-E3D5-EB3A-12283EBE655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92221873-1931-1D60-73C2-B0307895499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6296179-4241-4BB8-D5E5-EC429990FF4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734E871-55FC-A31F-5F59-6F0DCE64A08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0EE2A76-5BD2-01A3-F7B6-BE3C6E07D7C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52CB96D-6B50-ABE7-544C-DA2E0B3818F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E643D69-1F79-91F0-269B-F862ABD049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D83A2E8-B062-9925-3B3D-CA3586212F3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1F60BC7-F4B6-FA4F-0AC0-C5E21B9526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77C13EC-447E-5D46-D4C9-23C03A1061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64605567-DC91-AF86-9D55-68C065CEDE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9755" y="1645261"/>
            <a:ext cx="9170205" cy="379057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2CBD9E7B-E17E-5CA5-9980-62D91D1E4133}"/>
                  </a:ext>
                </a:extLst>
              </p14:cNvPr>
              <p14:cNvContentPartPr/>
              <p14:nvPr/>
            </p14:nvContentPartPr>
            <p14:xfrm>
              <a:off x="8290665" y="2629568"/>
              <a:ext cx="3237120" cy="1936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2CBD9E7B-E17E-5CA5-9980-62D91D1E413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283105" y="2622008"/>
                <a:ext cx="3252240" cy="20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ABE54BDB-074D-627E-250C-64578A5C2868}"/>
                  </a:ext>
                </a:extLst>
              </p14:cNvPr>
              <p14:cNvContentPartPr/>
              <p14:nvPr/>
            </p14:nvContentPartPr>
            <p14:xfrm>
              <a:off x="4499505" y="3152288"/>
              <a:ext cx="582480" cy="7956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ABE54BDB-074D-627E-250C-64578A5C286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491945" y="3144728"/>
                <a:ext cx="597240" cy="94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78872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8FCE4-12C9-CBC4-7C5E-4C891CFC8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9EB938-E297-387C-43F4-73864432BB52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4B3B1C-DB85-900B-4B04-14B90CB31F6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3996C5-C5D1-5419-7C5D-AFE0A28447D6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B100D6C-4A3A-F748-5DFB-F409424604CD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2933461-17B8-BB2E-8561-F19BBA24645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F138D1A-1BBE-2AE6-91A8-E09A1432374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76DF0AE-C83F-BF75-612D-4C444023896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1A018BC-5CFF-7EAD-88EB-44C6493A453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329CD06-7325-661D-94B0-5723AB3CA76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0C64533-FD43-79CC-F1A1-4191B52B23A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3B2E412-174C-8DC3-5E22-4426E9CEEEF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FCE709C-7BE9-EE87-FC45-FE67ED36BEB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0B3570A-2E41-C5E5-E752-CF1E7C4990D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3174CBC-C473-820E-0A06-6D7427CA311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1C1BE46-5A8D-1758-AF6B-9F5E3F3DF36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6A1F910-D18E-6972-C619-2ED930DAA81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0D8009C-0434-1F14-F4DF-05B15530B5D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EC04148-A230-FA6A-7351-41A24F515B43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D6D7157-13B8-CC9D-2385-64CA95D508C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1CFC6A8-9F3D-E8EA-C1DA-DC3E5E6BD92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B0F73BDF-2DA5-041E-70FA-5B919FEF54E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960AC4A4-9BF5-AB5F-C276-61BA3CDE39A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A6DCCCF-4E33-6792-3DEE-C3233CFD0CE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FF6C2F4-7E19-51D4-4D29-09BC69F5B89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8A56BE2-C7A5-D932-0546-7FD37EE7FF1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262024E-CC58-BCBB-A60D-F757C14CDA7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F999DC1-2E76-7BFE-7D32-FA7AF47F849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6825B98-BC15-4D17-F0C6-DEC78CD77F3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40121B6-8269-BDE9-988F-0C950CEBB60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761FD24-FC9A-49D7-9DB8-C10406F43EA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BB211FF-B170-2748-428F-0A452B8556F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4F765869-A3AD-E3B5-7F19-1D0DB2CFB68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7495010-CBCF-F2CF-6C82-A0D7560D5D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E342222-8981-2393-7FB3-62797C1C456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879BD26-3414-B26B-0B91-A23D0779A2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2CA9A4E-F24C-7D71-D2D6-1A8340169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algebra&#10;&#10;Descrizione generata automaticamente">
            <a:extLst>
              <a:ext uri="{FF2B5EF4-FFF2-40B4-BE49-F238E27FC236}">
                <a16:creationId xmlns:a16="http://schemas.microsoft.com/office/drawing/2014/main" id="{C79F93F3-E2A0-F1C8-995C-8A70EAA56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507" y="2141135"/>
            <a:ext cx="11760985" cy="235605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B3F164D4-300F-781D-CB0D-5F34F9939606}"/>
                  </a:ext>
                </a:extLst>
              </p14:cNvPr>
              <p14:cNvContentPartPr/>
              <p14:nvPr/>
            </p14:nvContentPartPr>
            <p14:xfrm>
              <a:off x="3615240" y="3502049"/>
              <a:ext cx="234000" cy="583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B3F164D4-300F-781D-CB0D-5F34F993960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07680" y="3494489"/>
                <a:ext cx="249120" cy="7344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uppo 30">
            <a:extLst>
              <a:ext uri="{FF2B5EF4-FFF2-40B4-BE49-F238E27FC236}">
                <a16:creationId xmlns:a16="http://schemas.microsoft.com/office/drawing/2014/main" id="{561732E9-F6CC-8D27-F46C-37F5BD7E0F1D}"/>
              </a:ext>
            </a:extLst>
          </p:cNvPr>
          <p:cNvGrpSpPr/>
          <p:nvPr/>
        </p:nvGrpSpPr>
        <p:grpSpPr>
          <a:xfrm>
            <a:off x="3412200" y="1983929"/>
            <a:ext cx="1048320" cy="697320"/>
            <a:chOff x="3412200" y="1983929"/>
            <a:chExt cx="1048320" cy="69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304DBA7-133E-88BE-1803-36ECD1CA7486}"/>
                    </a:ext>
                  </a:extLst>
                </p14:cNvPr>
                <p14:cNvContentPartPr/>
                <p14:nvPr/>
              </p14:nvContentPartPr>
              <p14:xfrm>
                <a:off x="3639360" y="2150609"/>
                <a:ext cx="162000" cy="3668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304DBA7-133E-88BE-1803-36ECD1CA748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631800" y="2143049"/>
                  <a:ext cx="177120" cy="38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C984177B-8E7B-4A88-BF71-0EF5B085BF37}"/>
                    </a:ext>
                  </a:extLst>
                </p14:cNvPr>
                <p14:cNvContentPartPr/>
                <p14:nvPr/>
              </p14:nvContentPartPr>
              <p14:xfrm>
                <a:off x="3874080" y="2215049"/>
                <a:ext cx="108720" cy="3513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C984177B-8E7B-4A88-BF71-0EF5B085BF3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866520" y="2207489"/>
                  <a:ext cx="123840" cy="36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AF10903-4418-6CB3-2604-7B6E8421AEED}"/>
                    </a:ext>
                  </a:extLst>
                </p14:cNvPr>
                <p14:cNvContentPartPr/>
                <p14:nvPr/>
              </p14:nvContentPartPr>
              <p14:xfrm>
                <a:off x="3897120" y="2317289"/>
                <a:ext cx="350640" cy="1411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AF10903-4418-6CB3-2604-7B6E8421AEE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889560" y="2309729"/>
                  <a:ext cx="36576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08271B7D-A0CD-C0B0-4F88-B175E4A2561C}"/>
                    </a:ext>
                  </a:extLst>
                </p14:cNvPr>
                <p14:cNvContentPartPr/>
                <p14:nvPr/>
              </p14:nvContentPartPr>
              <p14:xfrm>
                <a:off x="3412200" y="1983929"/>
                <a:ext cx="1048320" cy="6973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08271B7D-A0CD-C0B0-4F88-B175E4A2561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404640" y="1976369"/>
                  <a:ext cx="1063080" cy="712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42093F26-00A5-B5EE-5CC2-33BE00BD5636}"/>
                  </a:ext>
                </a:extLst>
              </p14:cNvPr>
              <p14:cNvContentPartPr/>
              <p14:nvPr/>
            </p14:nvContentPartPr>
            <p14:xfrm>
              <a:off x="10347240" y="4302329"/>
              <a:ext cx="1585440" cy="31572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42093F26-00A5-B5EE-5CC2-33BE00BD563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339680" y="4294769"/>
                <a:ext cx="1600560" cy="33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4D392E49-C8F4-5822-9F73-471007AC9007}"/>
                  </a:ext>
                </a:extLst>
              </p14:cNvPr>
              <p14:cNvContentPartPr/>
              <p14:nvPr/>
            </p14:nvContentPartPr>
            <p14:xfrm>
              <a:off x="1451640" y="4082729"/>
              <a:ext cx="1105200" cy="54144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4D392E49-C8F4-5822-9F73-471007AC900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444080" y="4075169"/>
                <a:ext cx="1120320" cy="556200"/>
              </a:xfrm>
              <a:prstGeom prst="rect">
                <a:avLst/>
              </a:prstGeom>
            </p:spPr>
          </p:pic>
        </mc:Fallback>
      </mc:AlternateContent>
      <p:grpSp>
        <p:nvGrpSpPr>
          <p:cNvPr id="72" name="Gruppo 71">
            <a:extLst>
              <a:ext uri="{FF2B5EF4-FFF2-40B4-BE49-F238E27FC236}">
                <a16:creationId xmlns:a16="http://schemas.microsoft.com/office/drawing/2014/main" id="{36406AB4-9C96-8A2B-DFDE-7CB0FC001F9E}"/>
              </a:ext>
            </a:extLst>
          </p:cNvPr>
          <p:cNvGrpSpPr/>
          <p:nvPr/>
        </p:nvGrpSpPr>
        <p:grpSpPr>
          <a:xfrm>
            <a:off x="532200" y="4944929"/>
            <a:ext cx="741960" cy="491040"/>
            <a:chOff x="532200" y="4944929"/>
            <a:chExt cx="741960" cy="491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8BACB938-E7EE-4436-372A-3E73830238D8}"/>
                    </a:ext>
                  </a:extLst>
                </p14:cNvPr>
                <p14:cNvContentPartPr/>
                <p14:nvPr/>
              </p14:nvContentPartPr>
              <p14:xfrm>
                <a:off x="532200" y="4960769"/>
                <a:ext cx="202320" cy="2185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8BACB938-E7EE-4436-372A-3E73830238D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24640" y="4953209"/>
                  <a:ext cx="21744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5F55C18B-C48C-0534-8D1D-3B2FD8A7740F}"/>
                    </a:ext>
                  </a:extLst>
                </p14:cNvPr>
                <p14:cNvContentPartPr/>
                <p14:nvPr/>
              </p14:nvContentPartPr>
              <p14:xfrm>
                <a:off x="541920" y="5036729"/>
                <a:ext cx="167400" cy="198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5F55C18B-C48C-0534-8D1D-3B2FD8A7740F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34720" y="5029169"/>
                  <a:ext cx="18252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E6E1E403-C8F8-2EC4-5950-51E994512893}"/>
                    </a:ext>
                  </a:extLst>
                </p14:cNvPr>
                <p14:cNvContentPartPr/>
                <p14:nvPr/>
              </p14:nvContentPartPr>
              <p14:xfrm>
                <a:off x="835680" y="4944929"/>
                <a:ext cx="7920" cy="2185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E6E1E403-C8F8-2EC4-5950-51E99451289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28120" y="4937369"/>
                  <a:ext cx="2304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6DEF57B0-74FA-1AAE-782E-A9ABF7670228}"/>
                    </a:ext>
                  </a:extLst>
                </p14:cNvPr>
                <p14:cNvContentPartPr/>
                <p14:nvPr/>
              </p14:nvContentPartPr>
              <p14:xfrm>
                <a:off x="852240" y="5043569"/>
                <a:ext cx="110520" cy="320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6DEF57B0-74FA-1AAE-782E-A9ABF767022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44680" y="5036009"/>
                  <a:ext cx="12564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146CA122-059A-6590-24ED-83DB0C8E05F1}"/>
                    </a:ext>
                  </a:extLst>
                </p14:cNvPr>
                <p14:cNvContentPartPr/>
                <p14:nvPr/>
              </p14:nvContentPartPr>
              <p14:xfrm>
                <a:off x="611040" y="5274329"/>
                <a:ext cx="176040" cy="15480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146CA122-059A-6590-24ED-83DB0C8E05F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03480" y="5266769"/>
                  <a:ext cx="19116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C15AF8E3-588E-0B57-AE78-4CB775BB8291}"/>
                    </a:ext>
                  </a:extLst>
                </p14:cNvPr>
                <p14:cNvContentPartPr/>
                <p14:nvPr/>
              </p14:nvContentPartPr>
              <p14:xfrm>
                <a:off x="625080" y="5273249"/>
                <a:ext cx="207720" cy="424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C15AF8E3-588E-0B57-AE78-4CB775BB829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17520" y="5265689"/>
                  <a:ext cx="22284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1E91D3AC-BD65-E496-F2C7-B1BC7FF2353E}"/>
                    </a:ext>
                  </a:extLst>
                </p14:cNvPr>
                <p14:cNvContentPartPr/>
                <p14:nvPr/>
              </p14:nvContentPartPr>
              <p14:xfrm>
                <a:off x="1108560" y="4989209"/>
                <a:ext cx="102960" cy="8208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1E91D3AC-BD65-E496-F2C7-B1BC7FF2353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101000" y="4981649"/>
                  <a:ext cx="11808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63E2B16B-E20A-6906-116D-DC263F3B14A4}"/>
                    </a:ext>
                  </a:extLst>
                </p14:cNvPr>
                <p14:cNvContentPartPr/>
                <p14:nvPr/>
              </p14:nvContentPartPr>
              <p14:xfrm>
                <a:off x="984360" y="5129969"/>
                <a:ext cx="206640" cy="604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63E2B16B-E20A-6906-116D-DC263F3B14A4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76800" y="5122409"/>
                  <a:ext cx="2217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3D408379-8ABE-3220-D526-1603B30B911C}"/>
                    </a:ext>
                  </a:extLst>
                </p14:cNvPr>
                <p14:cNvContentPartPr/>
                <p14:nvPr/>
              </p14:nvContentPartPr>
              <p14:xfrm>
                <a:off x="1056360" y="5258489"/>
                <a:ext cx="217800" cy="1774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3D408379-8ABE-3220-D526-1603B30B911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048800" y="5250929"/>
                  <a:ext cx="232560" cy="19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" name="Gruppo 127">
            <a:extLst>
              <a:ext uri="{FF2B5EF4-FFF2-40B4-BE49-F238E27FC236}">
                <a16:creationId xmlns:a16="http://schemas.microsoft.com/office/drawing/2014/main" id="{FC855325-1632-4E72-2BA3-79A11409D213}"/>
              </a:ext>
            </a:extLst>
          </p:cNvPr>
          <p:cNvGrpSpPr/>
          <p:nvPr/>
        </p:nvGrpSpPr>
        <p:grpSpPr>
          <a:xfrm>
            <a:off x="3882720" y="4975529"/>
            <a:ext cx="1260360" cy="517320"/>
            <a:chOff x="3882720" y="4975529"/>
            <a:chExt cx="1260360" cy="51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3C0A5679-7C2F-E716-285B-7477D7616DB4}"/>
                    </a:ext>
                  </a:extLst>
                </p14:cNvPr>
                <p14:cNvContentPartPr/>
                <p14:nvPr/>
              </p14:nvContentPartPr>
              <p14:xfrm>
                <a:off x="3882720" y="4975529"/>
                <a:ext cx="173880" cy="1404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3C0A5679-7C2F-E716-285B-7477D7616DB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875160" y="4967969"/>
                  <a:ext cx="18900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88138DC4-B9EA-2480-15CF-296101ECAC53}"/>
                    </a:ext>
                  </a:extLst>
                </p14:cNvPr>
                <p14:cNvContentPartPr/>
                <p14:nvPr/>
              </p14:nvContentPartPr>
              <p14:xfrm>
                <a:off x="3907920" y="5074169"/>
                <a:ext cx="84600" cy="2664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88138DC4-B9EA-2480-15CF-296101ECAC5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900360" y="5066609"/>
                  <a:ext cx="993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DD24AA6F-560C-75D6-CB33-D0D331F18B97}"/>
                    </a:ext>
                  </a:extLst>
                </p14:cNvPr>
                <p14:cNvContentPartPr/>
                <p14:nvPr/>
              </p14:nvContentPartPr>
              <p14:xfrm>
                <a:off x="3921960" y="5166329"/>
                <a:ext cx="96480" cy="8460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DD24AA6F-560C-75D6-CB33-D0D331F18B9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914760" y="5158769"/>
                  <a:ext cx="11160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457494D5-7303-4DF0-F42A-6A962792BB71}"/>
                    </a:ext>
                  </a:extLst>
                </p14:cNvPr>
                <p14:cNvContentPartPr/>
                <p14:nvPr/>
              </p14:nvContentPartPr>
              <p14:xfrm>
                <a:off x="4170000" y="4983449"/>
                <a:ext cx="12240" cy="22860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457494D5-7303-4DF0-F42A-6A962792BB7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162440" y="4975889"/>
                  <a:ext cx="2736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8A1FDFC1-E3B9-FE3B-6484-D837073FF89E}"/>
                    </a:ext>
                  </a:extLst>
                </p14:cNvPr>
                <p14:cNvContentPartPr/>
                <p14:nvPr/>
              </p14:nvContentPartPr>
              <p14:xfrm>
                <a:off x="4198440" y="5168129"/>
                <a:ext cx="57240" cy="972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8A1FDFC1-E3B9-FE3B-6484-D837073FF89E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190880" y="5160929"/>
                  <a:ext cx="723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104D22E4-0260-6334-E0B1-9942849425B6}"/>
                    </a:ext>
                  </a:extLst>
                </p14:cNvPr>
                <p14:cNvContentPartPr/>
                <p14:nvPr/>
              </p14:nvContentPartPr>
              <p14:xfrm>
                <a:off x="4018080" y="5342369"/>
                <a:ext cx="212040" cy="15048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104D22E4-0260-6334-E0B1-9942849425B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010520" y="5334809"/>
                  <a:ext cx="22716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8C4F78E1-26EE-AD85-FE20-9E505459173D}"/>
                    </a:ext>
                  </a:extLst>
                </p14:cNvPr>
                <p14:cNvContentPartPr/>
                <p14:nvPr/>
              </p14:nvContentPartPr>
              <p14:xfrm>
                <a:off x="4333800" y="5048249"/>
                <a:ext cx="191520" cy="28908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8C4F78E1-26EE-AD85-FE20-9E505459173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326240" y="5040689"/>
                  <a:ext cx="206640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ABF139E8-DD35-0704-FF4D-40709BC0BB2B}"/>
                    </a:ext>
                  </a:extLst>
                </p14:cNvPr>
                <p14:cNvContentPartPr/>
                <p14:nvPr/>
              </p14:nvContentPartPr>
              <p14:xfrm>
                <a:off x="4590120" y="5086769"/>
                <a:ext cx="133560" cy="3456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ABF139E8-DD35-0704-FF4D-40709BC0BB2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582920" y="5079209"/>
                  <a:ext cx="14868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B38EA1C6-D691-2EB7-7179-E171B3646E23}"/>
                    </a:ext>
                  </a:extLst>
                </p14:cNvPr>
                <p14:cNvContentPartPr/>
                <p14:nvPr/>
              </p14:nvContentPartPr>
              <p14:xfrm>
                <a:off x="4579320" y="5221049"/>
                <a:ext cx="72360" cy="1548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B38EA1C6-D691-2EB7-7179-E171B3646E2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571760" y="5213489"/>
                  <a:ext cx="8748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30AB03B1-AD4F-05B9-212D-078A0C2065A2}"/>
                    </a:ext>
                  </a:extLst>
                </p14:cNvPr>
                <p14:cNvContentPartPr/>
                <p14:nvPr/>
              </p14:nvContentPartPr>
              <p14:xfrm>
                <a:off x="4713600" y="5017649"/>
                <a:ext cx="39600" cy="24228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30AB03B1-AD4F-05B9-212D-078A0C2065A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706040" y="5010089"/>
                  <a:ext cx="5472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63905315-945A-4647-30FD-F28F04365519}"/>
                    </a:ext>
                  </a:extLst>
                </p14:cNvPr>
                <p14:cNvContentPartPr/>
                <p14:nvPr/>
              </p14:nvContentPartPr>
              <p14:xfrm>
                <a:off x="4953720" y="5055089"/>
                <a:ext cx="132480" cy="1785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63905315-945A-4647-30FD-F28F0436551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946160" y="5047529"/>
                  <a:ext cx="14760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2793AEA5-BBB8-AD3C-2DF8-9DCC5DDA94C4}"/>
                    </a:ext>
                  </a:extLst>
                </p14:cNvPr>
                <p14:cNvContentPartPr/>
                <p14:nvPr/>
              </p14:nvContentPartPr>
              <p14:xfrm>
                <a:off x="4975680" y="5234729"/>
                <a:ext cx="25560" cy="10260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2793AEA5-BBB8-AD3C-2DF8-9DCC5DDA94C4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968120" y="5227169"/>
                  <a:ext cx="4068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7C12F365-D6B9-2F6B-A86B-94570A084944}"/>
                    </a:ext>
                  </a:extLst>
                </p14:cNvPr>
                <p14:cNvContentPartPr/>
                <p14:nvPr/>
              </p14:nvContentPartPr>
              <p14:xfrm>
                <a:off x="4878480" y="5327609"/>
                <a:ext cx="264600" cy="3096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7C12F365-D6B9-2F6B-A86B-94570A084944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870920" y="5320049"/>
                  <a:ext cx="279720" cy="46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6" name="Gruppo 125">
            <a:extLst>
              <a:ext uri="{FF2B5EF4-FFF2-40B4-BE49-F238E27FC236}">
                <a16:creationId xmlns:a16="http://schemas.microsoft.com/office/drawing/2014/main" id="{10062EAB-67AF-B35C-0B7D-3B5BAD57777D}"/>
              </a:ext>
            </a:extLst>
          </p:cNvPr>
          <p:cNvGrpSpPr/>
          <p:nvPr/>
        </p:nvGrpSpPr>
        <p:grpSpPr>
          <a:xfrm>
            <a:off x="6105720" y="4955009"/>
            <a:ext cx="853920" cy="380880"/>
            <a:chOff x="6105720" y="4955009"/>
            <a:chExt cx="853920" cy="380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2834A18E-C2C7-BA75-3B35-85900B9FADF9}"/>
                    </a:ext>
                  </a:extLst>
                </p14:cNvPr>
                <p14:cNvContentPartPr/>
                <p14:nvPr/>
              </p14:nvContentPartPr>
              <p14:xfrm>
                <a:off x="6105720" y="4955009"/>
                <a:ext cx="284040" cy="5724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2834A18E-C2C7-BA75-3B35-85900B9FADF9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098160" y="4947449"/>
                  <a:ext cx="29916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703ABA82-EDE0-30B3-9AF4-1D6D62034632}"/>
                    </a:ext>
                  </a:extLst>
                </p14:cNvPr>
                <p14:cNvContentPartPr/>
                <p14:nvPr/>
              </p14:nvContentPartPr>
              <p14:xfrm>
                <a:off x="6150360" y="5099369"/>
                <a:ext cx="144360" cy="1872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703ABA82-EDE0-30B3-9AF4-1D6D62034632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142800" y="5091809"/>
                  <a:ext cx="1594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0DCEBE3A-0DF3-5D46-C899-7E86233207FB}"/>
                    </a:ext>
                  </a:extLst>
                </p14:cNvPr>
                <p14:cNvContentPartPr/>
                <p14:nvPr/>
              </p14:nvContentPartPr>
              <p14:xfrm>
                <a:off x="6161880" y="5178929"/>
                <a:ext cx="158760" cy="12492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0DCEBE3A-0DF3-5D46-C899-7E86233207F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154320" y="5171369"/>
                  <a:ext cx="17388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2209113D-4373-3D0E-F7C3-7856AF9B4F5E}"/>
                    </a:ext>
                  </a:extLst>
                </p14:cNvPr>
                <p14:cNvContentPartPr/>
                <p14:nvPr/>
              </p14:nvContentPartPr>
              <p14:xfrm>
                <a:off x="6430080" y="5073089"/>
                <a:ext cx="9000" cy="19476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2209113D-4373-3D0E-F7C3-7856AF9B4F5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422520" y="5065889"/>
                  <a:ext cx="2412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B92C8FB2-0FB5-1077-49B6-065B46099F25}"/>
                    </a:ext>
                  </a:extLst>
                </p14:cNvPr>
                <p14:cNvContentPartPr/>
                <p14:nvPr/>
              </p14:nvContentPartPr>
              <p14:xfrm>
                <a:off x="6436560" y="5198369"/>
                <a:ext cx="104040" cy="4572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B92C8FB2-0FB5-1077-49B6-065B46099F25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429000" y="5190809"/>
                  <a:ext cx="11916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BE8B1928-4966-46E8-BFE7-CB477EEB388F}"/>
                    </a:ext>
                  </a:extLst>
                </p14:cNvPr>
                <p14:cNvContentPartPr/>
                <p14:nvPr/>
              </p14:nvContentPartPr>
              <p14:xfrm>
                <a:off x="6684240" y="5057249"/>
                <a:ext cx="182520" cy="15840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BE8B1928-4966-46E8-BFE7-CB477EEB388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676680" y="5049689"/>
                  <a:ext cx="19764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7A756CC4-EF05-7148-3C79-033DE68DACFA}"/>
                    </a:ext>
                  </a:extLst>
                </p14:cNvPr>
                <p14:cNvContentPartPr/>
                <p14:nvPr/>
              </p14:nvContentPartPr>
              <p14:xfrm>
                <a:off x="6769560" y="5219609"/>
                <a:ext cx="7920" cy="10260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7A756CC4-EF05-7148-3C79-033DE68DACFA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762000" y="5212409"/>
                  <a:ext cx="2304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0BC41322-26B7-E6FA-CF62-D26797AA016C}"/>
                    </a:ext>
                  </a:extLst>
                </p14:cNvPr>
                <p14:cNvContentPartPr/>
                <p14:nvPr/>
              </p14:nvContentPartPr>
              <p14:xfrm>
                <a:off x="6614400" y="5304929"/>
                <a:ext cx="345240" cy="3096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0BC41322-26B7-E6FA-CF62-D26797AA016C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606840" y="5297369"/>
                  <a:ext cx="360360" cy="46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4" name="Gruppo 123">
            <a:extLst>
              <a:ext uri="{FF2B5EF4-FFF2-40B4-BE49-F238E27FC236}">
                <a16:creationId xmlns:a16="http://schemas.microsoft.com/office/drawing/2014/main" id="{E46E3D71-8A79-FBCD-18CA-2678C2576D82}"/>
              </a:ext>
            </a:extLst>
          </p:cNvPr>
          <p:cNvGrpSpPr/>
          <p:nvPr/>
        </p:nvGrpSpPr>
        <p:grpSpPr>
          <a:xfrm>
            <a:off x="7748760" y="4990289"/>
            <a:ext cx="1568160" cy="524160"/>
            <a:chOff x="7748760" y="4990289"/>
            <a:chExt cx="1568160" cy="524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A0D4F5DC-3D03-5DFC-95C5-5C8415731C4F}"/>
                    </a:ext>
                  </a:extLst>
                </p14:cNvPr>
                <p14:cNvContentPartPr/>
                <p14:nvPr/>
              </p14:nvContentPartPr>
              <p14:xfrm>
                <a:off x="7748760" y="4990289"/>
                <a:ext cx="206280" cy="15372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A0D4F5DC-3D03-5DFC-95C5-5C8415731C4F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741200" y="4982729"/>
                  <a:ext cx="22140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94E5607F-8B8C-EE5B-3F83-71D90C5C72BD}"/>
                    </a:ext>
                  </a:extLst>
                </p14:cNvPr>
                <p14:cNvContentPartPr/>
                <p14:nvPr/>
              </p14:nvContentPartPr>
              <p14:xfrm>
                <a:off x="8081760" y="4999289"/>
                <a:ext cx="13320" cy="17856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94E5607F-8B8C-EE5B-3F83-71D90C5C72BD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074200" y="4991729"/>
                  <a:ext cx="2844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0A990889-1AF1-7FD5-8C90-89F86E7489FC}"/>
                    </a:ext>
                  </a:extLst>
                </p14:cNvPr>
                <p14:cNvContentPartPr/>
                <p14:nvPr/>
              </p14:nvContentPartPr>
              <p14:xfrm>
                <a:off x="7855680" y="5289089"/>
                <a:ext cx="107280" cy="8784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0A990889-1AF1-7FD5-8C90-89F86E7489FC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848120" y="5281529"/>
                  <a:ext cx="12240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360A317E-76E2-E079-7205-10C57C06F0B3}"/>
                    </a:ext>
                  </a:extLst>
                </p14:cNvPr>
                <p14:cNvContentPartPr/>
                <p14:nvPr/>
              </p14:nvContentPartPr>
              <p14:xfrm>
                <a:off x="7890600" y="5345969"/>
                <a:ext cx="99720" cy="1404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360A317E-76E2-E079-7205-10C57C06F0B3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7883040" y="5338409"/>
                  <a:ext cx="1148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B514C8B2-3C3F-7BE9-9035-E7341B977801}"/>
                    </a:ext>
                  </a:extLst>
                </p14:cNvPr>
                <p14:cNvContentPartPr/>
                <p14:nvPr/>
              </p14:nvContentPartPr>
              <p14:xfrm>
                <a:off x="7991040" y="5291249"/>
                <a:ext cx="70200" cy="9684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B514C8B2-3C3F-7BE9-9035-E7341B977801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983480" y="5283689"/>
                  <a:ext cx="8532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B8B09277-EA30-8283-7287-BF73A0C6CC93}"/>
                    </a:ext>
                  </a:extLst>
                </p14:cNvPr>
                <p14:cNvContentPartPr/>
                <p14:nvPr/>
              </p14:nvContentPartPr>
              <p14:xfrm>
                <a:off x="8056560" y="5328689"/>
                <a:ext cx="65880" cy="3456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B8B09277-EA30-8283-7287-BF73A0C6CC93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8049000" y="5321129"/>
                  <a:ext cx="8100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E8475F12-02EC-E5C4-774D-9F293198B0A4}"/>
                    </a:ext>
                  </a:extLst>
                </p14:cNvPr>
                <p14:cNvContentPartPr/>
                <p14:nvPr/>
              </p14:nvContentPartPr>
              <p14:xfrm>
                <a:off x="8329440" y="5070929"/>
                <a:ext cx="147600" cy="12420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E8475F12-02EC-E5C4-774D-9F293198B0A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8321880" y="5063369"/>
                  <a:ext cx="16272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B63B2A2B-4F66-B0C5-6F8A-3D2333EA7A49}"/>
                    </a:ext>
                  </a:extLst>
                </p14:cNvPr>
                <p14:cNvContentPartPr/>
                <p14:nvPr/>
              </p14:nvContentPartPr>
              <p14:xfrm>
                <a:off x="8612400" y="5106209"/>
                <a:ext cx="108360" cy="1044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B63B2A2B-4F66-B0C5-6F8A-3D2333EA7A49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8604840" y="5098649"/>
                  <a:ext cx="1234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209B88CA-3C58-F9EF-33B5-BCEB60E53B07}"/>
                    </a:ext>
                  </a:extLst>
                </p14:cNvPr>
                <p14:cNvContentPartPr/>
                <p14:nvPr/>
              </p14:nvContentPartPr>
              <p14:xfrm>
                <a:off x="8725800" y="4990289"/>
                <a:ext cx="34200" cy="20592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209B88CA-3C58-F9EF-33B5-BCEB60E53B07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8718240" y="4982729"/>
                  <a:ext cx="4932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D5D4567C-45E1-36C5-27AD-7CB69C486FBD}"/>
                    </a:ext>
                  </a:extLst>
                </p14:cNvPr>
                <p14:cNvContentPartPr/>
                <p14:nvPr/>
              </p14:nvContentPartPr>
              <p14:xfrm>
                <a:off x="8482440" y="5327609"/>
                <a:ext cx="113760" cy="12888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D5D4567C-45E1-36C5-27AD-7CB69C486FBD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8474880" y="5320049"/>
                  <a:ext cx="12888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240C37E1-EDC6-D484-CAA1-01466BC625A8}"/>
                    </a:ext>
                  </a:extLst>
                </p14:cNvPr>
                <p14:cNvContentPartPr/>
                <p14:nvPr/>
              </p14:nvContentPartPr>
              <p14:xfrm>
                <a:off x="8554440" y="5398169"/>
                <a:ext cx="90000" cy="7632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240C37E1-EDC6-D484-CAA1-01466BC625A8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8546880" y="5390609"/>
                  <a:ext cx="10512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AFC48A0F-9074-5B91-9A7D-E2C0F811FF9A}"/>
                    </a:ext>
                  </a:extLst>
                </p14:cNvPr>
                <p14:cNvContentPartPr/>
                <p14:nvPr/>
              </p14:nvContentPartPr>
              <p14:xfrm>
                <a:off x="8655960" y="5327609"/>
                <a:ext cx="123840" cy="18684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AFC48A0F-9074-5B91-9A7D-E2C0F811FF9A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8648400" y="5320049"/>
                  <a:ext cx="13896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3E2D6CA8-E470-1455-BD20-04EAFB5176DF}"/>
                    </a:ext>
                  </a:extLst>
                </p14:cNvPr>
                <p14:cNvContentPartPr/>
                <p14:nvPr/>
              </p14:nvContentPartPr>
              <p14:xfrm>
                <a:off x="8760720" y="5371889"/>
                <a:ext cx="102960" cy="6048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3E2D6CA8-E470-1455-BD20-04EAFB5176DF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8753160" y="5364329"/>
                  <a:ext cx="11808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8B06035A-06A1-49FB-FE59-37193F789473}"/>
                    </a:ext>
                  </a:extLst>
                </p14:cNvPr>
                <p14:cNvContentPartPr/>
                <p14:nvPr/>
              </p14:nvContentPartPr>
              <p14:xfrm>
                <a:off x="8951160" y="5114129"/>
                <a:ext cx="138600" cy="16164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8B06035A-06A1-49FB-FE59-37193F789473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943600" y="5106569"/>
                  <a:ext cx="15372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411305A0-9AF1-D576-44BD-A7BA1AAB5E8A}"/>
                    </a:ext>
                  </a:extLst>
                </p14:cNvPr>
                <p14:cNvContentPartPr/>
                <p14:nvPr/>
              </p14:nvContentPartPr>
              <p14:xfrm>
                <a:off x="9129720" y="5184689"/>
                <a:ext cx="97560" cy="360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411305A0-9AF1-D576-44BD-A7BA1AAB5E8A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9122160" y="5177129"/>
                  <a:ext cx="11268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53B8D964-03AE-9D4E-B5C8-4934E3E75CF2}"/>
                    </a:ext>
                  </a:extLst>
                </p14:cNvPr>
                <p14:cNvContentPartPr/>
                <p14:nvPr/>
              </p14:nvContentPartPr>
              <p14:xfrm>
                <a:off x="9258600" y="5101529"/>
                <a:ext cx="58320" cy="24120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53B8D964-03AE-9D4E-B5C8-4934E3E75CF2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9251040" y="5093969"/>
                  <a:ext cx="73440" cy="256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2">
            <p14:nvContentPartPr>
              <p14:cNvPr id="129" name="Input penna 128">
                <a:extLst>
                  <a:ext uri="{FF2B5EF4-FFF2-40B4-BE49-F238E27FC236}">
                    <a16:creationId xmlns:a16="http://schemas.microsoft.com/office/drawing/2014/main" id="{E0A10A04-76D3-BAF6-A395-C710BEB7F5C4}"/>
                  </a:ext>
                </a:extLst>
              </p14:cNvPr>
              <p14:cNvContentPartPr/>
              <p14:nvPr/>
            </p14:nvContentPartPr>
            <p14:xfrm>
              <a:off x="4510560" y="5671769"/>
              <a:ext cx="803880" cy="107280"/>
            </p14:xfrm>
          </p:contentPart>
        </mc:Choice>
        <mc:Fallback>
          <p:pic>
            <p:nvPicPr>
              <p:cNvPr id="129" name="Input penna 128">
                <a:extLst>
                  <a:ext uri="{FF2B5EF4-FFF2-40B4-BE49-F238E27FC236}">
                    <a16:creationId xmlns:a16="http://schemas.microsoft.com/office/drawing/2014/main" id="{E0A10A04-76D3-BAF6-A395-C710BEB7F5C4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4503000" y="5664209"/>
                <a:ext cx="819000" cy="12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4">
            <p14:nvContentPartPr>
              <p14:cNvPr id="130" name="Input penna 129">
                <a:extLst>
                  <a:ext uri="{FF2B5EF4-FFF2-40B4-BE49-F238E27FC236}">
                    <a16:creationId xmlns:a16="http://schemas.microsoft.com/office/drawing/2014/main" id="{CCB7CAAB-4321-61A5-F05C-B37005712AD8}"/>
                  </a:ext>
                </a:extLst>
              </p14:cNvPr>
              <p14:cNvContentPartPr/>
              <p14:nvPr/>
            </p14:nvContentPartPr>
            <p14:xfrm>
              <a:off x="6073680" y="5722889"/>
              <a:ext cx="699480" cy="45720"/>
            </p14:xfrm>
          </p:contentPart>
        </mc:Choice>
        <mc:Fallback>
          <p:pic>
            <p:nvPicPr>
              <p:cNvPr id="130" name="Input penna 129">
                <a:extLst>
                  <a:ext uri="{FF2B5EF4-FFF2-40B4-BE49-F238E27FC236}">
                    <a16:creationId xmlns:a16="http://schemas.microsoft.com/office/drawing/2014/main" id="{CCB7CAAB-4321-61A5-F05C-B37005712AD8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6066120" y="5715689"/>
                <a:ext cx="714600" cy="6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6">
            <p14:nvContentPartPr>
              <p14:cNvPr id="131" name="Input penna 130">
                <a:extLst>
                  <a:ext uri="{FF2B5EF4-FFF2-40B4-BE49-F238E27FC236}">
                    <a16:creationId xmlns:a16="http://schemas.microsoft.com/office/drawing/2014/main" id="{80711FA0-C36A-1D77-0814-F33759C34748}"/>
                  </a:ext>
                </a:extLst>
              </p14:cNvPr>
              <p14:cNvContentPartPr/>
              <p14:nvPr/>
            </p14:nvContentPartPr>
            <p14:xfrm>
              <a:off x="7732560" y="5787689"/>
              <a:ext cx="1975320" cy="88200"/>
            </p14:xfrm>
          </p:contentPart>
        </mc:Choice>
        <mc:Fallback>
          <p:pic>
            <p:nvPicPr>
              <p:cNvPr id="131" name="Input penna 130">
                <a:extLst>
                  <a:ext uri="{FF2B5EF4-FFF2-40B4-BE49-F238E27FC236}">
                    <a16:creationId xmlns:a16="http://schemas.microsoft.com/office/drawing/2014/main" id="{80711FA0-C36A-1D77-0814-F33759C34748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7725000" y="5780129"/>
                <a:ext cx="1990440" cy="10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8">
            <p14:nvContentPartPr>
              <p14:cNvPr id="132" name="Input penna 131">
                <a:extLst>
                  <a:ext uri="{FF2B5EF4-FFF2-40B4-BE49-F238E27FC236}">
                    <a16:creationId xmlns:a16="http://schemas.microsoft.com/office/drawing/2014/main" id="{4E5AFC1D-61F7-59F0-5CED-31E1C5C655F1}"/>
                  </a:ext>
                </a:extLst>
              </p14:cNvPr>
              <p14:cNvContentPartPr/>
              <p14:nvPr/>
            </p14:nvContentPartPr>
            <p14:xfrm>
              <a:off x="2478720" y="5774009"/>
              <a:ext cx="333000" cy="425160"/>
            </p14:xfrm>
          </p:contentPart>
        </mc:Choice>
        <mc:Fallback>
          <p:pic>
            <p:nvPicPr>
              <p:cNvPr id="132" name="Input penna 131">
                <a:extLst>
                  <a:ext uri="{FF2B5EF4-FFF2-40B4-BE49-F238E27FC236}">
                    <a16:creationId xmlns:a16="http://schemas.microsoft.com/office/drawing/2014/main" id="{4E5AFC1D-61F7-59F0-5CED-31E1C5C655F1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2471160" y="5766809"/>
                <a:ext cx="347760" cy="440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45" name="Gruppo 144">
            <a:extLst>
              <a:ext uri="{FF2B5EF4-FFF2-40B4-BE49-F238E27FC236}">
                <a16:creationId xmlns:a16="http://schemas.microsoft.com/office/drawing/2014/main" id="{A27EFB9B-7C2C-0284-CA74-36D9B64E67A6}"/>
              </a:ext>
            </a:extLst>
          </p:cNvPr>
          <p:cNvGrpSpPr/>
          <p:nvPr/>
        </p:nvGrpSpPr>
        <p:grpSpPr>
          <a:xfrm>
            <a:off x="2123040" y="6338849"/>
            <a:ext cx="1004760" cy="531720"/>
            <a:chOff x="2123040" y="6338849"/>
            <a:chExt cx="1004760" cy="53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93E30CC3-2119-0ED8-0529-ADD47C03251D}"/>
                    </a:ext>
                  </a:extLst>
                </p14:cNvPr>
                <p14:cNvContentPartPr/>
                <p14:nvPr/>
              </p14:nvContentPartPr>
              <p14:xfrm>
                <a:off x="2123040" y="6549089"/>
                <a:ext cx="165240" cy="32148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93E30CC3-2119-0ED8-0529-ADD47C03251D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2115480" y="6541529"/>
                  <a:ext cx="18036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16760951-7E10-D34D-462F-D587481A4766}"/>
                    </a:ext>
                  </a:extLst>
                </p14:cNvPr>
                <p14:cNvContentPartPr/>
                <p14:nvPr/>
              </p14:nvContentPartPr>
              <p14:xfrm>
                <a:off x="2388000" y="6338849"/>
                <a:ext cx="32400" cy="43092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16760951-7E10-D34D-462F-D587481A4766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2380440" y="6331289"/>
                  <a:ext cx="47520" cy="44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0D553EA6-FC68-A12A-F151-6901306F47E2}"/>
                    </a:ext>
                  </a:extLst>
                </p14:cNvPr>
                <p14:cNvContentPartPr/>
                <p14:nvPr/>
              </p14:nvContentPartPr>
              <p14:xfrm>
                <a:off x="2428680" y="6630809"/>
                <a:ext cx="54000" cy="4680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0D553EA6-FC68-A12A-F151-6901306F47E2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2421120" y="6623249"/>
                  <a:ext cx="6912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0175ED25-B853-583A-2CF0-2DCE92890755}"/>
                    </a:ext>
                  </a:extLst>
                </p14:cNvPr>
                <p14:cNvContentPartPr/>
                <p14:nvPr/>
              </p14:nvContentPartPr>
              <p14:xfrm>
                <a:off x="2564040" y="6561329"/>
                <a:ext cx="153360" cy="16848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0175ED25-B853-583A-2CF0-2DCE92890755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556480" y="6553769"/>
                  <a:ext cx="16812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7B4309E2-464E-90B1-EF45-775A014CBC86}"/>
                    </a:ext>
                  </a:extLst>
                </p14:cNvPr>
                <p14:cNvContentPartPr/>
                <p14:nvPr/>
              </p14:nvContentPartPr>
              <p14:xfrm>
                <a:off x="2882640" y="6557009"/>
                <a:ext cx="102960" cy="14472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7B4309E2-464E-90B1-EF45-775A014CBC86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875440" y="6549449"/>
                  <a:ext cx="11808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81F38DA7-61F2-5B97-70A1-CE0E9A6CF2D0}"/>
                    </a:ext>
                  </a:extLst>
                </p14:cNvPr>
                <p14:cNvContentPartPr/>
                <p14:nvPr/>
              </p14:nvContentPartPr>
              <p14:xfrm>
                <a:off x="3028080" y="6586529"/>
                <a:ext cx="99720" cy="13968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81F38DA7-61F2-5B97-70A1-CE0E9A6CF2D0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3020520" y="6578969"/>
                  <a:ext cx="114840" cy="154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3" name="Gruppo 142">
            <a:extLst>
              <a:ext uri="{FF2B5EF4-FFF2-40B4-BE49-F238E27FC236}">
                <a16:creationId xmlns:a16="http://schemas.microsoft.com/office/drawing/2014/main" id="{AEC6A9B3-B739-0E92-4317-3D5FB6911CBD}"/>
              </a:ext>
            </a:extLst>
          </p:cNvPr>
          <p:cNvGrpSpPr/>
          <p:nvPr/>
        </p:nvGrpSpPr>
        <p:grpSpPr>
          <a:xfrm>
            <a:off x="3669960" y="6500129"/>
            <a:ext cx="565920" cy="269640"/>
            <a:chOff x="3669960" y="6500129"/>
            <a:chExt cx="565920" cy="26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C3F3D84E-DE12-8D49-CE59-A3F3D9F995F5}"/>
                    </a:ext>
                  </a:extLst>
                </p14:cNvPr>
                <p14:cNvContentPartPr/>
                <p14:nvPr/>
              </p14:nvContentPartPr>
              <p14:xfrm>
                <a:off x="3669960" y="6500129"/>
                <a:ext cx="169560" cy="26964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C3F3D84E-DE12-8D49-CE59-A3F3D9F995F5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3662400" y="6492569"/>
                  <a:ext cx="18468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52B0E305-4294-6E94-D46E-A88558CAF8BD}"/>
                    </a:ext>
                  </a:extLst>
                </p14:cNvPr>
                <p14:cNvContentPartPr/>
                <p14:nvPr/>
              </p14:nvContentPartPr>
              <p14:xfrm>
                <a:off x="3890640" y="6501209"/>
                <a:ext cx="165240" cy="18324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52B0E305-4294-6E94-D46E-A88558CAF8BD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3883080" y="6493649"/>
                  <a:ext cx="18036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7930564C-C6AA-BF36-CE74-91E4B25CFBAD}"/>
                    </a:ext>
                  </a:extLst>
                </p14:cNvPr>
                <p14:cNvContentPartPr/>
                <p14:nvPr/>
              </p14:nvContentPartPr>
              <p14:xfrm>
                <a:off x="4142640" y="6542249"/>
                <a:ext cx="93240" cy="13536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7930564C-C6AA-BF36-CE74-91E4B25CFBAD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4135080" y="6534689"/>
                  <a:ext cx="108360" cy="15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8" name="Gruppo 147">
            <a:extLst>
              <a:ext uri="{FF2B5EF4-FFF2-40B4-BE49-F238E27FC236}">
                <a16:creationId xmlns:a16="http://schemas.microsoft.com/office/drawing/2014/main" id="{2AEF14EE-0654-5407-9F91-93BE10F2591B}"/>
              </a:ext>
            </a:extLst>
          </p:cNvPr>
          <p:cNvGrpSpPr/>
          <p:nvPr/>
        </p:nvGrpSpPr>
        <p:grpSpPr>
          <a:xfrm>
            <a:off x="9935040" y="3550289"/>
            <a:ext cx="1933920" cy="1204200"/>
            <a:chOff x="9935040" y="3550289"/>
            <a:chExt cx="1933920" cy="120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39DCAC80-B28C-7CF4-E7DF-487FCF5142DA}"/>
                    </a:ext>
                  </a:extLst>
                </p14:cNvPr>
                <p14:cNvContentPartPr/>
                <p14:nvPr/>
              </p14:nvContentPartPr>
              <p14:xfrm>
                <a:off x="10280640" y="3965729"/>
                <a:ext cx="86760" cy="900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39DCAC80-B28C-7CF4-E7DF-487FCF5142DA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0273080" y="3958169"/>
                  <a:ext cx="10152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600D6BFA-D173-8879-1822-A56C8F2FC11C}"/>
                    </a:ext>
                  </a:extLst>
                </p14:cNvPr>
                <p14:cNvContentPartPr/>
                <p14:nvPr/>
              </p14:nvContentPartPr>
              <p14:xfrm>
                <a:off x="10405920" y="3870329"/>
                <a:ext cx="131400" cy="536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600D6BFA-D173-8879-1822-A56C8F2FC11C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0398360" y="3862769"/>
                  <a:ext cx="14652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22E9CD98-3629-AFC2-FA0D-32A91948463A}"/>
                    </a:ext>
                  </a:extLst>
                </p14:cNvPr>
                <p14:cNvContentPartPr/>
                <p14:nvPr/>
              </p14:nvContentPartPr>
              <p14:xfrm>
                <a:off x="11510760" y="3864569"/>
                <a:ext cx="33120" cy="741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22E9CD98-3629-AFC2-FA0D-32A91948463A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1503560" y="3857009"/>
                  <a:ext cx="4824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E46AAD93-2364-30BE-6D8F-1A6BE901A40C}"/>
                    </a:ext>
                  </a:extLst>
                </p14:cNvPr>
                <p14:cNvContentPartPr/>
                <p14:nvPr/>
              </p14:nvContentPartPr>
              <p14:xfrm>
                <a:off x="11543520" y="3868889"/>
                <a:ext cx="360" cy="3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E46AAD93-2364-30BE-6D8F-1A6BE901A40C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1536320" y="3861329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C5325BEB-D82C-2114-DA5C-1CBF6BE937F5}"/>
                    </a:ext>
                  </a:extLst>
                </p14:cNvPr>
                <p14:cNvContentPartPr/>
                <p14:nvPr/>
              </p14:nvContentPartPr>
              <p14:xfrm>
                <a:off x="11543520" y="3868889"/>
                <a:ext cx="360" cy="3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C5325BEB-D82C-2114-DA5C-1CBF6BE937F5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1536320" y="3861329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D8F975CE-1DCF-11F2-B8F4-D77F3D6759E7}"/>
                    </a:ext>
                  </a:extLst>
                </p14:cNvPr>
                <p14:cNvContentPartPr/>
                <p14:nvPr/>
              </p14:nvContentPartPr>
              <p14:xfrm>
                <a:off x="11658360" y="3849809"/>
                <a:ext cx="124920" cy="1821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D8F975CE-1DCF-11F2-B8F4-D77F3D6759E7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1650800" y="3842249"/>
                  <a:ext cx="14004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EB5BB7D0-0BD1-3399-0422-E7023BDA8F82}"/>
                    </a:ext>
                  </a:extLst>
                </p14:cNvPr>
                <p14:cNvContentPartPr/>
                <p14:nvPr/>
              </p14:nvContentPartPr>
              <p14:xfrm>
                <a:off x="9935040" y="3550289"/>
                <a:ext cx="1933920" cy="120420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EB5BB7D0-0BD1-3399-0422-E7023BDA8F82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9927480" y="3542729"/>
                  <a:ext cx="1948680" cy="121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1" name="Gruppo 150">
            <a:extLst>
              <a:ext uri="{FF2B5EF4-FFF2-40B4-BE49-F238E27FC236}">
                <a16:creationId xmlns:a16="http://schemas.microsoft.com/office/drawing/2014/main" id="{C5931CD1-564A-D179-1E57-68DDE575DE7D}"/>
              </a:ext>
            </a:extLst>
          </p:cNvPr>
          <p:cNvGrpSpPr/>
          <p:nvPr/>
        </p:nvGrpSpPr>
        <p:grpSpPr>
          <a:xfrm>
            <a:off x="1813800" y="4556489"/>
            <a:ext cx="1653120" cy="1024200"/>
            <a:chOff x="1813800" y="4556489"/>
            <a:chExt cx="1653120" cy="102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98C1A20C-7304-78DB-CAB9-B53293D7CEDF}"/>
                    </a:ext>
                  </a:extLst>
                </p14:cNvPr>
                <p14:cNvContentPartPr/>
                <p14:nvPr/>
              </p14:nvContentPartPr>
              <p14:xfrm>
                <a:off x="2193960" y="5020889"/>
                <a:ext cx="23400" cy="18000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98C1A20C-7304-78DB-CAB9-B53293D7CEDF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2186400" y="5013329"/>
                  <a:ext cx="3852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9C21B344-0AB8-8C31-6029-E0F1BABA40A9}"/>
                    </a:ext>
                  </a:extLst>
                </p14:cNvPr>
                <p14:cNvContentPartPr/>
                <p14:nvPr/>
              </p14:nvContentPartPr>
              <p14:xfrm>
                <a:off x="2175960" y="5006129"/>
                <a:ext cx="171360" cy="1890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9C21B344-0AB8-8C31-6029-E0F1BABA40A9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2168400" y="4998569"/>
                  <a:ext cx="18648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23D5F0A5-030E-4CF8-142A-83B24DF08A1A}"/>
                    </a:ext>
                  </a:extLst>
                </p14:cNvPr>
                <p14:cNvContentPartPr/>
                <p14:nvPr/>
              </p14:nvContentPartPr>
              <p14:xfrm>
                <a:off x="2465760" y="4985609"/>
                <a:ext cx="9000" cy="2106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23D5F0A5-030E-4CF8-142A-83B24DF08A1A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2458200" y="4978049"/>
                  <a:ext cx="2412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6F0EE48B-AFB5-6247-7D2E-5EC55A037DC8}"/>
                    </a:ext>
                  </a:extLst>
                </p14:cNvPr>
                <p14:cNvContentPartPr/>
                <p14:nvPr/>
              </p14:nvContentPartPr>
              <p14:xfrm>
                <a:off x="2458200" y="5091449"/>
                <a:ext cx="154440" cy="219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6F0EE48B-AFB5-6247-7D2E-5EC55A037DC8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450640" y="5083889"/>
                  <a:ext cx="1692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85FD85A0-65CC-A607-5C3A-4619F67793FD}"/>
                    </a:ext>
                  </a:extLst>
                </p14:cNvPr>
                <p14:cNvContentPartPr/>
                <p14:nvPr/>
              </p14:nvContentPartPr>
              <p14:xfrm>
                <a:off x="2829360" y="4923329"/>
                <a:ext cx="18000" cy="11268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85FD85A0-65CC-A607-5C3A-4619F67793FD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2821800" y="4915769"/>
                  <a:ext cx="3276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34D60EAB-5484-2EF4-1CC9-DE3E66EF3E89}"/>
                    </a:ext>
                  </a:extLst>
                </p14:cNvPr>
                <p14:cNvContentPartPr/>
                <p14:nvPr/>
              </p14:nvContentPartPr>
              <p14:xfrm>
                <a:off x="2694000" y="5039249"/>
                <a:ext cx="229680" cy="277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34D60EAB-5484-2EF4-1CC9-DE3E66EF3E89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686440" y="5031689"/>
                  <a:ext cx="2448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EF8DC2B5-DF35-950F-277F-DC0960C2517D}"/>
                    </a:ext>
                  </a:extLst>
                </p14:cNvPr>
                <p14:cNvContentPartPr/>
                <p14:nvPr/>
              </p14:nvContentPartPr>
              <p14:xfrm>
                <a:off x="2741880" y="5090369"/>
                <a:ext cx="61560" cy="9684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EF8DC2B5-DF35-950F-277F-DC0960C2517D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2734320" y="5082809"/>
                  <a:ext cx="7668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E34562A0-F77A-379E-EFC6-35D317294C1A}"/>
                    </a:ext>
                  </a:extLst>
                </p14:cNvPr>
                <p14:cNvContentPartPr/>
                <p14:nvPr/>
              </p14:nvContentPartPr>
              <p14:xfrm>
                <a:off x="2822880" y="5067689"/>
                <a:ext cx="70200" cy="1105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E34562A0-F77A-379E-EFC6-35D317294C1A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815320" y="5060129"/>
                  <a:ext cx="8532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0124918B-CF31-0497-0D7D-E46D2D189391}"/>
                    </a:ext>
                  </a:extLst>
                </p14:cNvPr>
                <p14:cNvContentPartPr/>
                <p14:nvPr/>
              </p14:nvContentPartPr>
              <p14:xfrm>
                <a:off x="2989920" y="5058329"/>
                <a:ext cx="16560" cy="9468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0124918B-CF31-0497-0D7D-E46D2D189391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2982360" y="5050769"/>
                  <a:ext cx="3168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3155D2EB-4B3B-D1B5-E6E8-38CF301D5CEE}"/>
                    </a:ext>
                  </a:extLst>
                </p14:cNvPr>
                <p14:cNvContentPartPr/>
                <p14:nvPr/>
              </p14:nvContentPartPr>
              <p14:xfrm>
                <a:off x="2842320" y="5266409"/>
                <a:ext cx="29880" cy="11736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3155D2EB-4B3B-D1B5-E6E8-38CF301D5CEE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2834760" y="5258849"/>
                  <a:ext cx="4500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78A5833C-45FB-0D08-339A-D583D80C344A}"/>
                    </a:ext>
                  </a:extLst>
                </p14:cNvPr>
                <p14:cNvContentPartPr/>
                <p14:nvPr/>
              </p14:nvContentPartPr>
              <p14:xfrm>
                <a:off x="2836920" y="5233649"/>
                <a:ext cx="107280" cy="15012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78A5833C-45FB-0D08-339A-D583D80C344A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2829360" y="5226089"/>
                  <a:ext cx="12240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3B01E134-EB8A-B0BC-761F-3C16A00CD624}"/>
                    </a:ext>
                  </a:extLst>
                </p14:cNvPr>
                <p14:cNvContentPartPr/>
                <p14:nvPr/>
              </p14:nvContentPartPr>
              <p14:xfrm>
                <a:off x="1813800" y="4556489"/>
                <a:ext cx="1653120" cy="102420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3B01E134-EB8A-B0BC-761F-3C16A00CD624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1806600" y="4548929"/>
                  <a:ext cx="1668240" cy="103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9" name="Gruppo 158">
            <a:extLst>
              <a:ext uri="{FF2B5EF4-FFF2-40B4-BE49-F238E27FC236}">
                <a16:creationId xmlns:a16="http://schemas.microsoft.com/office/drawing/2014/main" id="{52434B2F-F1F9-6F39-62D2-BDC707796949}"/>
              </a:ext>
            </a:extLst>
          </p:cNvPr>
          <p:cNvGrpSpPr/>
          <p:nvPr/>
        </p:nvGrpSpPr>
        <p:grpSpPr>
          <a:xfrm>
            <a:off x="399000" y="6110249"/>
            <a:ext cx="811440" cy="397440"/>
            <a:chOff x="399000" y="6110249"/>
            <a:chExt cx="811440" cy="39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027CA35F-DB43-1CE3-8B87-ECB223497EA3}"/>
                    </a:ext>
                  </a:extLst>
                </p14:cNvPr>
                <p14:cNvContentPartPr/>
                <p14:nvPr/>
              </p14:nvContentPartPr>
              <p14:xfrm>
                <a:off x="399000" y="6110249"/>
                <a:ext cx="107280" cy="39744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027CA35F-DB43-1CE3-8B87-ECB223497EA3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391440" y="6103049"/>
                  <a:ext cx="122400" cy="41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471879C2-D04C-18F6-1C50-CCABA187AB0C}"/>
                    </a:ext>
                  </a:extLst>
                </p14:cNvPr>
                <p14:cNvContentPartPr/>
                <p14:nvPr/>
              </p14:nvContentPartPr>
              <p14:xfrm>
                <a:off x="544080" y="6138689"/>
                <a:ext cx="72360" cy="17532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471879C2-D04C-18F6-1C50-CCABA187AB0C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536880" y="6131129"/>
                  <a:ext cx="8748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94581869-B52A-2A02-A56C-266ADFB34B1D}"/>
                    </a:ext>
                  </a:extLst>
                </p14:cNvPr>
                <p14:cNvContentPartPr/>
                <p14:nvPr/>
              </p14:nvContentPartPr>
              <p14:xfrm>
                <a:off x="738480" y="6217169"/>
                <a:ext cx="85680" cy="9360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94581869-B52A-2A02-A56C-266ADFB34B1D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730920" y="6209609"/>
                  <a:ext cx="10044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41910F33-9EF6-662C-6EAA-DD54E637F10F}"/>
                    </a:ext>
                  </a:extLst>
                </p14:cNvPr>
                <p14:cNvContentPartPr/>
                <p14:nvPr/>
              </p14:nvContentPartPr>
              <p14:xfrm>
                <a:off x="878160" y="6149489"/>
                <a:ext cx="82080" cy="26784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41910F33-9EF6-662C-6EAA-DD54E637F10F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870960" y="6141929"/>
                  <a:ext cx="9720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203E7B44-F26D-A64A-F922-310734821FBD}"/>
                    </a:ext>
                  </a:extLst>
                </p14:cNvPr>
                <p14:cNvContentPartPr/>
                <p14:nvPr/>
              </p14:nvContentPartPr>
              <p14:xfrm>
                <a:off x="1025760" y="6154889"/>
                <a:ext cx="39600" cy="9936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203E7B44-F26D-A64A-F922-310734821FBD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018200" y="6147329"/>
                  <a:ext cx="5472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97481A24-6FC7-141A-CF88-611D8B52F511}"/>
                    </a:ext>
                  </a:extLst>
                </p14:cNvPr>
                <p14:cNvContentPartPr/>
                <p14:nvPr/>
              </p14:nvContentPartPr>
              <p14:xfrm>
                <a:off x="1143480" y="6110969"/>
                <a:ext cx="66960" cy="16416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97481A24-6FC7-141A-CF88-611D8B52F511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135920" y="6103409"/>
                  <a:ext cx="82080" cy="1792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11400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78669-1A03-72BB-B005-318C51D60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C33DCD1-18FF-95FA-AA00-EB7A234282EE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53A817-DA7F-EE1E-4A83-62E17726EC12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EF6647-FE42-214C-36B2-305E678123C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66363B0-A5BD-E0EE-E158-E67A9593B65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692FA89-BF84-765B-0DAC-970DAF968A5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926EF51-7DAF-99FD-43DB-6F10B90E353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40CF0D6-913D-665E-77BF-FDC6A937899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C19254B-095E-7C28-836D-B6904205420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F25D159-E1FE-B328-2DA5-B2E4F5F94CE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C9594F9-543B-0539-3376-2B0B9A53753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FDBB0E5-7C7E-99D2-8DB0-E98934E814D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B51CEF5-C12A-438E-BD6B-8F16C4A2A39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E1E2F39-3915-8041-980B-A622600AFBF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116DC46-653C-1D87-359B-559E9231E3D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B7E49A0-329B-48AC-7694-498A251540C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CDDC0E9-02C5-981C-10E6-DD520A03D78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8D27B99-DE22-E703-8B0C-F8A9BB2A59A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1DD0EFA-4E4F-E817-EFEB-F2E1574F460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FF479E5-7212-9EB3-8685-1239C78158E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14B44A4-DE28-6AB2-9521-876F0C02699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238473B-EB28-1677-FED2-A0DD2364E9C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ED392EE-C277-BD46-E02C-DFF88AB8AAF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32B796A-715D-37C1-65DB-D6701D66E6D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F82A668-ACE1-E382-D58B-F3CFC417613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51B6775-856E-67E3-5203-5DFB545EFD7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F523E2B-4487-FAE1-4AE0-EC5598AA861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1835680-1E1E-A858-FEC5-326451268BC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F1E2019-F1AD-DE26-A101-5FE94B7EED6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3509760-03E2-C129-BE62-EDF7B10FAEF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B81AFDD9-3A21-A7B3-6D5B-E191BAC13B5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F2A5FA2-B16A-3AE7-C6CF-80C72D80F84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028C0E7-69CC-F112-641E-A8E081EEB23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50A0EDF-D8BC-9A47-5EEF-9D9C40D1F2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B94DCA5-78E7-346B-4FFD-594AD452A06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D7302CB-7CF9-A556-BA56-EF12F5E0BD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59D7A8B-7365-A147-3EB0-2CAB1EAA40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algebra&#10;&#10;Descrizione generata automaticamente">
            <a:extLst>
              <a:ext uri="{FF2B5EF4-FFF2-40B4-BE49-F238E27FC236}">
                <a16:creationId xmlns:a16="http://schemas.microsoft.com/office/drawing/2014/main" id="{5637DEE5-60E4-219A-5286-E71B72B2D6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4551" y="2101504"/>
            <a:ext cx="9842420" cy="275715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C95BCFE8-868A-BBB6-1443-CB348C53C629}"/>
                  </a:ext>
                </a:extLst>
              </p14:cNvPr>
              <p14:cNvContentPartPr/>
              <p14:nvPr/>
            </p14:nvContentPartPr>
            <p14:xfrm>
              <a:off x="5078280" y="2552369"/>
              <a:ext cx="2377080" cy="5040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C95BCFE8-868A-BBB6-1443-CB348C53C62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70720" y="2544809"/>
                <a:ext cx="2392200" cy="65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3912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B6A02-64FA-85A0-1EBA-34893E90A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9D6D16-A71F-6065-18E7-D813DC03471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F8A4C8-0565-EBB4-ECC1-226F676365DF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579471-04F3-E75C-F38A-8F479ACCC61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35DF553-59C4-A2F1-9805-63C50A7DA3ED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AC9C34E-8D60-FCCA-47F4-66A86283078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7707FF2-072E-9EC4-B8F8-B6C1A75C878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F9C990E6-1DA6-E7A3-402B-7D4656B52E7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3CA0E64-84FF-D37D-74B2-965B3C24EB2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370407F-62D4-B6D5-F3DC-44E6DD0E88F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F12F4BE-2736-509E-04E5-BAF7BADAEE0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E3B1E0EC-45BC-29B4-8A79-C5F1F86615F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1443EDA-E8FF-9084-B058-BF700D9F3DD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7C72197-0F59-F241-C55F-4C9F96D6976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11A36C8-194A-972E-3772-619FB30701F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08D57FB-038C-A0A0-CA59-E802A123900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144E50E-D37E-AEE1-6BD0-3BA0DE564F7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B5977E2-82E6-FCDE-5B3C-CCDC84783C9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55501E9-E1CF-A1C1-EC74-06F9D37A7CF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EB00E47-B27F-C2F9-4AEC-1D31F30D318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0652CF3-CE8A-DE39-D82D-D368A76DB32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7875260-4699-F48A-A0F7-B1B4EABF8C5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F56B4FE-3542-4464-C11C-AAD7D2B1B0B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6C739C7-4BEB-9577-12F2-86B860ADDE9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44BA67F-369B-391F-311D-C6BC6BFB826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59B664D-CEDE-9883-BECD-70107632503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DAA7644-0B44-518E-9D3B-F1FC45EA8F7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4721B0D-7E1A-8F3F-C9DB-EBD4EF3937A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9D848E0-AC6D-B4AE-F9D1-3C0FAFC5A22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E34E457-E25A-33B7-2057-F2D41A19BFA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05BD770-1557-2671-CCF5-20AD67F4E6C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B86D9FF-0372-AB7F-236D-CDE7588F4AE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31758A30-1CCD-ADF8-3541-AD639B0BD5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9EF07A8-32D7-C098-A8FA-F179EF5D62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200F43D-3968-2319-83B2-DABD54E6C83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FFC6C3A-9745-C61E-3E7A-DAEBA97DFF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56401A2-C39A-0A9B-23D5-9DA16BBD4D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66CF298A-B121-42CC-EF99-0E5B87C8E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2085" y="931780"/>
            <a:ext cx="6845881" cy="5119866"/>
          </a:xfrm>
          <a:prstGeom prst="rect">
            <a:avLst/>
          </a:prstGeom>
        </p:spPr>
      </p:pic>
      <p:grpSp>
        <p:nvGrpSpPr>
          <p:cNvPr id="61" name="Gruppo 60">
            <a:extLst>
              <a:ext uri="{FF2B5EF4-FFF2-40B4-BE49-F238E27FC236}">
                <a16:creationId xmlns:a16="http://schemas.microsoft.com/office/drawing/2014/main" id="{BB40E9D3-A909-0B00-21EE-594FEE7BC974}"/>
              </a:ext>
            </a:extLst>
          </p:cNvPr>
          <p:cNvGrpSpPr/>
          <p:nvPr/>
        </p:nvGrpSpPr>
        <p:grpSpPr>
          <a:xfrm>
            <a:off x="5294722" y="2429992"/>
            <a:ext cx="369360" cy="266400"/>
            <a:chOff x="5294722" y="2429992"/>
            <a:chExt cx="369360" cy="26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5AA709B-2464-D36F-E476-D0CD645A889C}"/>
                    </a:ext>
                  </a:extLst>
                </p14:cNvPr>
                <p14:cNvContentPartPr/>
                <p14:nvPr/>
              </p14:nvContentPartPr>
              <p14:xfrm>
                <a:off x="5294722" y="2438272"/>
                <a:ext cx="98640" cy="1137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5AA709B-2464-D36F-E476-D0CD645A889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287162" y="2430712"/>
                  <a:ext cx="11340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FB2A05E1-5C0A-E86C-A6A4-C937142E8CB5}"/>
                    </a:ext>
                  </a:extLst>
                </p14:cNvPr>
                <p14:cNvContentPartPr/>
                <p14:nvPr/>
              </p14:nvContentPartPr>
              <p14:xfrm>
                <a:off x="5481202" y="2429992"/>
                <a:ext cx="2160" cy="874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FB2A05E1-5C0A-E86C-A6A4-C937142E8CB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473642" y="2422792"/>
                  <a:ext cx="1728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7AD2596-AAD1-316F-4007-5A81BDB5DC84}"/>
                    </a:ext>
                  </a:extLst>
                </p14:cNvPr>
                <p14:cNvContentPartPr/>
                <p14:nvPr/>
              </p14:nvContentPartPr>
              <p14:xfrm>
                <a:off x="5377162" y="2569672"/>
                <a:ext cx="70200" cy="1267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7AD2596-AAD1-316F-4007-5A81BDB5DC8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369602" y="2562112"/>
                  <a:ext cx="8532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267BDAB-949E-9669-7E1A-5EF35854924A}"/>
                    </a:ext>
                  </a:extLst>
                </p14:cNvPr>
                <p14:cNvContentPartPr/>
                <p14:nvPr/>
              </p14:nvContentPartPr>
              <p14:xfrm>
                <a:off x="5580202" y="2439712"/>
                <a:ext cx="83880" cy="867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267BDAB-949E-9669-7E1A-5EF35854924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572642" y="2432152"/>
                  <a:ext cx="990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E5A80D9D-472D-EE93-4BEB-46A91B800ED0}"/>
                    </a:ext>
                  </a:extLst>
                </p14:cNvPr>
                <p14:cNvContentPartPr/>
                <p14:nvPr/>
              </p14:nvContentPartPr>
              <p14:xfrm>
                <a:off x="5634562" y="2442232"/>
                <a:ext cx="360" cy="3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E5A80D9D-472D-EE93-4BEB-46A91B800ED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627002" y="243467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35094215-EF4C-7D08-B445-D4F628BF2FC5}"/>
                    </a:ext>
                  </a:extLst>
                </p14:cNvPr>
                <p14:cNvContentPartPr/>
                <p14:nvPr/>
              </p14:nvContentPartPr>
              <p14:xfrm>
                <a:off x="5634562" y="2442232"/>
                <a:ext cx="360" cy="3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35094215-EF4C-7D08-B445-D4F628BF2FC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627002" y="243467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F5487819-8E8E-961C-D61A-D84D8C00F9B6}"/>
              </a:ext>
            </a:extLst>
          </p:cNvPr>
          <p:cNvGrpSpPr/>
          <p:nvPr/>
        </p:nvGrpSpPr>
        <p:grpSpPr>
          <a:xfrm>
            <a:off x="5785402" y="2396872"/>
            <a:ext cx="833040" cy="249120"/>
            <a:chOff x="5785402" y="2396872"/>
            <a:chExt cx="833040" cy="24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A85C538-42D4-368D-52DE-7A31EB47CF60}"/>
                    </a:ext>
                  </a:extLst>
                </p14:cNvPr>
                <p14:cNvContentPartPr/>
                <p14:nvPr/>
              </p14:nvContentPartPr>
              <p14:xfrm>
                <a:off x="5785402" y="2396872"/>
                <a:ext cx="19800" cy="1288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A85C538-42D4-368D-52DE-7A31EB47CF6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777842" y="2389312"/>
                  <a:ext cx="3492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124FE02-1952-2920-C253-1A223D8B6A8B}"/>
                    </a:ext>
                  </a:extLst>
                </p14:cNvPr>
                <p14:cNvContentPartPr/>
                <p14:nvPr/>
              </p14:nvContentPartPr>
              <p14:xfrm>
                <a:off x="5893042" y="2424232"/>
                <a:ext cx="58680" cy="1569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124FE02-1952-2920-C253-1A223D8B6A8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885842" y="2416672"/>
                  <a:ext cx="7380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2477D314-7D3E-EAE4-E26A-E4E7553FA289}"/>
                    </a:ext>
                  </a:extLst>
                </p14:cNvPr>
                <p14:cNvContentPartPr/>
                <p14:nvPr/>
              </p14:nvContentPartPr>
              <p14:xfrm>
                <a:off x="5998162" y="2448352"/>
                <a:ext cx="15840" cy="1461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2477D314-7D3E-EAE4-E26A-E4E7553FA28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990602" y="2440792"/>
                  <a:ext cx="3096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F81521B0-542F-A65F-5366-0060ECEE43AA}"/>
                    </a:ext>
                  </a:extLst>
                </p14:cNvPr>
                <p14:cNvContentPartPr/>
                <p14:nvPr/>
              </p14:nvContentPartPr>
              <p14:xfrm>
                <a:off x="6008962" y="2549512"/>
                <a:ext cx="55800" cy="25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F81521B0-542F-A65F-5366-0060ECEE43A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001402" y="2541952"/>
                  <a:ext cx="7092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6FD1A13B-4569-6633-252F-35A0E83D9718}"/>
                    </a:ext>
                  </a:extLst>
                </p14:cNvPr>
                <p14:cNvContentPartPr/>
                <p14:nvPr/>
              </p14:nvContentPartPr>
              <p14:xfrm>
                <a:off x="6146842" y="2430712"/>
                <a:ext cx="65520" cy="1494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6FD1A13B-4569-6633-252F-35A0E83D971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139282" y="2423152"/>
                  <a:ext cx="8064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8247DFF-B17B-DBF2-699F-CA682D009726}"/>
                    </a:ext>
                  </a:extLst>
                </p14:cNvPr>
                <p14:cNvContentPartPr/>
                <p14:nvPr/>
              </p14:nvContentPartPr>
              <p14:xfrm>
                <a:off x="6281842" y="2444392"/>
                <a:ext cx="59760" cy="216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8247DFF-B17B-DBF2-699F-CA682D009726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274282" y="2436832"/>
                  <a:ext cx="7452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2A34DD4-8B46-55EE-8FA5-4B87A208543F}"/>
                    </a:ext>
                  </a:extLst>
                </p14:cNvPr>
                <p14:cNvContentPartPr/>
                <p14:nvPr/>
              </p14:nvContentPartPr>
              <p14:xfrm>
                <a:off x="6281842" y="2455552"/>
                <a:ext cx="360" cy="3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2A34DD4-8B46-55EE-8FA5-4B87A208543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274282" y="244799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546809AA-EC24-5ED8-0F88-3268AEA8B4E6}"/>
                    </a:ext>
                  </a:extLst>
                </p14:cNvPr>
                <p14:cNvContentPartPr/>
                <p14:nvPr/>
              </p14:nvContentPartPr>
              <p14:xfrm>
                <a:off x="6281842" y="2455552"/>
                <a:ext cx="360" cy="3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546809AA-EC24-5ED8-0F88-3268AEA8B4E6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274282" y="244799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9259A2BF-93CF-3467-EFA4-2501FE085EBC}"/>
                    </a:ext>
                  </a:extLst>
                </p14:cNvPr>
                <p14:cNvContentPartPr/>
                <p14:nvPr/>
              </p14:nvContentPartPr>
              <p14:xfrm>
                <a:off x="6319642" y="2437192"/>
                <a:ext cx="33480" cy="1803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9259A2BF-93CF-3467-EFA4-2501FE085EB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312442" y="2429632"/>
                  <a:ext cx="4860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C8EFF561-C661-F32C-0892-D1AF42AE371D}"/>
                    </a:ext>
                  </a:extLst>
                </p14:cNvPr>
                <p14:cNvContentPartPr/>
                <p14:nvPr/>
              </p14:nvContentPartPr>
              <p14:xfrm>
                <a:off x="6203362" y="2508112"/>
                <a:ext cx="128520" cy="295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C8EFF561-C661-F32C-0892-D1AF42AE371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195802" y="2500552"/>
                  <a:ext cx="1436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A170838F-78C9-CFB6-CF41-75E6054BCFEE}"/>
                    </a:ext>
                  </a:extLst>
                </p14:cNvPr>
                <p14:cNvContentPartPr/>
                <p14:nvPr/>
              </p14:nvContentPartPr>
              <p14:xfrm>
                <a:off x="6397402" y="2420992"/>
                <a:ext cx="134640" cy="1519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A170838F-78C9-CFB6-CF41-75E6054BCFE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390202" y="2413432"/>
                  <a:ext cx="14940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A00C2001-13D9-8C30-AE2E-A526284F5BA1}"/>
                    </a:ext>
                  </a:extLst>
                </p14:cNvPr>
                <p14:cNvContentPartPr/>
                <p14:nvPr/>
              </p14:nvContentPartPr>
              <p14:xfrm>
                <a:off x="6461842" y="2567512"/>
                <a:ext cx="7200" cy="763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A00C2001-13D9-8C30-AE2E-A526284F5BA1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454282" y="2560312"/>
                  <a:ext cx="2232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CCA5022C-6AC2-90C8-5354-028D2E71F02D}"/>
                    </a:ext>
                  </a:extLst>
                </p14:cNvPr>
                <p14:cNvContentPartPr/>
                <p14:nvPr/>
              </p14:nvContentPartPr>
              <p14:xfrm>
                <a:off x="6350962" y="2604592"/>
                <a:ext cx="267480" cy="414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CCA5022C-6AC2-90C8-5354-028D2E71F02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343402" y="2597032"/>
                  <a:ext cx="282600" cy="56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62" name="Input penna 61">
                <a:extLst>
                  <a:ext uri="{FF2B5EF4-FFF2-40B4-BE49-F238E27FC236}">
                    <a16:creationId xmlns:a16="http://schemas.microsoft.com/office/drawing/2014/main" id="{F12749D9-2270-7250-759B-56FD0F663CB7}"/>
                  </a:ext>
                </a:extLst>
              </p14:cNvPr>
              <p14:cNvContentPartPr/>
              <p14:nvPr/>
            </p14:nvContentPartPr>
            <p14:xfrm>
              <a:off x="8351842" y="2971072"/>
              <a:ext cx="539640" cy="257400"/>
            </p14:xfrm>
          </p:contentPart>
        </mc:Choice>
        <mc:Fallback>
          <p:pic>
            <p:nvPicPr>
              <p:cNvPr id="62" name="Input penna 61">
                <a:extLst>
                  <a:ext uri="{FF2B5EF4-FFF2-40B4-BE49-F238E27FC236}">
                    <a16:creationId xmlns:a16="http://schemas.microsoft.com/office/drawing/2014/main" id="{F12749D9-2270-7250-759B-56FD0F663CB7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8344282" y="2963512"/>
                <a:ext cx="554760" cy="272520"/>
              </a:xfrm>
              <a:prstGeom prst="rect">
                <a:avLst/>
              </a:prstGeom>
            </p:spPr>
          </p:pic>
        </mc:Fallback>
      </mc:AlternateContent>
      <p:grpSp>
        <p:nvGrpSpPr>
          <p:cNvPr id="71" name="Gruppo 70">
            <a:extLst>
              <a:ext uri="{FF2B5EF4-FFF2-40B4-BE49-F238E27FC236}">
                <a16:creationId xmlns:a16="http://schemas.microsoft.com/office/drawing/2014/main" id="{6BE67740-ED01-8E9B-BCEA-0BAF397CE8F7}"/>
              </a:ext>
            </a:extLst>
          </p:cNvPr>
          <p:cNvGrpSpPr/>
          <p:nvPr/>
        </p:nvGrpSpPr>
        <p:grpSpPr>
          <a:xfrm>
            <a:off x="4832122" y="2960992"/>
            <a:ext cx="768960" cy="287280"/>
            <a:chOff x="4832122" y="2960992"/>
            <a:chExt cx="768960" cy="287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F9EC68AA-C26D-B32D-159F-FC3B844638F1}"/>
                    </a:ext>
                  </a:extLst>
                </p14:cNvPr>
                <p14:cNvContentPartPr/>
                <p14:nvPr/>
              </p14:nvContentPartPr>
              <p14:xfrm>
                <a:off x="4832122" y="3047032"/>
                <a:ext cx="118080" cy="2012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F9EC68AA-C26D-B32D-159F-FC3B844638F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824562" y="3039472"/>
                  <a:ext cx="13320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9035B6C0-6AFC-BC10-791C-70881A910CEE}"/>
                    </a:ext>
                  </a:extLst>
                </p14:cNvPr>
                <p14:cNvContentPartPr/>
                <p14:nvPr/>
              </p14:nvContentPartPr>
              <p14:xfrm>
                <a:off x="5004922" y="3056032"/>
                <a:ext cx="79920" cy="176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9035B6C0-6AFC-BC10-791C-70881A910CE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997362" y="3048472"/>
                  <a:ext cx="9504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F388924C-EE0C-05DE-5D8F-18182CD394AC}"/>
                    </a:ext>
                  </a:extLst>
                </p14:cNvPr>
                <p14:cNvContentPartPr/>
                <p14:nvPr/>
              </p14:nvContentPartPr>
              <p14:xfrm>
                <a:off x="4998082" y="3147112"/>
                <a:ext cx="57600" cy="136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F388924C-EE0C-05DE-5D8F-18182CD394A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990522" y="3139552"/>
                  <a:ext cx="727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6786C2FE-A10C-440E-0027-C1690A54847A}"/>
                    </a:ext>
                  </a:extLst>
                </p14:cNvPr>
                <p14:cNvContentPartPr/>
                <p14:nvPr/>
              </p14:nvContentPartPr>
              <p14:xfrm>
                <a:off x="5083042" y="2992312"/>
                <a:ext cx="25200" cy="17928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6786C2FE-A10C-440E-0027-C1690A54847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075482" y="2984752"/>
                  <a:ext cx="4032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C5A6BD1C-54B6-0E77-EAED-EEAAB2B193AB}"/>
                    </a:ext>
                  </a:extLst>
                </p14:cNvPr>
                <p14:cNvContentPartPr/>
                <p14:nvPr/>
              </p14:nvContentPartPr>
              <p14:xfrm>
                <a:off x="5237122" y="2960992"/>
                <a:ext cx="177120" cy="15300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C5A6BD1C-54B6-0E77-EAED-EEAAB2B193AB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229562" y="2953432"/>
                  <a:ext cx="19224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4939BC26-B22D-61F3-752B-D042DE270BB9}"/>
                    </a:ext>
                  </a:extLst>
                </p14:cNvPr>
                <p14:cNvContentPartPr/>
                <p14:nvPr/>
              </p14:nvContentPartPr>
              <p14:xfrm>
                <a:off x="5320642" y="3066112"/>
                <a:ext cx="16920" cy="9648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4939BC26-B22D-61F3-752B-D042DE270BB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313442" y="3058552"/>
                  <a:ext cx="3204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7E9F3EFA-EB0D-DB06-F8E2-35A1D22D4A16}"/>
                    </a:ext>
                  </a:extLst>
                </p14:cNvPr>
                <p14:cNvContentPartPr/>
                <p14:nvPr/>
              </p14:nvContentPartPr>
              <p14:xfrm>
                <a:off x="5182042" y="3135952"/>
                <a:ext cx="419040" cy="712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7E9F3EFA-EB0D-DB06-F8E2-35A1D22D4A16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174482" y="3128392"/>
                  <a:ext cx="434160" cy="8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9" name="Gruppo 98">
            <a:extLst>
              <a:ext uri="{FF2B5EF4-FFF2-40B4-BE49-F238E27FC236}">
                <a16:creationId xmlns:a16="http://schemas.microsoft.com/office/drawing/2014/main" id="{53E07E19-9768-3453-D6E9-5F2079D2632E}"/>
              </a:ext>
            </a:extLst>
          </p:cNvPr>
          <p:cNvGrpSpPr/>
          <p:nvPr/>
        </p:nvGrpSpPr>
        <p:grpSpPr>
          <a:xfrm>
            <a:off x="5174122" y="3378592"/>
            <a:ext cx="1331640" cy="266400"/>
            <a:chOff x="5174122" y="3378592"/>
            <a:chExt cx="1331640" cy="26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A7304F52-8D4E-A82B-0B02-F80783CF9CFB}"/>
                    </a:ext>
                  </a:extLst>
                </p14:cNvPr>
                <p14:cNvContentPartPr/>
                <p14:nvPr/>
              </p14:nvContentPartPr>
              <p14:xfrm>
                <a:off x="5174122" y="3409912"/>
                <a:ext cx="103320" cy="10548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A7304F52-8D4E-A82B-0B02-F80783CF9CFB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166562" y="3402352"/>
                  <a:ext cx="11844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0249A45E-A7CA-E000-41C1-1C2F6794B99C}"/>
                    </a:ext>
                  </a:extLst>
                </p14:cNvPr>
                <p14:cNvContentPartPr/>
                <p14:nvPr/>
              </p14:nvContentPartPr>
              <p14:xfrm>
                <a:off x="5305162" y="3432232"/>
                <a:ext cx="9360" cy="1569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0249A45E-A7CA-E000-41C1-1C2F6794B99C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297602" y="3424672"/>
                  <a:ext cx="2448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05E25D62-600A-156B-C942-4B9C36A296DF}"/>
                    </a:ext>
                  </a:extLst>
                </p14:cNvPr>
                <p14:cNvContentPartPr/>
                <p14:nvPr/>
              </p14:nvContentPartPr>
              <p14:xfrm>
                <a:off x="5420002" y="3381832"/>
                <a:ext cx="114840" cy="1764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05E25D62-600A-156B-C942-4B9C36A296DF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412442" y="3374272"/>
                  <a:ext cx="12996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503E25BA-860C-4D8F-8C63-D9C5A76DBEE1}"/>
                    </a:ext>
                  </a:extLst>
                </p14:cNvPr>
                <p14:cNvContentPartPr/>
                <p14:nvPr/>
              </p14:nvContentPartPr>
              <p14:xfrm>
                <a:off x="5426842" y="3445552"/>
                <a:ext cx="63360" cy="2952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503E25BA-860C-4D8F-8C63-D9C5A76DBEE1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419282" y="3437992"/>
                  <a:ext cx="7848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41685A72-D70A-C413-88EB-350F8A156DA0}"/>
                    </a:ext>
                  </a:extLst>
                </p14:cNvPr>
                <p14:cNvContentPartPr/>
                <p14:nvPr/>
              </p14:nvContentPartPr>
              <p14:xfrm>
                <a:off x="5439442" y="3456352"/>
                <a:ext cx="71280" cy="7920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41685A72-D70A-C413-88EB-350F8A156DA0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431882" y="3448792"/>
                  <a:ext cx="864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2B0289A9-534F-4BE1-B503-27FC927DAF6F}"/>
                    </a:ext>
                  </a:extLst>
                </p14:cNvPr>
                <p14:cNvContentPartPr/>
                <p14:nvPr/>
              </p14:nvContentPartPr>
              <p14:xfrm>
                <a:off x="5515042" y="3392632"/>
                <a:ext cx="59760" cy="18036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2B0289A9-534F-4BE1-B503-27FC927DAF6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507482" y="3385432"/>
                  <a:ext cx="7452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2C5F83C3-B4B4-B031-9141-683337F59AB1}"/>
                    </a:ext>
                  </a:extLst>
                </p14:cNvPr>
                <p14:cNvContentPartPr/>
                <p14:nvPr/>
              </p14:nvContentPartPr>
              <p14:xfrm>
                <a:off x="5533762" y="3488752"/>
                <a:ext cx="36360" cy="1368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2C5F83C3-B4B4-B031-9141-683337F59AB1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526202" y="3481192"/>
                  <a:ext cx="514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EE1E3890-5332-CC2C-FFFF-5D21B0F6C149}"/>
                    </a:ext>
                  </a:extLst>
                </p14:cNvPr>
                <p14:cNvContentPartPr/>
                <p14:nvPr/>
              </p14:nvContentPartPr>
              <p14:xfrm>
                <a:off x="5565082" y="3388672"/>
                <a:ext cx="65160" cy="24012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EE1E3890-5332-CC2C-FFFF-5D21B0F6C149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557522" y="3381112"/>
                  <a:ext cx="7992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B463E855-C787-1A80-0BE1-A2DFB04A8CBC}"/>
                    </a:ext>
                  </a:extLst>
                </p14:cNvPr>
                <p14:cNvContentPartPr/>
                <p14:nvPr/>
              </p14:nvContentPartPr>
              <p14:xfrm>
                <a:off x="5733922" y="3378592"/>
                <a:ext cx="99360" cy="1656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B463E855-C787-1A80-0BE1-A2DFB04A8CBC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726362" y="3371032"/>
                  <a:ext cx="1144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B8220CAC-FC4E-41DC-DD50-41E79B77542C}"/>
                    </a:ext>
                  </a:extLst>
                </p14:cNvPr>
                <p14:cNvContentPartPr/>
                <p14:nvPr/>
              </p14:nvContentPartPr>
              <p14:xfrm>
                <a:off x="5724202" y="3447352"/>
                <a:ext cx="66600" cy="2664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B8220CAC-FC4E-41DC-DD50-41E79B77542C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716642" y="3439792"/>
                  <a:ext cx="813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95A0D4FB-C155-5919-E4FD-0231EE134A06}"/>
                    </a:ext>
                  </a:extLst>
                </p14:cNvPr>
                <p14:cNvContentPartPr/>
                <p14:nvPr/>
              </p14:nvContentPartPr>
              <p14:xfrm>
                <a:off x="5724202" y="3473632"/>
                <a:ext cx="82800" cy="10548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95A0D4FB-C155-5919-E4FD-0231EE134A06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716642" y="3466072"/>
                  <a:ext cx="979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A00F4C9A-CAC1-9EEC-4715-BEBE3199B0A0}"/>
                    </a:ext>
                  </a:extLst>
                </p14:cNvPr>
                <p14:cNvContentPartPr/>
                <p14:nvPr/>
              </p14:nvContentPartPr>
              <p14:xfrm>
                <a:off x="5837962" y="3395872"/>
                <a:ext cx="43200" cy="2055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A00F4C9A-CAC1-9EEC-4715-BEBE3199B0A0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830402" y="3388312"/>
                  <a:ext cx="5832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B18380E3-F27D-4DE4-0A35-01D6754C12DA}"/>
                    </a:ext>
                  </a:extLst>
                </p14:cNvPr>
                <p14:cNvContentPartPr/>
                <p14:nvPr/>
              </p14:nvContentPartPr>
              <p14:xfrm>
                <a:off x="5861002" y="3498832"/>
                <a:ext cx="90720" cy="1656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B18380E3-F27D-4DE4-0A35-01D6754C12DA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853442" y="3491272"/>
                  <a:ext cx="1058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032B386E-E68A-DEBD-6584-8F01221AE98E}"/>
                    </a:ext>
                  </a:extLst>
                </p14:cNvPr>
                <p14:cNvContentPartPr/>
                <p14:nvPr/>
              </p14:nvContentPartPr>
              <p14:xfrm>
                <a:off x="5998162" y="3436192"/>
                <a:ext cx="77040" cy="14004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032B386E-E68A-DEBD-6584-8F01221AE98E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990602" y="3428632"/>
                  <a:ext cx="9216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48148675-0C62-CC5A-4D8E-89A8F5C4AE39}"/>
                    </a:ext>
                  </a:extLst>
                </p14:cNvPr>
                <p14:cNvContentPartPr/>
                <p14:nvPr/>
              </p14:nvContentPartPr>
              <p14:xfrm>
                <a:off x="6141082" y="3442312"/>
                <a:ext cx="48960" cy="1260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48148675-0C62-CC5A-4D8E-89A8F5C4AE39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133522" y="3434752"/>
                  <a:ext cx="640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04A81103-2F45-3615-2391-5594B2285E4F}"/>
                    </a:ext>
                  </a:extLst>
                </p14:cNvPr>
                <p14:cNvContentPartPr/>
                <p14:nvPr/>
              </p14:nvContentPartPr>
              <p14:xfrm>
                <a:off x="6141082" y="3451312"/>
                <a:ext cx="360" cy="36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04A81103-2F45-3615-2391-5594B2285E4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133522" y="344375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0FE93AD2-000F-4999-B017-9DAD9C7DA3EB}"/>
                    </a:ext>
                  </a:extLst>
                </p14:cNvPr>
                <p14:cNvContentPartPr/>
                <p14:nvPr/>
              </p14:nvContentPartPr>
              <p14:xfrm>
                <a:off x="6141082" y="3451312"/>
                <a:ext cx="360" cy="36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0FE93AD2-000F-4999-B017-9DAD9C7DA3E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133522" y="344375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B32210D6-FBD3-E165-824F-581A307D9C76}"/>
                    </a:ext>
                  </a:extLst>
                </p14:cNvPr>
                <p14:cNvContentPartPr/>
                <p14:nvPr/>
              </p14:nvContentPartPr>
              <p14:xfrm>
                <a:off x="6186802" y="3413152"/>
                <a:ext cx="50760" cy="18324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B32210D6-FBD3-E165-824F-581A307D9C76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179242" y="3405592"/>
                  <a:ext cx="6588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331CC5A3-F992-3CBE-8CB5-A470FEC78717}"/>
                    </a:ext>
                  </a:extLst>
                </p14:cNvPr>
                <p14:cNvContentPartPr/>
                <p14:nvPr/>
              </p14:nvContentPartPr>
              <p14:xfrm>
                <a:off x="6090322" y="3507112"/>
                <a:ext cx="73080" cy="1548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331CC5A3-F992-3CBE-8CB5-A470FEC78717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083122" y="3499552"/>
                  <a:ext cx="8820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D9ADCFD2-3725-AA75-4BE9-9D10846F8AA3}"/>
                    </a:ext>
                  </a:extLst>
                </p14:cNvPr>
                <p14:cNvContentPartPr/>
                <p14:nvPr/>
              </p14:nvContentPartPr>
              <p14:xfrm>
                <a:off x="6319642" y="3435112"/>
                <a:ext cx="99360" cy="9252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D9ADCFD2-3725-AA75-4BE9-9D10846F8AA3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312442" y="3427552"/>
                  <a:ext cx="11448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58E9F809-82A7-9800-1C00-D2753A861A71}"/>
                    </a:ext>
                  </a:extLst>
                </p14:cNvPr>
                <p14:cNvContentPartPr/>
                <p14:nvPr/>
              </p14:nvContentPartPr>
              <p14:xfrm>
                <a:off x="6345202" y="3527272"/>
                <a:ext cx="10080" cy="7020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58E9F809-82A7-9800-1C00-D2753A861A71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337642" y="3519712"/>
                  <a:ext cx="2520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DA9C220E-28C4-3C3A-9685-B0E43BB1999B}"/>
                    </a:ext>
                  </a:extLst>
                </p14:cNvPr>
                <p14:cNvContentPartPr/>
                <p14:nvPr/>
              </p14:nvContentPartPr>
              <p14:xfrm>
                <a:off x="6345922" y="3527272"/>
                <a:ext cx="360" cy="36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DA9C220E-28C4-3C3A-9685-B0E43BB1999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338362" y="351971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A22C8B2F-7924-D665-6E62-072FCB046660}"/>
                    </a:ext>
                  </a:extLst>
                </p14:cNvPr>
                <p14:cNvContentPartPr/>
                <p14:nvPr/>
              </p14:nvContentPartPr>
              <p14:xfrm>
                <a:off x="6345922" y="3527272"/>
                <a:ext cx="360" cy="36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A22C8B2F-7924-D665-6E62-072FCB04666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338362" y="351971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1D64CD2F-D308-E4A1-B074-D06AB41053DA}"/>
                    </a:ext>
                  </a:extLst>
                </p14:cNvPr>
                <p14:cNvContentPartPr/>
                <p14:nvPr/>
              </p14:nvContentPartPr>
              <p14:xfrm>
                <a:off x="6273202" y="3613312"/>
                <a:ext cx="232560" cy="3168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1D64CD2F-D308-E4A1-B074-D06AB41053DA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6265642" y="3605752"/>
                  <a:ext cx="247680" cy="4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2" name="Gruppo 111">
            <a:extLst>
              <a:ext uri="{FF2B5EF4-FFF2-40B4-BE49-F238E27FC236}">
                <a16:creationId xmlns:a16="http://schemas.microsoft.com/office/drawing/2014/main" id="{CA8ACEAF-B342-4AA8-311C-7CDFC1E2EDA7}"/>
              </a:ext>
            </a:extLst>
          </p:cNvPr>
          <p:cNvGrpSpPr/>
          <p:nvPr/>
        </p:nvGrpSpPr>
        <p:grpSpPr>
          <a:xfrm>
            <a:off x="4552042" y="3750832"/>
            <a:ext cx="955800" cy="284400"/>
            <a:chOff x="4552042" y="3750832"/>
            <a:chExt cx="955800" cy="28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4ABF5C06-4A6F-A930-5454-A9650B1B908C}"/>
                    </a:ext>
                  </a:extLst>
                </p14:cNvPr>
                <p14:cNvContentPartPr/>
                <p14:nvPr/>
              </p14:nvContentPartPr>
              <p14:xfrm>
                <a:off x="4552042" y="3750832"/>
                <a:ext cx="98640" cy="24012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4ABF5C06-4A6F-A930-5454-A9650B1B908C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4544482" y="3743272"/>
                  <a:ext cx="11340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8E8C81E3-6794-1247-A996-5BE40F165C86}"/>
                    </a:ext>
                  </a:extLst>
                </p14:cNvPr>
                <p14:cNvContentPartPr/>
                <p14:nvPr/>
              </p14:nvContentPartPr>
              <p14:xfrm>
                <a:off x="4564642" y="3904552"/>
                <a:ext cx="33480" cy="12060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8E8C81E3-6794-1247-A996-5BE40F165C86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557082" y="3896992"/>
                  <a:ext cx="4860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E2442520-A3CA-D896-8072-A33D589B5883}"/>
                    </a:ext>
                  </a:extLst>
                </p14:cNvPr>
                <p14:cNvContentPartPr/>
                <p14:nvPr/>
              </p14:nvContentPartPr>
              <p14:xfrm>
                <a:off x="4660042" y="3841912"/>
                <a:ext cx="25560" cy="16704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E2442520-A3CA-D896-8072-A33D589B5883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4652482" y="3834352"/>
                  <a:ext cx="4068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1AC6CAF2-2C0C-4C1C-8E41-F4AB511BEE10}"/>
                    </a:ext>
                  </a:extLst>
                </p14:cNvPr>
                <p14:cNvContentPartPr/>
                <p14:nvPr/>
              </p14:nvContentPartPr>
              <p14:xfrm>
                <a:off x="4679482" y="3932632"/>
                <a:ext cx="34560" cy="1368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1AC6CAF2-2C0C-4C1C-8E41-F4AB511BEE10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4671922" y="3925072"/>
                  <a:ext cx="493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260BC515-834B-8D99-0A61-92276CD44C1E}"/>
                    </a:ext>
                  </a:extLst>
                </p14:cNvPr>
                <p14:cNvContentPartPr/>
                <p14:nvPr/>
              </p14:nvContentPartPr>
              <p14:xfrm>
                <a:off x="4788202" y="3811312"/>
                <a:ext cx="101520" cy="19152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260BC515-834B-8D99-0A61-92276CD44C1E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780642" y="3803752"/>
                  <a:ext cx="11664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7259DB8D-A7E0-139D-1F66-A4D88A6206C6}"/>
                    </a:ext>
                  </a:extLst>
                </p14:cNvPr>
                <p14:cNvContentPartPr/>
                <p14:nvPr/>
              </p14:nvContentPartPr>
              <p14:xfrm>
                <a:off x="4940842" y="3822472"/>
                <a:ext cx="54000" cy="3384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7259DB8D-A7E0-139D-1F66-A4D88A6206C6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933282" y="3814912"/>
                  <a:ext cx="6876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F265F34A-5A10-59DB-175A-D682C0800551}"/>
                    </a:ext>
                  </a:extLst>
                </p14:cNvPr>
                <p14:cNvContentPartPr/>
                <p14:nvPr/>
              </p14:nvContentPartPr>
              <p14:xfrm>
                <a:off x="4948762" y="3917512"/>
                <a:ext cx="40320" cy="1044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F265F34A-5A10-59DB-175A-D682C0800551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941202" y="3909952"/>
                  <a:ext cx="554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E5BAD670-1B88-FB4E-9C4D-B5C281080444}"/>
                    </a:ext>
                  </a:extLst>
                </p14:cNvPr>
                <p14:cNvContentPartPr/>
                <p14:nvPr/>
              </p14:nvContentPartPr>
              <p14:xfrm>
                <a:off x="5016802" y="3776032"/>
                <a:ext cx="61560" cy="25920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E5BAD670-1B88-FB4E-9C4D-B5C281080444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5009242" y="3768472"/>
                  <a:ext cx="7668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E342821C-8847-000A-362D-9CEDBF6B9D38}"/>
                    </a:ext>
                  </a:extLst>
                </p14:cNvPr>
                <p14:cNvContentPartPr/>
                <p14:nvPr/>
              </p14:nvContentPartPr>
              <p14:xfrm>
                <a:off x="5238202" y="3776032"/>
                <a:ext cx="127800" cy="18756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E342821C-8847-000A-362D-9CEDBF6B9D38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5230642" y="3768472"/>
                  <a:ext cx="14256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C0D1B30E-F3F6-65EB-DEFF-FA9F7692029B}"/>
                    </a:ext>
                  </a:extLst>
                </p14:cNvPr>
                <p14:cNvContentPartPr/>
                <p14:nvPr/>
              </p14:nvContentPartPr>
              <p14:xfrm>
                <a:off x="5282122" y="3937672"/>
                <a:ext cx="1440" cy="7128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C0D1B30E-F3F6-65EB-DEFF-FA9F7692029B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274562" y="3930472"/>
                  <a:ext cx="165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40CB87D9-A24D-62DF-376D-720D11CE4338}"/>
                    </a:ext>
                  </a:extLst>
                </p14:cNvPr>
                <p14:cNvContentPartPr/>
                <p14:nvPr/>
              </p14:nvContentPartPr>
              <p14:xfrm>
                <a:off x="5197522" y="3983392"/>
                <a:ext cx="310320" cy="4500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40CB87D9-A24D-62DF-376D-720D11CE4338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189962" y="3975832"/>
                  <a:ext cx="325440" cy="59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" name="Gruppo 127">
            <a:extLst>
              <a:ext uri="{FF2B5EF4-FFF2-40B4-BE49-F238E27FC236}">
                <a16:creationId xmlns:a16="http://schemas.microsoft.com/office/drawing/2014/main" id="{9E0B58B0-1DBC-EE70-7DF6-41B9123B14A2}"/>
              </a:ext>
            </a:extLst>
          </p:cNvPr>
          <p:cNvGrpSpPr/>
          <p:nvPr/>
        </p:nvGrpSpPr>
        <p:grpSpPr>
          <a:xfrm>
            <a:off x="4494802" y="4208752"/>
            <a:ext cx="1068120" cy="296640"/>
            <a:chOff x="4494802" y="4208752"/>
            <a:chExt cx="1068120" cy="29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1820D473-86F0-5FB0-3278-897B150A0AC5}"/>
                    </a:ext>
                  </a:extLst>
                </p14:cNvPr>
                <p14:cNvContentPartPr/>
                <p14:nvPr/>
              </p14:nvContentPartPr>
              <p14:xfrm>
                <a:off x="4537642" y="4251232"/>
                <a:ext cx="121680" cy="9936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1820D473-86F0-5FB0-3278-897B150A0AC5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530082" y="4243672"/>
                  <a:ext cx="13680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00D8A843-D4D6-4564-85B4-790EE9F42FDA}"/>
                    </a:ext>
                  </a:extLst>
                </p14:cNvPr>
                <p14:cNvContentPartPr/>
                <p14:nvPr/>
              </p14:nvContentPartPr>
              <p14:xfrm>
                <a:off x="4577242" y="4364632"/>
                <a:ext cx="15840" cy="8820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00D8A843-D4D6-4564-85B4-790EE9F42FDA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4569682" y="4357072"/>
                  <a:ext cx="3096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F63A7DBA-809A-88C8-8BBC-6583EF1F5566}"/>
                    </a:ext>
                  </a:extLst>
                </p14:cNvPr>
                <p14:cNvContentPartPr/>
                <p14:nvPr/>
              </p14:nvContentPartPr>
              <p14:xfrm>
                <a:off x="4494802" y="4412152"/>
                <a:ext cx="205560" cy="3060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F63A7DBA-809A-88C8-8BBC-6583EF1F5566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4487242" y="4404592"/>
                  <a:ext cx="22032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7AB21670-7CFD-19D0-E002-5476BD78C469}"/>
                    </a:ext>
                  </a:extLst>
                </p14:cNvPr>
                <p14:cNvContentPartPr/>
                <p14:nvPr/>
              </p14:nvContentPartPr>
              <p14:xfrm>
                <a:off x="4813402" y="4208752"/>
                <a:ext cx="97560" cy="12276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7AB21670-7CFD-19D0-E002-5476BD78C469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4806202" y="4201192"/>
                  <a:ext cx="11268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1056B97C-DAD0-8DD5-5E40-0B75F28C0483}"/>
                    </a:ext>
                  </a:extLst>
                </p14:cNvPr>
                <p14:cNvContentPartPr/>
                <p14:nvPr/>
              </p14:nvContentPartPr>
              <p14:xfrm>
                <a:off x="4754362" y="4425112"/>
                <a:ext cx="186120" cy="2376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1056B97C-DAD0-8DD5-5E40-0B75F28C0483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4746802" y="4417552"/>
                  <a:ext cx="2008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D609918D-3D73-8A80-1C73-294F1DDD3961}"/>
                    </a:ext>
                  </a:extLst>
                </p14:cNvPr>
                <p14:cNvContentPartPr/>
                <p14:nvPr/>
              </p14:nvContentPartPr>
              <p14:xfrm>
                <a:off x="5002042" y="4240072"/>
                <a:ext cx="91800" cy="13392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D609918D-3D73-8A80-1C73-294F1DDD3961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994482" y="4232512"/>
                  <a:ext cx="10692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36EAC6BE-B8AA-B184-54C2-A2AB9A3B6ADA}"/>
                    </a:ext>
                  </a:extLst>
                </p14:cNvPr>
                <p14:cNvContentPartPr/>
                <p14:nvPr/>
              </p14:nvContentPartPr>
              <p14:xfrm>
                <a:off x="5102122" y="4265632"/>
                <a:ext cx="100440" cy="1152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36EAC6BE-B8AA-B184-54C2-A2AB9A3B6ADA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5094562" y="4258072"/>
                  <a:ext cx="1155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8600E1F2-E46D-3A51-B341-AE51727AB1D7}"/>
                    </a:ext>
                  </a:extLst>
                </p14:cNvPr>
                <p14:cNvContentPartPr/>
                <p14:nvPr/>
              </p14:nvContentPartPr>
              <p14:xfrm>
                <a:off x="5121562" y="4328272"/>
                <a:ext cx="64440" cy="1440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8600E1F2-E46D-3A51-B341-AE51727AB1D7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5114002" y="4320712"/>
                  <a:ext cx="795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5CF9E904-13A0-1EF0-B140-EED511B7135B}"/>
                    </a:ext>
                  </a:extLst>
                </p14:cNvPr>
                <p14:cNvContentPartPr/>
                <p14:nvPr/>
              </p14:nvContentPartPr>
              <p14:xfrm>
                <a:off x="5195362" y="4226392"/>
                <a:ext cx="28440" cy="19512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5CF9E904-13A0-1EF0-B140-EED511B7135B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5187802" y="4218832"/>
                  <a:ext cx="4356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640D9D6B-AA91-D0F1-E0AB-E658C14AF019}"/>
                    </a:ext>
                  </a:extLst>
                </p14:cNvPr>
                <p14:cNvContentPartPr/>
                <p14:nvPr/>
              </p14:nvContentPartPr>
              <p14:xfrm>
                <a:off x="5281042" y="4247272"/>
                <a:ext cx="143280" cy="14292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640D9D6B-AA91-D0F1-E0AB-E658C14AF019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5273482" y="4239712"/>
                  <a:ext cx="15840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5C86590C-1BDB-662E-1D1D-2749A1E5A87F}"/>
                    </a:ext>
                  </a:extLst>
                </p14:cNvPr>
                <p14:cNvContentPartPr/>
                <p14:nvPr/>
              </p14:nvContentPartPr>
              <p14:xfrm>
                <a:off x="5341162" y="4371472"/>
                <a:ext cx="15120" cy="9756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5C86590C-1BDB-662E-1D1D-2749A1E5A87F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5333602" y="4364272"/>
                  <a:ext cx="2988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86393744-1DC4-145F-83B7-72D9AEF4FE47}"/>
                    </a:ext>
                  </a:extLst>
                </p14:cNvPr>
                <p14:cNvContentPartPr/>
                <p14:nvPr/>
              </p14:nvContentPartPr>
              <p14:xfrm>
                <a:off x="5269162" y="4428352"/>
                <a:ext cx="293760" cy="7704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86393744-1DC4-145F-83B7-72D9AEF4FE47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5261962" y="4420792"/>
                  <a:ext cx="308880" cy="92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7">
            <p14:nvContentPartPr>
              <p14:cNvPr id="129" name="Input penna 128">
                <a:extLst>
                  <a:ext uri="{FF2B5EF4-FFF2-40B4-BE49-F238E27FC236}">
                    <a16:creationId xmlns:a16="http://schemas.microsoft.com/office/drawing/2014/main" id="{51EF7FB3-6812-D1C5-E26D-E5A3FCC7F1D1}"/>
                  </a:ext>
                </a:extLst>
              </p14:cNvPr>
              <p14:cNvContentPartPr/>
              <p14:nvPr/>
            </p14:nvContentPartPr>
            <p14:xfrm>
              <a:off x="8716162" y="4358512"/>
              <a:ext cx="111240" cy="18360"/>
            </p14:xfrm>
          </p:contentPart>
        </mc:Choice>
        <mc:Fallback>
          <p:pic>
            <p:nvPicPr>
              <p:cNvPr id="129" name="Input penna 128">
                <a:extLst>
                  <a:ext uri="{FF2B5EF4-FFF2-40B4-BE49-F238E27FC236}">
                    <a16:creationId xmlns:a16="http://schemas.microsoft.com/office/drawing/2014/main" id="{51EF7FB3-6812-D1C5-E26D-E5A3FCC7F1D1}"/>
                  </a:ext>
                </a:extLst>
              </p:cNvPr>
              <p:cNvPicPr/>
              <p:nvPr/>
            </p:nvPicPr>
            <p:blipFill>
              <a:blip r:embed="rId148"/>
              <a:stretch>
                <a:fillRect/>
              </a:stretch>
            </p:blipFill>
            <p:spPr>
              <a:xfrm>
                <a:off x="8708602" y="4350952"/>
                <a:ext cx="126360" cy="3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9">
            <p14:nvContentPartPr>
              <p14:cNvPr id="130" name="Input penna 129">
                <a:extLst>
                  <a:ext uri="{FF2B5EF4-FFF2-40B4-BE49-F238E27FC236}">
                    <a16:creationId xmlns:a16="http://schemas.microsoft.com/office/drawing/2014/main" id="{3CCA7761-3C7B-591B-0CA3-5C951F01FDA0}"/>
                  </a:ext>
                </a:extLst>
              </p14:cNvPr>
              <p14:cNvContentPartPr/>
              <p14:nvPr/>
            </p14:nvContentPartPr>
            <p14:xfrm>
              <a:off x="8654962" y="4464712"/>
              <a:ext cx="154800" cy="14400"/>
            </p14:xfrm>
          </p:contentPart>
        </mc:Choice>
        <mc:Fallback>
          <p:pic>
            <p:nvPicPr>
              <p:cNvPr id="130" name="Input penna 129">
                <a:extLst>
                  <a:ext uri="{FF2B5EF4-FFF2-40B4-BE49-F238E27FC236}">
                    <a16:creationId xmlns:a16="http://schemas.microsoft.com/office/drawing/2014/main" id="{3CCA7761-3C7B-591B-0CA3-5C951F01FDA0}"/>
                  </a:ext>
                </a:extLst>
              </p:cNvPr>
              <p:cNvPicPr/>
              <p:nvPr/>
            </p:nvPicPr>
            <p:blipFill>
              <a:blip r:embed="rId150"/>
              <a:stretch>
                <a:fillRect/>
              </a:stretch>
            </p:blipFill>
            <p:spPr>
              <a:xfrm>
                <a:off x="8647402" y="4457152"/>
                <a:ext cx="169920" cy="29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41" name="Gruppo 140">
            <a:extLst>
              <a:ext uri="{FF2B5EF4-FFF2-40B4-BE49-F238E27FC236}">
                <a16:creationId xmlns:a16="http://schemas.microsoft.com/office/drawing/2014/main" id="{7809F8AF-8B73-567D-1A08-A7AF4D072838}"/>
              </a:ext>
            </a:extLst>
          </p:cNvPr>
          <p:cNvGrpSpPr/>
          <p:nvPr/>
        </p:nvGrpSpPr>
        <p:grpSpPr>
          <a:xfrm>
            <a:off x="9151762" y="4111912"/>
            <a:ext cx="1428840" cy="397440"/>
            <a:chOff x="9151762" y="4111912"/>
            <a:chExt cx="1428840" cy="39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C7AA5947-F3A5-C69A-18A9-37942914D527}"/>
                    </a:ext>
                  </a:extLst>
                </p14:cNvPr>
                <p14:cNvContentPartPr/>
                <p14:nvPr/>
              </p14:nvContentPartPr>
              <p14:xfrm>
                <a:off x="9151762" y="4298752"/>
                <a:ext cx="162720" cy="20880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C7AA5947-F3A5-C69A-18A9-37942914D527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9144202" y="4291192"/>
                  <a:ext cx="17784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B9E73F5C-778C-A0BC-5B58-4DA5866C3B73}"/>
                    </a:ext>
                  </a:extLst>
                </p14:cNvPr>
                <p14:cNvContentPartPr/>
                <p14:nvPr/>
              </p14:nvContentPartPr>
              <p14:xfrm>
                <a:off x="9313762" y="4339432"/>
                <a:ext cx="89640" cy="14616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B9E73F5C-778C-A0BC-5B58-4DA5866C3B73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9306202" y="4331872"/>
                  <a:ext cx="10476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904DFDF9-C888-BBE5-7B6E-7FFFD657DF01}"/>
                    </a:ext>
                  </a:extLst>
                </p14:cNvPr>
                <p14:cNvContentPartPr/>
                <p14:nvPr/>
              </p14:nvContentPartPr>
              <p14:xfrm>
                <a:off x="9460642" y="4323952"/>
                <a:ext cx="139320" cy="16704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904DFDF9-C888-BBE5-7B6E-7FFFD657DF01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9453082" y="4316392"/>
                  <a:ext cx="15444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19B613C3-57B9-67C2-ABD5-D3645CD0FEF7}"/>
                    </a:ext>
                  </a:extLst>
                </p14:cNvPr>
                <p14:cNvContentPartPr/>
                <p14:nvPr/>
              </p14:nvContentPartPr>
              <p14:xfrm>
                <a:off x="9631642" y="4319992"/>
                <a:ext cx="150120" cy="18936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19B613C3-57B9-67C2-ABD5-D3645CD0FEF7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9624082" y="4312432"/>
                  <a:ext cx="16524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92117BF5-16A9-209E-A48C-BB29276566F1}"/>
                    </a:ext>
                  </a:extLst>
                </p14:cNvPr>
                <p14:cNvContentPartPr/>
                <p14:nvPr/>
              </p14:nvContentPartPr>
              <p14:xfrm>
                <a:off x="9847282" y="4111912"/>
                <a:ext cx="61200" cy="31680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92117BF5-16A9-209E-A48C-BB29276566F1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9839722" y="4104352"/>
                  <a:ext cx="75960" cy="33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E07936D9-8030-DE17-E59B-F554B8DF25FB}"/>
                    </a:ext>
                  </a:extLst>
                </p14:cNvPr>
                <p14:cNvContentPartPr/>
                <p14:nvPr/>
              </p14:nvContentPartPr>
              <p14:xfrm>
                <a:off x="9927202" y="4285792"/>
                <a:ext cx="36360" cy="14796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E07936D9-8030-DE17-E59B-F554B8DF25FB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9919642" y="4278232"/>
                  <a:ext cx="5148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D09DF195-6FCA-D125-A5D3-260F4B7477B9}"/>
                    </a:ext>
                  </a:extLst>
                </p14:cNvPr>
                <p14:cNvContentPartPr/>
                <p14:nvPr/>
              </p14:nvContentPartPr>
              <p14:xfrm>
                <a:off x="10005682" y="4278592"/>
                <a:ext cx="171360" cy="16416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D09DF195-6FCA-D125-A5D3-260F4B7477B9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9998122" y="4271032"/>
                  <a:ext cx="18648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D2AD91FA-BF7F-7B29-2EB7-01504F93B581}"/>
                    </a:ext>
                  </a:extLst>
                </p14:cNvPr>
                <p14:cNvContentPartPr/>
                <p14:nvPr/>
              </p14:nvContentPartPr>
              <p14:xfrm>
                <a:off x="10209802" y="4290832"/>
                <a:ext cx="88920" cy="16524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D2AD91FA-BF7F-7B29-2EB7-01504F93B581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10202242" y="4283272"/>
                  <a:ext cx="10404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3FE57BE8-DBA4-A0F3-5F06-D6F17594B033}"/>
                    </a:ext>
                  </a:extLst>
                </p14:cNvPr>
                <p14:cNvContentPartPr/>
                <p14:nvPr/>
              </p14:nvContentPartPr>
              <p14:xfrm>
                <a:off x="10353082" y="4271392"/>
                <a:ext cx="227520" cy="22896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3FE57BE8-DBA4-A0F3-5F06-D6F17594B033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0345522" y="4263832"/>
                  <a:ext cx="242640" cy="24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7" name="Gruppo 166">
            <a:extLst>
              <a:ext uri="{FF2B5EF4-FFF2-40B4-BE49-F238E27FC236}">
                <a16:creationId xmlns:a16="http://schemas.microsoft.com/office/drawing/2014/main" id="{05011C1C-4D75-B56E-6647-621C6B3DBE2E}"/>
              </a:ext>
            </a:extLst>
          </p:cNvPr>
          <p:cNvGrpSpPr/>
          <p:nvPr/>
        </p:nvGrpSpPr>
        <p:grpSpPr>
          <a:xfrm>
            <a:off x="1309162" y="341992"/>
            <a:ext cx="704880" cy="549720"/>
            <a:chOff x="1309162" y="341992"/>
            <a:chExt cx="704880" cy="54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E624AB89-5B06-CA74-3064-1FFE129CA078}"/>
                    </a:ext>
                  </a:extLst>
                </p14:cNvPr>
                <p14:cNvContentPartPr/>
                <p14:nvPr/>
              </p14:nvContentPartPr>
              <p14:xfrm>
                <a:off x="1309162" y="341992"/>
                <a:ext cx="120960" cy="27324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E624AB89-5B06-CA74-3064-1FFE129CA078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301962" y="334432"/>
                  <a:ext cx="13608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C0FE6546-19AC-232F-29D1-C3670041AAC6}"/>
                    </a:ext>
                  </a:extLst>
                </p14:cNvPr>
                <p14:cNvContentPartPr/>
                <p14:nvPr/>
              </p14:nvContentPartPr>
              <p14:xfrm>
                <a:off x="1317082" y="479512"/>
                <a:ext cx="108360" cy="5004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C0FE6546-19AC-232F-29D1-C3670041AAC6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1309522" y="471952"/>
                  <a:ext cx="12312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49E90067-C4A8-7BC2-FE09-C0F719E828E2}"/>
                    </a:ext>
                  </a:extLst>
                </p14:cNvPr>
                <p14:cNvContentPartPr/>
                <p14:nvPr/>
              </p14:nvContentPartPr>
              <p14:xfrm>
                <a:off x="1446322" y="397792"/>
                <a:ext cx="28440" cy="21960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49E90067-C4A8-7BC2-FE09-C0F719E828E2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1438762" y="390232"/>
                  <a:ext cx="4356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2D18361D-A187-D5EC-5E0F-26E686987379}"/>
                    </a:ext>
                  </a:extLst>
                </p14:cNvPr>
                <p14:cNvContentPartPr/>
                <p14:nvPr/>
              </p14:nvContentPartPr>
              <p14:xfrm>
                <a:off x="1446322" y="548272"/>
                <a:ext cx="43920" cy="324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2D18361D-A187-D5EC-5E0F-26E686987379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1438762" y="540712"/>
                  <a:ext cx="5904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C9ED46AA-C2CF-2902-78D1-F67942A70E0D}"/>
                    </a:ext>
                  </a:extLst>
                </p14:cNvPr>
                <p14:cNvContentPartPr/>
                <p14:nvPr/>
              </p14:nvContentPartPr>
              <p14:xfrm>
                <a:off x="1513282" y="494632"/>
                <a:ext cx="33480" cy="13680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C9ED46AA-C2CF-2902-78D1-F67942A70E0D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1505722" y="487072"/>
                  <a:ext cx="4860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C5690F0A-DA21-3CFA-5A1E-DA800DEBAE87}"/>
                    </a:ext>
                  </a:extLst>
                </p14:cNvPr>
                <p14:cNvContentPartPr/>
                <p14:nvPr/>
              </p14:nvContentPartPr>
              <p14:xfrm>
                <a:off x="1312402" y="713152"/>
                <a:ext cx="128520" cy="17856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C5690F0A-DA21-3CFA-5A1E-DA800DEBAE87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1304842" y="705592"/>
                  <a:ext cx="14364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B5F81BF8-E510-1614-E9B5-3BFBCADE8993}"/>
                    </a:ext>
                  </a:extLst>
                </p14:cNvPr>
                <p14:cNvContentPartPr/>
                <p14:nvPr/>
              </p14:nvContentPartPr>
              <p14:xfrm>
                <a:off x="1771762" y="389512"/>
                <a:ext cx="3240" cy="7812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B5F81BF8-E510-1614-E9B5-3BFBCADE8993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1764202" y="381952"/>
                  <a:ext cx="183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B54CA51A-8AF2-F736-0185-DD9D734A65E8}"/>
                    </a:ext>
                  </a:extLst>
                </p14:cNvPr>
                <p14:cNvContentPartPr/>
                <p14:nvPr/>
              </p14:nvContentPartPr>
              <p14:xfrm>
                <a:off x="1674562" y="485632"/>
                <a:ext cx="167400" cy="2376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B54CA51A-8AF2-F736-0185-DD9D734A65E8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667002" y="478072"/>
                  <a:ext cx="18252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1FCCFEE3-8D89-F0FB-FD09-6B25255DB507}"/>
                    </a:ext>
                  </a:extLst>
                </p14:cNvPr>
                <p14:cNvContentPartPr/>
                <p14:nvPr/>
              </p14:nvContentPartPr>
              <p14:xfrm>
                <a:off x="1754482" y="563392"/>
                <a:ext cx="77040" cy="6192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1FCCFEE3-8D89-F0FB-FD09-6B25255DB507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746922" y="555832"/>
                  <a:ext cx="9216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01B70606-A21F-4C81-799C-4F4B4785A2DD}"/>
                    </a:ext>
                  </a:extLst>
                </p14:cNvPr>
                <p14:cNvContentPartPr/>
                <p14:nvPr/>
              </p14:nvContentPartPr>
              <p14:xfrm>
                <a:off x="1780762" y="653392"/>
                <a:ext cx="11160" cy="5184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01B70606-A21F-4C81-799C-4F4B4785A2DD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1773202" y="645832"/>
                  <a:ext cx="262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A2DD53A7-C9BE-A55C-B7FA-86BA6C1ABBE1}"/>
                    </a:ext>
                  </a:extLst>
                </p14:cNvPr>
                <p14:cNvContentPartPr/>
                <p14:nvPr/>
              </p14:nvContentPartPr>
              <p14:xfrm>
                <a:off x="1680682" y="679672"/>
                <a:ext cx="183960" cy="6192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A2DD53A7-C9BE-A55C-B7FA-86BA6C1ABBE1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1673122" y="672112"/>
                  <a:ext cx="19908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254666C3-F5F7-9B27-9CE5-856F4E72180F}"/>
                    </a:ext>
                  </a:extLst>
                </p14:cNvPr>
                <p14:cNvContentPartPr/>
                <p14:nvPr/>
              </p14:nvContentPartPr>
              <p14:xfrm>
                <a:off x="1904962" y="527032"/>
                <a:ext cx="28440" cy="15624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254666C3-F5F7-9B27-9CE5-856F4E72180F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1897402" y="519472"/>
                  <a:ext cx="4356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A9FFC641-FEB7-CCFB-901B-AF5A89E49C52}"/>
                    </a:ext>
                  </a:extLst>
                </p14:cNvPr>
                <p14:cNvContentPartPr/>
                <p14:nvPr/>
              </p14:nvContentPartPr>
              <p14:xfrm>
                <a:off x="1910722" y="580672"/>
                <a:ext cx="103320" cy="6516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A9FFC641-FEB7-CCFB-901B-AF5A89E49C52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903162" y="573112"/>
                  <a:ext cx="118440" cy="8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5" name="Gruppo 164">
            <a:extLst>
              <a:ext uri="{FF2B5EF4-FFF2-40B4-BE49-F238E27FC236}">
                <a16:creationId xmlns:a16="http://schemas.microsoft.com/office/drawing/2014/main" id="{C9EB6E81-68E3-D8B1-D0E8-A3A4F6587331}"/>
              </a:ext>
            </a:extLst>
          </p:cNvPr>
          <p:cNvGrpSpPr/>
          <p:nvPr/>
        </p:nvGrpSpPr>
        <p:grpSpPr>
          <a:xfrm>
            <a:off x="2163442" y="481672"/>
            <a:ext cx="232920" cy="326880"/>
            <a:chOff x="2163442" y="481672"/>
            <a:chExt cx="232920" cy="32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D13F3B78-4663-0846-EC50-57B822D57375}"/>
                    </a:ext>
                  </a:extLst>
                </p14:cNvPr>
                <p14:cNvContentPartPr/>
                <p14:nvPr/>
              </p14:nvContentPartPr>
              <p14:xfrm>
                <a:off x="2163442" y="481672"/>
                <a:ext cx="145080" cy="5580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D13F3B78-4663-0846-EC50-57B822D57375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2155882" y="474112"/>
                  <a:ext cx="16020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78D68E29-744B-EA26-D1DA-5645E3DE161B}"/>
                    </a:ext>
                  </a:extLst>
                </p14:cNvPr>
                <p14:cNvContentPartPr/>
                <p14:nvPr/>
              </p14:nvContentPartPr>
              <p14:xfrm>
                <a:off x="2193682" y="527032"/>
                <a:ext cx="61560" cy="7416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78D68E29-744B-EA26-D1DA-5645E3DE161B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2186122" y="519472"/>
                  <a:ext cx="7668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332420CD-46BC-F013-D5B2-E7543234ED14}"/>
                    </a:ext>
                  </a:extLst>
                </p14:cNvPr>
                <p14:cNvContentPartPr/>
                <p14:nvPr/>
              </p14:nvContentPartPr>
              <p14:xfrm>
                <a:off x="2237242" y="528112"/>
                <a:ext cx="47160" cy="7416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332420CD-46BC-F013-D5B2-E7543234ED14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2229682" y="520552"/>
                  <a:ext cx="6192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F9274E32-C52E-9C0A-A9FC-ABAA0E560F49}"/>
                    </a:ext>
                  </a:extLst>
                </p14:cNvPr>
                <p14:cNvContentPartPr/>
                <p14:nvPr/>
              </p14:nvContentPartPr>
              <p14:xfrm>
                <a:off x="2315002" y="543232"/>
                <a:ext cx="75240" cy="3672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F9274E32-C52E-9C0A-A9FC-ABAA0E560F49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2307442" y="535672"/>
                  <a:ext cx="9036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00B553F7-F176-B65F-C4FA-C1FF48813B2E}"/>
                    </a:ext>
                  </a:extLst>
                </p14:cNvPr>
                <p14:cNvContentPartPr/>
                <p14:nvPr/>
              </p14:nvContentPartPr>
              <p14:xfrm>
                <a:off x="2392042" y="507952"/>
                <a:ext cx="4320" cy="11376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00B553F7-F176-B65F-C4FA-C1FF48813B2E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2384482" y="500392"/>
                  <a:ext cx="1944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761EBD49-6108-5AAD-C66C-1554D75D566E}"/>
                    </a:ext>
                  </a:extLst>
                </p14:cNvPr>
                <p14:cNvContentPartPr/>
                <p14:nvPr/>
              </p14:nvContentPartPr>
              <p14:xfrm>
                <a:off x="2296642" y="678952"/>
                <a:ext cx="18720" cy="10548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761EBD49-6108-5AAD-C66C-1554D75D566E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2289082" y="671392"/>
                  <a:ext cx="3384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BCF52BBC-4E47-F9A3-AFD9-2A603778619D}"/>
                    </a:ext>
                  </a:extLst>
                </p14:cNvPr>
                <p14:cNvContentPartPr/>
                <p14:nvPr/>
              </p14:nvContentPartPr>
              <p14:xfrm>
                <a:off x="2297722" y="682552"/>
                <a:ext cx="83160" cy="12600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BCF52BBC-4E47-F9A3-AFD9-2A603778619D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2290162" y="674992"/>
                  <a:ext cx="97920" cy="141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9">
            <p14:nvContentPartPr>
              <p14:cNvPr id="162" name="Input penna 161">
                <a:extLst>
                  <a:ext uri="{FF2B5EF4-FFF2-40B4-BE49-F238E27FC236}">
                    <a16:creationId xmlns:a16="http://schemas.microsoft.com/office/drawing/2014/main" id="{07633989-0A58-8EEC-7458-02B92793D860}"/>
                  </a:ext>
                </a:extLst>
              </p14:cNvPr>
              <p14:cNvContentPartPr/>
              <p14:nvPr/>
            </p14:nvContentPartPr>
            <p14:xfrm>
              <a:off x="2660242" y="525232"/>
              <a:ext cx="103320" cy="21600"/>
            </p14:xfrm>
          </p:contentPart>
        </mc:Choice>
        <mc:Fallback>
          <p:pic>
            <p:nvPicPr>
              <p:cNvPr id="162" name="Input penna 161">
                <a:extLst>
                  <a:ext uri="{FF2B5EF4-FFF2-40B4-BE49-F238E27FC236}">
                    <a16:creationId xmlns:a16="http://schemas.microsoft.com/office/drawing/2014/main" id="{07633989-0A58-8EEC-7458-02B92793D860}"/>
                  </a:ext>
                </a:extLst>
              </p:cNvPr>
              <p:cNvPicPr/>
              <p:nvPr/>
            </p:nvPicPr>
            <p:blipFill>
              <a:blip r:embed="rId210"/>
              <a:stretch>
                <a:fillRect/>
              </a:stretch>
            </p:blipFill>
            <p:spPr>
              <a:xfrm>
                <a:off x="2652682" y="517672"/>
                <a:ext cx="11844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1">
            <p14:nvContentPartPr>
              <p14:cNvPr id="163" name="Input penna 162">
                <a:extLst>
                  <a:ext uri="{FF2B5EF4-FFF2-40B4-BE49-F238E27FC236}">
                    <a16:creationId xmlns:a16="http://schemas.microsoft.com/office/drawing/2014/main" id="{DF888DDD-7AA1-A8E9-EF24-A5453FD72D6C}"/>
                  </a:ext>
                </a:extLst>
              </p14:cNvPr>
              <p14:cNvContentPartPr/>
              <p14:nvPr/>
            </p14:nvContentPartPr>
            <p14:xfrm>
              <a:off x="2601922" y="635392"/>
              <a:ext cx="128520" cy="16560"/>
            </p14:xfrm>
          </p:contentPart>
        </mc:Choice>
        <mc:Fallback>
          <p:pic>
            <p:nvPicPr>
              <p:cNvPr id="163" name="Input penna 162">
                <a:extLst>
                  <a:ext uri="{FF2B5EF4-FFF2-40B4-BE49-F238E27FC236}">
                    <a16:creationId xmlns:a16="http://schemas.microsoft.com/office/drawing/2014/main" id="{DF888DDD-7AA1-A8E9-EF24-A5453FD72D6C}"/>
                  </a:ext>
                </a:extLst>
              </p:cNvPr>
              <p:cNvPicPr/>
              <p:nvPr/>
            </p:nvPicPr>
            <p:blipFill>
              <a:blip r:embed="rId212"/>
              <a:stretch>
                <a:fillRect/>
              </a:stretch>
            </p:blipFill>
            <p:spPr>
              <a:xfrm>
                <a:off x="2594362" y="627832"/>
                <a:ext cx="143640" cy="31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90" name="Gruppo 189">
            <a:extLst>
              <a:ext uri="{FF2B5EF4-FFF2-40B4-BE49-F238E27FC236}">
                <a16:creationId xmlns:a16="http://schemas.microsoft.com/office/drawing/2014/main" id="{25804C93-AF33-1CF2-2F97-605A5D8A59A7}"/>
              </a:ext>
            </a:extLst>
          </p:cNvPr>
          <p:cNvGrpSpPr/>
          <p:nvPr/>
        </p:nvGrpSpPr>
        <p:grpSpPr>
          <a:xfrm>
            <a:off x="3057322" y="389512"/>
            <a:ext cx="776880" cy="295560"/>
            <a:chOff x="3057322" y="389512"/>
            <a:chExt cx="776880" cy="29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9DEA0C77-F100-96ED-D58A-52BE96498874}"/>
                    </a:ext>
                  </a:extLst>
                </p14:cNvPr>
                <p14:cNvContentPartPr/>
                <p14:nvPr/>
              </p14:nvContentPartPr>
              <p14:xfrm>
                <a:off x="3057322" y="482752"/>
                <a:ext cx="148320" cy="18612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9DEA0C77-F100-96ED-D58A-52BE96498874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3049762" y="475192"/>
                  <a:ext cx="16308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4F08F8E8-E9BD-CBC2-534C-C9C6774523C1}"/>
                    </a:ext>
                  </a:extLst>
                </p14:cNvPr>
                <p14:cNvContentPartPr/>
                <p14:nvPr/>
              </p14:nvContentPartPr>
              <p14:xfrm>
                <a:off x="3209962" y="500752"/>
                <a:ext cx="123840" cy="11556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4F08F8E8-E9BD-CBC2-534C-C9C6774523C1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3202402" y="493192"/>
                  <a:ext cx="13896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59FF669C-0F34-59BA-69EE-BBF71CE70D8D}"/>
                    </a:ext>
                  </a:extLst>
                </p14:cNvPr>
                <p14:cNvContentPartPr/>
                <p14:nvPr/>
              </p14:nvContentPartPr>
              <p14:xfrm>
                <a:off x="3347122" y="520912"/>
                <a:ext cx="115920" cy="11880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59FF669C-0F34-59BA-69EE-BBF71CE70D8D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3339562" y="513352"/>
                  <a:ext cx="13104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45EC142F-4A94-32FE-2E9D-876625E4C1D8}"/>
                    </a:ext>
                  </a:extLst>
                </p14:cNvPr>
                <p14:cNvContentPartPr/>
                <p14:nvPr/>
              </p14:nvContentPartPr>
              <p14:xfrm>
                <a:off x="3553042" y="389512"/>
                <a:ext cx="6120" cy="24696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45EC142F-4A94-32FE-2E9D-876625E4C1D8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3545482" y="381952"/>
                  <a:ext cx="2124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A04B7876-E49B-EF19-0831-E250A1231AFB}"/>
                    </a:ext>
                  </a:extLst>
                </p14:cNvPr>
                <p14:cNvContentPartPr/>
                <p14:nvPr/>
              </p14:nvContentPartPr>
              <p14:xfrm>
                <a:off x="3550162" y="515872"/>
                <a:ext cx="128520" cy="16920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A04B7876-E49B-EF19-0831-E250A1231AFB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3542602" y="508312"/>
                  <a:ext cx="14364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29A3BE98-BBDA-3026-8CD2-07C8DECC841B}"/>
                    </a:ext>
                  </a:extLst>
                </p14:cNvPr>
                <p14:cNvContentPartPr/>
                <p14:nvPr/>
              </p14:nvContentPartPr>
              <p14:xfrm>
                <a:off x="3715402" y="558352"/>
                <a:ext cx="118800" cy="12492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29A3BE98-BBDA-3026-8CD2-07C8DECC841B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3707842" y="550792"/>
                  <a:ext cx="133920" cy="139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8" name="Gruppo 187">
            <a:extLst>
              <a:ext uri="{FF2B5EF4-FFF2-40B4-BE49-F238E27FC236}">
                <a16:creationId xmlns:a16="http://schemas.microsoft.com/office/drawing/2014/main" id="{042F4D38-7106-02B5-0E08-1FEB3AC17CFA}"/>
              </a:ext>
            </a:extLst>
          </p:cNvPr>
          <p:cNvGrpSpPr/>
          <p:nvPr/>
        </p:nvGrpSpPr>
        <p:grpSpPr>
          <a:xfrm>
            <a:off x="4552042" y="451072"/>
            <a:ext cx="1303560" cy="204840"/>
            <a:chOff x="4552042" y="451072"/>
            <a:chExt cx="1303560" cy="20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DF6B9119-83A8-4BE1-49B5-157164DD5BAA}"/>
                    </a:ext>
                  </a:extLst>
                </p14:cNvPr>
                <p14:cNvContentPartPr/>
                <p14:nvPr/>
              </p14:nvContentPartPr>
              <p14:xfrm>
                <a:off x="4552042" y="467632"/>
                <a:ext cx="196560" cy="16272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DF6B9119-83A8-4BE1-49B5-157164DD5BAA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4544482" y="460432"/>
                  <a:ext cx="21168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E07CFA0F-B20B-5A13-8167-B4A065F83722}"/>
                    </a:ext>
                  </a:extLst>
                </p14:cNvPr>
                <p14:cNvContentPartPr/>
                <p14:nvPr/>
              </p14:nvContentPartPr>
              <p14:xfrm>
                <a:off x="4698922" y="530992"/>
                <a:ext cx="149040" cy="11304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E07CFA0F-B20B-5A13-8167-B4A065F83722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4691362" y="523792"/>
                  <a:ext cx="16416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3F503378-AA62-F1C8-78F9-59E18DEF99D1}"/>
                    </a:ext>
                  </a:extLst>
                </p14:cNvPr>
                <p14:cNvContentPartPr/>
                <p14:nvPr/>
              </p14:nvContentPartPr>
              <p14:xfrm>
                <a:off x="4944802" y="480592"/>
                <a:ext cx="179280" cy="14508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3F503378-AA62-F1C8-78F9-59E18DEF99D1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4937242" y="473032"/>
                  <a:ext cx="19404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B571AF99-BC07-FFDE-D049-92E970BECF70}"/>
                    </a:ext>
                  </a:extLst>
                </p14:cNvPr>
                <p14:cNvContentPartPr/>
                <p14:nvPr/>
              </p14:nvContentPartPr>
              <p14:xfrm>
                <a:off x="5139202" y="451072"/>
                <a:ext cx="167400" cy="17316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B571AF99-BC07-FFDE-D049-92E970BECF70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5131642" y="443872"/>
                  <a:ext cx="18252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7DBCEA6E-C8CB-62E4-9311-9E7D7D21FFCA}"/>
                    </a:ext>
                  </a:extLst>
                </p14:cNvPr>
                <p14:cNvContentPartPr/>
                <p14:nvPr/>
              </p14:nvContentPartPr>
              <p14:xfrm>
                <a:off x="5323882" y="474832"/>
                <a:ext cx="94680" cy="14436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7DBCEA6E-C8CB-62E4-9311-9E7D7D21FFCA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5316322" y="467272"/>
                  <a:ext cx="10980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BD27A4EA-8E08-9C2A-6EBB-C32C8DC14FF3}"/>
                    </a:ext>
                  </a:extLst>
                </p14:cNvPr>
                <p14:cNvContentPartPr/>
                <p14:nvPr/>
              </p14:nvContentPartPr>
              <p14:xfrm>
                <a:off x="5440522" y="509032"/>
                <a:ext cx="87840" cy="11160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BD27A4EA-8E08-9C2A-6EBB-C32C8DC14FF3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5432962" y="501472"/>
                  <a:ext cx="10296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000AC9C3-7187-B987-5F60-B5F1AEA7B9D5}"/>
                    </a:ext>
                  </a:extLst>
                </p14:cNvPr>
                <p14:cNvContentPartPr/>
                <p14:nvPr/>
              </p14:nvContentPartPr>
              <p14:xfrm>
                <a:off x="5539522" y="506872"/>
                <a:ext cx="131400" cy="14904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000AC9C3-7187-B987-5F60-B5F1AEA7B9D5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5531962" y="499312"/>
                  <a:ext cx="14652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E6F3DC63-7D0B-6747-5862-E5CC1A350D7E}"/>
                    </a:ext>
                  </a:extLst>
                </p14:cNvPr>
                <p14:cNvContentPartPr/>
                <p14:nvPr/>
              </p14:nvContentPartPr>
              <p14:xfrm>
                <a:off x="5665882" y="545392"/>
                <a:ext cx="12960" cy="7020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E6F3DC63-7D0B-6747-5862-E5CC1A350D7E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5658322" y="537832"/>
                  <a:ext cx="2808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46418FC3-B349-CDCF-9879-E1371B3B0DED}"/>
                    </a:ext>
                  </a:extLst>
                </p14:cNvPr>
                <p14:cNvContentPartPr/>
                <p14:nvPr/>
              </p14:nvContentPartPr>
              <p14:xfrm>
                <a:off x="5763082" y="524152"/>
                <a:ext cx="92520" cy="9144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46418FC3-B349-CDCF-9879-E1371B3B0DED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5755522" y="516592"/>
                  <a:ext cx="107640" cy="10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6" name="Gruppo 185">
            <a:extLst>
              <a:ext uri="{FF2B5EF4-FFF2-40B4-BE49-F238E27FC236}">
                <a16:creationId xmlns:a16="http://schemas.microsoft.com/office/drawing/2014/main" id="{5089EDF5-47B7-8B61-F089-F47275EF41D4}"/>
              </a:ext>
            </a:extLst>
          </p:cNvPr>
          <p:cNvGrpSpPr/>
          <p:nvPr/>
        </p:nvGrpSpPr>
        <p:grpSpPr>
          <a:xfrm>
            <a:off x="6003922" y="340912"/>
            <a:ext cx="151920" cy="265320"/>
            <a:chOff x="6003922" y="340912"/>
            <a:chExt cx="151920" cy="265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938C759C-92F5-507D-C100-F76F15E35493}"/>
                    </a:ext>
                  </a:extLst>
                </p14:cNvPr>
                <p14:cNvContentPartPr/>
                <p14:nvPr/>
              </p14:nvContentPartPr>
              <p14:xfrm>
                <a:off x="6003922" y="340912"/>
                <a:ext cx="50040" cy="22500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938C759C-92F5-507D-C100-F76F15E35493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5996362" y="333352"/>
                  <a:ext cx="6516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D2B7A244-EF34-E6C5-5168-E00E35884A7F}"/>
                    </a:ext>
                  </a:extLst>
                </p14:cNvPr>
                <p14:cNvContentPartPr/>
                <p14:nvPr/>
              </p14:nvContentPartPr>
              <p14:xfrm>
                <a:off x="6037042" y="476632"/>
                <a:ext cx="118800" cy="12960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D2B7A244-EF34-E6C5-5168-E00E35884A7F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6029482" y="469072"/>
                  <a:ext cx="133920" cy="14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5" name="Gruppo 204">
            <a:extLst>
              <a:ext uri="{FF2B5EF4-FFF2-40B4-BE49-F238E27FC236}">
                <a16:creationId xmlns:a16="http://schemas.microsoft.com/office/drawing/2014/main" id="{BF679996-6546-496B-109C-ABF9CF9C176C}"/>
              </a:ext>
            </a:extLst>
          </p:cNvPr>
          <p:cNvGrpSpPr/>
          <p:nvPr/>
        </p:nvGrpSpPr>
        <p:grpSpPr>
          <a:xfrm>
            <a:off x="4525042" y="4667752"/>
            <a:ext cx="810000" cy="321120"/>
            <a:chOff x="4525042" y="4667752"/>
            <a:chExt cx="810000" cy="32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FEC744D3-6770-82C6-67CA-494D63380D34}"/>
                    </a:ext>
                  </a:extLst>
                </p14:cNvPr>
                <p14:cNvContentPartPr/>
                <p14:nvPr/>
              </p14:nvContentPartPr>
              <p14:xfrm>
                <a:off x="4567522" y="4667752"/>
                <a:ext cx="91800" cy="15912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FEC744D3-6770-82C6-67CA-494D63380D34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4560322" y="4660552"/>
                  <a:ext cx="10692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A8ED597A-6411-094C-9D4E-32CE269D4E8F}"/>
                    </a:ext>
                  </a:extLst>
                </p14:cNvPr>
                <p14:cNvContentPartPr/>
                <p14:nvPr/>
              </p14:nvContentPartPr>
              <p14:xfrm>
                <a:off x="4561042" y="4783312"/>
                <a:ext cx="60480" cy="1548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A8ED597A-6411-094C-9D4E-32CE269D4E8F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4553482" y="4775752"/>
                  <a:ext cx="7560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2F7413E7-1DD9-81DB-64DD-347FE5B59A6A}"/>
                    </a:ext>
                  </a:extLst>
                </p14:cNvPr>
                <p14:cNvContentPartPr/>
                <p14:nvPr/>
              </p14:nvContentPartPr>
              <p14:xfrm>
                <a:off x="4561042" y="4798432"/>
                <a:ext cx="360" cy="36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2F7413E7-1DD9-81DB-64DD-347FE5B59A6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553482" y="479087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EC6D623C-AC8A-41EC-D605-A6C4BFC131A9}"/>
                    </a:ext>
                  </a:extLst>
                </p14:cNvPr>
                <p14:cNvContentPartPr/>
                <p14:nvPr/>
              </p14:nvContentPartPr>
              <p14:xfrm>
                <a:off x="4561042" y="4798432"/>
                <a:ext cx="360" cy="36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EC6D623C-AC8A-41EC-D605-A6C4BFC131A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553482" y="479087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99F1CF23-4252-A9CD-3F3F-694C0333CCB4}"/>
                    </a:ext>
                  </a:extLst>
                </p14:cNvPr>
                <p14:cNvContentPartPr/>
                <p14:nvPr/>
              </p14:nvContentPartPr>
              <p14:xfrm>
                <a:off x="4525042" y="4937032"/>
                <a:ext cx="82080" cy="5184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99F1CF23-4252-A9CD-3F3F-694C0333CCB4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4517482" y="4929472"/>
                  <a:ext cx="972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C0A2C148-A16C-BDB2-7203-D7EFA1890390}"/>
                    </a:ext>
                  </a:extLst>
                </p14:cNvPr>
                <p14:cNvContentPartPr/>
                <p14:nvPr/>
              </p14:nvContentPartPr>
              <p14:xfrm>
                <a:off x="4584082" y="4889512"/>
                <a:ext cx="15840" cy="9036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C0A2C148-A16C-BDB2-7203-D7EFA1890390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4576522" y="4881952"/>
                  <a:ext cx="3096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F2399C02-67E7-D332-34EB-47CA9D57DE0C}"/>
                    </a:ext>
                  </a:extLst>
                </p14:cNvPr>
                <p14:cNvContentPartPr/>
                <p14:nvPr/>
              </p14:nvContentPartPr>
              <p14:xfrm>
                <a:off x="4738882" y="4760992"/>
                <a:ext cx="56880" cy="11376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F2399C02-67E7-D332-34EB-47CA9D57DE0C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4731322" y="4753432"/>
                  <a:ext cx="7164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EA77CFC6-CE7B-7A0B-E728-B226481601E7}"/>
                    </a:ext>
                  </a:extLst>
                </p14:cNvPr>
                <p14:cNvContentPartPr/>
                <p14:nvPr/>
              </p14:nvContentPartPr>
              <p14:xfrm>
                <a:off x="4865242" y="4762072"/>
                <a:ext cx="63360" cy="1044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EA77CFC6-CE7B-7A0B-E728-B226481601E7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4857682" y="4754512"/>
                  <a:ext cx="784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FB248FB8-C79A-1780-0543-16108D597864}"/>
                    </a:ext>
                  </a:extLst>
                </p14:cNvPr>
                <p14:cNvContentPartPr/>
                <p14:nvPr/>
              </p14:nvContentPartPr>
              <p14:xfrm>
                <a:off x="4872802" y="4849912"/>
                <a:ext cx="28440" cy="36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FB248FB8-C79A-1780-0543-16108D597864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4865242" y="4842352"/>
                  <a:ext cx="4356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141BA93A-D60C-5CE6-4F0F-09BF14E87B06}"/>
                    </a:ext>
                  </a:extLst>
                </p14:cNvPr>
                <p14:cNvContentPartPr/>
                <p14:nvPr/>
              </p14:nvContentPartPr>
              <p14:xfrm>
                <a:off x="4922482" y="4721392"/>
                <a:ext cx="34200" cy="18324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141BA93A-D60C-5CE6-4F0F-09BF14E87B06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4914922" y="4713832"/>
                  <a:ext cx="4932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B33C44D8-0623-0A60-93C5-9B678E392DBF}"/>
                    </a:ext>
                  </a:extLst>
                </p14:cNvPr>
                <p14:cNvContentPartPr/>
                <p14:nvPr/>
              </p14:nvContentPartPr>
              <p14:xfrm>
                <a:off x="5102122" y="4716352"/>
                <a:ext cx="113040" cy="14076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B33C44D8-0623-0A60-93C5-9B678E392DBF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5094562" y="4708792"/>
                  <a:ext cx="12816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78FA8847-3A32-E0FC-CDDD-A32304956908}"/>
                    </a:ext>
                  </a:extLst>
                </p14:cNvPr>
                <p14:cNvContentPartPr/>
                <p14:nvPr/>
              </p14:nvContentPartPr>
              <p14:xfrm>
                <a:off x="5161522" y="4831552"/>
                <a:ext cx="1440" cy="6624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78FA8847-3A32-E0FC-CDDD-A32304956908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5153962" y="4823992"/>
                  <a:ext cx="1656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E7434651-E003-38DC-13B6-3071A2236C91}"/>
                    </a:ext>
                  </a:extLst>
                </p14:cNvPr>
                <p14:cNvContentPartPr/>
                <p14:nvPr/>
              </p14:nvContentPartPr>
              <p14:xfrm>
                <a:off x="5051722" y="4903552"/>
                <a:ext cx="283320" cy="2160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E7434651-E003-38DC-13B6-3071A2236C91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5044162" y="4895992"/>
                  <a:ext cx="298080" cy="3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0" name="Gruppo 229">
            <a:extLst>
              <a:ext uri="{FF2B5EF4-FFF2-40B4-BE49-F238E27FC236}">
                <a16:creationId xmlns:a16="http://schemas.microsoft.com/office/drawing/2014/main" id="{50893CBC-25F5-A613-F24C-73EB09CFE7D3}"/>
              </a:ext>
            </a:extLst>
          </p:cNvPr>
          <p:cNvGrpSpPr/>
          <p:nvPr/>
        </p:nvGrpSpPr>
        <p:grpSpPr>
          <a:xfrm>
            <a:off x="8676202" y="4663792"/>
            <a:ext cx="1032480" cy="475560"/>
            <a:chOff x="8676202" y="4663792"/>
            <a:chExt cx="1032480" cy="47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5721DF9D-2059-3E0C-D506-3D30E7649A78}"/>
                    </a:ext>
                  </a:extLst>
                </p14:cNvPr>
                <p14:cNvContentPartPr/>
                <p14:nvPr/>
              </p14:nvContentPartPr>
              <p14:xfrm>
                <a:off x="8676202" y="4763872"/>
                <a:ext cx="153000" cy="20016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5721DF9D-2059-3E0C-D506-3D30E7649A78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8669002" y="4756312"/>
                  <a:ext cx="16812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BCC2472A-A33C-2CB1-84D0-D8DA668581E6}"/>
                    </a:ext>
                  </a:extLst>
                </p14:cNvPr>
                <p14:cNvContentPartPr/>
                <p14:nvPr/>
              </p14:nvContentPartPr>
              <p14:xfrm>
                <a:off x="8822002" y="4763872"/>
                <a:ext cx="360" cy="36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BCC2472A-A33C-2CB1-84D0-D8DA668581E6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814442" y="475631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038FA356-B241-0721-E15A-4FB5BD5683CF}"/>
                    </a:ext>
                  </a:extLst>
                </p14:cNvPr>
                <p14:cNvContentPartPr/>
                <p14:nvPr/>
              </p14:nvContentPartPr>
              <p14:xfrm>
                <a:off x="8822002" y="4763872"/>
                <a:ext cx="360" cy="36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038FA356-B241-0721-E15A-4FB5BD5683C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814442" y="475631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BCBA8F40-3F03-8B34-9C2E-E651C38CA93C}"/>
                    </a:ext>
                  </a:extLst>
                </p14:cNvPr>
                <p14:cNvContentPartPr/>
                <p14:nvPr/>
              </p14:nvContentPartPr>
              <p14:xfrm>
                <a:off x="8833882" y="4932712"/>
                <a:ext cx="38160" cy="828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BCBA8F40-3F03-8B34-9C2E-E651C38CA93C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8826322" y="4925152"/>
                  <a:ext cx="5328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FCC4E099-F622-E7D0-031B-C7CCC710229D}"/>
                    </a:ext>
                  </a:extLst>
                </p14:cNvPr>
                <p14:cNvContentPartPr/>
                <p14:nvPr/>
              </p14:nvContentPartPr>
              <p14:xfrm>
                <a:off x="8854402" y="4822552"/>
                <a:ext cx="67320" cy="2880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FCC4E099-F622-E7D0-031B-C7CCC710229D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8846842" y="4814992"/>
                  <a:ext cx="8244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39C3BB0F-2A6B-8A9E-A552-4416EF156B27}"/>
                    </a:ext>
                  </a:extLst>
                </p14:cNvPr>
                <p14:cNvContentPartPr/>
                <p14:nvPr/>
              </p14:nvContentPartPr>
              <p14:xfrm>
                <a:off x="8831722" y="4670992"/>
                <a:ext cx="123840" cy="45828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39C3BB0F-2A6B-8A9E-A552-4416EF156B27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8824522" y="4663432"/>
                  <a:ext cx="138960" cy="47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5B2D39DE-0F3F-E59E-C70B-C49AE2F5AE6C}"/>
                    </a:ext>
                  </a:extLst>
                </p14:cNvPr>
                <p14:cNvContentPartPr/>
                <p14:nvPr/>
              </p14:nvContentPartPr>
              <p14:xfrm>
                <a:off x="8935042" y="4663792"/>
                <a:ext cx="86760" cy="41688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5B2D39DE-0F3F-E59E-C70B-C49AE2F5AE6C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8927482" y="4656232"/>
                  <a:ext cx="101880" cy="43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956A5D41-5115-9087-78AC-F4B59335761A}"/>
                    </a:ext>
                  </a:extLst>
                </p14:cNvPr>
                <p14:cNvContentPartPr/>
                <p14:nvPr/>
              </p14:nvContentPartPr>
              <p14:xfrm>
                <a:off x="9121522" y="4767112"/>
                <a:ext cx="115920" cy="13788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956A5D41-5115-9087-78AC-F4B59335761A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9113962" y="4759552"/>
                  <a:ext cx="13104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65FAF385-89D3-A68E-613F-2E34FA88BA24}"/>
                    </a:ext>
                  </a:extLst>
                </p14:cNvPr>
                <p14:cNvContentPartPr/>
                <p14:nvPr/>
              </p14:nvContentPartPr>
              <p14:xfrm>
                <a:off x="9287482" y="4717432"/>
                <a:ext cx="43200" cy="22788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65FAF385-89D3-A68E-613F-2E34FA88BA24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9280282" y="4709872"/>
                  <a:ext cx="5832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341DB56B-8951-9A33-49B7-18312002F2BF}"/>
                    </a:ext>
                  </a:extLst>
                </p14:cNvPr>
                <p14:cNvContentPartPr/>
                <p14:nvPr/>
              </p14:nvContentPartPr>
              <p14:xfrm>
                <a:off x="9313762" y="4766032"/>
                <a:ext cx="89640" cy="3492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341DB56B-8951-9A33-49B7-18312002F2BF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9306202" y="4758472"/>
                  <a:ext cx="10476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028F33AB-F11E-FB02-514C-6897398CB67A}"/>
                    </a:ext>
                  </a:extLst>
                </p14:cNvPr>
                <p14:cNvContentPartPr/>
                <p14:nvPr/>
              </p14:nvContentPartPr>
              <p14:xfrm>
                <a:off x="9332482" y="4857832"/>
                <a:ext cx="70200" cy="540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028F33AB-F11E-FB02-514C-6897398CB67A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9324922" y="4850632"/>
                  <a:ext cx="853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F04B04FA-7EA2-B69A-C6CC-750B8BBC2835}"/>
                    </a:ext>
                  </a:extLst>
                </p14:cNvPr>
                <p14:cNvContentPartPr/>
                <p14:nvPr/>
              </p14:nvContentPartPr>
              <p14:xfrm>
                <a:off x="9171202" y="4992472"/>
                <a:ext cx="130680" cy="14688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F04B04FA-7EA2-B69A-C6CC-750B8BBC2835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9163642" y="4984912"/>
                  <a:ext cx="14580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612FD496-7570-8A25-48CE-534C5C194107}"/>
                    </a:ext>
                  </a:extLst>
                </p14:cNvPr>
                <p14:cNvContentPartPr/>
                <p14:nvPr/>
              </p14:nvContentPartPr>
              <p14:xfrm>
                <a:off x="9535522" y="4847032"/>
                <a:ext cx="147240" cy="1836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612FD496-7570-8A25-48CE-534C5C194107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9527962" y="4839472"/>
                  <a:ext cx="1623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D19602DD-4D54-37D0-69BD-1661CF22E9DC}"/>
                    </a:ext>
                  </a:extLst>
                </p14:cNvPr>
                <p14:cNvContentPartPr/>
                <p14:nvPr/>
              </p14:nvContentPartPr>
              <p14:xfrm>
                <a:off x="9525802" y="4957192"/>
                <a:ext cx="182880" cy="1548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D19602DD-4D54-37D0-69BD-1661CF22E9DC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9518242" y="4949632"/>
                  <a:ext cx="198000" cy="3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0" name="Gruppo 239">
            <a:extLst>
              <a:ext uri="{FF2B5EF4-FFF2-40B4-BE49-F238E27FC236}">
                <a16:creationId xmlns:a16="http://schemas.microsoft.com/office/drawing/2014/main" id="{FC2FC64E-237B-1B89-5BB4-E032528FD25C}"/>
              </a:ext>
            </a:extLst>
          </p:cNvPr>
          <p:cNvGrpSpPr/>
          <p:nvPr/>
        </p:nvGrpSpPr>
        <p:grpSpPr>
          <a:xfrm>
            <a:off x="9925042" y="4696192"/>
            <a:ext cx="1721520" cy="442080"/>
            <a:chOff x="9925042" y="4696192"/>
            <a:chExt cx="1721520" cy="44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432019FE-B556-9C7F-7147-FE7CA418CE9B}"/>
                    </a:ext>
                  </a:extLst>
                </p14:cNvPr>
                <p14:cNvContentPartPr/>
                <p14:nvPr/>
              </p14:nvContentPartPr>
              <p14:xfrm>
                <a:off x="9925042" y="4875112"/>
                <a:ext cx="164520" cy="26316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432019FE-B556-9C7F-7147-FE7CA418CE9B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9917482" y="4867552"/>
                  <a:ext cx="17964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0BAB25A3-7DF3-2EB9-4BC4-48BBEC5566CE}"/>
                    </a:ext>
                  </a:extLst>
                </p14:cNvPr>
                <p14:cNvContentPartPr/>
                <p14:nvPr/>
              </p14:nvContentPartPr>
              <p14:xfrm>
                <a:off x="10109722" y="4902472"/>
                <a:ext cx="86040" cy="11664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0BAB25A3-7DF3-2EB9-4BC4-48BBEC5566CE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10102162" y="4894912"/>
                  <a:ext cx="10080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D54DF003-0F32-02D7-2BAE-2C325070BE38}"/>
                    </a:ext>
                  </a:extLst>
                </p14:cNvPr>
                <p14:cNvContentPartPr/>
                <p14:nvPr/>
              </p14:nvContentPartPr>
              <p14:xfrm>
                <a:off x="10213762" y="4874032"/>
                <a:ext cx="145800" cy="14292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D54DF003-0F32-02D7-2BAE-2C325070BE38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10206202" y="4866472"/>
                  <a:ext cx="16092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080DD6B1-8E35-F072-8E7C-D2460BB2BC5E}"/>
                    </a:ext>
                  </a:extLst>
                </p14:cNvPr>
                <p14:cNvContentPartPr/>
                <p14:nvPr/>
              </p14:nvContentPartPr>
              <p14:xfrm>
                <a:off x="10383682" y="4891312"/>
                <a:ext cx="103320" cy="12888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080DD6B1-8E35-F072-8E7C-D2460BB2BC5E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10376122" y="4883752"/>
                  <a:ext cx="11844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A719FC3F-8911-2E8B-D59A-E202A47BF8F3}"/>
                    </a:ext>
                  </a:extLst>
                </p14:cNvPr>
                <p14:cNvContentPartPr/>
                <p14:nvPr/>
              </p14:nvContentPartPr>
              <p14:xfrm>
                <a:off x="10528762" y="4904992"/>
                <a:ext cx="99000" cy="12420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A719FC3F-8911-2E8B-D59A-E202A47BF8F3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10521202" y="4897432"/>
                  <a:ext cx="11412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76A7A096-5F5B-85F5-3D98-65869EA7FF88}"/>
                    </a:ext>
                  </a:extLst>
                </p14:cNvPr>
                <p14:cNvContentPartPr/>
                <p14:nvPr/>
              </p14:nvContentPartPr>
              <p14:xfrm>
                <a:off x="10743322" y="4696192"/>
                <a:ext cx="41040" cy="32076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76A7A096-5F5B-85F5-3D98-65869EA7FF88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10735762" y="4688632"/>
                  <a:ext cx="56160" cy="33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5ED94208-FDB9-28E6-4913-AC7A23C8737A}"/>
                    </a:ext>
                  </a:extLst>
                </p14:cNvPr>
                <p14:cNvContentPartPr/>
                <p14:nvPr/>
              </p14:nvContentPartPr>
              <p14:xfrm>
                <a:off x="10747282" y="4847752"/>
                <a:ext cx="135360" cy="3384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5ED94208-FDB9-28E6-4913-AC7A23C8737A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10739722" y="4840192"/>
                  <a:ext cx="15048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5CA9D03B-43BA-140F-C1EC-5038C31E8366}"/>
                    </a:ext>
                  </a:extLst>
                </p14:cNvPr>
                <p14:cNvContentPartPr/>
                <p14:nvPr/>
              </p14:nvContentPartPr>
              <p14:xfrm>
                <a:off x="10822882" y="4904632"/>
                <a:ext cx="115200" cy="10008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5CA9D03B-43BA-140F-C1EC-5038C31E8366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10815322" y="4897072"/>
                  <a:ext cx="12996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AA0369E1-ECDD-201B-CD71-7C0B474A585E}"/>
                    </a:ext>
                  </a:extLst>
                </p14:cNvPr>
                <p14:cNvContentPartPr/>
                <p14:nvPr/>
              </p14:nvContentPartPr>
              <p14:xfrm>
                <a:off x="10965802" y="4892392"/>
                <a:ext cx="131400" cy="10368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AA0369E1-ECDD-201B-CD71-7C0B474A585E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10958242" y="4884832"/>
                  <a:ext cx="14652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AB7308CC-4DCA-E9C4-DBD5-C71097B3DA0C}"/>
                    </a:ext>
                  </a:extLst>
                </p14:cNvPr>
                <p14:cNvContentPartPr/>
                <p14:nvPr/>
              </p14:nvContentPartPr>
              <p14:xfrm>
                <a:off x="11173882" y="4905712"/>
                <a:ext cx="14040" cy="9252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AB7308CC-4DCA-E9C4-DBD5-C71097B3DA0C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11166322" y="4898152"/>
                  <a:ext cx="2916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D6CB9450-0EB4-F53D-8FA8-94718804D406}"/>
                    </a:ext>
                  </a:extLst>
                </p14:cNvPr>
                <p14:cNvContentPartPr/>
                <p14:nvPr/>
              </p14:nvContentPartPr>
              <p14:xfrm>
                <a:off x="11241922" y="4919752"/>
                <a:ext cx="83160" cy="8028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D6CB9450-0EB4-F53D-8FA8-94718804D406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11234362" y="4912192"/>
                  <a:ext cx="9792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5BABF5B1-0100-738E-A841-2326F5D05AD3}"/>
                    </a:ext>
                  </a:extLst>
                </p14:cNvPr>
                <p14:cNvContentPartPr/>
                <p14:nvPr/>
              </p14:nvContentPartPr>
              <p14:xfrm>
                <a:off x="11386642" y="4905712"/>
                <a:ext cx="83880" cy="8316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5BABF5B1-0100-738E-A841-2326F5D05AD3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11379082" y="4898152"/>
                  <a:ext cx="9900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4340C778-564C-3411-ABBB-3F3AFF82E336}"/>
                    </a:ext>
                  </a:extLst>
                </p14:cNvPr>
                <p14:cNvContentPartPr/>
                <p14:nvPr/>
              </p14:nvContentPartPr>
              <p14:xfrm>
                <a:off x="11460442" y="4888432"/>
                <a:ext cx="186120" cy="12384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4340C778-564C-3411-ABBB-3F3AFF82E336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11452882" y="4880872"/>
                  <a:ext cx="201240" cy="13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4" name="Gruppo 253">
            <a:extLst>
              <a:ext uri="{FF2B5EF4-FFF2-40B4-BE49-F238E27FC236}">
                <a16:creationId xmlns:a16="http://schemas.microsoft.com/office/drawing/2014/main" id="{75439684-6A80-E8A7-E95A-F6AF1224FAE2}"/>
              </a:ext>
            </a:extLst>
          </p:cNvPr>
          <p:cNvGrpSpPr/>
          <p:nvPr/>
        </p:nvGrpSpPr>
        <p:grpSpPr>
          <a:xfrm>
            <a:off x="4436482" y="5122792"/>
            <a:ext cx="838080" cy="352440"/>
            <a:chOff x="4436482" y="5122792"/>
            <a:chExt cx="838080" cy="35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85801E28-213B-2B59-1719-89595791CF38}"/>
                    </a:ext>
                  </a:extLst>
                </p14:cNvPr>
                <p14:cNvContentPartPr/>
                <p14:nvPr/>
              </p14:nvContentPartPr>
              <p14:xfrm>
                <a:off x="4436482" y="5122792"/>
                <a:ext cx="84960" cy="17928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85801E28-213B-2B59-1719-89595791CF38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4428922" y="5115232"/>
                  <a:ext cx="10008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6929480A-5FE4-12BD-C194-9F6A578870D5}"/>
                    </a:ext>
                  </a:extLst>
                </p14:cNvPr>
                <p14:cNvContentPartPr/>
                <p14:nvPr/>
              </p14:nvContentPartPr>
              <p14:xfrm>
                <a:off x="4444402" y="5230072"/>
                <a:ext cx="89640" cy="540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6929480A-5FE4-12BD-C194-9F6A578870D5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4436842" y="5222512"/>
                  <a:ext cx="10476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B5975A41-83E1-14D3-5467-5FCFB2F24484}"/>
                    </a:ext>
                  </a:extLst>
                </p14:cNvPr>
                <p14:cNvContentPartPr/>
                <p14:nvPr/>
              </p14:nvContentPartPr>
              <p14:xfrm>
                <a:off x="4536562" y="5248432"/>
                <a:ext cx="40320" cy="648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B5975A41-83E1-14D3-5467-5FCFB2F24484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4529002" y="5240872"/>
                  <a:ext cx="5544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FE578576-1F32-2EC8-1323-2E9A8DFF12E5}"/>
                    </a:ext>
                  </a:extLst>
                </p14:cNvPr>
                <p14:cNvContentPartPr/>
                <p14:nvPr/>
              </p14:nvContentPartPr>
              <p14:xfrm>
                <a:off x="4589122" y="5168512"/>
                <a:ext cx="15840" cy="15084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FE578576-1F32-2EC8-1323-2E9A8DFF12E5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4581562" y="5160952"/>
                  <a:ext cx="3096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D81F417B-D66F-AC2B-343B-64298AA12E60}"/>
                    </a:ext>
                  </a:extLst>
                </p14:cNvPr>
                <p14:cNvContentPartPr/>
                <p14:nvPr/>
              </p14:nvContentPartPr>
              <p14:xfrm>
                <a:off x="4503442" y="5336272"/>
                <a:ext cx="104400" cy="13896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D81F417B-D66F-AC2B-343B-64298AA12E60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4495882" y="5328712"/>
                  <a:ext cx="11952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C16C932C-EE75-463B-E4D1-8E86D5A59C91}"/>
                    </a:ext>
                  </a:extLst>
                </p14:cNvPr>
                <p14:cNvContentPartPr/>
                <p14:nvPr/>
              </p14:nvContentPartPr>
              <p14:xfrm>
                <a:off x="4675522" y="5166712"/>
                <a:ext cx="64440" cy="20952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C16C932C-EE75-463B-E4D1-8E86D5A59C91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4667962" y="5159152"/>
                  <a:ext cx="7956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96716083-A8A6-34F9-76CE-BD3808F0D5EF}"/>
                    </a:ext>
                  </a:extLst>
                </p14:cNvPr>
                <p14:cNvContentPartPr/>
                <p14:nvPr/>
              </p14:nvContentPartPr>
              <p14:xfrm>
                <a:off x="4801882" y="5191552"/>
                <a:ext cx="75240" cy="1764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96716083-A8A6-34F9-76CE-BD3808F0D5EF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4794322" y="5183992"/>
                  <a:ext cx="9036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8AC24765-347A-D26A-0A3E-4A5B22FF7B2B}"/>
                    </a:ext>
                  </a:extLst>
                </p14:cNvPr>
                <p14:cNvContentPartPr/>
                <p14:nvPr/>
              </p14:nvContentPartPr>
              <p14:xfrm>
                <a:off x="4771642" y="5296672"/>
                <a:ext cx="95760" cy="4896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8AC24765-347A-D26A-0A3E-4A5B22FF7B2B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4764082" y="5289472"/>
                  <a:ext cx="11052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834323C3-46EA-DBA2-9E45-A7DE02E98E00}"/>
                    </a:ext>
                  </a:extLst>
                </p14:cNvPr>
                <p14:cNvContentPartPr/>
                <p14:nvPr/>
              </p14:nvContentPartPr>
              <p14:xfrm>
                <a:off x="4844722" y="5170312"/>
                <a:ext cx="62640" cy="21888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834323C3-46EA-DBA2-9E45-A7DE02E98E00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4837162" y="5162752"/>
                  <a:ext cx="7776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41BEF056-6AB0-D676-E922-58FAB5C8B9A4}"/>
                    </a:ext>
                  </a:extLst>
                </p14:cNvPr>
                <p14:cNvContentPartPr/>
                <p14:nvPr/>
              </p14:nvContentPartPr>
              <p14:xfrm>
                <a:off x="5034082" y="5143312"/>
                <a:ext cx="144000" cy="15012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41BEF056-6AB0-D676-E922-58FAB5C8B9A4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5026522" y="5135752"/>
                  <a:ext cx="15912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FEEF8076-F2C5-AA8A-31AB-28E7FFBDA707}"/>
                    </a:ext>
                  </a:extLst>
                </p14:cNvPr>
                <p14:cNvContentPartPr/>
                <p14:nvPr/>
              </p14:nvContentPartPr>
              <p14:xfrm>
                <a:off x="5106082" y="5247352"/>
                <a:ext cx="11160" cy="12888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FEEF8076-F2C5-AA8A-31AB-28E7FFBDA707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5098522" y="5239792"/>
                  <a:ext cx="2628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F187DE7A-31F4-A16A-8514-EC8C2870C49C}"/>
                    </a:ext>
                  </a:extLst>
                </p14:cNvPr>
                <p14:cNvContentPartPr/>
                <p14:nvPr/>
              </p14:nvContentPartPr>
              <p14:xfrm>
                <a:off x="5012842" y="5334112"/>
                <a:ext cx="261720" cy="2448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F187DE7A-31F4-A16A-8514-EC8C2870C49C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5005282" y="5326912"/>
                  <a:ext cx="276840" cy="3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3" name="Gruppo 272">
            <a:extLst>
              <a:ext uri="{FF2B5EF4-FFF2-40B4-BE49-F238E27FC236}">
                <a16:creationId xmlns:a16="http://schemas.microsoft.com/office/drawing/2014/main" id="{35B4BE24-F1EE-BE1A-E2D4-C321D1BBB0D6}"/>
              </a:ext>
            </a:extLst>
          </p:cNvPr>
          <p:cNvGrpSpPr/>
          <p:nvPr/>
        </p:nvGrpSpPr>
        <p:grpSpPr>
          <a:xfrm>
            <a:off x="8343922" y="5226112"/>
            <a:ext cx="1252080" cy="267120"/>
            <a:chOff x="8343922" y="5226112"/>
            <a:chExt cx="1252080" cy="26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7CDB3770-4E0E-41E2-980C-9E76AE7ABB0D}"/>
                    </a:ext>
                  </a:extLst>
                </p14:cNvPr>
                <p14:cNvContentPartPr/>
                <p14:nvPr/>
              </p14:nvContentPartPr>
              <p14:xfrm>
                <a:off x="8343922" y="5240152"/>
                <a:ext cx="160560" cy="21960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7CDB3770-4E0E-41E2-980C-9E76AE7ABB0D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8336362" y="5232592"/>
                  <a:ext cx="17568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FFA6FBD5-9F95-18AC-6B0B-3DC78CB4D948}"/>
                    </a:ext>
                  </a:extLst>
                </p14:cNvPr>
                <p14:cNvContentPartPr/>
                <p14:nvPr/>
              </p14:nvContentPartPr>
              <p14:xfrm>
                <a:off x="8514922" y="5291632"/>
                <a:ext cx="119880" cy="13680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FFA6FBD5-9F95-18AC-6B0B-3DC78CB4D948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8507362" y="5284432"/>
                  <a:ext cx="13500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DC97FA2D-8E0D-DC54-5E59-2113F7F943EB}"/>
                    </a:ext>
                  </a:extLst>
                </p14:cNvPr>
                <p14:cNvContentPartPr/>
                <p14:nvPr/>
              </p14:nvContentPartPr>
              <p14:xfrm>
                <a:off x="8634442" y="5309992"/>
                <a:ext cx="84960" cy="12780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DC97FA2D-8E0D-DC54-5E59-2113F7F943EB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8627242" y="5302432"/>
                  <a:ext cx="10008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FD4BC92F-6A6D-B2B8-B959-948A9361EEEB}"/>
                    </a:ext>
                  </a:extLst>
                </p14:cNvPr>
                <p14:cNvContentPartPr/>
                <p14:nvPr/>
              </p14:nvContentPartPr>
              <p14:xfrm>
                <a:off x="8774482" y="5226112"/>
                <a:ext cx="118080" cy="22068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FD4BC92F-6A6D-B2B8-B959-948A9361EEEB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8766922" y="5218552"/>
                  <a:ext cx="13320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9A4CD22D-E14E-B269-27C2-327A4CBA514E}"/>
                    </a:ext>
                  </a:extLst>
                </p14:cNvPr>
                <p14:cNvContentPartPr/>
                <p14:nvPr/>
              </p14:nvContentPartPr>
              <p14:xfrm>
                <a:off x="8916322" y="5331232"/>
                <a:ext cx="78120" cy="9036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9A4CD22D-E14E-B269-27C2-327A4CBA514E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8908762" y="5323672"/>
                  <a:ext cx="9324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98849DB8-11AE-587C-6BF5-F0E04A9F583E}"/>
                    </a:ext>
                  </a:extLst>
                </p14:cNvPr>
                <p14:cNvContentPartPr/>
                <p14:nvPr/>
              </p14:nvContentPartPr>
              <p14:xfrm>
                <a:off x="9056362" y="5351392"/>
                <a:ext cx="57600" cy="10152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98849DB8-11AE-587C-6BF5-F0E04A9F583E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9048802" y="5343832"/>
                  <a:ext cx="7272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3C68743A-CFBB-DD97-914A-ABF17AB888BB}"/>
                    </a:ext>
                  </a:extLst>
                </p14:cNvPr>
                <p14:cNvContentPartPr/>
                <p14:nvPr/>
              </p14:nvContentPartPr>
              <p14:xfrm>
                <a:off x="9167962" y="5347432"/>
                <a:ext cx="55800" cy="8748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3C68743A-CFBB-DD97-914A-ABF17AB888BB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9160762" y="5339872"/>
                  <a:ext cx="7092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22B392E4-C3C9-4480-4407-CC3F12306C9B}"/>
                    </a:ext>
                  </a:extLst>
                </p14:cNvPr>
                <p14:cNvContentPartPr/>
                <p14:nvPr/>
              </p14:nvContentPartPr>
              <p14:xfrm>
                <a:off x="9258322" y="5353552"/>
                <a:ext cx="82080" cy="9540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22B392E4-C3C9-4480-4407-CC3F12306C9B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9250762" y="5345992"/>
                  <a:ext cx="9720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8E4D8114-AD23-0DE5-618F-80FCA040B80B}"/>
                    </a:ext>
                  </a:extLst>
                </p14:cNvPr>
                <p14:cNvContentPartPr/>
                <p14:nvPr/>
              </p14:nvContentPartPr>
              <p14:xfrm>
                <a:off x="9414922" y="5322952"/>
                <a:ext cx="38160" cy="11952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8E4D8114-AD23-0DE5-618F-80FCA040B80B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9407362" y="5315752"/>
                  <a:ext cx="5328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B2B9750C-2D36-3211-DCEC-D5B3825E1E55}"/>
                    </a:ext>
                  </a:extLst>
                </p14:cNvPr>
                <p14:cNvContentPartPr/>
                <p14:nvPr/>
              </p14:nvContentPartPr>
              <p14:xfrm>
                <a:off x="9503482" y="5347432"/>
                <a:ext cx="92520" cy="14580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B2B9750C-2D36-3211-DCEC-D5B3825E1E55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9495922" y="5339872"/>
                  <a:ext cx="107640" cy="160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1" name="Gruppo 270">
            <a:extLst>
              <a:ext uri="{FF2B5EF4-FFF2-40B4-BE49-F238E27FC236}">
                <a16:creationId xmlns:a16="http://schemas.microsoft.com/office/drawing/2014/main" id="{51FAD859-F51D-6CE5-F9F0-967323DC4E98}"/>
              </a:ext>
            </a:extLst>
          </p:cNvPr>
          <p:cNvGrpSpPr/>
          <p:nvPr/>
        </p:nvGrpSpPr>
        <p:grpSpPr>
          <a:xfrm>
            <a:off x="9898762" y="5240152"/>
            <a:ext cx="720720" cy="285480"/>
            <a:chOff x="9898762" y="5240152"/>
            <a:chExt cx="720720" cy="285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9AD248BB-3829-71DC-6788-567007AEF493}"/>
                    </a:ext>
                  </a:extLst>
                </p14:cNvPr>
                <p14:cNvContentPartPr/>
                <p14:nvPr/>
              </p14:nvContentPartPr>
              <p14:xfrm>
                <a:off x="9898762" y="5361472"/>
                <a:ext cx="110160" cy="16416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9AD248BB-3829-71DC-6788-567007AEF493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9891202" y="5353912"/>
                  <a:ext cx="12528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27BDCE79-FDA3-0A41-7A0E-21B3DCF3EB03}"/>
                    </a:ext>
                  </a:extLst>
                </p14:cNvPr>
                <p14:cNvContentPartPr/>
                <p14:nvPr/>
              </p14:nvContentPartPr>
              <p14:xfrm>
                <a:off x="10050322" y="5397832"/>
                <a:ext cx="82800" cy="11664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27BDCE79-FDA3-0A41-7A0E-21B3DCF3EB03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10043122" y="5390272"/>
                  <a:ext cx="9792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FBAAE400-EAA4-8930-B7FE-E22AEEA52F80}"/>
                    </a:ext>
                  </a:extLst>
                </p14:cNvPr>
                <p14:cNvContentPartPr/>
                <p14:nvPr/>
              </p14:nvContentPartPr>
              <p14:xfrm>
                <a:off x="10232122" y="5240152"/>
                <a:ext cx="69480" cy="25812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FBAAE400-EAA4-8930-B7FE-E22AEEA52F80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10224562" y="5232592"/>
                  <a:ext cx="8424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973ECA64-E41D-4995-E5D8-6BCEA18449E6}"/>
                    </a:ext>
                  </a:extLst>
                </p14:cNvPr>
                <p14:cNvContentPartPr/>
                <p14:nvPr/>
              </p14:nvContentPartPr>
              <p14:xfrm>
                <a:off x="10286482" y="5243392"/>
                <a:ext cx="156960" cy="26928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973ECA64-E41D-4995-E5D8-6BCEA18449E6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10278922" y="5235832"/>
                  <a:ext cx="172080" cy="2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93351103-A0AB-C00A-C3E3-6FBD38532CDB}"/>
                    </a:ext>
                  </a:extLst>
                </p14:cNvPr>
                <p14:cNvContentPartPr/>
                <p14:nvPr/>
              </p14:nvContentPartPr>
              <p14:xfrm>
                <a:off x="10573402" y="5405032"/>
                <a:ext cx="46080" cy="11376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93351103-A0AB-C00A-C3E3-6FBD38532CDB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10565842" y="5397472"/>
                  <a:ext cx="61200" cy="12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5" name="Gruppo 284">
            <a:extLst>
              <a:ext uri="{FF2B5EF4-FFF2-40B4-BE49-F238E27FC236}">
                <a16:creationId xmlns:a16="http://schemas.microsoft.com/office/drawing/2014/main" id="{58156495-C38A-7149-E5F9-5136C8B3509A}"/>
              </a:ext>
            </a:extLst>
          </p:cNvPr>
          <p:cNvGrpSpPr/>
          <p:nvPr/>
        </p:nvGrpSpPr>
        <p:grpSpPr>
          <a:xfrm>
            <a:off x="4525042" y="5553712"/>
            <a:ext cx="938880" cy="279360"/>
            <a:chOff x="4525042" y="5553712"/>
            <a:chExt cx="938880" cy="27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F4DFD98E-E771-5786-E26F-CE1381FB8A4C}"/>
                    </a:ext>
                  </a:extLst>
                </p14:cNvPr>
                <p14:cNvContentPartPr/>
                <p14:nvPr/>
              </p14:nvContentPartPr>
              <p14:xfrm>
                <a:off x="4525042" y="5624632"/>
                <a:ext cx="101520" cy="18828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F4DFD98E-E771-5786-E26F-CE1381FB8A4C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4517482" y="5617072"/>
                  <a:ext cx="11664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3B3F2BF9-F468-7095-45D2-B587EFD13349}"/>
                    </a:ext>
                  </a:extLst>
                </p14:cNvPr>
                <p14:cNvContentPartPr/>
                <p14:nvPr/>
              </p14:nvContentPartPr>
              <p14:xfrm>
                <a:off x="4703602" y="5607352"/>
                <a:ext cx="360" cy="22572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3B3F2BF9-F468-7095-45D2-B587EFD13349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4696042" y="5599792"/>
                  <a:ext cx="1548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A9CEA4C4-DE18-5559-029C-D94318DD6E52}"/>
                    </a:ext>
                  </a:extLst>
                </p14:cNvPr>
                <p14:cNvContentPartPr/>
                <p14:nvPr/>
              </p14:nvContentPartPr>
              <p14:xfrm>
                <a:off x="4706482" y="5703472"/>
                <a:ext cx="73080" cy="1656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A9CEA4C4-DE18-5559-029C-D94318DD6E52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4699282" y="5695912"/>
                  <a:ext cx="8820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9F94DAAA-668E-53B4-6AE3-3348BBCB159A}"/>
                    </a:ext>
                  </a:extLst>
                </p14:cNvPr>
                <p14:cNvContentPartPr/>
                <p14:nvPr/>
              </p14:nvContentPartPr>
              <p14:xfrm>
                <a:off x="4836082" y="5595112"/>
                <a:ext cx="77040" cy="17928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9F94DAAA-668E-53B4-6AE3-3348BBCB159A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4828522" y="5587552"/>
                  <a:ext cx="9216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411E07D8-46F7-938C-4DA8-534250C6B900}"/>
                    </a:ext>
                  </a:extLst>
                </p14:cNvPr>
                <p14:cNvContentPartPr/>
                <p14:nvPr/>
              </p14:nvContentPartPr>
              <p14:xfrm>
                <a:off x="4977922" y="5590072"/>
                <a:ext cx="69480" cy="3564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411E07D8-46F7-938C-4DA8-534250C6B900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4970362" y="5582512"/>
                  <a:ext cx="8460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9DBC7255-3B5D-3B51-481E-5834D9B52538}"/>
                    </a:ext>
                  </a:extLst>
                </p14:cNvPr>
                <p14:cNvContentPartPr/>
                <p14:nvPr/>
              </p14:nvContentPartPr>
              <p14:xfrm>
                <a:off x="4971082" y="5720392"/>
                <a:ext cx="54000" cy="252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9DBC7255-3B5D-3B51-481E-5834D9B52538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4963522" y="5713192"/>
                  <a:ext cx="6876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BD426AF9-FC49-8F35-510D-93CA26F8A26A}"/>
                    </a:ext>
                  </a:extLst>
                </p14:cNvPr>
                <p14:cNvContentPartPr/>
                <p14:nvPr/>
              </p14:nvContentPartPr>
              <p14:xfrm>
                <a:off x="5047762" y="5553712"/>
                <a:ext cx="37440" cy="23688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BD426AF9-FC49-8F35-510D-93CA26F8A26A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5040202" y="5546152"/>
                  <a:ext cx="5220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54BB91F1-45BD-7340-4B44-0833243FEDB2}"/>
                    </a:ext>
                  </a:extLst>
                </p14:cNvPr>
                <p14:cNvContentPartPr/>
                <p14:nvPr/>
              </p14:nvContentPartPr>
              <p14:xfrm>
                <a:off x="5187802" y="5577832"/>
                <a:ext cx="164520" cy="12780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54BB91F1-45BD-7340-4B44-0833243FEDB2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5180242" y="5570272"/>
                  <a:ext cx="17964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86415785-8A89-3D11-207B-1951099D5BAB}"/>
                    </a:ext>
                  </a:extLst>
                </p14:cNvPr>
                <p14:cNvContentPartPr/>
                <p14:nvPr/>
              </p14:nvContentPartPr>
              <p14:xfrm>
                <a:off x="5285002" y="5685112"/>
                <a:ext cx="2160" cy="10368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86415785-8A89-3D11-207B-1951099D5BAB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5277442" y="5677552"/>
                  <a:ext cx="1728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F910CEB1-BD69-BB0B-ED43-D154CCB7F03A}"/>
                    </a:ext>
                  </a:extLst>
                </p14:cNvPr>
                <p14:cNvContentPartPr/>
                <p14:nvPr/>
              </p14:nvContentPartPr>
              <p14:xfrm>
                <a:off x="5203282" y="5743792"/>
                <a:ext cx="260640" cy="2880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F910CEB1-BD69-BB0B-ED43-D154CCB7F03A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5195722" y="5736232"/>
                  <a:ext cx="275760" cy="4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6" name="Gruppo 315">
            <a:extLst>
              <a:ext uri="{FF2B5EF4-FFF2-40B4-BE49-F238E27FC236}">
                <a16:creationId xmlns:a16="http://schemas.microsoft.com/office/drawing/2014/main" id="{45937637-6BFC-AD66-B6C1-4C89F054DA7D}"/>
              </a:ext>
            </a:extLst>
          </p:cNvPr>
          <p:cNvGrpSpPr/>
          <p:nvPr/>
        </p:nvGrpSpPr>
        <p:grpSpPr>
          <a:xfrm>
            <a:off x="2299522" y="5884192"/>
            <a:ext cx="1305360" cy="677880"/>
            <a:chOff x="2299522" y="5884192"/>
            <a:chExt cx="1305360" cy="677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F47FA3D0-9C29-0484-6991-4CFC8EB1397B}"/>
                    </a:ext>
                  </a:extLst>
                </p14:cNvPr>
                <p14:cNvContentPartPr/>
                <p14:nvPr/>
              </p14:nvContentPartPr>
              <p14:xfrm>
                <a:off x="2299522" y="6071392"/>
                <a:ext cx="196560" cy="23904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F47FA3D0-9C29-0484-6991-4CFC8EB1397B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2291962" y="6063832"/>
                  <a:ext cx="21168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A82478AC-EF17-5B51-735C-C39966311345}"/>
                    </a:ext>
                  </a:extLst>
                </p14:cNvPr>
                <p14:cNvContentPartPr/>
                <p14:nvPr/>
              </p14:nvContentPartPr>
              <p14:xfrm>
                <a:off x="2567722" y="6131152"/>
                <a:ext cx="89640" cy="3996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A82478AC-EF17-5B51-735C-C39966311345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2560162" y="6123592"/>
                  <a:ext cx="10476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CBC780E6-7A98-5903-C6F8-0F6B03A5DC35}"/>
                    </a:ext>
                  </a:extLst>
                </p14:cNvPr>
                <p14:cNvContentPartPr/>
                <p14:nvPr/>
              </p14:nvContentPartPr>
              <p14:xfrm>
                <a:off x="2540722" y="6269752"/>
                <a:ext cx="107280" cy="1260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CBC780E6-7A98-5903-C6F8-0F6B03A5DC35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2533162" y="6262192"/>
                  <a:ext cx="1224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FEB3F359-5DCB-679F-FB96-97385D242694}"/>
                    </a:ext>
                  </a:extLst>
                </p14:cNvPr>
                <p14:cNvContentPartPr/>
                <p14:nvPr/>
              </p14:nvContentPartPr>
              <p14:xfrm>
                <a:off x="2674642" y="6102712"/>
                <a:ext cx="29520" cy="20664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FEB3F359-5DCB-679F-FB96-97385D242694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2667082" y="6095152"/>
                  <a:ext cx="4464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BAA6C20A-1009-B261-2A5B-8A61048A5668}"/>
                    </a:ext>
                  </a:extLst>
                </p14:cNvPr>
                <p14:cNvContentPartPr/>
                <p14:nvPr/>
              </p14:nvContentPartPr>
              <p14:xfrm>
                <a:off x="2858242" y="6103792"/>
                <a:ext cx="84960" cy="16704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BAA6C20A-1009-B261-2A5B-8A61048A5668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2850682" y="6096232"/>
                  <a:ext cx="10008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C5DAFEF9-20C1-61D2-921E-FC0DDD49EBF2}"/>
                    </a:ext>
                  </a:extLst>
                </p14:cNvPr>
                <p14:cNvContentPartPr/>
                <p14:nvPr/>
              </p14:nvContentPartPr>
              <p14:xfrm>
                <a:off x="2790202" y="6326272"/>
                <a:ext cx="157680" cy="2376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C5DAFEF9-20C1-61D2-921E-FC0DDD49EBF2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2782642" y="6318712"/>
                  <a:ext cx="17280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CAB3DD29-0B65-9E13-8408-214053543012}"/>
                    </a:ext>
                  </a:extLst>
                </p14:cNvPr>
                <p14:cNvContentPartPr/>
                <p14:nvPr/>
              </p14:nvContentPartPr>
              <p14:xfrm>
                <a:off x="2837002" y="6381712"/>
                <a:ext cx="30600" cy="14688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CAB3DD29-0B65-9E13-8408-214053543012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2829442" y="6374152"/>
                  <a:ext cx="4572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EE1F592F-5984-FF0C-CD77-D66736CD518A}"/>
                    </a:ext>
                  </a:extLst>
                </p14:cNvPr>
                <p14:cNvContentPartPr/>
                <p14:nvPr/>
              </p14:nvContentPartPr>
              <p14:xfrm>
                <a:off x="2823322" y="6409072"/>
                <a:ext cx="99360" cy="15300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EE1F592F-5984-FF0C-CD77-D66736CD518A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2815762" y="6401512"/>
                  <a:ext cx="11448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AC582D12-5061-E069-6E45-8A5695FE3DDB}"/>
                    </a:ext>
                  </a:extLst>
                </p14:cNvPr>
                <p14:cNvContentPartPr/>
                <p14:nvPr/>
              </p14:nvContentPartPr>
              <p14:xfrm>
                <a:off x="3031402" y="6241312"/>
                <a:ext cx="97560" cy="16776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AC582D12-5061-E069-6E45-8A5695FE3DDB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3023842" y="6233752"/>
                  <a:ext cx="11268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DDCAB746-DBBB-D6D9-C639-1108C88A49D5}"/>
                    </a:ext>
                  </a:extLst>
                </p14:cNvPr>
                <p14:cNvContentPartPr/>
                <p14:nvPr/>
              </p14:nvContentPartPr>
              <p14:xfrm>
                <a:off x="3105202" y="6241312"/>
                <a:ext cx="360" cy="36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DDCAB746-DBBB-D6D9-C639-1108C88A49D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097642" y="623375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AE37E5D2-9C7A-5ADE-2506-779D9E99A0EF}"/>
                    </a:ext>
                  </a:extLst>
                </p14:cNvPr>
                <p14:cNvContentPartPr/>
                <p14:nvPr/>
              </p14:nvContentPartPr>
              <p14:xfrm>
                <a:off x="3105202" y="6241312"/>
                <a:ext cx="360" cy="36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AE37E5D2-9C7A-5ADE-2506-779D9E99A0E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097642" y="623375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7141F683-02EC-B260-9881-EAD0DE1A8CF7}"/>
                    </a:ext>
                  </a:extLst>
                </p14:cNvPr>
                <p14:cNvContentPartPr/>
                <p14:nvPr/>
              </p14:nvContentPartPr>
              <p14:xfrm>
                <a:off x="3216082" y="6184792"/>
                <a:ext cx="62640" cy="22572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7141F683-02EC-B260-9881-EAD0DE1A8CF7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3208522" y="6177232"/>
                  <a:ext cx="7776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9ED2A247-57EA-CDE4-7CB7-246A6A1C3B97}"/>
                    </a:ext>
                  </a:extLst>
                </p14:cNvPr>
                <p14:cNvContentPartPr/>
                <p14:nvPr/>
              </p14:nvContentPartPr>
              <p14:xfrm>
                <a:off x="3149842" y="6312232"/>
                <a:ext cx="40320" cy="432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9ED2A247-57EA-CDE4-7CB7-246A6A1C3B97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3142282" y="6304672"/>
                  <a:ext cx="5544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862BB490-807F-D936-EFEA-D864D7E95413}"/>
                    </a:ext>
                  </a:extLst>
                </p14:cNvPr>
                <p14:cNvContentPartPr/>
                <p14:nvPr/>
              </p14:nvContentPartPr>
              <p14:xfrm>
                <a:off x="3300682" y="6200992"/>
                <a:ext cx="64440" cy="20448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862BB490-807F-D936-EFEA-D864D7E95413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3293122" y="6193432"/>
                  <a:ext cx="7956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A0BD113E-46EF-B817-D218-B5AC9F103CBC}"/>
                    </a:ext>
                  </a:extLst>
                </p14:cNvPr>
                <p14:cNvContentPartPr/>
                <p14:nvPr/>
              </p14:nvContentPartPr>
              <p14:xfrm>
                <a:off x="3450082" y="5884192"/>
                <a:ext cx="154800" cy="19368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A0BD113E-46EF-B817-D218-B5AC9F103CBC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3442522" y="5876992"/>
                  <a:ext cx="169920" cy="208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25">
            <p14:nvContentPartPr>
              <p14:cNvPr id="317" name="Input penna 316">
                <a:extLst>
                  <a:ext uri="{FF2B5EF4-FFF2-40B4-BE49-F238E27FC236}">
                    <a16:creationId xmlns:a16="http://schemas.microsoft.com/office/drawing/2014/main" id="{1C465CA4-D741-A9A1-DFD4-593A5EB6F851}"/>
                  </a:ext>
                </a:extLst>
              </p14:cNvPr>
              <p14:cNvContentPartPr/>
              <p14:nvPr/>
            </p14:nvContentPartPr>
            <p14:xfrm>
              <a:off x="8011642" y="6080392"/>
              <a:ext cx="110160" cy="203760"/>
            </p14:xfrm>
          </p:contentPart>
        </mc:Choice>
        <mc:Fallback>
          <p:pic>
            <p:nvPicPr>
              <p:cNvPr id="317" name="Input penna 316">
                <a:extLst>
                  <a:ext uri="{FF2B5EF4-FFF2-40B4-BE49-F238E27FC236}">
                    <a16:creationId xmlns:a16="http://schemas.microsoft.com/office/drawing/2014/main" id="{1C465CA4-D741-A9A1-DFD4-593A5EB6F851}"/>
                  </a:ext>
                </a:extLst>
              </p:cNvPr>
              <p:cNvPicPr/>
              <p:nvPr/>
            </p:nvPicPr>
            <p:blipFill>
              <a:blip r:embed="rId426"/>
              <a:stretch>
                <a:fillRect/>
              </a:stretch>
            </p:blipFill>
            <p:spPr>
              <a:xfrm>
                <a:off x="8004082" y="6072832"/>
                <a:ext cx="125280" cy="218520"/>
              </a:xfrm>
              <a:prstGeom prst="rect">
                <a:avLst/>
              </a:prstGeom>
            </p:spPr>
          </p:pic>
        </mc:Fallback>
      </mc:AlternateContent>
      <p:grpSp>
        <p:nvGrpSpPr>
          <p:cNvPr id="325" name="Gruppo 324">
            <a:extLst>
              <a:ext uri="{FF2B5EF4-FFF2-40B4-BE49-F238E27FC236}">
                <a16:creationId xmlns:a16="http://schemas.microsoft.com/office/drawing/2014/main" id="{75081FAF-1C8E-7288-C5B9-B0A71CDDF26B}"/>
              </a:ext>
            </a:extLst>
          </p:cNvPr>
          <p:cNvGrpSpPr/>
          <p:nvPr/>
        </p:nvGrpSpPr>
        <p:grpSpPr>
          <a:xfrm>
            <a:off x="951460" y="5810048"/>
            <a:ext cx="1004622" cy="1017720"/>
            <a:chOff x="951460" y="5810048"/>
            <a:chExt cx="1004622" cy="101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7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573A9EC7-7918-BB8B-DF61-3B92CFFD9246}"/>
                    </a:ext>
                  </a:extLst>
                </p14:cNvPr>
                <p14:cNvContentPartPr/>
                <p14:nvPr/>
              </p14:nvContentPartPr>
              <p14:xfrm>
                <a:off x="1269562" y="5959072"/>
                <a:ext cx="111960" cy="22896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573A9EC7-7918-BB8B-DF61-3B92CFFD9246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1262002" y="5951512"/>
                  <a:ext cx="12708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9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077639A8-F07A-7F85-F020-AD35B07A8CDE}"/>
                    </a:ext>
                  </a:extLst>
                </p14:cNvPr>
                <p14:cNvContentPartPr/>
                <p14:nvPr/>
              </p14:nvContentPartPr>
              <p14:xfrm>
                <a:off x="1396642" y="5960152"/>
                <a:ext cx="18720" cy="26208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077639A8-F07A-7F85-F020-AD35B07A8CDE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1389082" y="5952592"/>
                  <a:ext cx="3384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1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F91C22A1-0BC7-65D4-D6FC-5867C7D5A755}"/>
                    </a:ext>
                  </a:extLst>
                </p14:cNvPr>
                <p14:cNvContentPartPr/>
                <p14:nvPr/>
              </p14:nvContentPartPr>
              <p14:xfrm>
                <a:off x="1406362" y="6113872"/>
                <a:ext cx="52920" cy="2556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F91C22A1-0BC7-65D4-D6FC-5867C7D5A755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1398802" y="6106312"/>
                  <a:ext cx="680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3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9D6BC902-1999-544D-E98A-781ECC434860}"/>
                    </a:ext>
                  </a:extLst>
                </p14:cNvPr>
                <p14:cNvContentPartPr/>
                <p14:nvPr/>
              </p14:nvContentPartPr>
              <p14:xfrm>
                <a:off x="1475482" y="5974192"/>
                <a:ext cx="31320" cy="21960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9D6BC902-1999-544D-E98A-781ECC434860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1467922" y="5966992"/>
                  <a:ext cx="4644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5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EFD1DE95-B292-71DF-E4C9-F548B7C3E1F7}"/>
                    </a:ext>
                  </a:extLst>
                </p14:cNvPr>
                <p14:cNvContentPartPr/>
                <p14:nvPr/>
              </p14:nvContentPartPr>
              <p14:xfrm>
                <a:off x="1354162" y="6241312"/>
                <a:ext cx="118080" cy="14400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EFD1DE95-B292-71DF-E4C9-F548B7C3E1F7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1346602" y="6233752"/>
                  <a:ext cx="13284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7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40EC5461-CE0B-D04E-8174-5D1BD4A01A82}"/>
                    </a:ext>
                  </a:extLst>
                </p14:cNvPr>
                <p14:cNvContentPartPr/>
                <p14:nvPr/>
              </p14:nvContentPartPr>
              <p14:xfrm>
                <a:off x="1537762" y="6053032"/>
                <a:ext cx="81000" cy="19872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40EC5461-CE0B-D04E-8174-5D1BD4A01A82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1530202" y="6045832"/>
                  <a:ext cx="9612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9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46FED721-19B2-4130-9D8E-8FA28B5DA2EF}"/>
                    </a:ext>
                  </a:extLst>
                </p14:cNvPr>
                <p14:cNvContentPartPr/>
                <p14:nvPr/>
              </p14:nvContentPartPr>
              <p14:xfrm>
                <a:off x="1545322" y="6169672"/>
                <a:ext cx="81000" cy="8928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46FED721-19B2-4130-9D8E-8FA28B5DA2EF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1537762" y="6162112"/>
                  <a:ext cx="9612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1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EA9EB053-F5D8-6A80-788D-F7EC1592F06E}"/>
                    </a:ext>
                  </a:extLst>
                </p14:cNvPr>
                <p14:cNvContentPartPr/>
                <p14:nvPr/>
              </p14:nvContentPartPr>
              <p14:xfrm>
                <a:off x="1683562" y="6028912"/>
                <a:ext cx="64440" cy="28044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EA9EB053-F5D8-6A80-788D-F7EC1592F06E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1676002" y="6021352"/>
                  <a:ext cx="79560" cy="29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3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05269D26-D7EC-09DA-9824-4C919D86025D}"/>
                    </a:ext>
                  </a:extLst>
                </p14:cNvPr>
                <p14:cNvContentPartPr/>
                <p14:nvPr/>
              </p14:nvContentPartPr>
              <p14:xfrm>
                <a:off x="1936282" y="6087592"/>
                <a:ext cx="7200" cy="4284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05269D26-D7EC-09DA-9824-4C919D86025D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1928722" y="6080032"/>
                  <a:ext cx="2232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5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3AEF97FB-05D0-EE51-8BBB-397ADBF6710B}"/>
                    </a:ext>
                  </a:extLst>
                </p14:cNvPr>
                <p14:cNvContentPartPr/>
                <p14:nvPr/>
              </p14:nvContentPartPr>
              <p14:xfrm>
                <a:off x="1926562" y="6227272"/>
                <a:ext cx="29520" cy="4284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3AEF97FB-05D0-EE51-8BBB-397ADBF6710B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1919002" y="6219712"/>
                  <a:ext cx="4464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7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E1C9D3BB-4C34-350B-487C-9DB1F9C98E7D}"/>
                    </a:ext>
                  </a:extLst>
                </p14:cNvPr>
                <p14:cNvContentPartPr/>
                <p14:nvPr/>
              </p14:nvContentPartPr>
              <p14:xfrm>
                <a:off x="951460" y="5810048"/>
                <a:ext cx="941760" cy="101772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E1C9D3BB-4C34-350B-487C-9DB1F9C98E7D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940660" y="5799608"/>
                  <a:ext cx="963000" cy="1038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12238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4156E-9920-B462-4E04-6FCA1BEB8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7244E6-0E51-F4E4-B831-4F13D14102BC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5DD2AB-4F28-C6F9-7CD5-E035F8C77C5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03C72D-E877-6D19-8B8C-AA4382C7CB70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706688D-9FED-F8DC-870C-99000B237F8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3762F8B-1B45-0A11-04BC-42E0F3356AB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FD7434C-16F6-D264-5F7A-85B47BAA989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0F9ABAB-42F9-0CF2-17D4-E245ABAE7E8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901492E-E634-3172-7BE5-D79E990C46D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F2A6EA6-402B-5BA4-15FE-C55878AB8F7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57B33CA-45B1-3726-FC9D-BEEC09B9430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2C9F352-7285-C5C5-4731-BC1F1D18CF8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8B364F7-D2C3-E843-C4E2-87DDBF54D4E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46F8B38-EFCC-7AD1-23E7-1DA77F11AC8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B7EA8B5-B548-CC80-7480-78F630A8F2A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C75099C-6D1F-5906-E46C-B45052DC750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B324B5D-CAE4-73C3-D775-CA9F731C19C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0CA4E107-6321-5EA7-8B42-95F976298EF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C27E5E5-AC2F-AA52-F02D-E10963DFE6F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EE600C1-9861-2494-9941-95D178B53FD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8448311-3A75-DDFE-7668-81781DC4CF9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80CE4B7-6B18-5E28-DD57-8B0890772CB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259E703-E752-3FDD-C01C-FFCC7DE50B6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9566585-40AE-5417-4531-8319ED2835B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97BB575-FA22-3D26-9D9A-84EE0E486B5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FEC2E55-2D39-17DB-8A8C-57BA8D7469C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93F879A-C429-CD99-121D-D8B8E30633F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4144538-ED35-F726-D44B-9AF7A717A19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E476E83-BFB4-87B9-8C7A-F644EA48E06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BCB1DCF4-64C8-D21C-8808-785D6E6AA69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E03B706-4D20-4A14-55E5-ECA22D51347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9C1D75C-68F0-FA67-15E0-FFE98763B69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B4BCFFD-D344-15AE-674D-2708820C5FF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8EF1E66-3A8C-CC72-ABEE-EFECC623FB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42EEADC-2EA1-4CC5-5C25-840B410C80C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E4594BF-DEF5-B89C-CAB0-9EF8A24CB4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0ADF054-BBAA-940E-48CD-0D8B62DB86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grpSp>
        <p:nvGrpSpPr>
          <p:cNvPr id="44" name="Gruppo 43">
            <a:extLst>
              <a:ext uri="{FF2B5EF4-FFF2-40B4-BE49-F238E27FC236}">
                <a16:creationId xmlns:a16="http://schemas.microsoft.com/office/drawing/2014/main" id="{510FBB2E-D055-A7FB-F3D5-7B70D4BBDBAC}"/>
              </a:ext>
            </a:extLst>
          </p:cNvPr>
          <p:cNvGrpSpPr/>
          <p:nvPr/>
        </p:nvGrpSpPr>
        <p:grpSpPr>
          <a:xfrm>
            <a:off x="465393" y="337561"/>
            <a:ext cx="499680" cy="386640"/>
            <a:chOff x="465393" y="337561"/>
            <a:chExt cx="499680" cy="38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D68B45D-99A9-AFDD-296B-B8C01FE6FE1E}"/>
                    </a:ext>
                  </a:extLst>
                </p14:cNvPr>
                <p14:cNvContentPartPr/>
                <p14:nvPr/>
              </p14:nvContentPartPr>
              <p14:xfrm>
                <a:off x="465393" y="337561"/>
                <a:ext cx="253800" cy="3866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D68B45D-99A9-AFDD-296B-B8C01FE6FE1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57833" y="330001"/>
                  <a:ext cx="268920" cy="40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D37851D-A4EA-AF26-F6D1-4C25EF3E994C}"/>
                    </a:ext>
                  </a:extLst>
                </p14:cNvPr>
                <p14:cNvContentPartPr/>
                <p14:nvPr/>
              </p14:nvContentPartPr>
              <p14:xfrm>
                <a:off x="778233" y="396601"/>
                <a:ext cx="186840" cy="2408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3D37851D-A4EA-AF26-F6D1-4C25EF3E994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70673" y="389041"/>
                  <a:ext cx="201960" cy="25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0E525BFB-213F-808A-2E7D-81F258EE6337}"/>
              </a:ext>
            </a:extLst>
          </p:cNvPr>
          <p:cNvGrpSpPr/>
          <p:nvPr/>
        </p:nvGrpSpPr>
        <p:grpSpPr>
          <a:xfrm>
            <a:off x="1755993" y="324601"/>
            <a:ext cx="261720" cy="359280"/>
            <a:chOff x="1755993" y="324601"/>
            <a:chExt cx="261720" cy="35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F2F8A95D-00E4-1B38-55FC-D1E87FA4D965}"/>
                    </a:ext>
                  </a:extLst>
                </p14:cNvPr>
                <p14:cNvContentPartPr/>
                <p14:nvPr/>
              </p14:nvContentPartPr>
              <p14:xfrm>
                <a:off x="1755993" y="324601"/>
                <a:ext cx="261720" cy="1814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F2F8A95D-00E4-1B38-55FC-D1E87FA4D96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748433" y="317041"/>
                  <a:ext cx="27684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BDDFC8D2-993D-BFC5-9DD5-0D662C031908}"/>
                    </a:ext>
                  </a:extLst>
                </p14:cNvPr>
                <p14:cNvContentPartPr/>
                <p14:nvPr/>
              </p14:nvContentPartPr>
              <p14:xfrm>
                <a:off x="1941393" y="364921"/>
                <a:ext cx="43200" cy="3189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BDDFC8D2-993D-BFC5-9DD5-0D662C03190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933833" y="357361"/>
                  <a:ext cx="58320" cy="33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C93C72BA-4C4F-A5A0-530B-A3FDBEA7B5B1}"/>
              </a:ext>
            </a:extLst>
          </p:cNvPr>
          <p:cNvGrpSpPr/>
          <p:nvPr/>
        </p:nvGrpSpPr>
        <p:grpSpPr>
          <a:xfrm>
            <a:off x="2775873" y="315241"/>
            <a:ext cx="2653920" cy="426960"/>
            <a:chOff x="2775873" y="315241"/>
            <a:chExt cx="2653920" cy="426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00F7E6A-AE2C-C3DE-AA10-FD4F4905D608}"/>
                    </a:ext>
                  </a:extLst>
                </p14:cNvPr>
                <p14:cNvContentPartPr/>
                <p14:nvPr/>
              </p14:nvContentPartPr>
              <p14:xfrm>
                <a:off x="2775873" y="356281"/>
                <a:ext cx="223560" cy="3142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00F7E6A-AE2C-C3DE-AA10-FD4F4905D60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768313" y="348721"/>
                  <a:ext cx="238320" cy="32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E999FD93-E02C-6779-7BE5-AFC3A3BFB6A6}"/>
                    </a:ext>
                  </a:extLst>
                </p14:cNvPr>
                <p14:cNvContentPartPr/>
                <p14:nvPr/>
              </p14:nvContentPartPr>
              <p14:xfrm>
                <a:off x="3216513" y="386161"/>
                <a:ext cx="221760" cy="25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E999FD93-E02C-6779-7BE5-AFC3A3BFB6A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208953" y="378601"/>
                  <a:ext cx="23688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E1ED7352-D0F5-01B9-61BA-5C1C5E10E6A7}"/>
                    </a:ext>
                  </a:extLst>
                </p14:cNvPr>
                <p14:cNvContentPartPr/>
                <p14:nvPr/>
              </p14:nvContentPartPr>
              <p14:xfrm>
                <a:off x="3318393" y="378241"/>
                <a:ext cx="42120" cy="2703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E1ED7352-D0F5-01B9-61BA-5C1C5E10E6A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310833" y="370681"/>
                  <a:ext cx="5724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CE589D92-148E-3A76-D924-90E115CB501F}"/>
                    </a:ext>
                  </a:extLst>
                </p14:cNvPr>
                <p14:cNvContentPartPr/>
                <p14:nvPr/>
              </p14:nvContentPartPr>
              <p14:xfrm>
                <a:off x="3533313" y="315241"/>
                <a:ext cx="264600" cy="3502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CE589D92-148E-3A76-D924-90E115CB501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525753" y="308041"/>
                  <a:ext cx="279720" cy="36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945511F4-BE8A-AF8B-DC6B-7699A1ABA89F}"/>
                    </a:ext>
                  </a:extLst>
                </p14:cNvPr>
                <p14:cNvContentPartPr/>
                <p14:nvPr/>
              </p14:nvContentPartPr>
              <p14:xfrm>
                <a:off x="3572193" y="539881"/>
                <a:ext cx="285120" cy="216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945511F4-BE8A-AF8B-DC6B-7699A1ABA89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564633" y="532321"/>
                  <a:ext cx="3002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F13815E3-BE16-C349-63C7-4C3DAD161114}"/>
                    </a:ext>
                  </a:extLst>
                </p14:cNvPr>
                <p14:cNvContentPartPr/>
                <p14:nvPr/>
              </p14:nvContentPartPr>
              <p14:xfrm>
                <a:off x="4061793" y="366001"/>
                <a:ext cx="328680" cy="3762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F13815E3-BE16-C349-63C7-4C3DAD16111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054233" y="358441"/>
                  <a:ext cx="343800" cy="39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44E2F888-86E1-E3E0-D940-B1654AE37578}"/>
                    </a:ext>
                  </a:extLst>
                </p14:cNvPr>
                <p14:cNvContentPartPr/>
                <p14:nvPr/>
              </p14:nvContentPartPr>
              <p14:xfrm>
                <a:off x="4428273" y="400201"/>
                <a:ext cx="55800" cy="2754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44E2F888-86E1-E3E0-D940-B1654AE3757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420713" y="392641"/>
                  <a:ext cx="7092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BF897AD6-2068-F60C-2BEC-613D4627621C}"/>
                    </a:ext>
                  </a:extLst>
                </p14:cNvPr>
                <p14:cNvContentPartPr/>
                <p14:nvPr/>
              </p14:nvContentPartPr>
              <p14:xfrm>
                <a:off x="4609353" y="426481"/>
                <a:ext cx="241920" cy="2232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BF897AD6-2068-F60C-2BEC-613D4627621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601793" y="419281"/>
                  <a:ext cx="25704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2881689-D403-A476-9D2C-C1D08D2C538F}"/>
                    </a:ext>
                  </a:extLst>
                </p14:cNvPr>
                <p14:cNvContentPartPr/>
                <p14:nvPr/>
              </p14:nvContentPartPr>
              <p14:xfrm>
                <a:off x="4984113" y="330721"/>
                <a:ext cx="300600" cy="3542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2881689-D403-A476-9D2C-C1D08D2C538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976553" y="323161"/>
                  <a:ext cx="315720" cy="36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94758E88-0079-AC28-92C8-5F51E370224C}"/>
                    </a:ext>
                  </a:extLst>
                </p14:cNvPr>
                <p14:cNvContentPartPr/>
                <p14:nvPr/>
              </p14:nvContentPartPr>
              <p14:xfrm>
                <a:off x="5411793" y="352681"/>
                <a:ext cx="18000" cy="3816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94758E88-0079-AC28-92C8-5F51E370224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404233" y="345121"/>
                  <a:ext cx="33120" cy="39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uppo 70">
            <a:extLst>
              <a:ext uri="{FF2B5EF4-FFF2-40B4-BE49-F238E27FC236}">
                <a16:creationId xmlns:a16="http://schemas.microsoft.com/office/drawing/2014/main" id="{4D63CDBA-3D7D-0970-74B1-9751242934DC}"/>
              </a:ext>
            </a:extLst>
          </p:cNvPr>
          <p:cNvGrpSpPr/>
          <p:nvPr/>
        </p:nvGrpSpPr>
        <p:grpSpPr>
          <a:xfrm>
            <a:off x="447033" y="1296241"/>
            <a:ext cx="2462040" cy="621720"/>
            <a:chOff x="447033" y="1296241"/>
            <a:chExt cx="2462040" cy="62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20B9869F-EA03-3446-CD59-2AD47B8C6A7B}"/>
                    </a:ext>
                  </a:extLst>
                </p14:cNvPr>
                <p14:cNvContentPartPr/>
                <p14:nvPr/>
              </p14:nvContentPartPr>
              <p14:xfrm>
                <a:off x="468633" y="1374001"/>
                <a:ext cx="48600" cy="5439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20B9869F-EA03-3446-CD59-2AD47B8C6A7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61073" y="1366441"/>
                  <a:ext cx="63720" cy="55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B7F0075E-90B9-3002-E3A3-126C174B7F98}"/>
                    </a:ext>
                  </a:extLst>
                </p14:cNvPr>
                <p14:cNvContentPartPr/>
                <p14:nvPr/>
              </p14:nvContentPartPr>
              <p14:xfrm>
                <a:off x="447033" y="1296241"/>
                <a:ext cx="260280" cy="3614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B7F0075E-90B9-3002-E3A3-126C174B7F9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39473" y="1288681"/>
                  <a:ext cx="275400" cy="37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AD03FE9B-95C0-9758-DA4B-3E9749498530}"/>
                    </a:ext>
                  </a:extLst>
                </p14:cNvPr>
                <p14:cNvContentPartPr/>
                <p14:nvPr/>
              </p14:nvContentPartPr>
              <p14:xfrm>
                <a:off x="918993" y="1392361"/>
                <a:ext cx="178200" cy="3463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AD03FE9B-95C0-9758-DA4B-3E974949853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911793" y="1384801"/>
                  <a:ext cx="193320" cy="36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A07F50C5-EFE3-1013-1B82-F9371E59FBA7}"/>
                    </a:ext>
                  </a:extLst>
                </p14:cNvPr>
                <p14:cNvContentPartPr/>
                <p14:nvPr/>
              </p14:nvContentPartPr>
              <p14:xfrm>
                <a:off x="1197993" y="1408561"/>
                <a:ext cx="68400" cy="3078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A07F50C5-EFE3-1013-1B82-F9371E59FBA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190433" y="1401001"/>
                  <a:ext cx="8352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25BC7F94-B100-8B4E-F434-2131ECDAF6F9}"/>
                    </a:ext>
                  </a:extLst>
                </p14:cNvPr>
                <p14:cNvContentPartPr/>
                <p14:nvPr/>
              </p14:nvContentPartPr>
              <p14:xfrm>
                <a:off x="1361433" y="1428361"/>
                <a:ext cx="236520" cy="3070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25BC7F94-B100-8B4E-F434-2131ECDAF6F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353873" y="1420801"/>
                  <a:ext cx="25164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00ACAA6A-1FCD-130C-0B3E-3190C566C7AE}"/>
                    </a:ext>
                  </a:extLst>
                </p14:cNvPr>
                <p14:cNvContentPartPr/>
                <p14:nvPr/>
              </p14:nvContentPartPr>
              <p14:xfrm>
                <a:off x="1701633" y="1457161"/>
                <a:ext cx="190800" cy="2329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00ACAA6A-1FCD-130C-0B3E-3190C566C7A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694073" y="1449601"/>
                  <a:ext cx="20592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26A3FB1E-CAC6-6B73-FBFA-0EE67F9580CF}"/>
                    </a:ext>
                  </a:extLst>
                </p14:cNvPr>
                <p14:cNvContentPartPr/>
                <p14:nvPr/>
              </p14:nvContentPartPr>
              <p14:xfrm>
                <a:off x="1947153" y="1476241"/>
                <a:ext cx="171360" cy="19152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26A3FB1E-CAC6-6B73-FBFA-0EE67F9580CF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939953" y="1468681"/>
                  <a:ext cx="18648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17B21CA5-7EA7-07A4-EF0C-FE4BAD4C4A0B}"/>
                    </a:ext>
                  </a:extLst>
                </p14:cNvPr>
                <p14:cNvContentPartPr/>
                <p14:nvPr/>
              </p14:nvContentPartPr>
              <p14:xfrm>
                <a:off x="2108793" y="1456081"/>
                <a:ext cx="172440" cy="2217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17B21CA5-7EA7-07A4-EF0C-FE4BAD4C4A0B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101233" y="1448521"/>
                  <a:ext cx="18756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10D141C4-01FD-5961-8104-A82972B4F0E9}"/>
                    </a:ext>
                  </a:extLst>
                </p14:cNvPr>
                <p14:cNvContentPartPr/>
                <p14:nvPr/>
              </p14:nvContentPartPr>
              <p14:xfrm>
                <a:off x="2400033" y="1471201"/>
                <a:ext cx="81000" cy="2314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10D141C4-01FD-5961-8104-A82972B4F0E9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392833" y="1463641"/>
                  <a:ext cx="9612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7423B3D6-3E0E-D555-0695-3DE2033673A5}"/>
                    </a:ext>
                  </a:extLst>
                </p14:cNvPr>
                <p14:cNvContentPartPr/>
                <p14:nvPr/>
              </p14:nvContentPartPr>
              <p14:xfrm>
                <a:off x="2557713" y="1526641"/>
                <a:ext cx="351360" cy="20448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7423B3D6-3E0E-D555-0695-3DE2033673A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550153" y="1519441"/>
                  <a:ext cx="366120" cy="219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69" name="Input penna 68">
                <a:extLst>
                  <a:ext uri="{FF2B5EF4-FFF2-40B4-BE49-F238E27FC236}">
                    <a16:creationId xmlns:a16="http://schemas.microsoft.com/office/drawing/2014/main" id="{F728F493-DDC4-364D-3095-4EB8606E441E}"/>
                  </a:ext>
                </a:extLst>
              </p14:cNvPr>
              <p14:cNvContentPartPr/>
              <p14:nvPr/>
            </p14:nvContentPartPr>
            <p14:xfrm>
              <a:off x="3406233" y="1066561"/>
              <a:ext cx="387720" cy="894240"/>
            </p14:xfrm>
          </p:contentPart>
        </mc:Choice>
        <mc:Fallback>
          <p:pic>
            <p:nvPicPr>
              <p:cNvPr id="69" name="Input penna 68">
                <a:extLst>
                  <a:ext uri="{FF2B5EF4-FFF2-40B4-BE49-F238E27FC236}">
                    <a16:creationId xmlns:a16="http://schemas.microsoft.com/office/drawing/2014/main" id="{F728F493-DDC4-364D-3095-4EB8606E441E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3398673" y="1059001"/>
                <a:ext cx="402840" cy="90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72" name="Input penna 71">
                <a:extLst>
                  <a:ext uri="{FF2B5EF4-FFF2-40B4-BE49-F238E27FC236}">
                    <a16:creationId xmlns:a16="http://schemas.microsoft.com/office/drawing/2014/main" id="{9B867DA8-D9DC-6117-3428-25A40A730517}"/>
                  </a:ext>
                </a:extLst>
              </p14:cNvPr>
              <p14:cNvContentPartPr/>
              <p14:nvPr/>
            </p14:nvContentPartPr>
            <p14:xfrm>
              <a:off x="4098873" y="1400281"/>
              <a:ext cx="399960" cy="337680"/>
            </p14:xfrm>
          </p:contentPart>
        </mc:Choice>
        <mc:Fallback>
          <p:pic>
            <p:nvPicPr>
              <p:cNvPr id="72" name="Input penna 71">
                <a:extLst>
                  <a:ext uri="{FF2B5EF4-FFF2-40B4-BE49-F238E27FC236}">
                    <a16:creationId xmlns:a16="http://schemas.microsoft.com/office/drawing/2014/main" id="{9B867DA8-D9DC-6117-3428-25A40A730517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4091313" y="1392721"/>
                <a:ext cx="414720" cy="35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73" name="Input penna 72">
                <a:extLst>
                  <a:ext uri="{FF2B5EF4-FFF2-40B4-BE49-F238E27FC236}">
                    <a16:creationId xmlns:a16="http://schemas.microsoft.com/office/drawing/2014/main" id="{59AB86CF-42DF-FAC6-FD47-89D52058F3AE}"/>
                  </a:ext>
                </a:extLst>
              </p14:cNvPr>
              <p14:cNvContentPartPr/>
              <p14:nvPr/>
            </p14:nvContentPartPr>
            <p14:xfrm>
              <a:off x="4518993" y="1406401"/>
              <a:ext cx="214560" cy="382680"/>
            </p14:xfrm>
          </p:contentPart>
        </mc:Choice>
        <mc:Fallback>
          <p:pic>
            <p:nvPicPr>
              <p:cNvPr id="73" name="Input penna 72">
                <a:extLst>
                  <a:ext uri="{FF2B5EF4-FFF2-40B4-BE49-F238E27FC236}">
                    <a16:creationId xmlns:a16="http://schemas.microsoft.com/office/drawing/2014/main" id="{59AB86CF-42DF-FAC6-FD47-89D52058F3AE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4511433" y="1398841"/>
                <a:ext cx="229680" cy="39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74" name="Input penna 73">
                <a:extLst>
                  <a:ext uri="{FF2B5EF4-FFF2-40B4-BE49-F238E27FC236}">
                    <a16:creationId xmlns:a16="http://schemas.microsoft.com/office/drawing/2014/main" id="{DCB5D2C8-88B5-DACC-F1CE-6802E88A04C8}"/>
                  </a:ext>
                </a:extLst>
              </p14:cNvPr>
              <p14:cNvContentPartPr/>
              <p14:nvPr/>
            </p14:nvContentPartPr>
            <p14:xfrm>
              <a:off x="4801593" y="1191121"/>
              <a:ext cx="15120" cy="502920"/>
            </p14:xfrm>
          </p:contentPart>
        </mc:Choice>
        <mc:Fallback>
          <p:pic>
            <p:nvPicPr>
              <p:cNvPr id="74" name="Input penna 73">
                <a:extLst>
                  <a:ext uri="{FF2B5EF4-FFF2-40B4-BE49-F238E27FC236}">
                    <a16:creationId xmlns:a16="http://schemas.microsoft.com/office/drawing/2014/main" id="{DCB5D2C8-88B5-DACC-F1CE-6802E88A04C8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4794033" y="1183561"/>
                <a:ext cx="29880" cy="51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75" name="Input penna 74">
                <a:extLst>
                  <a:ext uri="{FF2B5EF4-FFF2-40B4-BE49-F238E27FC236}">
                    <a16:creationId xmlns:a16="http://schemas.microsoft.com/office/drawing/2014/main" id="{1A09FD34-945B-02EF-5B97-8783011670AC}"/>
                  </a:ext>
                </a:extLst>
              </p14:cNvPr>
              <p14:cNvContentPartPr/>
              <p14:nvPr/>
            </p14:nvContentPartPr>
            <p14:xfrm>
              <a:off x="4788633" y="1478041"/>
              <a:ext cx="96480" cy="10440"/>
            </p14:xfrm>
          </p:contentPart>
        </mc:Choice>
        <mc:Fallback>
          <p:pic>
            <p:nvPicPr>
              <p:cNvPr id="75" name="Input penna 74">
                <a:extLst>
                  <a:ext uri="{FF2B5EF4-FFF2-40B4-BE49-F238E27FC236}">
                    <a16:creationId xmlns:a16="http://schemas.microsoft.com/office/drawing/2014/main" id="{1A09FD34-945B-02EF-5B97-8783011670AC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4781433" y="1470481"/>
                <a:ext cx="11160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3">
            <p14:nvContentPartPr>
              <p14:cNvPr id="76" name="Input penna 75">
                <a:extLst>
                  <a:ext uri="{FF2B5EF4-FFF2-40B4-BE49-F238E27FC236}">
                    <a16:creationId xmlns:a16="http://schemas.microsoft.com/office/drawing/2014/main" id="{B8A7A5CE-BFC1-7096-D83A-BDB89341144E}"/>
                  </a:ext>
                </a:extLst>
              </p14:cNvPr>
              <p14:cNvContentPartPr/>
              <p14:nvPr/>
            </p14:nvContentPartPr>
            <p14:xfrm>
              <a:off x="4906353" y="1437721"/>
              <a:ext cx="161640" cy="227520"/>
            </p14:xfrm>
          </p:contentPart>
        </mc:Choice>
        <mc:Fallback>
          <p:pic>
            <p:nvPicPr>
              <p:cNvPr id="76" name="Input penna 75">
                <a:extLst>
                  <a:ext uri="{FF2B5EF4-FFF2-40B4-BE49-F238E27FC236}">
                    <a16:creationId xmlns:a16="http://schemas.microsoft.com/office/drawing/2014/main" id="{B8A7A5CE-BFC1-7096-D83A-BDB89341144E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4898793" y="1430161"/>
                <a:ext cx="176760" cy="24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">
            <p14:nvContentPartPr>
              <p14:cNvPr id="77" name="Input penna 76">
                <a:extLst>
                  <a:ext uri="{FF2B5EF4-FFF2-40B4-BE49-F238E27FC236}">
                    <a16:creationId xmlns:a16="http://schemas.microsoft.com/office/drawing/2014/main" id="{F8C99FDF-3630-1BEB-5DDB-B2A1676367E1}"/>
                  </a:ext>
                </a:extLst>
              </p14:cNvPr>
              <p14:cNvContentPartPr/>
              <p14:nvPr/>
            </p14:nvContentPartPr>
            <p14:xfrm>
              <a:off x="5157273" y="1226401"/>
              <a:ext cx="36360" cy="495000"/>
            </p14:xfrm>
          </p:contentPart>
        </mc:Choice>
        <mc:Fallback>
          <p:pic>
            <p:nvPicPr>
              <p:cNvPr id="77" name="Input penna 76">
                <a:extLst>
                  <a:ext uri="{FF2B5EF4-FFF2-40B4-BE49-F238E27FC236}">
                    <a16:creationId xmlns:a16="http://schemas.microsoft.com/office/drawing/2014/main" id="{F8C99FDF-3630-1BEB-5DDB-B2A1676367E1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5149713" y="1218841"/>
                <a:ext cx="51480" cy="50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7">
            <p14:nvContentPartPr>
              <p14:cNvPr id="78" name="Input penna 77">
                <a:extLst>
                  <a:ext uri="{FF2B5EF4-FFF2-40B4-BE49-F238E27FC236}">
                    <a16:creationId xmlns:a16="http://schemas.microsoft.com/office/drawing/2014/main" id="{38B6A49A-9D55-68E4-DCE4-D058EC34410A}"/>
                  </a:ext>
                </a:extLst>
              </p14:cNvPr>
              <p14:cNvContentPartPr/>
              <p14:nvPr/>
            </p14:nvContentPartPr>
            <p14:xfrm>
              <a:off x="5196153" y="1491361"/>
              <a:ext cx="102240" cy="2520"/>
            </p14:xfrm>
          </p:contentPart>
        </mc:Choice>
        <mc:Fallback>
          <p:pic>
            <p:nvPicPr>
              <p:cNvPr id="78" name="Input penna 77">
                <a:extLst>
                  <a:ext uri="{FF2B5EF4-FFF2-40B4-BE49-F238E27FC236}">
                    <a16:creationId xmlns:a16="http://schemas.microsoft.com/office/drawing/2014/main" id="{38B6A49A-9D55-68E4-DCE4-D058EC34410A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5188593" y="1483801"/>
                <a:ext cx="117360" cy="1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79" name="Input penna 78">
                <a:extLst>
                  <a:ext uri="{FF2B5EF4-FFF2-40B4-BE49-F238E27FC236}">
                    <a16:creationId xmlns:a16="http://schemas.microsoft.com/office/drawing/2014/main" id="{FA565599-0765-FC6B-E757-24C30C536D9B}"/>
                  </a:ext>
                </a:extLst>
              </p14:cNvPr>
              <p14:cNvContentPartPr/>
              <p14:nvPr/>
            </p14:nvContentPartPr>
            <p14:xfrm>
              <a:off x="5257353" y="1452841"/>
              <a:ext cx="279360" cy="267480"/>
            </p14:xfrm>
          </p:contentPart>
        </mc:Choice>
        <mc:Fallback>
          <p:pic>
            <p:nvPicPr>
              <p:cNvPr id="79" name="Input penna 78">
                <a:extLst>
                  <a:ext uri="{FF2B5EF4-FFF2-40B4-BE49-F238E27FC236}">
                    <a16:creationId xmlns:a16="http://schemas.microsoft.com/office/drawing/2014/main" id="{FA565599-0765-FC6B-E757-24C30C536D9B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5249793" y="1445281"/>
                <a:ext cx="294480" cy="28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1">
            <p14:nvContentPartPr>
              <p14:cNvPr id="80" name="Input penna 79">
                <a:extLst>
                  <a:ext uri="{FF2B5EF4-FFF2-40B4-BE49-F238E27FC236}">
                    <a16:creationId xmlns:a16="http://schemas.microsoft.com/office/drawing/2014/main" id="{111A23CE-82B2-D093-D23C-3448ADF0102E}"/>
                  </a:ext>
                </a:extLst>
              </p14:cNvPr>
              <p14:cNvContentPartPr/>
              <p14:nvPr/>
            </p14:nvContentPartPr>
            <p14:xfrm>
              <a:off x="5574873" y="1065841"/>
              <a:ext cx="390960" cy="906480"/>
            </p14:xfrm>
          </p:contentPart>
        </mc:Choice>
        <mc:Fallback>
          <p:pic>
            <p:nvPicPr>
              <p:cNvPr id="80" name="Input penna 79">
                <a:extLst>
                  <a:ext uri="{FF2B5EF4-FFF2-40B4-BE49-F238E27FC236}">
                    <a16:creationId xmlns:a16="http://schemas.microsoft.com/office/drawing/2014/main" id="{111A23CE-82B2-D093-D23C-3448ADF0102E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5567313" y="1058281"/>
                <a:ext cx="406080" cy="921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0" name="Gruppo 99">
            <a:extLst>
              <a:ext uri="{FF2B5EF4-FFF2-40B4-BE49-F238E27FC236}">
                <a16:creationId xmlns:a16="http://schemas.microsoft.com/office/drawing/2014/main" id="{8378E73D-EE3B-225D-56F2-5C13FA105C01}"/>
              </a:ext>
            </a:extLst>
          </p:cNvPr>
          <p:cNvGrpSpPr/>
          <p:nvPr/>
        </p:nvGrpSpPr>
        <p:grpSpPr>
          <a:xfrm>
            <a:off x="6165993" y="1113393"/>
            <a:ext cx="3273334" cy="901080"/>
            <a:chOff x="6165993" y="1113393"/>
            <a:chExt cx="3273334" cy="90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B8CA18AA-D032-B3A7-2CD1-254ECD6FBC27}"/>
                    </a:ext>
                  </a:extLst>
                </p14:cNvPr>
                <p14:cNvContentPartPr/>
                <p14:nvPr/>
              </p14:nvContentPartPr>
              <p14:xfrm>
                <a:off x="6165993" y="1472281"/>
                <a:ext cx="172440" cy="28368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B8CA18AA-D032-B3A7-2CD1-254ECD6FBC27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158433" y="1464721"/>
                  <a:ext cx="18756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FC0E8DE0-89A1-DEC8-A627-8AE14C60B901}"/>
                    </a:ext>
                  </a:extLst>
                </p14:cNvPr>
                <p14:cNvContentPartPr/>
                <p14:nvPr/>
              </p14:nvContentPartPr>
              <p14:xfrm>
                <a:off x="6393153" y="1511521"/>
                <a:ext cx="180000" cy="23112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FC0E8DE0-89A1-DEC8-A627-8AE14C60B901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385593" y="1503961"/>
                  <a:ext cx="19512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360D52ED-7D60-0778-4958-E262CA55C58D}"/>
                    </a:ext>
                  </a:extLst>
                </p14:cNvPr>
                <p14:cNvContentPartPr/>
                <p14:nvPr/>
              </p14:nvContentPartPr>
              <p14:xfrm>
                <a:off x="6650913" y="1204081"/>
                <a:ext cx="54720" cy="41004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360D52ED-7D60-0778-4958-E262CA55C58D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643353" y="1196881"/>
                  <a:ext cx="69840" cy="42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A229025D-8E83-03E6-BFA3-3C59B4728474}"/>
                    </a:ext>
                  </a:extLst>
                </p14:cNvPr>
                <p14:cNvContentPartPr/>
                <p14:nvPr/>
              </p14:nvContentPartPr>
              <p14:xfrm>
                <a:off x="6646953" y="1463281"/>
                <a:ext cx="102240" cy="4572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A229025D-8E83-03E6-BFA3-3C59B4728474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639393" y="1455721"/>
                  <a:ext cx="11736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E672CEB8-DBEF-1134-9507-D001685D8675}"/>
                    </a:ext>
                  </a:extLst>
                </p14:cNvPr>
                <p14:cNvContentPartPr/>
                <p14:nvPr/>
              </p14:nvContentPartPr>
              <p14:xfrm>
                <a:off x="6729033" y="1442761"/>
                <a:ext cx="168840" cy="2275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E672CEB8-DBEF-1134-9507-D001685D8675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721473" y="1435201"/>
                  <a:ext cx="18396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39D5BD99-300C-86DA-0A12-E549CFAF5071}"/>
                    </a:ext>
                  </a:extLst>
                </p14:cNvPr>
                <p14:cNvContentPartPr/>
                <p14:nvPr/>
              </p14:nvContentPartPr>
              <p14:xfrm>
                <a:off x="6948993" y="1477321"/>
                <a:ext cx="81000" cy="22284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39D5BD99-300C-86DA-0A12-E549CFAF5071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941433" y="1469761"/>
                  <a:ext cx="9612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7EEE2902-5F85-9DB5-AACE-ED0A369BAEB2}"/>
                    </a:ext>
                  </a:extLst>
                </p14:cNvPr>
                <p14:cNvContentPartPr/>
                <p14:nvPr/>
              </p14:nvContentPartPr>
              <p14:xfrm>
                <a:off x="7128993" y="1522681"/>
                <a:ext cx="102240" cy="13392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7EEE2902-5F85-9DB5-AACE-ED0A369BAEB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121433" y="1515121"/>
                  <a:ext cx="11736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2C2254D9-98D7-3584-3552-5D21B6DF1AB7}"/>
                    </a:ext>
                  </a:extLst>
                </p14:cNvPr>
                <p14:cNvContentPartPr/>
                <p14:nvPr/>
              </p14:nvContentPartPr>
              <p14:xfrm>
                <a:off x="7332033" y="1547881"/>
                <a:ext cx="89280" cy="13176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2C2254D9-98D7-3584-3552-5D21B6DF1AB7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324473" y="1540681"/>
                  <a:ext cx="10440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229553D1-ABF2-57C1-30E4-7E437522ADC5}"/>
                    </a:ext>
                  </a:extLst>
                </p14:cNvPr>
                <p14:cNvContentPartPr/>
                <p14:nvPr/>
              </p14:nvContentPartPr>
              <p14:xfrm>
                <a:off x="7584607" y="1113393"/>
                <a:ext cx="399240" cy="90108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229553D1-ABF2-57C1-30E4-7E437522ADC5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577047" y="1105833"/>
                  <a:ext cx="414360" cy="9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739AFB11-2690-794C-D21C-452591417648}"/>
                    </a:ext>
                  </a:extLst>
                </p14:cNvPr>
                <p14:cNvContentPartPr/>
                <p14:nvPr/>
              </p14:nvContentPartPr>
              <p14:xfrm>
                <a:off x="8044687" y="1444953"/>
                <a:ext cx="107280" cy="28944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739AFB11-2690-794C-D21C-452591417648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037127" y="1437393"/>
                  <a:ext cx="12240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B7D97EFB-3636-85C8-06F5-5043E8251AE5}"/>
                    </a:ext>
                  </a:extLst>
                </p14:cNvPr>
                <p14:cNvContentPartPr/>
                <p14:nvPr/>
              </p14:nvContentPartPr>
              <p14:xfrm>
                <a:off x="8239087" y="1441713"/>
                <a:ext cx="108360" cy="21996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B7D97EFB-3636-85C8-06F5-5043E8251AE5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8231527" y="1434513"/>
                  <a:ext cx="12312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33820F50-6B49-8AEB-FEA8-50DB3DC2CC4E}"/>
                    </a:ext>
                  </a:extLst>
                </p14:cNvPr>
                <p14:cNvContentPartPr/>
                <p14:nvPr/>
              </p14:nvContentPartPr>
              <p14:xfrm>
                <a:off x="8471287" y="1448553"/>
                <a:ext cx="179280" cy="19368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33820F50-6B49-8AEB-FEA8-50DB3DC2CC4E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463727" y="1440993"/>
                  <a:ext cx="19404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80CCDFB9-3A08-14AC-A63E-0D190C3EA3B6}"/>
                    </a:ext>
                  </a:extLst>
                </p14:cNvPr>
                <p14:cNvContentPartPr/>
                <p14:nvPr/>
              </p14:nvContentPartPr>
              <p14:xfrm>
                <a:off x="8667487" y="1451073"/>
                <a:ext cx="189720" cy="20772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80CCDFB9-3A08-14AC-A63E-0D190C3EA3B6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659927" y="1443513"/>
                  <a:ext cx="20484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5A3C0608-19E8-26A6-9AF6-B03CD80007BF}"/>
                    </a:ext>
                  </a:extLst>
                </p14:cNvPr>
                <p14:cNvContentPartPr/>
                <p14:nvPr/>
              </p14:nvContentPartPr>
              <p14:xfrm>
                <a:off x="8960167" y="1438833"/>
                <a:ext cx="83880" cy="24084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5A3C0608-19E8-26A6-9AF6-B03CD80007BF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952607" y="1431273"/>
                  <a:ext cx="9900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22B60114-C7C2-CBB0-D21E-24EC8410011F}"/>
                    </a:ext>
                  </a:extLst>
                </p14:cNvPr>
                <p14:cNvContentPartPr/>
                <p14:nvPr/>
              </p14:nvContentPartPr>
              <p14:xfrm>
                <a:off x="9120367" y="1420473"/>
                <a:ext cx="79920" cy="18252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22B60114-C7C2-CBB0-D21E-24EC8410011F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9112807" y="1413273"/>
                  <a:ext cx="9504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A556C7B9-46DF-15B4-A1FA-28D5794A4280}"/>
                    </a:ext>
                  </a:extLst>
                </p14:cNvPr>
                <p14:cNvContentPartPr/>
                <p14:nvPr/>
              </p14:nvContentPartPr>
              <p14:xfrm>
                <a:off x="9249607" y="1502553"/>
                <a:ext cx="189720" cy="19368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A556C7B9-46DF-15B4-A1FA-28D5794A4280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9242047" y="1494993"/>
                  <a:ext cx="204840" cy="208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5">
            <p14:nvContentPartPr>
              <p14:cNvPr id="101" name="Input penna 100">
                <a:extLst>
                  <a:ext uri="{FF2B5EF4-FFF2-40B4-BE49-F238E27FC236}">
                    <a16:creationId xmlns:a16="http://schemas.microsoft.com/office/drawing/2014/main" id="{C8C506DB-679D-7385-9050-6CD53E718636}"/>
                  </a:ext>
                </a:extLst>
              </p14:cNvPr>
              <p14:cNvContentPartPr/>
              <p14:nvPr/>
            </p14:nvContentPartPr>
            <p14:xfrm>
              <a:off x="6174530" y="435841"/>
              <a:ext cx="94680" cy="14400"/>
            </p14:xfrm>
          </p:contentPart>
        </mc:Choice>
        <mc:Fallback>
          <p:pic>
            <p:nvPicPr>
              <p:cNvPr id="101" name="Input penna 100">
                <a:extLst>
                  <a:ext uri="{FF2B5EF4-FFF2-40B4-BE49-F238E27FC236}">
                    <a16:creationId xmlns:a16="http://schemas.microsoft.com/office/drawing/2014/main" id="{C8C506DB-679D-7385-9050-6CD53E718636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6166970" y="428281"/>
                <a:ext cx="109800" cy="2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7">
            <p14:nvContentPartPr>
              <p14:cNvPr id="102" name="Input penna 101">
                <a:extLst>
                  <a:ext uri="{FF2B5EF4-FFF2-40B4-BE49-F238E27FC236}">
                    <a16:creationId xmlns:a16="http://schemas.microsoft.com/office/drawing/2014/main" id="{90C41EF9-256C-A938-873D-0E7E689365B9}"/>
                  </a:ext>
                </a:extLst>
              </p14:cNvPr>
              <p14:cNvContentPartPr/>
              <p14:nvPr/>
            </p14:nvContentPartPr>
            <p14:xfrm>
              <a:off x="6124850" y="608641"/>
              <a:ext cx="132480" cy="20520"/>
            </p14:xfrm>
          </p:contentPart>
        </mc:Choice>
        <mc:Fallback>
          <p:pic>
            <p:nvPicPr>
              <p:cNvPr id="102" name="Input penna 101">
                <a:extLst>
                  <a:ext uri="{FF2B5EF4-FFF2-40B4-BE49-F238E27FC236}">
                    <a16:creationId xmlns:a16="http://schemas.microsoft.com/office/drawing/2014/main" id="{90C41EF9-256C-A938-873D-0E7E689365B9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6117290" y="601081"/>
                <a:ext cx="147600" cy="35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19" name="Gruppo 118">
            <a:extLst>
              <a:ext uri="{FF2B5EF4-FFF2-40B4-BE49-F238E27FC236}">
                <a16:creationId xmlns:a16="http://schemas.microsoft.com/office/drawing/2014/main" id="{1326791F-CB64-AC37-BCEE-2D1BF3334421}"/>
              </a:ext>
            </a:extLst>
          </p:cNvPr>
          <p:cNvGrpSpPr/>
          <p:nvPr/>
        </p:nvGrpSpPr>
        <p:grpSpPr>
          <a:xfrm>
            <a:off x="6769250" y="329641"/>
            <a:ext cx="273600" cy="342000"/>
            <a:chOff x="6769250" y="329641"/>
            <a:chExt cx="273600" cy="342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920C20D3-F572-4CE3-C5A9-CE4BECB16357}"/>
                    </a:ext>
                  </a:extLst>
                </p14:cNvPr>
                <p14:cNvContentPartPr/>
                <p14:nvPr/>
              </p14:nvContentPartPr>
              <p14:xfrm>
                <a:off x="6769250" y="329641"/>
                <a:ext cx="273600" cy="18432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920C20D3-F572-4CE3-C5A9-CE4BECB16357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6761690" y="322081"/>
                  <a:ext cx="28836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E3C89858-AB8A-977D-266A-9B336BE63B5C}"/>
                    </a:ext>
                  </a:extLst>
                </p14:cNvPr>
                <p14:cNvContentPartPr/>
                <p14:nvPr/>
              </p14:nvContentPartPr>
              <p14:xfrm>
                <a:off x="6964730" y="362041"/>
                <a:ext cx="39240" cy="30960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E3C89858-AB8A-977D-266A-9B336BE63B5C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6957170" y="354481"/>
                  <a:ext cx="54360" cy="32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" name="Gruppo 116">
            <a:extLst>
              <a:ext uri="{FF2B5EF4-FFF2-40B4-BE49-F238E27FC236}">
                <a16:creationId xmlns:a16="http://schemas.microsoft.com/office/drawing/2014/main" id="{BCD80D0B-A849-56B3-4AEB-84C0866EA0AA}"/>
              </a:ext>
            </a:extLst>
          </p:cNvPr>
          <p:cNvGrpSpPr/>
          <p:nvPr/>
        </p:nvGrpSpPr>
        <p:grpSpPr>
          <a:xfrm>
            <a:off x="7371890" y="252601"/>
            <a:ext cx="958320" cy="462600"/>
            <a:chOff x="7371890" y="252601"/>
            <a:chExt cx="958320" cy="46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F3D55688-3115-D560-E9B3-7F2E36204313}"/>
                    </a:ext>
                  </a:extLst>
                </p14:cNvPr>
                <p14:cNvContentPartPr/>
                <p14:nvPr/>
              </p14:nvContentPartPr>
              <p14:xfrm>
                <a:off x="7371890" y="276001"/>
                <a:ext cx="118440" cy="31896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F3D55688-3115-D560-E9B3-7F2E36204313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7364330" y="268441"/>
                  <a:ext cx="133560" cy="33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3160CB9A-E388-99CE-A3B8-2C1A25B8023D}"/>
                    </a:ext>
                  </a:extLst>
                </p14:cNvPr>
                <p14:cNvContentPartPr/>
                <p14:nvPr/>
              </p14:nvContentPartPr>
              <p14:xfrm>
                <a:off x="7572770" y="327481"/>
                <a:ext cx="88920" cy="1872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3160CB9A-E388-99CE-A3B8-2C1A25B8023D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7565570" y="319921"/>
                  <a:ext cx="1040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2A8B0D6B-69F8-7863-C4E7-4A6B2077F5C7}"/>
                    </a:ext>
                  </a:extLst>
                </p14:cNvPr>
                <p14:cNvContentPartPr/>
                <p14:nvPr/>
              </p14:nvContentPartPr>
              <p14:xfrm>
                <a:off x="7552610" y="439801"/>
                <a:ext cx="90720" cy="4104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2A8B0D6B-69F8-7863-C4E7-4A6B2077F5C7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7545050" y="432241"/>
                  <a:ext cx="10584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942AA97F-6613-79D0-118E-5D991D103BFB}"/>
                    </a:ext>
                  </a:extLst>
                </p14:cNvPr>
                <p14:cNvContentPartPr/>
                <p14:nvPr/>
              </p14:nvContentPartPr>
              <p14:xfrm>
                <a:off x="7651610" y="264841"/>
                <a:ext cx="61560" cy="30888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942AA97F-6613-79D0-118E-5D991D103BFB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7644050" y="257281"/>
                  <a:ext cx="7668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DC351C87-2B33-3B91-77C8-71163217F4DA}"/>
                    </a:ext>
                  </a:extLst>
                </p14:cNvPr>
                <p14:cNvContentPartPr/>
                <p14:nvPr/>
              </p14:nvContentPartPr>
              <p14:xfrm>
                <a:off x="7743050" y="269881"/>
                <a:ext cx="37800" cy="30384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DC351C87-2B33-3B91-77C8-71163217F4DA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7735490" y="262321"/>
                  <a:ext cx="5292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3BB04D50-2D31-97E0-0EDF-F29820949D03}"/>
                    </a:ext>
                  </a:extLst>
                </p14:cNvPr>
                <p14:cNvContentPartPr/>
                <p14:nvPr/>
              </p14:nvContentPartPr>
              <p14:xfrm>
                <a:off x="7947890" y="252601"/>
                <a:ext cx="273240" cy="165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3BB04D50-2D31-97E0-0EDF-F29820949D03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940690" y="245041"/>
                  <a:ext cx="2883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35754D6D-3FDB-E478-4749-44F18D40ABA8}"/>
                    </a:ext>
                  </a:extLst>
                </p14:cNvPr>
                <p14:cNvContentPartPr/>
                <p14:nvPr/>
              </p14:nvContentPartPr>
              <p14:xfrm>
                <a:off x="7967330" y="278161"/>
                <a:ext cx="111240" cy="18756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35754D6D-3FDB-E478-4749-44F18D40ABA8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960130" y="270601"/>
                  <a:ext cx="12636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5D72EF44-5C48-B0ED-8033-455E329D703C}"/>
                    </a:ext>
                  </a:extLst>
                </p14:cNvPr>
                <p14:cNvContentPartPr/>
                <p14:nvPr/>
              </p14:nvContentPartPr>
              <p14:xfrm>
                <a:off x="8083970" y="292201"/>
                <a:ext cx="55800" cy="16524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5D72EF44-5C48-B0ED-8033-455E329D703C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076410" y="284641"/>
                  <a:ext cx="7092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954C8331-3581-ECE3-F1FB-441E14D4E9C3}"/>
                    </a:ext>
                  </a:extLst>
                </p14:cNvPr>
                <p14:cNvContentPartPr/>
                <p14:nvPr/>
              </p14:nvContentPartPr>
              <p14:xfrm>
                <a:off x="8186210" y="376081"/>
                <a:ext cx="122760" cy="4500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954C8331-3581-ECE3-F1FB-441E14D4E9C3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178650" y="368521"/>
                  <a:ext cx="1378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AAF4228E-7247-7E26-A639-550A2267F86A}"/>
                    </a:ext>
                  </a:extLst>
                </p14:cNvPr>
                <p14:cNvContentPartPr/>
                <p14:nvPr/>
              </p14:nvContentPartPr>
              <p14:xfrm>
                <a:off x="8329850" y="285001"/>
                <a:ext cx="360" cy="16704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AAF4228E-7247-7E26-A639-550A2267F86A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8322290" y="277441"/>
                  <a:ext cx="1548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F9FC5ADB-CE14-4DCC-6775-C71C68054A79}"/>
                    </a:ext>
                  </a:extLst>
                </p14:cNvPr>
                <p14:cNvContentPartPr/>
                <p14:nvPr/>
              </p14:nvContentPartPr>
              <p14:xfrm>
                <a:off x="8150210" y="520801"/>
                <a:ext cx="176400" cy="19440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F9FC5ADB-CE14-4DCC-6775-C71C68054A79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8142650" y="513241"/>
                  <a:ext cx="191160" cy="20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1" name="Gruppo 130">
            <a:extLst>
              <a:ext uri="{FF2B5EF4-FFF2-40B4-BE49-F238E27FC236}">
                <a16:creationId xmlns:a16="http://schemas.microsoft.com/office/drawing/2014/main" id="{1AB93BAB-2AB1-5357-633D-1083E88F6070}"/>
              </a:ext>
            </a:extLst>
          </p:cNvPr>
          <p:cNvGrpSpPr/>
          <p:nvPr/>
        </p:nvGrpSpPr>
        <p:grpSpPr>
          <a:xfrm>
            <a:off x="1192233" y="2194833"/>
            <a:ext cx="469800" cy="533520"/>
            <a:chOff x="1192233" y="2194833"/>
            <a:chExt cx="469800" cy="53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000A0AFB-9E25-C8BB-CF61-EBECDCE3CD65}"/>
                    </a:ext>
                  </a:extLst>
                </p14:cNvPr>
                <p14:cNvContentPartPr/>
                <p14:nvPr/>
              </p14:nvContentPartPr>
              <p14:xfrm>
                <a:off x="1192233" y="2194833"/>
                <a:ext cx="469800" cy="53352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000A0AFB-9E25-C8BB-CF61-EBECDCE3CD65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181793" y="2184393"/>
                  <a:ext cx="491040" cy="55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4BA2335E-AE8E-8C82-3DD6-B3D5956988DA}"/>
                    </a:ext>
                  </a:extLst>
                </p14:cNvPr>
                <p14:cNvContentPartPr/>
                <p14:nvPr/>
              </p14:nvContentPartPr>
              <p14:xfrm>
                <a:off x="1248393" y="2502633"/>
                <a:ext cx="404640" cy="4896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4BA2335E-AE8E-8C82-3DD6-B3D5956988DA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237953" y="2491833"/>
                  <a:ext cx="425880" cy="70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9" name="Gruppo 128">
            <a:extLst>
              <a:ext uri="{FF2B5EF4-FFF2-40B4-BE49-F238E27FC236}">
                <a16:creationId xmlns:a16="http://schemas.microsoft.com/office/drawing/2014/main" id="{1E876800-A237-0962-4B5C-B9FBB982531A}"/>
              </a:ext>
            </a:extLst>
          </p:cNvPr>
          <p:cNvGrpSpPr/>
          <p:nvPr/>
        </p:nvGrpSpPr>
        <p:grpSpPr>
          <a:xfrm>
            <a:off x="1050393" y="2906913"/>
            <a:ext cx="831960" cy="653760"/>
            <a:chOff x="1050393" y="2906913"/>
            <a:chExt cx="831960" cy="65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1E6FCE9E-13F6-662D-0163-A79BA7941C03}"/>
                    </a:ext>
                  </a:extLst>
                </p14:cNvPr>
                <p14:cNvContentPartPr/>
                <p14:nvPr/>
              </p14:nvContentPartPr>
              <p14:xfrm>
                <a:off x="1423713" y="2906913"/>
                <a:ext cx="7200" cy="10944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1E6FCE9E-13F6-662D-0163-A79BA7941C03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412913" y="2896473"/>
                  <a:ext cx="2844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711403AE-C214-ED68-ADCD-57219352C257}"/>
                    </a:ext>
                  </a:extLst>
                </p14:cNvPr>
                <p14:cNvContentPartPr/>
                <p14:nvPr/>
              </p14:nvContentPartPr>
              <p14:xfrm>
                <a:off x="1050393" y="2997993"/>
                <a:ext cx="831960" cy="9144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711403AE-C214-ED68-ADCD-57219352C257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039593" y="2987553"/>
                  <a:ext cx="85320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0727D73A-065D-34B3-01C2-0E1613B78316}"/>
                    </a:ext>
                  </a:extLst>
                </p14:cNvPr>
                <p14:cNvContentPartPr/>
                <p14:nvPr/>
              </p14:nvContentPartPr>
              <p14:xfrm>
                <a:off x="1204833" y="3235593"/>
                <a:ext cx="18720" cy="31536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0727D73A-065D-34B3-01C2-0E1613B78316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194393" y="3225153"/>
                  <a:ext cx="3996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E8919C32-AF7C-6E84-8D09-A7ACA283E798}"/>
                    </a:ext>
                  </a:extLst>
                </p14:cNvPr>
                <p14:cNvContentPartPr/>
                <p14:nvPr/>
              </p14:nvContentPartPr>
              <p14:xfrm>
                <a:off x="1169913" y="3202473"/>
                <a:ext cx="558000" cy="29664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E8919C32-AF7C-6E84-8D09-A7ACA283E798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159113" y="3191673"/>
                  <a:ext cx="579240" cy="31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FEF70C2B-56EE-14D2-CBC8-6F862E20D0FD}"/>
                    </a:ext>
                  </a:extLst>
                </p14:cNvPr>
                <p14:cNvContentPartPr/>
                <p14:nvPr/>
              </p14:nvContentPartPr>
              <p14:xfrm>
                <a:off x="1216713" y="3482553"/>
                <a:ext cx="593280" cy="7812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FEF70C2B-56EE-14D2-CBC8-6F862E20D0FD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205913" y="3471753"/>
                  <a:ext cx="614520" cy="99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2" name="Gruppo 141">
            <a:extLst>
              <a:ext uri="{FF2B5EF4-FFF2-40B4-BE49-F238E27FC236}">
                <a16:creationId xmlns:a16="http://schemas.microsoft.com/office/drawing/2014/main" id="{01BA9039-2769-3D1F-5E69-BA739B79FE4B}"/>
              </a:ext>
            </a:extLst>
          </p:cNvPr>
          <p:cNvGrpSpPr/>
          <p:nvPr/>
        </p:nvGrpSpPr>
        <p:grpSpPr>
          <a:xfrm>
            <a:off x="3716913" y="2253873"/>
            <a:ext cx="1301760" cy="923040"/>
            <a:chOff x="3716913" y="2253873"/>
            <a:chExt cx="1301760" cy="92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D86A240A-8BD1-371C-1ED5-8F8898E48C68}"/>
                    </a:ext>
                  </a:extLst>
                </p14:cNvPr>
                <p14:cNvContentPartPr/>
                <p14:nvPr/>
              </p14:nvContentPartPr>
              <p14:xfrm>
                <a:off x="3716913" y="2393553"/>
                <a:ext cx="301680" cy="41580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D86A240A-8BD1-371C-1ED5-8F8898E48C68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3706473" y="2382753"/>
                  <a:ext cx="322920" cy="43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2DA7CD7D-83FD-5D50-75C3-E8B53BF7015A}"/>
                    </a:ext>
                  </a:extLst>
                </p14:cNvPr>
                <p14:cNvContentPartPr/>
                <p14:nvPr/>
              </p14:nvContentPartPr>
              <p14:xfrm>
                <a:off x="4106793" y="2443953"/>
                <a:ext cx="121680" cy="2772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2DA7CD7D-83FD-5D50-75C3-E8B53BF7015A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4095993" y="2433513"/>
                  <a:ext cx="1429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E9B33B91-961A-2F98-2770-21FFC9855D13}"/>
                    </a:ext>
                  </a:extLst>
                </p14:cNvPr>
                <p14:cNvContentPartPr/>
                <p14:nvPr/>
              </p14:nvContentPartPr>
              <p14:xfrm>
                <a:off x="4077633" y="2639073"/>
                <a:ext cx="150840" cy="2412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E9B33B91-961A-2F98-2770-21FFC9855D13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4066833" y="2628633"/>
                  <a:ext cx="17208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4A60CC7B-941A-0330-5A05-66DC3112899F}"/>
                    </a:ext>
                  </a:extLst>
                </p14:cNvPr>
                <p14:cNvContentPartPr/>
                <p14:nvPr/>
              </p14:nvContentPartPr>
              <p14:xfrm>
                <a:off x="4234953" y="2253873"/>
                <a:ext cx="57600" cy="64764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4A60CC7B-941A-0330-5A05-66DC3112899F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4224153" y="2243073"/>
                  <a:ext cx="78840" cy="66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E1B6910A-CDC2-D61C-C153-EE32AB41FD0F}"/>
                    </a:ext>
                  </a:extLst>
                </p14:cNvPr>
                <p14:cNvContentPartPr/>
                <p14:nvPr/>
              </p14:nvContentPartPr>
              <p14:xfrm>
                <a:off x="4462473" y="2336673"/>
                <a:ext cx="367560" cy="36324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E1B6910A-CDC2-D61C-C153-EE32AB41FD0F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4451673" y="2326233"/>
                  <a:ext cx="388800" cy="38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68A92FDE-16BB-6720-E2C7-202BE38BEC00}"/>
                    </a:ext>
                  </a:extLst>
                </p14:cNvPr>
                <p14:cNvContentPartPr/>
                <p14:nvPr/>
              </p14:nvContentPartPr>
              <p14:xfrm>
                <a:off x="4333233" y="2810073"/>
                <a:ext cx="685440" cy="3996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68A92FDE-16BB-6720-E2C7-202BE38BEC00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4322433" y="2799273"/>
                  <a:ext cx="70668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C1F45DE1-CAA3-C1BF-A3B2-7F7FD0830967}"/>
                    </a:ext>
                  </a:extLst>
                </p14:cNvPr>
                <p14:cNvContentPartPr/>
                <p14:nvPr/>
              </p14:nvContentPartPr>
              <p14:xfrm>
                <a:off x="4539153" y="2961633"/>
                <a:ext cx="29520" cy="21528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C1F45DE1-CAA3-C1BF-A3B2-7F7FD0830967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4528353" y="2951193"/>
                  <a:ext cx="5076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92DEB1E9-2647-1C5A-ECC5-022B74B18F72}"/>
                    </a:ext>
                  </a:extLst>
                </p14:cNvPr>
                <p14:cNvContentPartPr/>
                <p14:nvPr/>
              </p14:nvContentPartPr>
              <p14:xfrm>
                <a:off x="4575153" y="2969913"/>
                <a:ext cx="336600" cy="17028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92DEB1E9-2647-1C5A-ECC5-022B74B18F72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4564353" y="2959113"/>
                  <a:ext cx="35784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6F529897-2D6C-D328-421D-D85187F1188E}"/>
                    </a:ext>
                  </a:extLst>
                </p14:cNvPr>
                <p14:cNvContentPartPr/>
                <p14:nvPr/>
              </p14:nvContentPartPr>
              <p14:xfrm>
                <a:off x="4558593" y="3123633"/>
                <a:ext cx="370440" cy="4680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6F529897-2D6C-D328-421D-D85187F1188E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4547793" y="3112833"/>
                  <a:ext cx="391680" cy="68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0" name="Gruppo 149">
            <a:extLst>
              <a:ext uri="{FF2B5EF4-FFF2-40B4-BE49-F238E27FC236}">
                <a16:creationId xmlns:a16="http://schemas.microsoft.com/office/drawing/2014/main" id="{27442F97-7BDA-5615-A666-A843EC2BC7A6}"/>
              </a:ext>
            </a:extLst>
          </p:cNvPr>
          <p:cNvGrpSpPr/>
          <p:nvPr/>
        </p:nvGrpSpPr>
        <p:grpSpPr>
          <a:xfrm>
            <a:off x="6111040" y="2302441"/>
            <a:ext cx="1077120" cy="700920"/>
            <a:chOff x="6111040" y="2302441"/>
            <a:chExt cx="1077120" cy="70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A9D0EBDE-EAEC-4FC5-D6EF-0791A56C429D}"/>
                    </a:ext>
                  </a:extLst>
                </p14:cNvPr>
                <p14:cNvContentPartPr/>
                <p14:nvPr/>
              </p14:nvContentPartPr>
              <p14:xfrm>
                <a:off x="6111040" y="2302441"/>
                <a:ext cx="325080" cy="49392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A9D0EBDE-EAEC-4FC5-D6EF-0791A56C429D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6100240" y="2291641"/>
                  <a:ext cx="346320" cy="51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AEABDAF1-9A9D-6E78-6369-F23014FC7277}"/>
                    </a:ext>
                  </a:extLst>
                </p14:cNvPr>
                <p14:cNvContentPartPr/>
                <p14:nvPr/>
              </p14:nvContentPartPr>
              <p14:xfrm>
                <a:off x="6437560" y="2322601"/>
                <a:ext cx="56520" cy="45540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AEABDAF1-9A9D-6E78-6369-F23014FC7277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6426760" y="2311801"/>
                  <a:ext cx="77760" cy="47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4B5D9F32-919F-0D8B-1253-60E4B1A020E6}"/>
                    </a:ext>
                  </a:extLst>
                </p14:cNvPr>
                <p14:cNvContentPartPr/>
                <p14:nvPr/>
              </p14:nvContentPartPr>
              <p14:xfrm>
                <a:off x="6481120" y="2559121"/>
                <a:ext cx="126720" cy="1260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4B5D9F32-919F-0D8B-1253-60E4B1A020E6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6470680" y="2548681"/>
                  <a:ext cx="14796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2381711B-5F46-C192-5577-AA28317CF306}"/>
                    </a:ext>
                  </a:extLst>
                </p14:cNvPr>
                <p14:cNvContentPartPr/>
                <p14:nvPr/>
              </p14:nvContentPartPr>
              <p14:xfrm>
                <a:off x="6880000" y="2303521"/>
                <a:ext cx="225360" cy="18936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2381711B-5F46-C192-5577-AA28317CF306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869560" y="2292721"/>
                  <a:ext cx="24660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F359E5E7-B826-0225-EE12-CB8D617B0780}"/>
                    </a:ext>
                  </a:extLst>
                </p14:cNvPr>
                <p14:cNvContentPartPr/>
                <p14:nvPr/>
              </p14:nvContentPartPr>
              <p14:xfrm>
                <a:off x="6784600" y="2538961"/>
                <a:ext cx="384120" cy="1368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F359E5E7-B826-0225-EE12-CB8D617B0780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6773800" y="2528521"/>
                  <a:ext cx="40536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E886238B-7152-EC39-FA62-FADFAF6BEA02}"/>
                    </a:ext>
                  </a:extLst>
                </p14:cNvPr>
                <p14:cNvContentPartPr/>
                <p14:nvPr/>
              </p14:nvContentPartPr>
              <p14:xfrm>
                <a:off x="6867040" y="2661361"/>
                <a:ext cx="321120" cy="34200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E886238B-7152-EC39-FA62-FADFAF6BEA02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6856600" y="2650561"/>
                  <a:ext cx="342360" cy="363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2" name="Gruppo 161">
            <a:extLst>
              <a:ext uri="{FF2B5EF4-FFF2-40B4-BE49-F238E27FC236}">
                <a16:creationId xmlns:a16="http://schemas.microsoft.com/office/drawing/2014/main" id="{CBA81235-CF1F-D136-4CB1-4DA5FBC8470A}"/>
              </a:ext>
            </a:extLst>
          </p:cNvPr>
          <p:cNvGrpSpPr/>
          <p:nvPr/>
        </p:nvGrpSpPr>
        <p:grpSpPr>
          <a:xfrm>
            <a:off x="8203818" y="2262841"/>
            <a:ext cx="1212480" cy="872280"/>
            <a:chOff x="8203818" y="2262841"/>
            <a:chExt cx="1212480" cy="872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0DBCF3DA-2ECE-C6AF-EBCE-1085C1E0532C}"/>
                    </a:ext>
                  </a:extLst>
                </p14:cNvPr>
                <p14:cNvContentPartPr/>
                <p14:nvPr/>
              </p14:nvContentPartPr>
              <p14:xfrm>
                <a:off x="8203818" y="2316481"/>
                <a:ext cx="322200" cy="58572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0DBCF3DA-2ECE-C6AF-EBCE-1085C1E0532C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8193018" y="2306041"/>
                  <a:ext cx="343440" cy="60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48FFA2D1-79C2-06D2-21D2-D5B3D86B833E}"/>
                    </a:ext>
                  </a:extLst>
                </p14:cNvPr>
                <p14:cNvContentPartPr/>
                <p14:nvPr/>
              </p14:nvContentPartPr>
              <p14:xfrm>
                <a:off x="8531418" y="2502241"/>
                <a:ext cx="118800" cy="1512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48FFA2D1-79C2-06D2-21D2-D5B3D86B833E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8520618" y="2491441"/>
                  <a:ext cx="14004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F7CB4A92-7158-20DF-AC90-6C67239096A3}"/>
                    </a:ext>
                  </a:extLst>
                </p14:cNvPr>
                <p14:cNvContentPartPr/>
                <p14:nvPr/>
              </p14:nvContentPartPr>
              <p14:xfrm>
                <a:off x="8490378" y="2665321"/>
                <a:ext cx="164520" cy="3168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F7CB4A92-7158-20DF-AC90-6C67239096A3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8479938" y="2654881"/>
                  <a:ext cx="18576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76ABA94F-63B0-4313-C3B7-B243C4747AD2}"/>
                    </a:ext>
                  </a:extLst>
                </p14:cNvPr>
                <p14:cNvContentPartPr/>
                <p14:nvPr/>
              </p14:nvContentPartPr>
              <p14:xfrm>
                <a:off x="8649858" y="2262841"/>
                <a:ext cx="84960" cy="61308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76ABA94F-63B0-4313-C3B7-B243C4747AD2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8639058" y="2252401"/>
                  <a:ext cx="106200" cy="63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CA28B729-6139-61E8-924B-4882CEB5AE9D}"/>
                    </a:ext>
                  </a:extLst>
                </p14:cNvPr>
                <p14:cNvContentPartPr/>
                <p14:nvPr/>
              </p14:nvContentPartPr>
              <p14:xfrm>
                <a:off x="9074658" y="2284081"/>
                <a:ext cx="240480" cy="24120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CA28B729-6139-61E8-924B-4882CEB5AE9D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9063858" y="2273641"/>
                  <a:ext cx="26172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3B963544-C230-314E-2FBF-DBBA2C2E77BA}"/>
                    </a:ext>
                  </a:extLst>
                </p14:cNvPr>
                <p14:cNvContentPartPr/>
                <p14:nvPr/>
              </p14:nvContentPartPr>
              <p14:xfrm>
                <a:off x="8938578" y="2586481"/>
                <a:ext cx="469800" cy="4788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3B963544-C230-314E-2FBF-DBBA2C2E77BA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8927778" y="2576041"/>
                  <a:ext cx="49104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89200972-BD8D-F185-FC10-A4903B28F247}"/>
                    </a:ext>
                  </a:extLst>
                </p14:cNvPr>
                <p14:cNvContentPartPr/>
                <p14:nvPr/>
              </p14:nvContentPartPr>
              <p14:xfrm>
                <a:off x="9189138" y="2647321"/>
                <a:ext cx="9000" cy="8316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89200972-BD8D-F185-FC10-A4903B28F247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9178698" y="2636521"/>
                  <a:ext cx="3024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EABB2933-50A6-BE5E-F59F-5EA6007522EF}"/>
                    </a:ext>
                  </a:extLst>
                </p14:cNvPr>
                <p14:cNvContentPartPr/>
                <p14:nvPr/>
              </p14:nvContentPartPr>
              <p14:xfrm>
                <a:off x="9023178" y="2816161"/>
                <a:ext cx="393120" cy="31896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EABB2933-50A6-BE5E-F59F-5EA6007522EF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9012378" y="2805361"/>
                  <a:ext cx="414360" cy="340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8479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FACFF-DEFA-71E7-A947-71A4BBABC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AC3DCDE-79AF-B9A7-4EBD-07FE192E6483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7B3CE0-0C90-3B06-4511-2124D4EA7C75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700568-599C-2FE6-F38E-C3BD0ABEB8C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4C9EB13-F5E6-8D1A-6DE4-3F3D84DA3EE0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692A4A4-9078-8E38-9437-376FB0F41DC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26836D4-65B4-0C24-7816-8EB8A4AE548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6C491A8D-C949-AF75-315A-AE36BB1EFD3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26D82F1-1A4B-4749-350C-CE19EFFD030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0EDB4B2-3FF5-D936-55AE-50A45CE27E3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657217B-8F04-7800-9624-2AEDC214CDD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8BC3FE7-8561-6D1B-207F-1C139293155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2E405B7-ECF2-2960-7FE4-F20F14E2370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B5F0E1A-75D5-2716-734F-0169467C051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1C5E38D-0AAD-D2F9-6E32-2DAC14D2944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020A6CC-82B5-AA8D-D84D-671857B6586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4FE36C7-5CEC-093C-AABC-EF06C5AFD6E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FD9D3CD-3E83-64D2-7D40-E431A3D4124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F2B282E-991D-5976-4B46-90B17775A08F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9141DAE-3E7E-BF9C-2CAC-AA2B3DE4A8F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3F47D25-6896-935C-3C85-1A736D4AC5C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BA8B146B-7AB2-6910-1C88-58AE06E92E7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28165C9-5442-FE05-B98B-FD92BFDD797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E1E6A6D-AEB2-67E0-8E8E-7ACA7D8A9B0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373F729-DA1D-F29C-9AD8-7AFE6A12724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E2CBB0F-2D65-1818-110C-49CA081A27F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8804172-B288-00D6-ACD2-502DD1349C3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0313FAA-8EF9-EBC3-F5CB-546EF2D086C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D50E0B1-5DB0-9031-E011-26B70FE1C77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A0A936E5-6A28-10F1-5EF2-325E0712323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6CDA1C6-7AC7-ED59-C0AA-616849FF196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5E83B48-239C-B355-1EB5-D64A1044823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18940A9-A24F-55D6-6739-6C7BB2F6871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A2FA1A6-FB14-D061-DF17-80C2C23636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BC895DB-73AC-180B-3417-CBA196A4D93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ADECD39-0CE4-74D6-3A18-E803A58D26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AC413FF-3C5F-DE76-5C9E-9FC303F7CE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algebra&#10;&#10;Descrizione generata automaticamente">
            <a:extLst>
              <a:ext uri="{FF2B5EF4-FFF2-40B4-BE49-F238E27FC236}">
                <a16:creationId xmlns:a16="http://schemas.microsoft.com/office/drawing/2014/main" id="{69DBAF80-1302-B7DE-9E3E-FD55709699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3754" y="1917088"/>
            <a:ext cx="6388681" cy="302382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26FFF03A-049C-AD91-7C5C-7DEE39B7D072}"/>
                  </a:ext>
                </a:extLst>
              </p14:cNvPr>
              <p14:cNvContentPartPr/>
              <p14:nvPr/>
            </p14:nvContentPartPr>
            <p14:xfrm>
              <a:off x="4528167" y="3533329"/>
              <a:ext cx="980280" cy="871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26FFF03A-049C-AD91-7C5C-7DEE39B7D07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517727" y="3522529"/>
                <a:ext cx="1001520" cy="10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F5F81112-8DE2-3C79-AFE8-50C38D5C8B89}"/>
                  </a:ext>
                </a:extLst>
              </p14:cNvPr>
              <p14:cNvContentPartPr/>
              <p14:nvPr/>
            </p14:nvContentPartPr>
            <p14:xfrm>
              <a:off x="5143767" y="1580689"/>
              <a:ext cx="2199960" cy="122976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F5F81112-8DE2-3C79-AFE8-50C38D5C8B8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133327" y="1569889"/>
                <a:ext cx="2221200" cy="1251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8966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35A0D-D0EB-363E-2447-C3CE285C5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2A10B0-2615-2590-33FB-8BE28A1E8E5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9FB8BC-A008-BB87-8501-F12809D0495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960C0B-7C27-AC1F-395F-6998B91672E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DEAA4B6-9834-D2EC-AA2C-B81B072A177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4364E5A-6C8D-99B4-3F68-BA489153C37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D030387-65D4-403F-AA57-E4F089EC234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9D0CA6D-8507-2596-F18B-77F63696355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1124F1B-3999-A380-7140-53E0E3E6514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F80955A-208D-1795-543A-A5C0D2EC346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334E63AC-788C-68FD-75F6-CBDB0798A85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A7A3B08-9589-54E5-B95A-13B9777D559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4A80357-5B0A-5D0E-4510-A4EBB8685E5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8823468-57B2-E7B7-0F9D-9BD4ADF3E16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F5FA23F8-CBA5-557F-883E-5F24067A65B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C42C987-40D2-D20B-528C-AE94E3517EF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0873621-3035-95EF-2027-10DFDBA5FC9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F914528-1E3C-49E2-1016-E79BA51A1AB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4828DE8-2836-075C-F6F8-EE6758AC9626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4A8004B-1842-171E-3446-2D0BD8690DF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C510918D-EFB4-647B-8DD0-9E448EE68CA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993A0554-3B0A-1D96-222A-D95937732D7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2EFBDC40-7145-01D4-A714-4B1A4D4A6D7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DDA9AE2-5F3C-EBF3-37F6-B7E2F9B2CCA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1A7027A-8CC5-2EE0-B40A-B4EBC2EDA55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C3BCFF4-BFB0-A69B-66B1-EC7133B9862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046CEA7-9857-88FE-39E0-DF79B3BE32B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327D221-78F2-F6A0-3374-83342B38CEF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089B26B9-BCB1-4C70-F108-61B41361DE7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D6851DD-D590-CA49-30E7-943CA90FF3A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087C2DF3-E5F5-2D8C-C295-399D0449382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90B3A69-E200-47B4-3C46-8AA82A533BA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67FA8E4-EB1F-5FE2-D579-4B483ED9AD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0265076-0249-E7FC-6E7B-45D87C7FA6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2204411-624B-EFBD-4B09-0D005F896B1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C86DC84-DE66-FAAA-579E-5CE876CCD5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1CA711F-6469-4EE4-BE2C-0B89FAC388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016A8D65-5C1A-5DDA-80C2-6FEDCB3894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661" y="908522"/>
            <a:ext cx="5399437" cy="495591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6DA51150-3B1D-A0F2-6BD6-45C5D024AF4D}"/>
                  </a:ext>
                </a:extLst>
              </p14:cNvPr>
              <p14:cNvContentPartPr/>
              <p14:nvPr/>
            </p14:nvContentPartPr>
            <p14:xfrm>
              <a:off x="605967" y="2933569"/>
              <a:ext cx="285120" cy="40104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6DA51150-3B1D-A0F2-6BD6-45C5D024AF4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5167" y="2923129"/>
                <a:ext cx="306360" cy="42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E006AD3D-2388-ADE4-3F7A-5497D23FFC06}"/>
                  </a:ext>
                </a:extLst>
              </p14:cNvPr>
              <p14:cNvContentPartPr/>
              <p14:nvPr/>
            </p14:nvContentPartPr>
            <p14:xfrm>
              <a:off x="1415247" y="2583649"/>
              <a:ext cx="223920" cy="44532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E006AD3D-2388-ADE4-3F7A-5497D23FFC0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404807" y="2573209"/>
                <a:ext cx="245160" cy="46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03B965F1-5F81-519C-5A58-46A17E935F8E}"/>
                  </a:ext>
                </a:extLst>
              </p14:cNvPr>
              <p14:cNvContentPartPr/>
              <p14:nvPr/>
            </p14:nvContentPartPr>
            <p14:xfrm>
              <a:off x="1606767" y="2778769"/>
              <a:ext cx="146160" cy="6300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03B965F1-5F81-519C-5A58-46A17E935F8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596327" y="2768329"/>
                <a:ext cx="167400" cy="8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CC5EE123-E3DB-9543-1840-3449EC9262CB}"/>
                  </a:ext>
                </a:extLst>
              </p14:cNvPr>
              <p14:cNvContentPartPr/>
              <p14:nvPr/>
            </p14:nvContentPartPr>
            <p14:xfrm>
              <a:off x="1722327" y="2567449"/>
              <a:ext cx="115920" cy="43200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CC5EE123-E3DB-9543-1840-3449EC9262C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711887" y="2557009"/>
                <a:ext cx="137160" cy="45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BF9FE163-0A23-EDA2-0DF6-D83749E1D9FA}"/>
                  </a:ext>
                </a:extLst>
              </p14:cNvPr>
              <p14:cNvContentPartPr/>
              <p14:nvPr/>
            </p14:nvContentPartPr>
            <p14:xfrm>
              <a:off x="1909167" y="2612089"/>
              <a:ext cx="199800" cy="30852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BF9FE163-0A23-EDA2-0DF6-D83749E1D9F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898367" y="2601289"/>
                <a:ext cx="221040" cy="32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82A85137-C5CE-0F8E-BF92-D7918EE51BF4}"/>
                  </a:ext>
                </a:extLst>
              </p14:cNvPr>
              <p14:cNvContentPartPr/>
              <p14:nvPr/>
            </p14:nvContentPartPr>
            <p14:xfrm>
              <a:off x="2150007" y="2675809"/>
              <a:ext cx="95760" cy="1368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82A85137-C5CE-0F8E-BF92-D7918EE51BF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139567" y="2665009"/>
                <a:ext cx="11700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E2E0A639-C435-1C3B-B668-2E707446E32F}"/>
                  </a:ext>
                </a:extLst>
              </p14:cNvPr>
              <p14:cNvContentPartPr/>
              <p14:nvPr/>
            </p14:nvContentPartPr>
            <p14:xfrm>
              <a:off x="2145327" y="2831329"/>
              <a:ext cx="88920" cy="3168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E2E0A639-C435-1C3B-B668-2E707446E32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134527" y="2820889"/>
                <a:ext cx="110160" cy="5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1CA2E022-F47E-988C-E5B8-BBBA7496F8BF}"/>
                  </a:ext>
                </a:extLst>
              </p14:cNvPr>
              <p14:cNvContentPartPr/>
              <p14:nvPr/>
            </p14:nvContentPartPr>
            <p14:xfrm>
              <a:off x="2195727" y="2559529"/>
              <a:ext cx="111960" cy="49500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1CA2E022-F47E-988C-E5B8-BBBA7496F8B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185287" y="2548729"/>
                <a:ext cx="133200" cy="51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55535CC6-0261-1E2D-408D-A25E93428B70}"/>
                  </a:ext>
                </a:extLst>
              </p14:cNvPr>
              <p14:cNvContentPartPr/>
              <p14:nvPr/>
            </p14:nvContentPartPr>
            <p14:xfrm>
              <a:off x="2327127" y="2559529"/>
              <a:ext cx="141120" cy="48672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55535CC6-0261-1E2D-408D-A25E93428B70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316687" y="2548729"/>
                <a:ext cx="162360" cy="50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7C25F6FF-C071-4194-7F2A-20A2BEA12F5B}"/>
                  </a:ext>
                </a:extLst>
              </p14:cNvPr>
              <p14:cNvContentPartPr/>
              <p14:nvPr/>
            </p14:nvContentPartPr>
            <p14:xfrm>
              <a:off x="2682087" y="2586889"/>
              <a:ext cx="195120" cy="19620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7C25F6FF-C071-4194-7F2A-20A2BEA12F5B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671287" y="2576089"/>
                <a:ext cx="216360" cy="21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1F00CF5F-6463-AF52-3A11-56FCACA821B0}"/>
                  </a:ext>
                </a:extLst>
              </p14:cNvPr>
              <p14:cNvContentPartPr/>
              <p14:nvPr/>
            </p14:nvContentPartPr>
            <p14:xfrm>
              <a:off x="2657247" y="2878849"/>
              <a:ext cx="40320" cy="18324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1F00CF5F-6463-AF52-3A11-56FCACA821B0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646807" y="2868409"/>
                <a:ext cx="61560" cy="20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7844DD30-B7E3-6F9E-C2FC-4CAB67831124}"/>
                  </a:ext>
                </a:extLst>
              </p14:cNvPr>
              <p14:cNvContentPartPr/>
              <p14:nvPr/>
            </p14:nvContentPartPr>
            <p14:xfrm>
              <a:off x="2774967" y="2916289"/>
              <a:ext cx="15840" cy="14400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7844DD30-B7E3-6F9E-C2FC-4CAB67831124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764167" y="2905849"/>
                <a:ext cx="37080" cy="16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16E58DB5-7400-95A9-FA9C-F64066AFA980}"/>
                  </a:ext>
                </a:extLst>
              </p14:cNvPr>
              <p14:cNvContentPartPr/>
              <p14:nvPr/>
            </p14:nvContentPartPr>
            <p14:xfrm>
              <a:off x="2502807" y="3059929"/>
              <a:ext cx="652320" cy="41040"/>
            </p14:xfrm>
          </p:contentPart>
        </mc:Choice>
        <mc:Fallback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16E58DB5-7400-95A9-FA9C-F64066AFA980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492007" y="3049129"/>
                <a:ext cx="673560" cy="6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5D268EB5-E67D-193B-B9A5-304281D84109}"/>
                  </a:ext>
                </a:extLst>
              </p14:cNvPr>
              <p14:cNvContentPartPr/>
              <p14:nvPr/>
            </p14:nvContentPartPr>
            <p14:xfrm>
              <a:off x="617487" y="1942489"/>
              <a:ext cx="137520" cy="24228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5D268EB5-E67D-193B-B9A5-304281D84109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07047" y="1932049"/>
                <a:ext cx="158760" cy="26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C60DA7A8-F4D8-AAF8-670E-0A89D136165F}"/>
                  </a:ext>
                </a:extLst>
              </p14:cNvPr>
              <p14:cNvContentPartPr/>
              <p14:nvPr/>
            </p14:nvContentPartPr>
            <p14:xfrm>
              <a:off x="771207" y="2024569"/>
              <a:ext cx="92520" cy="11268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C60DA7A8-F4D8-AAF8-670E-0A89D136165F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60407" y="2013769"/>
                <a:ext cx="113760" cy="13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B23F17AC-28DE-E6C2-08E9-05C988C44250}"/>
                  </a:ext>
                </a:extLst>
              </p14:cNvPr>
              <p14:cNvContentPartPr/>
              <p14:nvPr/>
            </p14:nvContentPartPr>
            <p14:xfrm>
              <a:off x="1024647" y="2032489"/>
              <a:ext cx="139320" cy="230760"/>
            </p14:xfrm>
          </p:contentPart>
        </mc:Choice>
        <mc:Fallback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B23F17AC-28DE-E6C2-08E9-05C988C44250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014207" y="2022049"/>
                <a:ext cx="160560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560F0285-AFEB-D708-70AA-2D0C8AE8D4D4}"/>
                  </a:ext>
                </a:extLst>
              </p14:cNvPr>
              <p14:cNvContentPartPr/>
              <p14:nvPr/>
            </p14:nvContentPartPr>
            <p14:xfrm>
              <a:off x="554487" y="4056049"/>
              <a:ext cx="172440" cy="297720"/>
            </p14:xfrm>
          </p:contentPart>
        </mc:Choice>
        <mc:Fallback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560F0285-AFEB-D708-70AA-2D0C8AE8D4D4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43687" y="4045249"/>
                <a:ext cx="193680" cy="31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42" name="Input penna 41">
                <a:extLst>
                  <a:ext uri="{FF2B5EF4-FFF2-40B4-BE49-F238E27FC236}">
                    <a16:creationId xmlns:a16="http://schemas.microsoft.com/office/drawing/2014/main" id="{17A8BEF4-33BE-5F7F-E4B6-3DB220F91660}"/>
                  </a:ext>
                </a:extLst>
              </p14:cNvPr>
              <p14:cNvContentPartPr/>
              <p14:nvPr/>
            </p14:nvContentPartPr>
            <p14:xfrm>
              <a:off x="730167" y="4148569"/>
              <a:ext cx="188280" cy="187920"/>
            </p14:xfrm>
          </p:contentPart>
        </mc:Choice>
        <mc:Fallback>
          <p:pic>
            <p:nvPicPr>
              <p:cNvPr id="42" name="Input penna 41">
                <a:extLst>
                  <a:ext uri="{FF2B5EF4-FFF2-40B4-BE49-F238E27FC236}">
                    <a16:creationId xmlns:a16="http://schemas.microsoft.com/office/drawing/2014/main" id="{17A8BEF4-33BE-5F7F-E4B6-3DB220F91660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19727" y="4137769"/>
                <a:ext cx="209520" cy="20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FB297DA7-8204-1B56-45DA-29962B9FF94F}"/>
                  </a:ext>
                </a:extLst>
              </p14:cNvPr>
              <p14:cNvContentPartPr/>
              <p14:nvPr/>
            </p14:nvContentPartPr>
            <p14:xfrm>
              <a:off x="1081167" y="4101049"/>
              <a:ext cx="254160" cy="205920"/>
            </p14:xfrm>
          </p:contentPart>
        </mc:Choice>
        <mc:Fallback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FB297DA7-8204-1B56-45DA-29962B9FF94F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070367" y="4090249"/>
                <a:ext cx="275400" cy="22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C6BD0AC0-CD7C-749E-91AF-3AB268E205ED}"/>
                  </a:ext>
                </a:extLst>
              </p14:cNvPr>
              <p14:cNvContentPartPr/>
              <p14:nvPr/>
            </p14:nvContentPartPr>
            <p14:xfrm>
              <a:off x="579687" y="4738609"/>
              <a:ext cx="269640" cy="225720"/>
            </p14:xfrm>
          </p:contentPart>
        </mc:Choice>
        <mc:Fallback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C6BD0AC0-CD7C-749E-91AF-3AB268E205ED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68887" y="4727809"/>
                <a:ext cx="290880" cy="24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59" name="Input penna 58">
                <a:extLst>
                  <a:ext uri="{FF2B5EF4-FFF2-40B4-BE49-F238E27FC236}">
                    <a16:creationId xmlns:a16="http://schemas.microsoft.com/office/drawing/2014/main" id="{2A1A5FD7-8413-1F16-5522-8B30E475CEFC}"/>
                  </a:ext>
                </a:extLst>
              </p14:cNvPr>
              <p14:cNvContentPartPr/>
              <p14:nvPr/>
            </p14:nvContentPartPr>
            <p14:xfrm>
              <a:off x="402927" y="5131729"/>
              <a:ext cx="541080" cy="31680"/>
            </p14:xfrm>
          </p:contentPart>
        </mc:Choice>
        <mc:Fallback>
          <p:pic>
            <p:nvPicPr>
              <p:cNvPr id="59" name="Input penna 58">
                <a:extLst>
                  <a:ext uri="{FF2B5EF4-FFF2-40B4-BE49-F238E27FC236}">
                    <a16:creationId xmlns:a16="http://schemas.microsoft.com/office/drawing/2014/main" id="{2A1A5FD7-8413-1F16-5522-8B30E475CEFC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392127" y="5121289"/>
                <a:ext cx="562320" cy="5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60" name="Input penna 59">
                <a:extLst>
                  <a:ext uri="{FF2B5EF4-FFF2-40B4-BE49-F238E27FC236}">
                    <a16:creationId xmlns:a16="http://schemas.microsoft.com/office/drawing/2014/main" id="{AC23313E-E5F6-2796-C4DC-1F6E54901FEB}"/>
                  </a:ext>
                </a:extLst>
              </p14:cNvPr>
              <p14:cNvContentPartPr/>
              <p14:nvPr/>
            </p14:nvContentPartPr>
            <p14:xfrm>
              <a:off x="577887" y="5336209"/>
              <a:ext cx="360720" cy="289080"/>
            </p14:xfrm>
          </p:contentPart>
        </mc:Choice>
        <mc:Fallback>
          <p:pic>
            <p:nvPicPr>
              <p:cNvPr id="60" name="Input penna 59">
                <a:extLst>
                  <a:ext uri="{FF2B5EF4-FFF2-40B4-BE49-F238E27FC236}">
                    <a16:creationId xmlns:a16="http://schemas.microsoft.com/office/drawing/2014/main" id="{AC23313E-E5F6-2796-C4DC-1F6E54901FEB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67087" y="5325409"/>
                <a:ext cx="381960" cy="31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40D6BCBD-6D2D-E41F-2F1A-2104057DEE90}"/>
                  </a:ext>
                </a:extLst>
              </p14:cNvPr>
              <p14:cNvContentPartPr/>
              <p14:nvPr/>
            </p14:nvContentPartPr>
            <p14:xfrm>
              <a:off x="1505607" y="4890169"/>
              <a:ext cx="158760" cy="351360"/>
            </p14:xfrm>
          </p:contentPart>
        </mc:Choice>
        <mc:Fallback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40D6BCBD-6D2D-E41F-2F1A-2104057DEE90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495167" y="4879729"/>
                <a:ext cx="180000" cy="37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62" name="Input penna 61">
                <a:extLst>
                  <a:ext uri="{FF2B5EF4-FFF2-40B4-BE49-F238E27FC236}">
                    <a16:creationId xmlns:a16="http://schemas.microsoft.com/office/drawing/2014/main" id="{D6254BB8-3EB9-13C7-80EB-2C8AD8B73CC6}"/>
                  </a:ext>
                </a:extLst>
              </p14:cNvPr>
              <p14:cNvContentPartPr/>
              <p14:nvPr/>
            </p14:nvContentPartPr>
            <p14:xfrm>
              <a:off x="1654287" y="5052889"/>
              <a:ext cx="164520" cy="120600"/>
            </p14:xfrm>
          </p:contentPart>
        </mc:Choice>
        <mc:Fallback>
          <p:pic>
            <p:nvPicPr>
              <p:cNvPr id="62" name="Input penna 61">
                <a:extLst>
                  <a:ext uri="{FF2B5EF4-FFF2-40B4-BE49-F238E27FC236}">
                    <a16:creationId xmlns:a16="http://schemas.microsoft.com/office/drawing/2014/main" id="{D6254BB8-3EB9-13C7-80EB-2C8AD8B73CC6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643847" y="5042449"/>
                <a:ext cx="185760" cy="14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63" name="Input penna 62">
                <a:extLst>
                  <a:ext uri="{FF2B5EF4-FFF2-40B4-BE49-F238E27FC236}">
                    <a16:creationId xmlns:a16="http://schemas.microsoft.com/office/drawing/2014/main" id="{5D0E5219-28FD-E6C9-4B12-AB9ABE4A6A13}"/>
                  </a:ext>
                </a:extLst>
              </p14:cNvPr>
              <p14:cNvContentPartPr/>
              <p14:nvPr/>
            </p14:nvContentPartPr>
            <p14:xfrm>
              <a:off x="1793967" y="4893409"/>
              <a:ext cx="93240" cy="438480"/>
            </p14:xfrm>
          </p:contentPart>
        </mc:Choice>
        <mc:Fallback>
          <p:pic>
            <p:nvPicPr>
              <p:cNvPr id="63" name="Input penna 62">
                <a:extLst>
                  <a:ext uri="{FF2B5EF4-FFF2-40B4-BE49-F238E27FC236}">
                    <a16:creationId xmlns:a16="http://schemas.microsoft.com/office/drawing/2014/main" id="{5D0E5219-28FD-E6C9-4B12-AB9ABE4A6A13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783167" y="4882609"/>
                <a:ext cx="114480" cy="45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64" name="Input penna 63">
                <a:extLst>
                  <a:ext uri="{FF2B5EF4-FFF2-40B4-BE49-F238E27FC236}">
                    <a16:creationId xmlns:a16="http://schemas.microsoft.com/office/drawing/2014/main" id="{D4B6ED86-5DAC-7111-E0FB-DB5E31BD1CCA}"/>
                  </a:ext>
                </a:extLst>
              </p14:cNvPr>
              <p14:cNvContentPartPr/>
              <p14:nvPr/>
            </p14:nvContentPartPr>
            <p14:xfrm>
              <a:off x="1998447" y="4961089"/>
              <a:ext cx="177120" cy="234000"/>
            </p14:xfrm>
          </p:contentPart>
        </mc:Choice>
        <mc:Fallback>
          <p:pic>
            <p:nvPicPr>
              <p:cNvPr id="64" name="Input penna 63">
                <a:extLst>
                  <a:ext uri="{FF2B5EF4-FFF2-40B4-BE49-F238E27FC236}">
                    <a16:creationId xmlns:a16="http://schemas.microsoft.com/office/drawing/2014/main" id="{D4B6ED86-5DAC-7111-E0FB-DB5E31BD1CCA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1988007" y="4950289"/>
                <a:ext cx="198360" cy="25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65" name="Input penna 64">
                <a:extLst>
                  <a:ext uri="{FF2B5EF4-FFF2-40B4-BE49-F238E27FC236}">
                    <a16:creationId xmlns:a16="http://schemas.microsoft.com/office/drawing/2014/main" id="{96D70611-58C6-C026-D974-560387B8C5BF}"/>
                  </a:ext>
                </a:extLst>
              </p14:cNvPr>
              <p14:cNvContentPartPr/>
              <p14:nvPr/>
            </p14:nvContentPartPr>
            <p14:xfrm>
              <a:off x="2274567" y="4961089"/>
              <a:ext cx="79920" cy="19440"/>
            </p14:xfrm>
          </p:contentPart>
        </mc:Choice>
        <mc:Fallback>
          <p:pic>
            <p:nvPicPr>
              <p:cNvPr id="65" name="Input penna 64">
                <a:extLst>
                  <a:ext uri="{FF2B5EF4-FFF2-40B4-BE49-F238E27FC236}">
                    <a16:creationId xmlns:a16="http://schemas.microsoft.com/office/drawing/2014/main" id="{96D70611-58C6-C026-D974-560387B8C5BF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2263767" y="4950289"/>
                <a:ext cx="101160" cy="4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66" name="Input penna 65">
                <a:extLst>
                  <a:ext uri="{FF2B5EF4-FFF2-40B4-BE49-F238E27FC236}">
                    <a16:creationId xmlns:a16="http://schemas.microsoft.com/office/drawing/2014/main" id="{F75ED39D-6700-E26A-ACA7-DCDB28F023C3}"/>
                  </a:ext>
                </a:extLst>
              </p14:cNvPr>
              <p14:cNvContentPartPr/>
              <p14:nvPr/>
            </p14:nvContentPartPr>
            <p14:xfrm>
              <a:off x="2247207" y="5126689"/>
              <a:ext cx="91800" cy="32760"/>
            </p14:xfrm>
          </p:contentPart>
        </mc:Choice>
        <mc:Fallback>
          <p:pic>
            <p:nvPicPr>
              <p:cNvPr id="66" name="Input penna 65">
                <a:extLst>
                  <a:ext uri="{FF2B5EF4-FFF2-40B4-BE49-F238E27FC236}">
                    <a16:creationId xmlns:a16="http://schemas.microsoft.com/office/drawing/2014/main" id="{F75ED39D-6700-E26A-ACA7-DCDB28F023C3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2236767" y="5116249"/>
                <a:ext cx="113040" cy="5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67" name="Input penna 66">
                <a:extLst>
                  <a:ext uri="{FF2B5EF4-FFF2-40B4-BE49-F238E27FC236}">
                    <a16:creationId xmlns:a16="http://schemas.microsoft.com/office/drawing/2014/main" id="{F8A6448C-F2CE-7665-B47A-1D08688E0E71}"/>
                  </a:ext>
                </a:extLst>
              </p14:cNvPr>
              <p14:cNvContentPartPr/>
              <p14:nvPr/>
            </p14:nvContentPartPr>
            <p14:xfrm>
              <a:off x="2312727" y="4848769"/>
              <a:ext cx="84600" cy="470520"/>
            </p14:xfrm>
          </p:contentPart>
        </mc:Choice>
        <mc:Fallback>
          <p:pic>
            <p:nvPicPr>
              <p:cNvPr id="67" name="Input penna 66">
                <a:extLst>
                  <a:ext uri="{FF2B5EF4-FFF2-40B4-BE49-F238E27FC236}">
                    <a16:creationId xmlns:a16="http://schemas.microsoft.com/office/drawing/2014/main" id="{F8A6448C-F2CE-7665-B47A-1D08688E0E71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2302287" y="4838329"/>
                <a:ext cx="105840" cy="49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68" name="Input penna 67">
                <a:extLst>
                  <a:ext uri="{FF2B5EF4-FFF2-40B4-BE49-F238E27FC236}">
                    <a16:creationId xmlns:a16="http://schemas.microsoft.com/office/drawing/2014/main" id="{8F434E78-AA40-CB42-E00F-51A2334C38DB}"/>
                  </a:ext>
                </a:extLst>
              </p14:cNvPr>
              <p14:cNvContentPartPr/>
              <p14:nvPr/>
            </p14:nvContentPartPr>
            <p14:xfrm>
              <a:off x="2408487" y="4904569"/>
              <a:ext cx="81000" cy="369360"/>
            </p14:xfrm>
          </p:contentPart>
        </mc:Choice>
        <mc:Fallback>
          <p:pic>
            <p:nvPicPr>
              <p:cNvPr id="68" name="Input penna 67">
                <a:extLst>
                  <a:ext uri="{FF2B5EF4-FFF2-40B4-BE49-F238E27FC236}">
                    <a16:creationId xmlns:a16="http://schemas.microsoft.com/office/drawing/2014/main" id="{8F434E78-AA40-CB42-E00F-51A2334C38DB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2397687" y="4893769"/>
                <a:ext cx="102240" cy="39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69" name="Input penna 68">
                <a:extLst>
                  <a:ext uri="{FF2B5EF4-FFF2-40B4-BE49-F238E27FC236}">
                    <a16:creationId xmlns:a16="http://schemas.microsoft.com/office/drawing/2014/main" id="{4082994C-6B15-E665-2344-35D0A202CC44}"/>
                  </a:ext>
                </a:extLst>
              </p14:cNvPr>
              <p14:cNvContentPartPr/>
              <p14:nvPr/>
            </p14:nvContentPartPr>
            <p14:xfrm>
              <a:off x="2690367" y="4904569"/>
              <a:ext cx="185040" cy="210960"/>
            </p14:xfrm>
          </p:contentPart>
        </mc:Choice>
        <mc:Fallback>
          <p:pic>
            <p:nvPicPr>
              <p:cNvPr id="69" name="Input penna 68">
                <a:extLst>
                  <a:ext uri="{FF2B5EF4-FFF2-40B4-BE49-F238E27FC236}">
                    <a16:creationId xmlns:a16="http://schemas.microsoft.com/office/drawing/2014/main" id="{4082994C-6B15-E665-2344-35D0A202CC44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2679567" y="4894129"/>
                <a:ext cx="206280" cy="23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70" name="Input penna 69">
                <a:extLst>
                  <a:ext uri="{FF2B5EF4-FFF2-40B4-BE49-F238E27FC236}">
                    <a16:creationId xmlns:a16="http://schemas.microsoft.com/office/drawing/2014/main" id="{9EDBDAF3-E007-300D-41D7-E043FFF8BB88}"/>
                  </a:ext>
                </a:extLst>
              </p14:cNvPr>
              <p14:cNvContentPartPr/>
              <p14:nvPr/>
            </p14:nvContentPartPr>
            <p14:xfrm>
              <a:off x="2691447" y="5168449"/>
              <a:ext cx="54720" cy="174240"/>
            </p14:xfrm>
          </p:contentPart>
        </mc:Choice>
        <mc:Fallback>
          <p:pic>
            <p:nvPicPr>
              <p:cNvPr id="70" name="Input penna 69">
                <a:extLst>
                  <a:ext uri="{FF2B5EF4-FFF2-40B4-BE49-F238E27FC236}">
                    <a16:creationId xmlns:a16="http://schemas.microsoft.com/office/drawing/2014/main" id="{9EDBDAF3-E007-300D-41D7-E043FFF8BB88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2680647" y="5157649"/>
                <a:ext cx="75960" cy="19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71" name="Input penna 70">
                <a:extLst>
                  <a:ext uri="{FF2B5EF4-FFF2-40B4-BE49-F238E27FC236}">
                    <a16:creationId xmlns:a16="http://schemas.microsoft.com/office/drawing/2014/main" id="{A74F2761-055C-11B1-CCA7-5D7E7A42CDDB}"/>
                  </a:ext>
                </a:extLst>
              </p14:cNvPr>
              <p14:cNvContentPartPr/>
              <p14:nvPr/>
            </p14:nvContentPartPr>
            <p14:xfrm>
              <a:off x="2833287" y="5189689"/>
              <a:ext cx="18720" cy="154080"/>
            </p14:xfrm>
          </p:contentPart>
        </mc:Choice>
        <mc:Fallback>
          <p:pic>
            <p:nvPicPr>
              <p:cNvPr id="71" name="Input penna 70">
                <a:extLst>
                  <a:ext uri="{FF2B5EF4-FFF2-40B4-BE49-F238E27FC236}">
                    <a16:creationId xmlns:a16="http://schemas.microsoft.com/office/drawing/2014/main" id="{A74F2761-055C-11B1-CCA7-5D7E7A42CDDB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2822487" y="5178889"/>
                <a:ext cx="39960" cy="17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72" name="Input penna 71">
                <a:extLst>
                  <a:ext uri="{FF2B5EF4-FFF2-40B4-BE49-F238E27FC236}">
                    <a16:creationId xmlns:a16="http://schemas.microsoft.com/office/drawing/2014/main" id="{60364F00-1E49-0405-6A31-28BE989BCB3F}"/>
                  </a:ext>
                </a:extLst>
              </p14:cNvPr>
              <p14:cNvContentPartPr/>
              <p14:nvPr/>
            </p14:nvContentPartPr>
            <p14:xfrm>
              <a:off x="2587407" y="5322889"/>
              <a:ext cx="544680" cy="80280"/>
            </p14:xfrm>
          </p:contentPart>
        </mc:Choice>
        <mc:Fallback>
          <p:pic>
            <p:nvPicPr>
              <p:cNvPr id="72" name="Input penna 71">
                <a:extLst>
                  <a:ext uri="{FF2B5EF4-FFF2-40B4-BE49-F238E27FC236}">
                    <a16:creationId xmlns:a16="http://schemas.microsoft.com/office/drawing/2014/main" id="{60364F00-1E49-0405-6A31-28BE989BCB3F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2576607" y="5312449"/>
                <a:ext cx="565920" cy="101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70834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B97FA-94AB-01B7-860F-D17D450A7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6AD1E18-CB5D-7D64-F742-4BC91E5F19D6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A7680C-74CA-B16F-9407-7841268F6725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07ACF4-4E73-0B0C-40CB-DC3541440FB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2A48404-F757-5583-3D55-E9B96EA8FD6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8711378-B78A-5BA5-F383-F4928683FED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7BD6A64-558A-F078-CAB2-B681DF71BB7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DA9231A-A5DF-A197-81BB-C49BAA50395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8913F69-8F10-E27E-4281-4ED15735C7C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E309ADD-1DFB-D2A0-0125-F7BA97D3F52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6DAA003-F76B-BCF8-91F0-C9F6D606050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697D0B0-6B55-6F8A-0CE9-F9C770124C1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86C86F7-0374-B18B-89E9-163C25C95D0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6DC5757-E8C0-46F7-F95F-5059266F523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A8AF0A9-F2B4-BA0A-392C-7FBD508CB7C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5B4F532-971D-471B-08C0-87375091595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4A601A8-8648-7A05-4B4B-50773A58185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9706ECB-5ABC-514B-AA2D-F4D84CBFADE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278624EB-8002-E606-7A48-4AC97FEAC12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A9FF0AF-A50F-551A-C687-8E7092EBF73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A9F04B5-A056-9333-D6D8-B5D4874ECF7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3EEEFF0-5A4A-3E99-6E0A-988F4F1F042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23C82C82-7DB0-5BB1-C0E1-CD33147692F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9CE3311-6B37-7DAF-D624-C5D09128BBD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A3D9A73-BEDF-1983-BAFE-BF20EBC7A14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AD6DAA0-6781-1851-9B67-E3F3D141B88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06FC1D59-18AF-CFF5-2A19-388E4CD8660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C1605A79-1818-EDBB-CBDF-C780C81CE07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C261E3E-8C47-6F0A-6952-09E5DF981E6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E34DEC0-02BA-823C-2735-649D163A969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DE41FFCF-1DBF-D489-96AD-8B0213ACB64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1C34D39-7168-0EBF-4439-008BB77D986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9B1A28C-50F6-F9EE-0458-A1E33C9B67D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1D6A8BB-EBC7-4301-7568-6500F0CDF1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C23F59D-4974-244E-9A47-CCCAEB4EC8C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F7738AA-0553-0317-CA13-461B7DB771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2DF2950-54F3-7EEC-4602-77AC42C553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6AF722A9-CCA5-CCA5-781E-15812864C2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8438" y="1157954"/>
            <a:ext cx="6413500" cy="464425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B848666C-B397-84D2-0D77-7C9E963BB566}"/>
                  </a:ext>
                </a:extLst>
              </p14:cNvPr>
              <p14:cNvContentPartPr/>
              <p14:nvPr/>
            </p14:nvContentPartPr>
            <p14:xfrm>
              <a:off x="7785344" y="2055738"/>
              <a:ext cx="1492920" cy="5544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B848666C-B397-84D2-0D77-7C9E963BB56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774544" y="2045298"/>
                <a:ext cx="151416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719F4B76-2204-B4E1-9EA1-3870AB558CC9}"/>
                  </a:ext>
                </a:extLst>
              </p14:cNvPr>
              <p14:cNvContentPartPr/>
              <p14:nvPr/>
            </p14:nvContentPartPr>
            <p14:xfrm>
              <a:off x="6404384" y="2402778"/>
              <a:ext cx="983880" cy="5796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719F4B76-2204-B4E1-9EA1-3870AB558CC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393584" y="2391978"/>
                <a:ext cx="1005120" cy="7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7B5D6C0E-D827-4699-E005-17245F32C2B2}"/>
                  </a:ext>
                </a:extLst>
              </p14:cNvPr>
              <p14:cNvContentPartPr/>
              <p14:nvPr/>
            </p14:nvContentPartPr>
            <p14:xfrm>
              <a:off x="4504664" y="5308338"/>
              <a:ext cx="907560" cy="8208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7B5D6C0E-D827-4699-E005-17245F32C2B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493864" y="5297538"/>
                <a:ext cx="928800" cy="10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0AA16DEF-E2FF-4AAB-B867-73D67D023D8D}"/>
                  </a:ext>
                </a:extLst>
              </p14:cNvPr>
              <p14:cNvContentPartPr/>
              <p14:nvPr/>
            </p14:nvContentPartPr>
            <p14:xfrm>
              <a:off x="3385064" y="5647818"/>
              <a:ext cx="1403280" cy="16020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0AA16DEF-E2FF-4AAB-B867-73D67D023D8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374264" y="5637018"/>
                <a:ext cx="1424520" cy="181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38942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5BD26-C72B-C7EA-C5FD-9842676C8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89A9A3E-0D0F-76E1-C4C1-FFC82376E4F4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A96E47-FB96-2955-F659-2D9C72B77524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D0205D-8213-CDC3-04C7-20BB8C2A137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5594097-4FCD-70BB-AF8B-55CB48B6088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2BAFBE1-2DBF-91BD-FC55-43FCEDE73AE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63A1A85-C0FB-F175-923B-0568F61E668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F8C4BC8-5B85-A60A-7594-31B29179B11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65F52F9-3C90-9AF6-61A9-707FD0DF151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27C1D17-BD6D-033B-8B99-62AEEB4C2D6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E43BF33-77B3-0E30-9F96-470036E5975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AAE3DEB-7FD3-4496-FF1E-7289593E193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F511B3E-A7B3-1FE2-1BDD-20C5B4A48B2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2D47419-9B2F-A4C7-D46D-0B511723127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2A69186-9831-8D23-CB55-9C28B73B984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E5191EBD-87DC-3856-8D7E-C0744FBA44E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98DC1A9-6241-5B04-EC6A-B1AEA693C53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F8E812C-D6BB-7762-961D-B9E9D62A6C0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194F926-3DF6-B74D-407F-3A8DDF792DC3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6B5C914-3DC0-2072-F7E0-3162A730893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47A9F4E-194E-E9C3-0B69-1C633597D88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F7D38BA-D0E8-C5C9-286D-B3BF24492AF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8BC5971-AB63-61DA-3A9B-49327C76FFD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F59BF42-0168-84A0-5C4C-909725C618A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6D627F4-B320-643F-2874-FB4811F4BDC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0ECE621-2072-1E0F-DE27-A10436E870A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058A97C-4300-51E4-32A8-5B2534527CC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1A91201-CC88-6495-721A-0B9C8CF9594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777EE29-CA95-A0B5-C5D6-BAEB6BE9EE2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287784F-F6BD-A589-EBA2-3A2D3AC82B4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97962852-C6D5-AC34-26E0-EF5593BBAE3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B8317A6-DD03-C0AF-7475-F27848609A5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2A937F4-2D5C-1D66-58E8-05373F0442C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F6BC012-B228-BD86-A8E5-4B334E1CA7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289B00C-8DF4-736D-D473-56BBC4D8E08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C942231-F0DA-1483-199F-EF52B20725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BE8A754-D685-AD94-3902-1D0DBBA33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biglietto da visita&#10;&#10;Descrizione generata automaticamente">
            <a:extLst>
              <a:ext uri="{FF2B5EF4-FFF2-40B4-BE49-F238E27FC236}">
                <a16:creationId xmlns:a16="http://schemas.microsoft.com/office/drawing/2014/main" id="{465DBE28-51D6-B241-558E-6760AB9E6B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5780" y="1607332"/>
            <a:ext cx="6056781" cy="4107713"/>
          </a:xfrm>
          <a:prstGeom prst="rect">
            <a:avLst/>
          </a:prstGeom>
        </p:spPr>
      </p:pic>
      <p:grpSp>
        <p:nvGrpSpPr>
          <p:cNvPr id="32" name="Gruppo 31">
            <a:extLst>
              <a:ext uri="{FF2B5EF4-FFF2-40B4-BE49-F238E27FC236}">
                <a16:creationId xmlns:a16="http://schemas.microsoft.com/office/drawing/2014/main" id="{7DDAF41D-5206-E12D-CA34-AC7235069566}"/>
              </a:ext>
            </a:extLst>
          </p:cNvPr>
          <p:cNvGrpSpPr/>
          <p:nvPr/>
        </p:nvGrpSpPr>
        <p:grpSpPr>
          <a:xfrm>
            <a:off x="4529864" y="3262458"/>
            <a:ext cx="233280" cy="83160"/>
            <a:chOff x="4529864" y="3262458"/>
            <a:chExt cx="233280" cy="83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A181D8BA-6A74-4013-6E23-CEF543D29423}"/>
                    </a:ext>
                  </a:extLst>
                </p14:cNvPr>
                <p14:cNvContentPartPr/>
                <p14:nvPr/>
              </p14:nvContentPartPr>
              <p14:xfrm>
                <a:off x="4529864" y="3299898"/>
                <a:ext cx="63360" cy="457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A181D8BA-6A74-4013-6E23-CEF543D2942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519064" y="3289098"/>
                  <a:ext cx="846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EFA751D8-9393-C08E-C402-6EF348C5BDB3}"/>
                    </a:ext>
                  </a:extLst>
                </p14:cNvPr>
                <p14:cNvContentPartPr/>
                <p14:nvPr/>
              </p14:nvContentPartPr>
              <p14:xfrm>
                <a:off x="4647224" y="3262458"/>
                <a:ext cx="115920" cy="406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EFA751D8-9393-C08E-C402-6EF348C5BDB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636784" y="3251658"/>
                  <a:ext cx="137160" cy="6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492E4710-3883-DE1F-3D5F-76961B41DD10}"/>
              </a:ext>
            </a:extLst>
          </p:cNvPr>
          <p:cNvGrpSpPr/>
          <p:nvPr/>
        </p:nvGrpSpPr>
        <p:grpSpPr>
          <a:xfrm>
            <a:off x="5916584" y="3257418"/>
            <a:ext cx="96480" cy="154800"/>
            <a:chOff x="5916584" y="3257418"/>
            <a:chExt cx="96480" cy="154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3EF10AEF-7FCC-6C79-49C0-DEBCF31CCC83}"/>
                    </a:ext>
                  </a:extLst>
                </p14:cNvPr>
                <p14:cNvContentPartPr/>
                <p14:nvPr/>
              </p14:nvContentPartPr>
              <p14:xfrm>
                <a:off x="5916584" y="3257418"/>
                <a:ext cx="56880" cy="982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3EF10AEF-7FCC-6C79-49C0-DEBCF31CCC8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905784" y="3246618"/>
                  <a:ext cx="7812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2C381F0F-1F27-A0A4-5869-BE0BB4EBB0FA}"/>
                    </a:ext>
                  </a:extLst>
                </p14:cNvPr>
                <p14:cNvContentPartPr/>
                <p14:nvPr/>
              </p14:nvContentPartPr>
              <p14:xfrm>
                <a:off x="5965904" y="3285498"/>
                <a:ext cx="47160" cy="1267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2C381F0F-1F27-A0A4-5869-BE0BB4EBB0F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955464" y="3275058"/>
                  <a:ext cx="68400" cy="14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D8C74EEE-F91E-6622-1A94-FFE00160194C}"/>
              </a:ext>
            </a:extLst>
          </p:cNvPr>
          <p:cNvGrpSpPr/>
          <p:nvPr/>
        </p:nvGrpSpPr>
        <p:grpSpPr>
          <a:xfrm>
            <a:off x="3339344" y="4742778"/>
            <a:ext cx="172440" cy="178920"/>
            <a:chOff x="3339344" y="4742778"/>
            <a:chExt cx="172440" cy="17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90F4F0E0-5CA5-1B4E-4366-256E903C8854}"/>
                    </a:ext>
                  </a:extLst>
                </p14:cNvPr>
                <p14:cNvContentPartPr/>
                <p14:nvPr/>
              </p14:nvContentPartPr>
              <p14:xfrm>
                <a:off x="3339344" y="4805418"/>
                <a:ext cx="113040" cy="176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90F4F0E0-5CA5-1B4E-4366-256E903C885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328904" y="4794618"/>
                  <a:ext cx="1342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AE9CDD90-AE8D-88BD-A8ED-4C6BFB2821D2}"/>
                    </a:ext>
                  </a:extLst>
                </p14:cNvPr>
                <p14:cNvContentPartPr/>
                <p14:nvPr/>
              </p14:nvContentPartPr>
              <p14:xfrm>
                <a:off x="3450224" y="4742778"/>
                <a:ext cx="61560" cy="1789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AE9CDD90-AE8D-88BD-A8ED-4C6BFB2821D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439424" y="4731978"/>
                  <a:ext cx="82800" cy="200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779FDBCF-D614-115C-9EC9-B4EE476C89FF}"/>
                  </a:ext>
                </a:extLst>
              </p14:cNvPr>
              <p14:cNvContentPartPr/>
              <p14:nvPr/>
            </p14:nvContentPartPr>
            <p14:xfrm>
              <a:off x="7397984" y="4305378"/>
              <a:ext cx="1478160" cy="730440"/>
            </p14:xfrm>
          </p:contentPart>
        </mc:Choice>
        <mc:Fallback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779FDBCF-D614-115C-9EC9-B4EE476C89F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387184" y="4294578"/>
                <a:ext cx="1499400" cy="751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0842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BA7B6-26EA-267E-FF40-626A3E558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9151398-F6F8-C0D7-3201-6B631221513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D2D93E-FD23-724A-3FCF-9F8D22EE38B5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F1A5F8-4836-FECD-F8FA-161F4E6E715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46AA685-419E-B2FB-E47F-676197F9AFA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89F687A-A7BE-35EE-0454-36B03BC924B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8D382BB-9127-4C8D-FED2-2CC24B0D11F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5A9377C-1B7F-2AFF-0370-18368234499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980CE28-A0F3-D57D-CBA3-91A78926021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C1328F5-6D6C-2238-D4AE-FDEF0B1DC1B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386B99E-8D04-7809-411E-F4603DEADF4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D8E350A-4F96-8F24-6BE0-C7E298CD7FC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3E72776-8014-3BFD-5203-FAAB6B0521B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E13A78C-B3F3-8CDE-2C4C-7CDBF2DE72F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3DD66D3-419A-8213-FACE-A619D9AD85A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A4C82C3-F843-A056-8212-568B674C340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4E71DF6-0388-9B9B-AD1C-F00B40A2822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47D2CA0-9D55-5F34-55EC-E992579BCAF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BC86EA01-9F55-A024-8E93-DD17D770FA06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928600A-7B28-825B-12C3-2825CE1A3EC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F23CE1A-2A4D-7FBA-22F0-4100FCA683F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CD7BE4C-9819-D51A-A432-231FB0DB5D2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D6D9BFA-78E0-4143-EECA-9419A4A116B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077EF57-788B-D84B-7E44-5C619D5C6AB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82A6505-67DB-3BDC-3D4A-8B6A02BE499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41FECA6-5080-D742-528E-1B65C69AE5D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9493965-C868-D8A4-8216-24FCB52B3BD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D9456EE-61A4-1955-C454-B546E3A95B5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65D37DF-EB4E-C462-C015-AA67016A690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AA0777F-E5D0-0FE2-B552-B67A1F8E09C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99C533D-CDC5-4D92-E5A2-B703AE0EFB4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AB76558-7E56-AE4F-D253-E0D06FCB12A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885FAC08-C026-7C59-815F-9E04A87AA5D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90B34AE-287F-CACF-43AC-CBB1719A58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B597842-05BB-59FA-5297-9982FB71D453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623D7BA-9C71-9BF8-7F59-D34A481B75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99F9D0A-216B-ECFD-D86C-A5F1E1B283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EC69F41F-BF23-E31D-2997-CD7C55FEE4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5242" y="1158385"/>
            <a:ext cx="6012331" cy="454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9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D170B-8E03-5BDD-9E6A-97D2A5CE8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7E54A0D-612D-C3BA-AEB5-048E905B62B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79B8AA-F3DB-6F7B-98F2-CB22133AB6BC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90B8F3-1734-9BA9-7FAC-AFB1ECDEC89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6A9B3A3-0CE2-629E-F1AB-73F7034F44E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0508E7C-E89D-EAD1-C670-A2A5B260B5C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7B13161-CCC5-1D7D-9851-4D919EDD219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960D4F5-0EA6-6AB2-FDF5-2BC20ABF40B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01F2AB3-886A-CC78-EC49-343E5AB8B73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6D9141A-A85C-805B-6939-42A7D48FE2D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E4287694-48A0-9A62-E9C5-204351D9500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2871E0F-3BAB-A8B0-5807-471A1A968BC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3F25704-6BBE-184C-3F16-623097C9D76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C9C98D7C-D448-A55E-A0FD-4D88A72301B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51D9169-60E6-FF09-A576-3A2280138EC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2667B46-F728-60CC-25A1-1F1B3552ADC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979211E-8508-EC94-41A4-0346641D6F1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CE03C18-5E33-A810-10DC-BCBA2C52027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BB3195E3-F854-CEFB-20EF-2932DB4DDC2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56F876E-484A-6FD5-9E88-21427A6CA23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C35A25F3-DA07-2771-0D2A-E2BEF5E84E2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927B91F-8341-3152-DAE1-4FA381FB9BB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B095F8E-F991-C33D-F750-5AD3EA78E51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6706201-1335-9549-C0A8-CEB1A05ED97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662643B-3990-BD09-5491-F9CE8081394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77B2816-7242-5DC8-2CD7-60C3A993C94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E74EE9C-07CB-4DA6-F4B3-B74E24277B4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787B5D5-757F-A4FA-5CA7-9082C4A555B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AA74E11-05E3-AE7E-B7C1-7F02D21DC7B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A14087A-F81D-0ECC-C064-A01A60893C6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E707CB1-D40F-645E-845B-8064412CEDD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129EF57-81DC-A29C-C653-B7C63D99056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8CD2483-BAE4-8D93-681E-03C7990CF8D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4095142-C7EA-7685-5889-6A2FD565F1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F495520-B6BA-3B33-7D6C-6A20FE6F164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8EAF04D-736B-EB21-A3F9-E7FC445939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0759B36-D144-C9F3-1E85-94379CE247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D7ADF494-9E35-5CCF-30FE-914119200A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2252" y="1699796"/>
            <a:ext cx="6869238" cy="350928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CEEC9BA0-8B49-D006-0082-F48BCCC862BC}"/>
                  </a:ext>
                </a:extLst>
              </p14:cNvPr>
              <p14:cNvContentPartPr/>
              <p14:nvPr/>
            </p14:nvContentPartPr>
            <p14:xfrm>
              <a:off x="6431384" y="3258138"/>
              <a:ext cx="99000" cy="7225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CEEC9BA0-8B49-D006-0082-F48BCCC862B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20944" y="3247698"/>
                <a:ext cx="120240" cy="743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43978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C6587-03A0-839E-B85C-CCBAE25AA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B78619-E3CE-0296-6611-351FF8636DF6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7C86FB-D66D-A16D-B4D9-4E19AEA988B9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000FC7-DDA2-EF04-AC77-7F08FF76DD0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584C0C0-1EE8-337C-EF86-6C034C55E65D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D7C871D-939E-FCB5-8DDE-DB4ED744A20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0C5824D-9A2B-C44E-9A31-38C32E6713D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E7F23C2-A3C2-599C-36C2-C971919BD2A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2881F8F-BD0A-81E3-0C6D-039184C1B9E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6B66285-CB96-745D-116F-AEC25305F33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73A80FB-FF5F-E1E3-6011-7D8E494E89B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C73E7EB-378D-3EA8-080D-BBBDA4BE692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E2A53EA-49E6-085F-5355-122947AC8CE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32FDFA1-9B9E-8858-30A3-7A681E25E3A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A9B0EE7-D558-84D4-A509-B022D159DFC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A3DB615-ECBB-0F8D-CFD6-8A8AF59A4E9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C29FD6D-A679-F881-D8FF-91A4231E56C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2D6BBE6-F432-7286-876C-4E2FB8FE4A3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3211D7E-DFFE-EDCA-022E-C83AD8DDB88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32CB808-F9BB-A5F7-2838-D8B4093B3E4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8896569E-D503-0C6A-B9AF-353B7D4C032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63D7719-CB21-B111-4676-A73688BF13F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C14E15B-9ECE-FD03-88B9-2E9C1BE001F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B27FCD9-ECD7-0B6E-7BD9-5119BCBAD99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633B3FE-32AC-1E8D-8B98-974456B2F8B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45B2196-8CCE-A655-1DE2-A930AB82041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715863E-B207-74C4-5B84-57C9C52DD93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84F888A-7968-26F3-1829-8E8F45D2BB4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4EBFAEE-413B-5343-9100-62030A240ED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3DC9806A-47A9-E77A-7D43-AFBF88AFD8E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B45E78A-52D1-6857-E05E-33AC6DDB3B4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FF5AAA6-0CF0-E628-60D0-9CD437676FC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80C1BF73-4EAA-4DD1-307F-45D6A18978B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200099F-A6D1-751B-4126-BE433EACA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13B7AE4-1C9C-334C-8A73-3A3E9FEBAEF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68D8901-E998-7E15-ACB2-94A9D0B87C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1EB5F49-750A-B5CD-5290-13168A8523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12161C83-3498-0845-300E-B3EBD45D8F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2085" y="1712218"/>
            <a:ext cx="6692900" cy="332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89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71C71-4442-B97E-D2AD-30BC7FA39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1ED6E8-4B57-4564-E0C4-8941644508F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756AB1-91A3-63FC-E2EA-A6F874D942DF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48D6F6-AD21-2DA6-9DD4-339F83B24BB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C65B5AF-54A1-801D-BB12-35C202CD4EFC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553E625-9A43-4C9E-7CB5-84788D70161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621B81D-986D-1592-0C7E-7CD5F335ADE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E86E730-FB3B-3B64-F970-5936D3F8BAF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EDF5EAA-A8C0-9A75-8A8C-C2E72E742D4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DFD4931-B808-BFF7-14C9-B42EEFD9136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B4FB86A-09A0-BAC6-7349-4C35BB6CBB3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178002E-32CB-A5AF-44C2-A93D51B04CC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44CC9E7-ACFC-9EDA-DF36-2DE02481502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7F70679-964C-29FB-1EEE-DDF60301CC8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5155A3D-2325-132A-EFDE-5418339E880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A65FB70-E91A-AD1B-AA02-896FF5DAF90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B5921AB-279B-0AA0-6CBB-EDAF303BF04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2972FBA-2B37-7595-EF0A-FB83B51BC0F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1073BD2-F135-D892-F6A0-D02DBB3D963D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74BF222-2952-AEAA-952E-BC8BD6F7B74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7CD7CB5-1688-D521-0D53-F08BCBB845F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28B4557-9DD6-22E1-254D-3DBC6B37F57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E849211-277F-95C4-6624-13485762828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5B67CB8-BBD8-869B-C63D-0E100254189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DEBE5EA4-E7FA-9896-E712-81CF9E1DA38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46E3DBC-B8C4-5507-B216-5970841DD53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C54167C-272C-E286-F0C7-08B68B44562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FF38ABD-A397-FE06-10A2-C3F025B398D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AF08ECE3-336F-2C69-05E0-D59FFCB4CE7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242ACE4-FB2C-3253-B10F-6AE8EFFF409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F7A6996-33C4-1465-CCE8-F43349B944C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95BFE7D-0D0F-03D8-F608-9FDFFAEBF79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B2DE1E6-57A2-85D1-477C-BBD58F88DDB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8D9C0EB-B453-E980-C4E4-A4E838C956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256D4F7-8E45-EBE2-4708-869A45CC477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FA1218F-D2FF-EB05-4E68-6209A357C7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4CD3226-043A-8159-B333-367437D310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0B2A4E0-3652-6BBA-C445-5C753A223E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8103" y="1717693"/>
            <a:ext cx="7154988" cy="378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679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FFDF2-EFA9-E465-F42A-50F00A459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83D62D-9618-7806-F297-633B2011E2C6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D77CC9-EF4C-42B0-677C-7AE48651EA5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E11C79-DAF8-A395-0A14-3582E7821E39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E4D4D13-0291-80C4-6E27-93C0C8B857D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B6DC599-FAF6-AA78-1961-6A58F15005E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AE67530-363B-8B0D-5ACA-C19BD574DAA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4CED659-B929-8418-3CE6-B8B9221D059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F9D4698-4E72-80E5-0790-BDF9AB8C950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510D5D8-AD1A-8EDA-F438-51356120A1B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A95E5A0-3A9A-542C-A9B4-6B1F155351E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9A3A7CD-1CCC-2B6A-E7E0-47310029B9D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4D8DE4C-6B0A-3975-18BE-1322C457DC4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76E0193-141B-906C-CF90-AC0DF8795AC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2032CB9-D615-639A-CA53-C2B8D373AB2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AF16AF9-56CC-4EF5-453F-C247C3E22DC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A266040-D420-0D39-C5DE-5B5E416A8FD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F15C05E-AA77-869F-0ECC-19604C2B2A5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58F9D46-06F9-B376-4611-920488E2AE7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4A37190-CBA4-6065-F73D-DAFF816B8BB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8D8539A2-53E8-3BA2-3003-B33967AAD91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D175351-E6CB-15B8-57D7-6AC6082048D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63B102F-866B-44C4-B749-8A25E6A191B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31C61741-65FB-AE92-B83D-28C09D125E6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FA8B976-71D9-3414-AA27-0F6322905EB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FC19C33-7824-67FC-F615-66E8A4785AA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2C71CFC-9204-F831-520D-EF144152244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E615282-7EB8-4CD9-B848-5AA443EF0B1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8F9852A-5D73-8AF4-23A3-4C3CCA7A893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2ECF8547-1B1E-34D1-DF83-456DBC62B12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99E6D6A9-E951-20EC-DC5E-BBDF03E6A3E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A23EAD7-1D60-5B18-BF88-ACD47E5D176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DC09703-5A15-44D6-8046-C819C9F4273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BA46F83-B367-D792-3FDF-D10D026B24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50D4B2C-D48F-C933-4C77-DE96642347D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3CF5508-1C8D-F70E-CC9B-C0558C7F8A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9674D0C-BD95-EFEB-DEC4-10BE85B0B5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076F1A9E-1033-C47B-62CC-FA2FC3CCAF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7047" y="2048739"/>
            <a:ext cx="8234217" cy="270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5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E1CB1-4034-5738-6D03-37859431E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DE19042-5B80-A881-4AFE-E65EE0A2E39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5766E4-9F80-340F-C454-28DFBC8D82AB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D8515A-D28E-9954-9EB3-5230881650E4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4222254-DFD1-4B11-FAC0-EA0EAA4FEDB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8DE1883-B6D2-425D-F85D-D23FE50406D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A49C12D-443C-B6C6-EEE6-DC18C724F0B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347F6CD-AA05-E1D4-1020-C23D65B2182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0799E36-DC48-A87E-9963-C2C3B23DA9F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1D507AE-66D0-EBC8-FE35-F961DE06022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DECA1F4-C9D8-2314-5663-C570907D5F0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829518A-DF49-4D15-3B70-CFCB9FA4AC0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08422E3-B94B-6D9D-AF9C-7BB9038CB7B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5FBF81C-2531-BF0E-A599-5C53F9158C8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DA6A1BD-48C9-0514-E1D0-86CF45FCC98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8010D92-5A5E-2B24-EECB-1863C01B123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BC06FF6-8FCD-8CB8-9576-A843486F9AA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8A1D3ED-B3C7-C00E-480D-792269E0EFE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D166B49-B9AC-0677-3BED-FD5E668D3E6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4642FE8-FA77-B931-6F7E-78FEAF24A29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D2574B15-CCDB-EBA2-746F-E811A4BB999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B5654A3-D86E-C44A-BED9-054DBDEE28E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9165C04-F236-7136-8BB4-8950E720648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1DA1A12-EECB-6A34-C4B1-DFAD214468A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B23B36B-87C7-F1AB-EFFE-8ABFA234E7F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72248D2-B74C-54A9-3D2B-A8D37957E30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A4B0902-D8BB-4918-CA23-28AEBF56614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CA539DC-83E9-4086-D34E-027FD717ED0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0B69713-6352-8A6D-7FEA-390957DD5D3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777F774-5701-FD4F-CC0B-D42B7CB6D7D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741DA05-283D-7B4C-79DE-1382F94072F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D15DFB5-97BC-8D30-0BBC-464696F9C15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B71948D-349B-1EE6-84A0-C797D6E6D2E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310A15A-FA57-ED86-59E9-CC8CA081AD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AAF2612-E2B6-59F6-27E8-D5228956082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7BC90C6-259C-2907-04F7-D814434630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4C10D9E-DD4D-3C90-D151-5EC8C29816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01C30D4-5502-A9FF-8D72-5A1268D126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6099" y="298867"/>
            <a:ext cx="5566706" cy="639831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0FB4A04C-09B8-71D3-C0E9-1DFED256BA83}"/>
                  </a:ext>
                </a:extLst>
              </p14:cNvPr>
              <p14:cNvContentPartPr/>
              <p14:nvPr/>
            </p14:nvContentPartPr>
            <p14:xfrm>
              <a:off x="3682352" y="1002152"/>
              <a:ext cx="511920" cy="208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0FB4A04C-09B8-71D3-C0E9-1DFED256BA8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71552" y="991352"/>
                <a:ext cx="533160" cy="4212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uppo 28">
            <a:extLst>
              <a:ext uri="{FF2B5EF4-FFF2-40B4-BE49-F238E27FC236}">
                <a16:creationId xmlns:a16="http://schemas.microsoft.com/office/drawing/2014/main" id="{DA784F09-A1CB-393D-2093-61EC0CB1D231}"/>
              </a:ext>
            </a:extLst>
          </p:cNvPr>
          <p:cNvGrpSpPr/>
          <p:nvPr/>
        </p:nvGrpSpPr>
        <p:grpSpPr>
          <a:xfrm>
            <a:off x="3456272" y="285392"/>
            <a:ext cx="748080" cy="217440"/>
            <a:chOff x="3456272" y="285392"/>
            <a:chExt cx="748080" cy="21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D4BFBA92-0332-BAD7-EE35-0ACD3CB14371}"/>
                    </a:ext>
                  </a:extLst>
                </p14:cNvPr>
                <p14:cNvContentPartPr/>
                <p14:nvPr/>
              </p14:nvContentPartPr>
              <p14:xfrm>
                <a:off x="3456272" y="306272"/>
                <a:ext cx="216360" cy="1965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D4BFBA92-0332-BAD7-EE35-0ACD3CB1437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445472" y="295832"/>
                  <a:ext cx="23760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CB62CB1F-4093-FA86-E50C-E9DA2D53340A}"/>
                    </a:ext>
                  </a:extLst>
                </p14:cNvPr>
                <p14:cNvContentPartPr/>
                <p14:nvPr/>
              </p14:nvContentPartPr>
              <p14:xfrm>
                <a:off x="3695672" y="285392"/>
                <a:ext cx="134640" cy="2005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CB62CB1F-4093-FA86-E50C-E9DA2D53340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684872" y="274952"/>
                  <a:ext cx="15588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FFBAF6F-F01A-841B-324A-18174654B000}"/>
                    </a:ext>
                  </a:extLst>
                </p14:cNvPr>
                <p14:cNvContentPartPr/>
                <p14:nvPr/>
              </p14:nvContentPartPr>
              <p14:xfrm>
                <a:off x="3923552" y="314192"/>
                <a:ext cx="280800" cy="1468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FFBAF6F-F01A-841B-324A-18174654B00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912752" y="303752"/>
                  <a:ext cx="302040" cy="168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072A0936-D112-BDD2-A011-37D3CD0625B7}"/>
                  </a:ext>
                </a:extLst>
              </p14:cNvPr>
              <p14:cNvContentPartPr/>
              <p14:nvPr/>
            </p14:nvContentPartPr>
            <p14:xfrm>
              <a:off x="5526265" y="6560328"/>
              <a:ext cx="68040" cy="108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072A0936-D112-BDD2-A011-37D3CD0625B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515465" y="6549888"/>
                <a:ext cx="89280" cy="2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55D6296B-D5C5-ED42-4959-B0240AFFF0A6}"/>
                  </a:ext>
                </a:extLst>
              </p14:cNvPr>
              <p14:cNvContentPartPr/>
              <p14:nvPr/>
            </p14:nvContentPartPr>
            <p14:xfrm>
              <a:off x="4561105" y="5475288"/>
              <a:ext cx="557640" cy="7956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55D6296B-D5C5-ED42-4959-B0240AFFF0A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550305" y="5464488"/>
                <a:ext cx="578880" cy="100800"/>
              </a:xfrm>
              <a:prstGeom prst="rect">
                <a:avLst/>
              </a:prstGeom>
            </p:spPr>
          </p:pic>
        </mc:Fallback>
      </mc:AlternateContent>
      <p:grpSp>
        <p:nvGrpSpPr>
          <p:cNvPr id="74" name="Gruppo 73">
            <a:extLst>
              <a:ext uri="{FF2B5EF4-FFF2-40B4-BE49-F238E27FC236}">
                <a16:creationId xmlns:a16="http://schemas.microsoft.com/office/drawing/2014/main" id="{0B638940-AEAB-F798-045B-129019DCA54D}"/>
              </a:ext>
            </a:extLst>
          </p:cNvPr>
          <p:cNvGrpSpPr/>
          <p:nvPr/>
        </p:nvGrpSpPr>
        <p:grpSpPr>
          <a:xfrm>
            <a:off x="1550145" y="1651500"/>
            <a:ext cx="1656720" cy="820440"/>
            <a:chOff x="1550145" y="1651500"/>
            <a:chExt cx="1656720" cy="820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604677DA-B402-9AD0-7FEF-0CE596043B4D}"/>
                    </a:ext>
                  </a:extLst>
                </p14:cNvPr>
                <p14:cNvContentPartPr/>
                <p14:nvPr/>
              </p14:nvContentPartPr>
              <p14:xfrm>
                <a:off x="1550145" y="1813500"/>
                <a:ext cx="249840" cy="4658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604677DA-B402-9AD0-7FEF-0CE596043B4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539705" y="1802700"/>
                  <a:ext cx="271080" cy="48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25379BAB-428E-424C-F276-D091311CDEB1}"/>
                    </a:ext>
                  </a:extLst>
                </p14:cNvPr>
                <p14:cNvContentPartPr/>
                <p14:nvPr/>
              </p14:nvContentPartPr>
              <p14:xfrm>
                <a:off x="1875585" y="1916820"/>
                <a:ext cx="198360" cy="770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25379BAB-428E-424C-F276-D091311CDEB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864785" y="1906380"/>
                  <a:ext cx="21960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A1489F26-003E-B11F-4CE1-541DAF84D219}"/>
                    </a:ext>
                  </a:extLst>
                </p14:cNvPr>
                <p14:cNvContentPartPr/>
                <p14:nvPr/>
              </p14:nvContentPartPr>
              <p14:xfrm>
                <a:off x="1848585" y="2198700"/>
                <a:ext cx="223200" cy="496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A1489F26-003E-B11F-4CE1-541DAF84D21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838145" y="2188260"/>
                  <a:ext cx="24444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DEC5355D-37ED-D885-A9BB-95218EF4E03D}"/>
                    </a:ext>
                  </a:extLst>
                </p14:cNvPr>
                <p14:cNvContentPartPr/>
                <p14:nvPr/>
              </p14:nvContentPartPr>
              <p14:xfrm>
                <a:off x="2303625" y="1921860"/>
                <a:ext cx="305280" cy="3319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DEC5355D-37ED-D885-A9BB-95218EF4E03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293185" y="1911060"/>
                  <a:ext cx="326520" cy="35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F500C333-AE38-2FC7-000E-4A75DC74AE85}"/>
                    </a:ext>
                  </a:extLst>
                </p14:cNvPr>
                <p14:cNvContentPartPr/>
                <p14:nvPr/>
              </p14:nvContentPartPr>
              <p14:xfrm>
                <a:off x="2685945" y="1651500"/>
                <a:ext cx="255240" cy="8204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F500C333-AE38-2FC7-000E-4A75DC74AE8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675505" y="1640700"/>
                  <a:ext cx="276480" cy="84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020DAC14-A5C7-682F-87ED-1550E17E7895}"/>
                    </a:ext>
                  </a:extLst>
                </p14:cNvPr>
                <p14:cNvContentPartPr/>
                <p14:nvPr/>
              </p14:nvContentPartPr>
              <p14:xfrm>
                <a:off x="2953065" y="1928340"/>
                <a:ext cx="54000" cy="4176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020DAC14-A5C7-682F-87ED-1550E17E7895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942625" y="1917900"/>
                  <a:ext cx="75240" cy="43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AF78C7F3-F46A-7792-741F-28FDB68B15B9}"/>
                    </a:ext>
                  </a:extLst>
                </p14:cNvPr>
                <p14:cNvContentPartPr/>
                <p14:nvPr/>
              </p14:nvContentPartPr>
              <p14:xfrm>
                <a:off x="3007425" y="2123100"/>
                <a:ext cx="132480" cy="11340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AF78C7F3-F46A-7792-741F-28FDB68B15B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996985" y="2112300"/>
                  <a:ext cx="15372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559A65DC-FA9D-7BAE-6BC1-208634F2EBB0}"/>
                    </a:ext>
                  </a:extLst>
                </p14:cNvPr>
                <p14:cNvContentPartPr/>
                <p14:nvPr/>
              </p14:nvContentPartPr>
              <p14:xfrm>
                <a:off x="2969625" y="1921860"/>
                <a:ext cx="237240" cy="28008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559A65DC-FA9D-7BAE-6BC1-208634F2EBB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959185" y="1911060"/>
                  <a:ext cx="258480" cy="30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uppo 76">
            <a:extLst>
              <a:ext uri="{FF2B5EF4-FFF2-40B4-BE49-F238E27FC236}">
                <a16:creationId xmlns:a16="http://schemas.microsoft.com/office/drawing/2014/main" id="{CFDD95B9-5512-4794-9C32-A585DBAF9F72}"/>
              </a:ext>
            </a:extLst>
          </p:cNvPr>
          <p:cNvGrpSpPr/>
          <p:nvPr/>
        </p:nvGrpSpPr>
        <p:grpSpPr>
          <a:xfrm>
            <a:off x="7995945" y="2117985"/>
            <a:ext cx="1976400" cy="1269360"/>
            <a:chOff x="7995945" y="2117985"/>
            <a:chExt cx="1976400" cy="126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3D232BA7-A809-80FE-188C-DB164E0996DD}"/>
                    </a:ext>
                  </a:extLst>
                </p14:cNvPr>
                <p14:cNvContentPartPr/>
                <p14:nvPr/>
              </p14:nvContentPartPr>
              <p14:xfrm>
                <a:off x="8030505" y="2591820"/>
                <a:ext cx="194760" cy="2725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3D232BA7-A809-80FE-188C-DB164E0996DD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020065" y="2581020"/>
                  <a:ext cx="21600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E4FCB239-1EFB-E563-B31B-5C48E4505B9C}"/>
                    </a:ext>
                  </a:extLst>
                </p14:cNvPr>
                <p14:cNvContentPartPr/>
                <p14:nvPr/>
              </p14:nvContentPartPr>
              <p14:xfrm>
                <a:off x="8236065" y="2594700"/>
                <a:ext cx="117360" cy="3024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E4FCB239-1EFB-E563-B31B-5C48E4505B9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225625" y="2583900"/>
                  <a:ext cx="138600" cy="32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2BDB58E9-85CE-8C98-E736-1210835976C4}"/>
                    </a:ext>
                  </a:extLst>
                </p14:cNvPr>
                <p14:cNvContentPartPr/>
                <p14:nvPr/>
              </p14:nvContentPartPr>
              <p14:xfrm>
                <a:off x="8369625" y="2721060"/>
                <a:ext cx="82440" cy="586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2BDB58E9-85CE-8C98-E736-1210835976C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359185" y="2710620"/>
                  <a:ext cx="10368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42EF4A12-AB7C-4CCB-9E37-D6FC3A57509E}"/>
                    </a:ext>
                  </a:extLst>
                </p14:cNvPr>
                <p14:cNvContentPartPr/>
                <p14:nvPr/>
              </p14:nvContentPartPr>
              <p14:xfrm>
                <a:off x="8420385" y="2614860"/>
                <a:ext cx="66600" cy="2926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42EF4A12-AB7C-4CCB-9E37-D6FC3A57509E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409585" y="2604060"/>
                  <a:ext cx="87840" cy="31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972617E5-0DD0-CF70-9032-2CE596164A66}"/>
                    </a:ext>
                  </a:extLst>
                </p14:cNvPr>
                <p14:cNvContentPartPr/>
                <p14:nvPr/>
              </p14:nvContentPartPr>
              <p14:xfrm>
                <a:off x="8502825" y="2632860"/>
                <a:ext cx="43920" cy="2210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972617E5-0DD0-CF70-9032-2CE596164A66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492025" y="2622420"/>
                  <a:ext cx="6516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7D2544A1-8B35-1CFE-1B74-A56CBD78359F}"/>
                    </a:ext>
                  </a:extLst>
                </p14:cNvPr>
                <p14:cNvContentPartPr/>
                <p14:nvPr/>
              </p14:nvContentPartPr>
              <p14:xfrm>
                <a:off x="8714505" y="2636820"/>
                <a:ext cx="99720" cy="1144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7D2544A1-8B35-1CFE-1B74-A56CBD78359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703705" y="2626020"/>
                  <a:ext cx="12096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C65827DC-0173-B85A-896E-D123677341A0}"/>
                    </a:ext>
                  </a:extLst>
                </p14:cNvPr>
                <p14:cNvContentPartPr/>
                <p14:nvPr/>
              </p14:nvContentPartPr>
              <p14:xfrm>
                <a:off x="8692905" y="2820060"/>
                <a:ext cx="20880" cy="1011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C65827DC-0173-B85A-896E-D123677341A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682105" y="2809260"/>
                  <a:ext cx="4212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00323978-95F1-4B6B-666F-F0DC24756581}"/>
                    </a:ext>
                  </a:extLst>
                </p14:cNvPr>
                <p14:cNvContentPartPr/>
                <p14:nvPr/>
              </p14:nvContentPartPr>
              <p14:xfrm>
                <a:off x="8779665" y="2833380"/>
                <a:ext cx="5760" cy="788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00323978-95F1-4B6B-666F-F0DC24756581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768865" y="2822580"/>
                  <a:ext cx="270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80F9F56A-51AD-C192-631F-0FAA39E4EA76}"/>
                    </a:ext>
                  </a:extLst>
                </p14:cNvPr>
                <p14:cNvContentPartPr/>
                <p14:nvPr/>
              </p14:nvContentPartPr>
              <p14:xfrm>
                <a:off x="8590665" y="2924460"/>
                <a:ext cx="399240" cy="817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80F9F56A-51AD-C192-631F-0FAA39E4EA76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580225" y="2913660"/>
                  <a:ext cx="42048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978279D3-92A2-0BF8-E279-FFE217CFE0D8}"/>
                    </a:ext>
                  </a:extLst>
                </p14:cNvPr>
                <p14:cNvContentPartPr/>
                <p14:nvPr/>
              </p14:nvContentPartPr>
              <p14:xfrm>
                <a:off x="9290865" y="2564100"/>
                <a:ext cx="317160" cy="3117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978279D3-92A2-0BF8-E279-FFE217CFE0D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9280065" y="2553300"/>
                  <a:ext cx="338400" cy="33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7CC163C4-ACBB-DA2C-CA01-73C992800487}"/>
                    </a:ext>
                  </a:extLst>
                </p14:cNvPr>
                <p14:cNvContentPartPr/>
                <p14:nvPr/>
              </p14:nvContentPartPr>
              <p14:xfrm>
                <a:off x="9320385" y="2595780"/>
                <a:ext cx="444240" cy="2458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7CC163C4-ACBB-DA2C-CA01-73C992800487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309585" y="2584980"/>
                  <a:ext cx="46548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BD7ADF40-9120-9523-BE0F-96563EB1952E}"/>
                    </a:ext>
                  </a:extLst>
                </p14:cNvPr>
                <p14:cNvContentPartPr/>
                <p14:nvPr/>
              </p14:nvContentPartPr>
              <p14:xfrm>
                <a:off x="7995945" y="2117985"/>
                <a:ext cx="1976400" cy="126936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BD7ADF40-9120-9523-BE0F-96563EB1952E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985145" y="2107185"/>
                  <a:ext cx="1997640" cy="129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" name="Gruppo 88">
            <a:extLst>
              <a:ext uri="{FF2B5EF4-FFF2-40B4-BE49-F238E27FC236}">
                <a16:creationId xmlns:a16="http://schemas.microsoft.com/office/drawing/2014/main" id="{44121529-FB27-2297-FC17-0B39490B0927}"/>
              </a:ext>
            </a:extLst>
          </p:cNvPr>
          <p:cNvGrpSpPr/>
          <p:nvPr/>
        </p:nvGrpSpPr>
        <p:grpSpPr>
          <a:xfrm>
            <a:off x="8906745" y="3818985"/>
            <a:ext cx="1166400" cy="645120"/>
            <a:chOff x="8906745" y="3818985"/>
            <a:chExt cx="1166400" cy="64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0EC6D604-7E56-8563-9A91-FEA02C93833F}"/>
                    </a:ext>
                  </a:extLst>
                </p14:cNvPr>
                <p14:cNvContentPartPr/>
                <p14:nvPr/>
              </p14:nvContentPartPr>
              <p14:xfrm>
                <a:off x="8906745" y="3818985"/>
                <a:ext cx="263160" cy="46080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0EC6D604-7E56-8563-9A91-FEA02C93833F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895945" y="3808545"/>
                  <a:ext cx="284400" cy="48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99CB30AD-0208-CD00-196B-3FBB20A99F75}"/>
                    </a:ext>
                  </a:extLst>
                </p14:cNvPr>
                <p14:cNvContentPartPr/>
                <p14:nvPr/>
              </p14:nvContentPartPr>
              <p14:xfrm>
                <a:off x="9124185" y="3986745"/>
                <a:ext cx="128520" cy="11340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99CB30AD-0208-CD00-196B-3FBB20A99F75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113385" y="3976305"/>
                  <a:ext cx="1497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C4F781CE-7BD0-BFE2-95B0-4D291836283E}"/>
                    </a:ext>
                  </a:extLst>
                </p14:cNvPr>
                <p14:cNvContentPartPr/>
                <p14:nvPr/>
              </p14:nvContentPartPr>
              <p14:xfrm>
                <a:off x="9186105" y="3869025"/>
                <a:ext cx="140040" cy="59508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C4F781CE-7BD0-BFE2-95B0-4D291836283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9175305" y="3858225"/>
                  <a:ext cx="161280" cy="61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63DDAE9C-1001-127F-2455-90140B3F224E}"/>
                    </a:ext>
                  </a:extLst>
                </p14:cNvPr>
                <p14:cNvContentPartPr/>
                <p14:nvPr/>
              </p14:nvContentPartPr>
              <p14:xfrm>
                <a:off x="9381225" y="3870825"/>
                <a:ext cx="118440" cy="45936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63DDAE9C-1001-127F-2455-90140B3F224E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9370425" y="3860385"/>
                  <a:ext cx="139680" cy="48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50C4CCA7-FC3F-DEC1-C23B-8776BE857106}"/>
                    </a:ext>
                  </a:extLst>
                </p14:cNvPr>
                <p14:cNvContentPartPr/>
                <p14:nvPr/>
              </p14:nvContentPartPr>
              <p14:xfrm>
                <a:off x="9745545" y="3928785"/>
                <a:ext cx="211680" cy="21816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50C4CCA7-FC3F-DEC1-C23B-8776BE857106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9735105" y="3918345"/>
                  <a:ext cx="23292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946E9159-73AE-6C5D-BDF4-AB1F7148B53D}"/>
                    </a:ext>
                  </a:extLst>
                </p14:cNvPr>
                <p14:cNvContentPartPr/>
                <p14:nvPr/>
              </p14:nvContentPartPr>
              <p14:xfrm>
                <a:off x="9790185" y="4173945"/>
                <a:ext cx="22320" cy="16632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946E9159-73AE-6C5D-BDF4-AB1F7148B53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9779385" y="4163145"/>
                  <a:ext cx="4356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34EC77F1-2FC0-B35E-C7A3-EB82404BF006}"/>
                    </a:ext>
                  </a:extLst>
                </p14:cNvPr>
                <p14:cNvContentPartPr/>
                <p14:nvPr/>
              </p14:nvContentPartPr>
              <p14:xfrm>
                <a:off x="9892425" y="4201665"/>
                <a:ext cx="360" cy="10476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34EC77F1-2FC0-B35E-C7A3-EB82404BF006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9881625" y="4190865"/>
                  <a:ext cx="216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01245B43-A1E6-89F2-21BB-25CE7547E115}"/>
                    </a:ext>
                  </a:extLst>
                </p14:cNvPr>
                <p14:cNvContentPartPr/>
                <p14:nvPr/>
              </p14:nvContentPartPr>
              <p14:xfrm>
                <a:off x="9683985" y="4235145"/>
                <a:ext cx="389160" cy="1393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01245B43-A1E6-89F2-21BB-25CE7547E115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9673545" y="4224345"/>
                  <a:ext cx="410400" cy="160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86" name="Input penna 85">
                <a:extLst>
                  <a:ext uri="{FF2B5EF4-FFF2-40B4-BE49-F238E27FC236}">
                    <a16:creationId xmlns:a16="http://schemas.microsoft.com/office/drawing/2014/main" id="{FAEA8838-B34B-946E-9990-E306AFB3D197}"/>
                  </a:ext>
                </a:extLst>
              </p14:cNvPr>
              <p14:cNvContentPartPr/>
              <p14:nvPr/>
            </p14:nvContentPartPr>
            <p14:xfrm>
              <a:off x="10456905" y="3083865"/>
              <a:ext cx="841680" cy="1053000"/>
            </p14:xfrm>
          </p:contentPart>
        </mc:Choice>
        <mc:Fallback>
          <p:pic>
            <p:nvPicPr>
              <p:cNvPr id="86" name="Input penna 85">
                <a:extLst>
                  <a:ext uri="{FF2B5EF4-FFF2-40B4-BE49-F238E27FC236}">
                    <a16:creationId xmlns:a16="http://schemas.microsoft.com/office/drawing/2014/main" id="{FAEA8838-B34B-946E-9990-E306AFB3D197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10446105" y="3073425"/>
                <a:ext cx="862920" cy="107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87" name="Input penna 86">
                <a:extLst>
                  <a:ext uri="{FF2B5EF4-FFF2-40B4-BE49-F238E27FC236}">
                    <a16:creationId xmlns:a16="http://schemas.microsoft.com/office/drawing/2014/main" id="{68F1A5B1-C0F6-79C8-5F79-ADD9BEF0C5EE}"/>
                  </a:ext>
                </a:extLst>
              </p14:cNvPr>
              <p14:cNvContentPartPr/>
              <p14:nvPr/>
            </p14:nvContentPartPr>
            <p14:xfrm>
              <a:off x="8950665" y="4822665"/>
              <a:ext cx="669240" cy="420840"/>
            </p14:xfrm>
          </p:contentPart>
        </mc:Choice>
        <mc:Fallback>
          <p:pic>
            <p:nvPicPr>
              <p:cNvPr id="87" name="Input penna 86">
                <a:extLst>
                  <a:ext uri="{FF2B5EF4-FFF2-40B4-BE49-F238E27FC236}">
                    <a16:creationId xmlns:a16="http://schemas.microsoft.com/office/drawing/2014/main" id="{68F1A5B1-C0F6-79C8-5F79-ADD9BEF0C5EE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8940225" y="4812225"/>
                <a:ext cx="690480" cy="442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1857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8FDD5-2B2D-DA1A-3C8B-DCAB8AF6E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D739C3-52CE-BC95-1147-3E02D6424813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2A1AB8-479A-8316-91ED-B088E473C19F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AA836C-7593-05CD-D50B-6267D6A263C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7510B92-5FB6-7E0A-E753-8DE47449D96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44DC480-989A-79CB-7272-9C8FEEE8D3A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4456C1F-70D6-E640-B8FC-F03020E773D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84FAF36-30A2-478F-EA1B-C13D6A65B22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2A8508D-CF74-3E56-165B-5F7740A7213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3DB5FA8-276C-8BF7-DDF0-AA185BB0D09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E77F4546-093B-6A1B-EC9C-86224081975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2F4AD3D-9CCC-27A3-73AA-8D6F0BE9C0A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433B0A4-0F45-FA8C-3ECE-E8A9A2FBE30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23B0E14-97E7-2CCB-BF7A-8BD67BDD2A0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D8D563F-C21A-0E0C-E70C-8E0ED47DAA9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0C8E4DE-3CDC-C455-F038-F899382E06E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D954732-ED33-1C24-A9E5-B8FA975581A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7473D98-9C25-CD42-0632-937B557F253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CD5CBF0-7C07-1A1B-A6D8-7A20279B8AE3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D8690C3-E584-7F4E-F311-512D6E88BF3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DDB83AD7-2A0C-049C-3EAC-8D99153035C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728DF8D-8546-386D-AB68-349EB421397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D92EA16-EB6C-2CB8-A3F8-41CE9A91507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309E787-0360-EFB8-2F5F-513CF6547D2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3F310F6-D0F4-9FFA-DD49-ECB90A56A66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DC3F6A5-BA0B-0565-FD84-82432889461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76261272-DC16-B34E-BAC9-57AD12F8D5D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2499F06-09D0-5B77-0835-26F847B21AA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B177640-9D43-DA8D-1A16-123714CAAB3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47D3A2C-68CB-D47D-0BE0-1A5C95CA653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BC58AC8-B908-36C4-5AD5-A27B1AE17DC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AF00D2B-BAFD-2A47-40E3-9D567BB663F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B53F0D5-3E15-E52D-09EE-8F2E407D0BC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52F65C7-786C-DA73-4862-84FEFE3C1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40E63B8-8FF7-C1D2-F152-C28A3710EE4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5C22449-1727-B851-1F1F-7942438E56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0E079F3-6E95-389B-31EE-3B86975B10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1CE7A8F-A696-C70E-C2FC-072EF92BC7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4084" y="807167"/>
            <a:ext cx="5592106" cy="545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65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7C8DE-6331-3536-1F0F-70CABBBD9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87F3CB-E128-CD46-B620-C6BF789090A5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DD6F9F-1AD1-68AA-4D43-9C482B0430F4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1112C7-8A98-1357-F809-08257A7F7B7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35DAD6B-745D-4DAC-FF75-3A6D9F62FF7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B21DD23-6467-B0FE-230D-F600D12243E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47238DF-878B-11AB-EAC0-678DC88D803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6C6B12D-C470-F720-CFBB-9265F3BF0E0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03BB45E-14B9-C413-C2DA-83429DEA673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3AA45F3-604F-E909-B56B-7B7118AF626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D532393-FEA9-C9F5-FB2D-5452F2AC732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DD5BFEA-A2DD-3BC9-D357-F09F3EA0D2A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540B458-9E4E-B1D6-8960-1690D53A384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678134E-FC42-EA5F-D077-524B1D7766F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14842C4-B08D-BF33-D60F-AD49CCDAF9D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769EDE9D-C8D5-A0EE-9727-C7870A3B2C9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AD2A2AD-4785-D4F2-5431-714FFA4742A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5059172-10BA-0E5E-14DD-2CF0785B17A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10E629C-4E01-F714-8C8F-D3911C18EFCA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7DE06C2-C555-A546-0995-9D2C32C89C3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6658628-B29C-44A5-517F-30986AD0D77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83DBCA31-C88E-632F-7564-5399997F3E2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0033360-5584-0181-6BF3-FBCF2230595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F1087E9-CD4B-41FF-B578-33B54B597C6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7D7D058-4F21-801B-0481-234F956F2EB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B659F56-287F-6FA2-8A60-F7D2C87A00B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C791F3D-4E08-DB32-8DCC-CFEB1A8D5B7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C07B6EAB-42FA-4F2E-CE65-DD226BC1560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7F34615-AF8C-0535-A6BC-C6160E15920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0CECB3F-9A1D-EE54-81AC-5EA0737D8D3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D345994-D546-2C54-F7E3-DE76EC1AF26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A630688-623E-D531-9917-4835E41C01C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9ED3717-6106-5230-3A99-FAA721EA3D2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BB414C8-932B-1D2F-3A50-87273EE2D2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6D6607D-A105-C7A3-BE53-B8AD2748FF5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3DFBB55-8B71-63AC-A4F2-E54D5FBDCB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B214E53-00C2-7C6B-F361-02D0987477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algebra&#10;&#10;Descrizione generata automaticamente">
            <a:extLst>
              <a:ext uri="{FF2B5EF4-FFF2-40B4-BE49-F238E27FC236}">
                <a16:creationId xmlns:a16="http://schemas.microsoft.com/office/drawing/2014/main" id="{2F14C332-A68A-F67B-B455-ADFF0A7B26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9365" y="1744655"/>
            <a:ext cx="6921905" cy="3037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14883-6C1D-3A02-5188-C7C1654CB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66B5829-3453-0227-F743-C901165E6AA5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65CBD0-A75E-FD87-DC28-103EC4C22479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A37B16-731E-FAC8-6B23-0271F44FBDA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73C3478-AA73-F293-8AD9-D4AFA2CAA0A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3A6CA36-E254-5FE3-ED45-E1A7BC77E6E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4C25858-FBF0-23AB-27A2-3AB7A535954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5770DEB-0D8D-8792-FFDE-3F6429B0FE8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7D88A7B-C9FD-0932-CC40-E1A5172BC3C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B2D8250-ED1F-3FE1-3F04-21EF04BCE5F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BFCD5FB-D98F-C9F2-DE71-FADBA37BAF3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BD6261E-2674-08A1-CFE6-8371AB4F6BB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70E582C-4E61-57E8-EC81-2B7A1E0E6A6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B55756A-7F21-C591-4E69-5C76B9BD5A9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265D245-3207-8C20-2988-635324AA6C8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3E91B65-9241-C7FB-1BF2-7FCCBC54782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CDDB210-A222-CF28-30C7-52D7C15B95B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EEB8EEB-594D-8B2B-86E3-63B3B954A7D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C37892D3-7FAF-65D0-07B8-F890552EA18A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D50E235-8A34-0111-7606-928824E94D8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80C90412-8899-0A24-B666-ACD555F0337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C414789-34BB-B605-A816-995ABB285D3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7A010BA-491D-B3F9-E914-46A8419E7F1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EF68DF8-8211-BFCA-86C5-4A37679DB89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C8EA465-A0BC-266E-8A2D-20F758DE0D6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DD80AF6-0326-5D14-C2F5-C656651C62E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7476147D-932D-512A-3E71-6CE54157EB4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D72A3AB-1A91-18F4-9A0A-3D8A3228225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B99AC0CC-E236-0AC6-609E-8F0743E7346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509135F-5543-2CEF-8024-716992B03B4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D63D47AC-AA78-5DD4-B063-EFDF52B9044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9D9C9D3-516A-2E50-1731-E187775329F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799B2F1D-F3BF-5F28-715E-BBE037FADDA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15E7FA8-3404-1529-1973-CB67224EB8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37C6A54-8B0E-7BBC-16AF-D2D74C9ADA74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CC33520-7862-EA99-CD7C-330FD64C21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E7F1F60-C056-B782-F520-499A36A809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12" name="Immagine 11" descr="Immagine che contiene testo, Carattere, schermata, algebra&#10;&#10;Descrizione generata automaticamente">
            <a:extLst>
              <a:ext uri="{FF2B5EF4-FFF2-40B4-BE49-F238E27FC236}">
                <a16:creationId xmlns:a16="http://schemas.microsoft.com/office/drawing/2014/main" id="{7F037715-49CC-089A-E28B-359D759C2F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3712" y="2211010"/>
            <a:ext cx="8100917" cy="2738110"/>
          </a:xfrm>
          <a:prstGeom prst="rect">
            <a:avLst/>
          </a:prstGeom>
        </p:spPr>
      </p:pic>
      <p:grpSp>
        <p:nvGrpSpPr>
          <p:cNvPr id="39" name="Gruppo 38">
            <a:extLst>
              <a:ext uri="{FF2B5EF4-FFF2-40B4-BE49-F238E27FC236}">
                <a16:creationId xmlns:a16="http://schemas.microsoft.com/office/drawing/2014/main" id="{C703EF51-B87D-CA42-9555-5E288A86ED6D}"/>
              </a:ext>
            </a:extLst>
          </p:cNvPr>
          <p:cNvGrpSpPr/>
          <p:nvPr/>
        </p:nvGrpSpPr>
        <p:grpSpPr>
          <a:xfrm>
            <a:off x="8614226" y="2707359"/>
            <a:ext cx="676440" cy="302760"/>
            <a:chOff x="8614226" y="2707359"/>
            <a:chExt cx="676440" cy="302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98A53D45-0B06-8F8D-C14C-DA8832B791CC}"/>
                    </a:ext>
                  </a:extLst>
                </p14:cNvPr>
                <p14:cNvContentPartPr/>
                <p14:nvPr/>
              </p14:nvContentPartPr>
              <p14:xfrm>
                <a:off x="8614226" y="2742279"/>
                <a:ext cx="211320" cy="298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98A53D45-0B06-8F8D-C14C-DA8832B791C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603426" y="2731839"/>
                  <a:ext cx="2325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997C4C7E-7443-794C-2083-41561AE420A5}"/>
                    </a:ext>
                  </a:extLst>
                </p14:cNvPr>
                <p14:cNvContentPartPr/>
                <p14:nvPr/>
              </p14:nvContentPartPr>
              <p14:xfrm>
                <a:off x="8666426" y="2768919"/>
                <a:ext cx="46800" cy="1033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997C4C7E-7443-794C-2083-41561AE420A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655986" y="2758119"/>
                  <a:ext cx="6804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8038FBDF-1154-4580-6F8F-6701ABCB34AA}"/>
                    </a:ext>
                  </a:extLst>
                </p14:cNvPr>
                <p14:cNvContentPartPr/>
                <p14:nvPr/>
              </p14:nvContentPartPr>
              <p14:xfrm>
                <a:off x="8721866" y="2768199"/>
                <a:ext cx="49680" cy="972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8038FBDF-1154-4580-6F8F-6701ABCB34A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711426" y="2757399"/>
                  <a:ext cx="7092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10F5B89B-84D9-6C83-D56C-07213E428C19}"/>
                    </a:ext>
                  </a:extLst>
                </p14:cNvPr>
                <p14:cNvContentPartPr/>
                <p14:nvPr/>
              </p14:nvContentPartPr>
              <p14:xfrm>
                <a:off x="8800706" y="2803839"/>
                <a:ext cx="70200" cy="198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10F5B89B-84D9-6C83-D56C-07213E428C1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790266" y="2793399"/>
                  <a:ext cx="9144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4B82AE4-907D-442D-278E-EF8C7D8A26F7}"/>
                    </a:ext>
                  </a:extLst>
                </p14:cNvPr>
                <p14:cNvContentPartPr/>
                <p14:nvPr/>
              </p14:nvContentPartPr>
              <p14:xfrm>
                <a:off x="8887466" y="2761719"/>
                <a:ext cx="3240" cy="961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4B82AE4-907D-442D-278E-EF8C7D8A26F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877026" y="2751279"/>
                  <a:ext cx="2448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4F4DBB22-FFBE-F986-05B7-41AA3D05C115}"/>
                    </a:ext>
                  </a:extLst>
                </p14:cNvPr>
                <p14:cNvContentPartPr/>
                <p14:nvPr/>
              </p14:nvContentPartPr>
              <p14:xfrm>
                <a:off x="8771546" y="2924799"/>
                <a:ext cx="96120" cy="853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4F4DBB22-FFBE-F986-05B7-41AA3D05C11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760746" y="2913999"/>
                  <a:ext cx="1173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B232B8B0-9885-89FE-C8ED-F33B434AAF7B}"/>
                    </a:ext>
                  </a:extLst>
                </p14:cNvPr>
                <p14:cNvContentPartPr/>
                <p14:nvPr/>
              </p14:nvContentPartPr>
              <p14:xfrm>
                <a:off x="9071066" y="2707359"/>
                <a:ext cx="63360" cy="151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B232B8B0-9885-89FE-C8ED-F33B434AAF7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060626" y="2696559"/>
                  <a:ext cx="8460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BE2CFCD2-57F7-0CCB-BCA7-48E382CCD186}"/>
                    </a:ext>
                  </a:extLst>
                </p14:cNvPr>
                <p14:cNvContentPartPr/>
                <p14:nvPr/>
              </p14:nvContentPartPr>
              <p14:xfrm>
                <a:off x="9066026" y="2768199"/>
                <a:ext cx="47520" cy="144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BE2CFCD2-57F7-0CCB-BCA7-48E382CCD18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055226" y="2757399"/>
                  <a:ext cx="687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3C3C631C-0796-AF8F-0672-1A93F966F28E}"/>
                    </a:ext>
                  </a:extLst>
                </p14:cNvPr>
                <p14:cNvContentPartPr/>
                <p14:nvPr/>
              </p14:nvContentPartPr>
              <p14:xfrm>
                <a:off x="9043346" y="2829759"/>
                <a:ext cx="71640" cy="673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3C3C631C-0796-AF8F-0672-1A93F966F28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032906" y="2818959"/>
                  <a:ext cx="9288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B7C1D04A-D4A0-E551-A413-932F62B6257F}"/>
                    </a:ext>
                  </a:extLst>
                </p14:cNvPr>
                <p14:cNvContentPartPr/>
                <p14:nvPr/>
              </p14:nvContentPartPr>
              <p14:xfrm>
                <a:off x="9066746" y="2917599"/>
                <a:ext cx="12960" cy="504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B7C1D04A-D4A0-E551-A413-932F62B6257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056306" y="2907159"/>
                  <a:ext cx="3420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E344AFF-DA7F-17C9-52E9-E45EB35400BC}"/>
                    </a:ext>
                  </a:extLst>
                </p14:cNvPr>
                <p14:cNvContentPartPr/>
                <p14:nvPr/>
              </p14:nvContentPartPr>
              <p14:xfrm>
                <a:off x="9023906" y="2954319"/>
                <a:ext cx="109080" cy="378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E344AFF-DA7F-17C9-52E9-E45EB35400B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013106" y="2943879"/>
                  <a:ext cx="13032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6F9E9EE6-1578-CA44-B433-9A1C6BC5C961}"/>
                    </a:ext>
                  </a:extLst>
                </p14:cNvPr>
                <p14:cNvContentPartPr/>
                <p14:nvPr/>
              </p14:nvContentPartPr>
              <p14:xfrm>
                <a:off x="9175466" y="2790519"/>
                <a:ext cx="34920" cy="1375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6F9E9EE6-1578-CA44-B433-9A1C6BC5C96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164666" y="2780079"/>
                  <a:ext cx="5616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587A2C12-B70C-0867-C9FD-4A98915EA885}"/>
                    </a:ext>
                  </a:extLst>
                </p14:cNvPr>
                <p14:cNvContentPartPr/>
                <p14:nvPr/>
              </p14:nvContentPartPr>
              <p14:xfrm>
                <a:off x="9182306" y="2893479"/>
                <a:ext cx="108360" cy="151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87A2C12-B70C-0867-C9FD-4A98915EA885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171506" y="2883039"/>
                  <a:ext cx="129600" cy="3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" name="Gruppo 63">
            <a:extLst>
              <a:ext uri="{FF2B5EF4-FFF2-40B4-BE49-F238E27FC236}">
                <a16:creationId xmlns:a16="http://schemas.microsoft.com/office/drawing/2014/main" id="{C9398948-7A76-0A84-F7F5-19107FDB12EB}"/>
              </a:ext>
            </a:extLst>
          </p:cNvPr>
          <p:cNvGrpSpPr/>
          <p:nvPr/>
        </p:nvGrpSpPr>
        <p:grpSpPr>
          <a:xfrm>
            <a:off x="9580094" y="2727824"/>
            <a:ext cx="622440" cy="234000"/>
            <a:chOff x="9580094" y="2727824"/>
            <a:chExt cx="622440" cy="23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404C5F6B-3552-3346-9C67-1C18B6DBA2C9}"/>
                    </a:ext>
                  </a:extLst>
                </p14:cNvPr>
                <p14:cNvContentPartPr/>
                <p14:nvPr/>
              </p14:nvContentPartPr>
              <p14:xfrm>
                <a:off x="9580094" y="2727824"/>
                <a:ext cx="116640" cy="309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404C5F6B-3552-3346-9C67-1C18B6DBA2C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569654" y="2717024"/>
                  <a:ext cx="13788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64DF276E-184D-6B70-2205-B75CC843B498}"/>
                    </a:ext>
                  </a:extLst>
                </p14:cNvPr>
                <p14:cNvContentPartPr/>
                <p14:nvPr/>
              </p14:nvContentPartPr>
              <p14:xfrm>
                <a:off x="9615374" y="2830784"/>
                <a:ext cx="65520" cy="151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64DF276E-184D-6B70-2205-B75CC843B49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604934" y="2819984"/>
                  <a:ext cx="867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CA9323B1-713B-BABF-FDEC-642D6C91D207}"/>
                    </a:ext>
                  </a:extLst>
                </p14:cNvPr>
                <p14:cNvContentPartPr/>
                <p14:nvPr/>
              </p14:nvContentPartPr>
              <p14:xfrm>
                <a:off x="9625454" y="2893784"/>
                <a:ext cx="61560" cy="680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CA9323B1-713B-BABF-FDEC-642D6C91D20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9614654" y="2883344"/>
                  <a:ext cx="8280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E6A4C7A7-4CF4-F379-50F5-C3D638C78B4C}"/>
                    </a:ext>
                  </a:extLst>
                </p14:cNvPr>
                <p14:cNvContentPartPr/>
                <p14:nvPr/>
              </p14:nvContentPartPr>
              <p14:xfrm>
                <a:off x="9746414" y="2811344"/>
                <a:ext cx="8640" cy="1234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E6A4C7A7-4CF4-F379-50F5-C3D638C78B4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735974" y="2800544"/>
                  <a:ext cx="2988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5ABDA747-D2CD-2AD4-68BE-83C39D4DEB4C}"/>
                    </a:ext>
                  </a:extLst>
                </p14:cNvPr>
                <p14:cNvContentPartPr/>
                <p14:nvPr/>
              </p14:nvContentPartPr>
              <p14:xfrm>
                <a:off x="9752534" y="2870384"/>
                <a:ext cx="102240" cy="356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5ABDA747-D2CD-2AD4-68BE-83C39D4DEB4C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742094" y="2859944"/>
                  <a:ext cx="12348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52657C68-F68C-AA73-92B3-9A458DF6DF6A}"/>
                    </a:ext>
                  </a:extLst>
                </p14:cNvPr>
                <p14:cNvContentPartPr/>
                <p14:nvPr/>
              </p14:nvContentPartPr>
              <p14:xfrm>
                <a:off x="9928574" y="2795504"/>
                <a:ext cx="75240" cy="158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52657C68-F68C-AA73-92B3-9A458DF6DF6A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918134" y="2785064"/>
                  <a:ext cx="9648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3C3A7F98-2B49-B245-7570-81A68F4837E5}"/>
                    </a:ext>
                  </a:extLst>
                </p14:cNvPr>
                <p14:cNvContentPartPr/>
                <p14:nvPr/>
              </p14:nvContentPartPr>
              <p14:xfrm>
                <a:off x="9890414" y="2798744"/>
                <a:ext cx="98640" cy="1486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3C3A7F98-2B49-B245-7570-81A68F4837E5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879974" y="2788304"/>
                  <a:ext cx="11988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803796E2-85BD-116E-ED0B-627CABCFAC01}"/>
                    </a:ext>
                  </a:extLst>
                </p14:cNvPr>
                <p14:cNvContentPartPr/>
                <p14:nvPr/>
              </p14:nvContentPartPr>
              <p14:xfrm>
                <a:off x="10053134" y="2816744"/>
                <a:ext cx="27360" cy="1018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803796E2-85BD-116E-ED0B-627CABCFAC0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0042334" y="2805944"/>
                  <a:ext cx="4860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41F7CE6C-FE68-5ED2-D626-AA3F74FBD6F4}"/>
                    </a:ext>
                  </a:extLst>
                </p14:cNvPr>
                <p14:cNvContentPartPr/>
                <p14:nvPr/>
              </p14:nvContentPartPr>
              <p14:xfrm>
                <a:off x="10080854" y="2871104"/>
                <a:ext cx="121680" cy="111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41F7CE6C-FE68-5ED2-D626-AA3F74FBD6F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0070054" y="2860664"/>
                  <a:ext cx="142920" cy="3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9" name="Gruppo 98">
            <a:extLst>
              <a:ext uri="{FF2B5EF4-FFF2-40B4-BE49-F238E27FC236}">
                <a16:creationId xmlns:a16="http://schemas.microsoft.com/office/drawing/2014/main" id="{3D8C51D3-9B2E-B4EF-01E3-31B367B9C812}"/>
              </a:ext>
            </a:extLst>
          </p:cNvPr>
          <p:cNvGrpSpPr/>
          <p:nvPr/>
        </p:nvGrpSpPr>
        <p:grpSpPr>
          <a:xfrm>
            <a:off x="4232294" y="1924664"/>
            <a:ext cx="221400" cy="267120"/>
            <a:chOff x="4232294" y="1924664"/>
            <a:chExt cx="221400" cy="26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13B5318B-3DCE-3931-0BFD-ECBA31E0826A}"/>
                    </a:ext>
                  </a:extLst>
                </p14:cNvPr>
                <p14:cNvContentPartPr/>
                <p14:nvPr/>
              </p14:nvContentPartPr>
              <p14:xfrm>
                <a:off x="4232294" y="1924664"/>
                <a:ext cx="126360" cy="1116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13B5318B-3DCE-3931-0BFD-ECBA31E0826A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221854" y="1913864"/>
                  <a:ext cx="14760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5F051D6F-3363-4B6D-E900-6EB4EF625C93}"/>
                    </a:ext>
                  </a:extLst>
                </p14:cNvPr>
                <p14:cNvContentPartPr/>
                <p14:nvPr/>
              </p14:nvContentPartPr>
              <p14:xfrm>
                <a:off x="4239134" y="1958864"/>
                <a:ext cx="65520" cy="1159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5F051D6F-3363-4B6D-E900-6EB4EF625C93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228334" y="1948424"/>
                  <a:ext cx="8676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E6DB87A3-3278-B61F-92B9-55FA46407745}"/>
                    </a:ext>
                  </a:extLst>
                </p14:cNvPr>
                <p14:cNvContentPartPr/>
                <p14:nvPr/>
              </p14:nvContentPartPr>
              <p14:xfrm>
                <a:off x="4294574" y="1977584"/>
                <a:ext cx="37080" cy="813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E6DB87A3-3278-B61F-92B9-55FA4640774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283774" y="1967144"/>
                  <a:ext cx="5832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C4136F62-2021-9A91-0E87-29B3B3D270E9}"/>
                    </a:ext>
                  </a:extLst>
                </p14:cNvPr>
                <p14:cNvContentPartPr/>
                <p14:nvPr/>
              </p14:nvContentPartPr>
              <p14:xfrm>
                <a:off x="4364054" y="1994864"/>
                <a:ext cx="59400" cy="2448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C4136F62-2021-9A91-0E87-29B3B3D270E9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353614" y="1984064"/>
                  <a:ext cx="806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431450D3-B235-027B-9865-149787ECDC5B}"/>
                    </a:ext>
                  </a:extLst>
                </p14:cNvPr>
                <p14:cNvContentPartPr/>
                <p14:nvPr/>
              </p14:nvContentPartPr>
              <p14:xfrm>
                <a:off x="4430294" y="1942664"/>
                <a:ext cx="23400" cy="1126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431450D3-B235-027B-9865-149787ECDC5B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419494" y="1931864"/>
                  <a:ext cx="4464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25D34BBE-ACC9-5B62-713D-7EE18B48157F}"/>
                    </a:ext>
                  </a:extLst>
                </p14:cNvPr>
                <p14:cNvContentPartPr/>
                <p14:nvPr/>
              </p14:nvContentPartPr>
              <p14:xfrm>
                <a:off x="4360454" y="2097104"/>
                <a:ext cx="84240" cy="946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25D34BBE-ACC9-5B62-713D-7EE18B48157F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350014" y="2086304"/>
                  <a:ext cx="105480" cy="11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" name="Gruppo 96">
            <a:extLst>
              <a:ext uri="{FF2B5EF4-FFF2-40B4-BE49-F238E27FC236}">
                <a16:creationId xmlns:a16="http://schemas.microsoft.com/office/drawing/2014/main" id="{D9D836A0-4A7A-44E5-1EEB-02AEF9752EA7}"/>
              </a:ext>
            </a:extLst>
          </p:cNvPr>
          <p:cNvGrpSpPr/>
          <p:nvPr/>
        </p:nvGrpSpPr>
        <p:grpSpPr>
          <a:xfrm>
            <a:off x="4601654" y="1840424"/>
            <a:ext cx="252360" cy="297360"/>
            <a:chOff x="4601654" y="1840424"/>
            <a:chExt cx="252360" cy="29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8E30E8D5-93E9-C7FC-9ED2-27EE9782BEF2}"/>
                    </a:ext>
                  </a:extLst>
                </p14:cNvPr>
                <p14:cNvContentPartPr/>
                <p14:nvPr/>
              </p14:nvContentPartPr>
              <p14:xfrm>
                <a:off x="4682654" y="1840424"/>
                <a:ext cx="11520" cy="813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8E30E8D5-93E9-C7FC-9ED2-27EE9782BEF2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672214" y="1829624"/>
                  <a:ext cx="3276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273E8C42-219E-C41E-189F-3D7443313C84}"/>
                    </a:ext>
                  </a:extLst>
                </p14:cNvPr>
                <p14:cNvContentPartPr/>
                <p14:nvPr/>
              </p14:nvContentPartPr>
              <p14:xfrm>
                <a:off x="4601654" y="1916024"/>
                <a:ext cx="135360" cy="3780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273E8C42-219E-C41E-189F-3D7443313C84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591214" y="1905224"/>
                  <a:ext cx="15660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4BA989FA-4805-6354-9E4C-EB95BF4A9CFF}"/>
                    </a:ext>
                  </a:extLst>
                </p14:cNvPr>
                <p14:cNvContentPartPr/>
                <p14:nvPr/>
              </p14:nvContentPartPr>
              <p14:xfrm>
                <a:off x="4645214" y="1959584"/>
                <a:ext cx="66240" cy="633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4BA989FA-4805-6354-9E4C-EB95BF4A9CFF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634774" y="1949144"/>
                  <a:ext cx="8748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11623B34-401B-212E-D59E-8CEC8F94744B}"/>
                    </a:ext>
                  </a:extLst>
                </p14:cNvPr>
                <p14:cNvContentPartPr/>
                <p14:nvPr/>
              </p14:nvContentPartPr>
              <p14:xfrm>
                <a:off x="4681214" y="2038424"/>
                <a:ext cx="10800" cy="511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11623B34-401B-212E-D59E-8CEC8F94744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670774" y="2027984"/>
                  <a:ext cx="3204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4FD56340-6566-9B4F-CF74-8464C855923F}"/>
                    </a:ext>
                  </a:extLst>
                </p14:cNvPr>
                <p14:cNvContentPartPr/>
                <p14:nvPr/>
              </p14:nvContentPartPr>
              <p14:xfrm>
                <a:off x="4615334" y="2095304"/>
                <a:ext cx="102240" cy="4248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4FD56340-6566-9B4F-CF74-8464C855923F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604534" y="2084864"/>
                  <a:ext cx="12348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52E94C5C-C87E-B6B9-B5BF-28DE64322E6A}"/>
                    </a:ext>
                  </a:extLst>
                </p14:cNvPr>
                <p14:cNvContentPartPr/>
                <p14:nvPr/>
              </p14:nvContentPartPr>
              <p14:xfrm>
                <a:off x="4780214" y="1944824"/>
                <a:ext cx="34200" cy="1515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52E94C5C-C87E-B6B9-B5BF-28DE64322E6A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769414" y="1934384"/>
                  <a:ext cx="554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BF9F8D62-14D6-07D2-2562-7B2B69139433}"/>
                    </a:ext>
                  </a:extLst>
                </p14:cNvPr>
                <p14:cNvContentPartPr/>
                <p14:nvPr/>
              </p14:nvContentPartPr>
              <p14:xfrm>
                <a:off x="4783094" y="2036984"/>
                <a:ext cx="70920" cy="3456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BF9F8D62-14D6-07D2-2562-7B2B69139433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772654" y="2026184"/>
                  <a:ext cx="92160" cy="5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5" name="Gruppo 94">
            <a:extLst>
              <a:ext uri="{FF2B5EF4-FFF2-40B4-BE49-F238E27FC236}">
                <a16:creationId xmlns:a16="http://schemas.microsoft.com/office/drawing/2014/main" id="{A70BADD2-75AC-0ADF-193C-E40DC8E174FA}"/>
              </a:ext>
            </a:extLst>
          </p:cNvPr>
          <p:cNvGrpSpPr/>
          <p:nvPr/>
        </p:nvGrpSpPr>
        <p:grpSpPr>
          <a:xfrm>
            <a:off x="5116814" y="1859144"/>
            <a:ext cx="1157040" cy="365040"/>
            <a:chOff x="5116814" y="1859144"/>
            <a:chExt cx="1157040" cy="36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FE103BF3-6724-74A1-2726-161809ACECB3}"/>
                    </a:ext>
                  </a:extLst>
                </p14:cNvPr>
                <p14:cNvContentPartPr/>
                <p14:nvPr/>
              </p14:nvContentPartPr>
              <p14:xfrm>
                <a:off x="5116814" y="1875344"/>
                <a:ext cx="157680" cy="385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FE103BF3-6724-74A1-2726-161809ACECB3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106014" y="1864904"/>
                  <a:ext cx="17892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68D81742-3E29-8320-A4D3-E2AABBF8CDBF}"/>
                    </a:ext>
                  </a:extLst>
                </p14:cNvPr>
                <p14:cNvContentPartPr/>
                <p14:nvPr/>
              </p14:nvContentPartPr>
              <p14:xfrm>
                <a:off x="5158574" y="1927184"/>
                <a:ext cx="78480" cy="3744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68D81742-3E29-8320-A4D3-E2AABBF8CDBF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148134" y="1916744"/>
                  <a:ext cx="9972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04EC66AE-CFB3-7AAC-A175-B71FEDE78074}"/>
                    </a:ext>
                  </a:extLst>
                </p14:cNvPr>
                <p14:cNvContentPartPr/>
                <p14:nvPr/>
              </p14:nvContentPartPr>
              <p14:xfrm>
                <a:off x="5162534" y="1960304"/>
                <a:ext cx="95040" cy="745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04EC66AE-CFB3-7AAC-A175-B71FEDE78074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152094" y="1949864"/>
                  <a:ext cx="11628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621BD32D-DF9E-5ADD-710E-6010266320CF}"/>
                    </a:ext>
                  </a:extLst>
                </p14:cNvPr>
                <p14:cNvContentPartPr/>
                <p14:nvPr/>
              </p14:nvContentPartPr>
              <p14:xfrm>
                <a:off x="5319134" y="1896584"/>
                <a:ext cx="11520" cy="11268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621BD32D-DF9E-5ADD-710E-6010266320CF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308334" y="1885784"/>
                  <a:ext cx="3276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D5715B88-9B75-104C-47AF-911DF461E791}"/>
                    </a:ext>
                  </a:extLst>
                </p14:cNvPr>
                <p14:cNvContentPartPr/>
                <p14:nvPr/>
              </p14:nvContentPartPr>
              <p14:xfrm>
                <a:off x="5339294" y="1961384"/>
                <a:ext cx="66960" cy="2160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D5715B88-9B75-104C-47AF-911DF461E79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5328494" y="1950584"/>
                  <a:ext cx="882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9CC6243E-6979-9CAE-F4A4-1A82FB2FB04E}"/>
                    </a:ext>
                  </a:extLst>
                </p14:cNvPr>
                <p14:cNvContentPartPr/>
                <p14:nvPr/>
              </p14:nvContentPartPr>
              <p14:xfrm>
                <a:off x="5200694" y="2071904"/>
                <a:ext cx="169560" cy="15228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9CC6243E-6979-9CAE-F4A4-1A82FB2FB04E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189894" y="2061464"/>
                  <a:ext cx="1908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93256352-EE54-2CB2-C746-0B92E4E52886}"/>
                    </a:ext>
                  </a:extLst>
                </p14:cNvPr>
                <p14:cNvContentPartPr/>
                <p14:nvPr/>
              </p14:nvContentPartPr>
              <p14:xfrm>
                <a:off x="5552054" y="1859144"/>
                <a:ext cx="95400" cy="18216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93256352-EE54-2CB2-C746-0B92E4E52886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541614" y="1848344"/>
                  <a:ext cx="11664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C59D1249-15A5-571C-DAE7-5F835FFE096E}"/>
                    </a:ext>
                  </a:extLst>
                </p14:cNvPr>
                <p14:cNvContentPartPr/>
                <p14:nvPr/>
              </p14:nvContentPartPr>
              <p14:xfrm>
                <a:off x="5651054" y="1961384"/>
                <a:ext cx="74520" cy="1296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C59D1249-15A5-571C-DAE7-5F835FFE096E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640254" y="1950584"/>
                  <a:ext cx="9576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5669B0C7-0150-3F60-65A3-F5073D88BEAC}"/>
                    </a:ext>
                  </a:extLst>
                </p14:cNvPr>
                <p14:cNvContentPartPr/>
                <p14:nvPr/>
              </p14:nvContentPartPr>
              <p14:xfrm>
                <a:off x="5717654" y="1867784"/>
                <a:ext cx="43920" cy="16812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5669B0C7-0150-3F60-65A3-F5073D88BEAC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707214" y="1856984"/>
                  <a:ext cx="6516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C0F75AD3-45F0-8F9E-F885-19A3AD8081E3}"/>
                    </a:ext>
                  </a:extLst>
                </p14:cNvPr>
                <p14:cNvContentPartPr/>
                <p14:nvPr/>
              </p14:nvContentPartPr>
              <p14:xfrm>
                <a:off x="5761214" y="1869224"/>
                <a:ext cx="48240" cy="24120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C0F75AD3-45F0-8F9E-F885-19A3AD8081E3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750414" y="1858424"/>
                  <a:ext cx="6948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4374B996-05C7-DDA9-5C95-E42BA1FCEEC4}"/>
                    </a:ext>
                  </a:extLst>
                </p14:cNvPr>
                <p14:cNvContentPartPr/>
                <p14:nvPr/>
              </p14:nvContentPartPr>
              <p14:xfrm>
                <a:off x="5948054" y="1859144"/>
                <a:ext cx="122040" cy="10800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4374B996-05C7-DDA9-5C95-E42BA1FCEEC4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937614" y="1848344"/>
                  <a:ext cx="14328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C2080BA5-49B6-FAB5-B6F9-0EF3FE9B40BD}"/>
                    </a:ext>
                  </a:extLst>
                </p14:cNvPr>
                <p14:cNvContentPartPr/>
                <p14:nvPr/>
              </p14:nvContentPartPr>
              <p14:xfrm>
                <a:off x="5974694" y="1958144"/>
                <a:ext cx="22680" cy="7920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C2080BA5-49B6-FAB5-B6F9-0EF3FE9B40BD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964254" y="1947344"/>
                  <a:ext cx="4392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A7491346-EBA4-AD26-9658-54F1569921F6}"/>
                    </a:ext>
                  </a:extLst>
                </p14:cNvPr>
                <p14:cNvContentPartPr/>
                <p14:nvPr/>
              </p14:nvContentPartPr>
              <p14:xfrm>
                <a:off x="6029414" y="1984784"/>
                <a:ext cx="16920" cy="8388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A7491346-EBA4-AD26-9658-54F1569921F6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018974" y="1973984"/>
                  <a:ext cx="3816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762E2FDC-9369-0539-CB7B-F20997BD21A8}"/>
                    </a:ext>
                  </a:extLst>
                </p14:cNvPr>
                <p14:cNvContentPartPr/>
                <p14:nvPr/>
              </p14:nvContentPartPr>
              <p14:xfrm>
                <a:off x="5874974" y="2062544"/>
                <a:ext cx="398880" cy="1908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762E2FDC-9369-0539-CB7B-F20997BD21A8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864534" y="2052104"/>
                  <a:ext cx="420120" cy="40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102" name="Input penna 101">
                <a:extLst>
                  <a:ext uri="{FF2B5EF4-FFF2-40B4-BE49-F238E27FC236}">
                    <a16:creationId xmlns:a16="http://schemas.microsoft.com/office/drawing/2014/main" id="{194536FC-569E-0BB7-416F-6F963BCDE728}"/>
                  </a:ext>
                </a:extLst>
              </p14:cNvPr>
              <p14:cNvContentPartPr/>
              <p14:nvPr/>
            </p14:nvContentPartPr>
            <p14:xfrm>
              <a:off x="5795054" y="2948504"/>
              <a:ext cx="798120" cy="29880"/>
            </p14:xfrm>
          </p:contentPart>
        </mc:Choice>
        <mc:Fallback>
          <p:pic>
            <p:nvPicPr>
              <p:cNvPr id="102" name="Input penna 101">
                <a:extLst>
                  <a:ext uri="{FF2B5EF4-FFF2-40B4-BE49-F238E27FC236}">
                    <a16:creationId xmlns:a16="http://schemas.microsoft.com/office/drawing/2014/main" id="{194536FC-569E-0BB7-416F-6F963BCDE728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5741054" y="2840504"/>
                <a:ext cx="905760" cy="24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6">
            <p14:nvContentPartPr>
              <p14:cNvPr id="103" name="Input penna 102">
                <a:extLst>
                  <a:ext uri="{FF2B5EF4-FFF2-40B4-BE49-F238E27FC236}">
                    <a16:creationId xmlns:a16="http://schemas.microsoft.com/office/drawing/2014/main" id="{DA946EC4-1D47-7D1A-3464-9090E713AF80}"/>
                  </a:ext>
                </a:extLst>
              </p14:cNvPr>
              <p14:cNvContentPartPr/>
              <p14:nvPr/>
            </p14:nvContentPartPr>
            <p14:xfrm>
              <a:off x="5417774" y="3406064"/>
              <a:ext cx="425880" cy="25200"/>
            </p14:xfrm>
          </p:contentPart>
        </mc:Choice>
        <mc:Fallback>
          <p:pic>
            <p:nvPicPr>
              <p:cNvPr id="103" name="Input penna 102">
                <a:extLst>
                  <a:ext uri="{FF2B5EF4-FFF2-40B4-BE49-F238E27FC236}">
                    <a16:creationId xmlns:a16="http://schemas.microsoft.com/office/drawing/2014/main" id="{DA946EC4-1D47-7D1A-3464-9090E713AF80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5407334" y="3395624"/>
                <a:ext cx="447120" cy="4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104" name="Input penna 103">
                <a:extLst>
                  <a:ext uri="{FF2B5EF4-FFF2-40B4-BE49-F238E27FC236}">
                    <a16:creationId xmlns:a16="http://schemas.microsoft.com/office/drawing/2014/main" id="{0B304DF3-884B-A7D3-F6AA-523A5D020246}"/>
                  </a:ext>
                </a:extLst>
              </p14:cNvPr>
              <p14:cNvContentPartPr/>
              <p14:nvPr/>
            </p14:nvContentPartPr>
            <p14:xfrm>
              <a:off x="8046854" y="3186464"/>
              <a:ext cx="132120" cy="25920"/>
            </p14:xfrm>
          </p:contentPart>
        </mc:Choice>
        <mc:Fallback>
          <p:pic>
            <p:nvPicPr>
              <p:cNvPr id="104" name="Input penna 103">
                <a:extLst>
                  <a:ext uri="{FF2B5EF4-FFF2-40B4-BE49-F238E27FC236}">
                    <a16:creationId xmlns:a16="http://schemas.microsoft.com/office/drawing/2014/main" id="{0B304DF3-884B-A7D3-F6AA-523A5D020246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8036414" y="3175664"/>
                <a:ext cx="153360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0">
            <p14:nvContentPartPr>
              <p14:cNvPr id="105" name="Input penna 104">
                <a:extLst>
                  <a:ext uri="{FF2B5EF4-FFF2-40B4-BE49-F238E27FC236}">
                    <a16:creationId xmlns:a16="http://schemas.microsoft.com/office/drawing/2014/main" id="{03BF5408-2AD1-C3BF-23D9-0031F5429497}"/>
                  </a:ext>
                </a:extLst>
              </p14:cNvPr>
              <p14:cNvContentPartPr/>
              <p14:nvPr/>
            </p14:nvContentPartPr>
            <p14:xfrm>
              <a:off x="8073854" y="3246224"/>
              <a:ext cx="70920" cy="37080"/>
            </p14:xfrm>
          </p:contentPart>
        </mc:Choice>
        <mc:Fallback>
          <p:pic>
            <p:nvPicPr>
              <p:cNvPr id="105" name="Input penna 104">
                <a:extLst>
                  <a:ext uri="{FF2B5EF4-FFF2-40B4-BE49-F238E27FC236}">
                    <a16:creationId xmlns:a16="http://schemas.microsoft.com/office/drawing/2014/main" id="{03BF5408-2AD1-C3BF-23D9-0031F5429497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8063414" y="3235784"/>
                <a:ext cx="92160" cy="5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2">
            <p14:nvContentPartPr>
              <p14:cNvPr id="106" name="Input penna 105">
                <a:extLst>
                  <a:ext uri="{FF2B5EF4-FFF2-40B4-BE49-F238E27FC236}">
                    <a16:creationId xmlns:a16="http://schemas.microsoft.com/office/drawing/2014/main" id="{7BBAD61E-3998-9DA6-D06B-C920D55F56BE}"/>
                  </a:ext>
                </a:extLst>
              </p14:cNvPr>
              <p14:cNvContentPartPr/>
              <p14:nvPr/>
            </p14:nvContentPartPr>
            <p14:xfrm>
              <a:off x="8074214" y="3319664"/>
              <a:ext cx="56880" cy="54360"/>
            </p14:xfrm>
          </p:contentPart>
        </mc:Choice>
        <mc:Fallback>
          <p:pic>
            <p:nvPicPr>
              <p:cNvPr id="106" name="Input penna 105">
                <a:extLst>
                  <a:ext uri="{FF2B5EF4-FFF2-40B4-BE49-F238E27FC236}">
                    <a16:creationId xmlns:a16="http://schemas.microsoft.com/office/drawing/2014/main" id="{7BBAD61E-3998-9DA6-D06B-C920D55F56BE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8063414" y="3309224"/>
                <a:ext cx="78120" cy="7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4">
            <p14:nvContentPartPr>
              <p14:cNvPr id="107" name="Input penna 106">
                <a:extLst>
                  <a:ext uri="{FF2B5EF4-FFF2-40B4-BE49-F238E27FC236}">
                    <a16:creationId xmlns:a16="http://schemas.microsoft.com/office/drawing/2014/main" id="{DAD63EB3-BF2D-0878-EE21-5B976998305A}"/>
                  </a:ext>
                </a:extLst>
              </p14:cNvPr>
              <p14:cNvContentPartPr/>
              <p14:nvPr/>
            </p14:nvContentPartPr>
            <p14:xfrm>
              <a:off x="8238014" y="3180704"/>
              <a:ext cx="5760" cy="100800"/>
            </p14:xfrm>
          </p:contentPart>
        </mc:Choice>
        <mc:Fallback>
          <p:pic>
            <p:nvPicPr>
              <p:cNvPr id="107" name="Input penna 106">
                <a:extLst>
                  <a:ext uri="{FF2B5EF4-FFF2-40B4-BE49-F238E27FC236}">
                    <a16:creationId xmlns:a16="http://schemas.microsoft.com/office/drawing/2014/main" id="{DAD63EB3-BF2D-0878-EE21-5B976998305A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8227214" y="3170264"/>
                <a:ext cx="27000" cy="12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6">
            <p14:nvContentPartPr>
              <p14:cNvPr id="108" name="Input penna 107">
                <a:extLst>
                  <a:ext uri="{FF2B5EF4-FFF2-40B4-BE49-F238E27FC236}">
                    <a16:creationId xmlns:a16="http://schemas.microsoft.com/office/drawing/2014/main" id="{8DBD34D3-828C-4D86-1904-127977E0D39F}"/>
                  </a:ext>
                </a:extLst>
              </p14:cNvPr>
              <p14:cNvContentPartPr/>
              <p14:nvPr/>
            </p14:nvContentPartPr>
            <p14:xfrm>
              <a:off x="8245574" y="3254864"/>
              <a:ext cx="84240" cy="29160"/>
            </p14:xfrm>
          </p:contentPart>
        </mc:Choice>
        <mc:Fallback>
          <p:pic>
            <p:nvPicPr>
              <p:cNvPr id="108" name="Input penna 107">
                <a:extLst>
                  <a:ext uri="{FF2B5EF4-FFF2-40B4-BE49-F238E27FC236}">
                    <a16:creationId xmlns:a16="http://schemas.microsoft.com/office/drawing/2014/main" id="{8DBD34D3-828C-4D86-1904-127977E0D39F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8234774" y="3244424"/>
                <a:ext cx="10548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8">
            <p14:nvContentPartPr>
              <p14:cNvPr id="109" name="Input penna 108">
                <a:extLst>
                  <a:ext uri="{FF2B5EF4-FFF2-40B4-BE49-F238E27FC236}">
                    <a16:creationId xmlns:a16="http://schemas.microsoft.com/office/drawing/2014/main" id="{32DE9180-C26C-2307-84AC-7CF2AE2DC67B}"/>
                  </a:ext>
                </a:extLst>
              </p14:cNvPr>
              <p14:cNvContentPartPr/>
              <p14:nvPr/>
            </p14:nvContentPartPr>
            <p14:xfrm>
              <a:off x="8174294" y="3377264"/>
              <a:ext cx="139680" cy="102600"/>
            </p14:xfrm>
          </p:contentPart>
        </mc:Choice>
        <mc:Fallback>
          <p:pic>
            <p:nvPicPr>
              <p:cNvPr id="109" name="Input penna 108">
                <a:extLst>
                  <a:ext uri="{FF2B5EF4-FFF2-40B4-BE49-F238E27FC236}">
                    <a16:creationId xmlns:a16="http://schemas.microsoft.com/office/drawing/2014/main" id="{32DE9180-C26C-2307-84AC-7CF2AE2DC67B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8163854" y="3366824"/>
                <a:ext cx="160920" cy="123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32" name="Gruppo 131">
            <a:extLst>
              <a:ext uri="{FF2B5EF4-FFF2-40B4-BE49-F238E27FC236}">
                <a16:creationId xmlns:a16="http://schemas.microsoft.com/office/drawing/2014/main" id="{997C13C8-031E-4809-122F-D09BC114C12E}"/>
              </a:ext>
            </a:extLst>
          </p:cNvPr>
          <p:cNvGrpSpPr/>
          <p:nvPr/>
        </p:nvGrpSpPr>
        <p:grpSpPr>
          <a:xfrm>
            <a:off x="8558774" y="3163784"/>
            <a:ext cx="981000" cy="316080"/>
            <a:chOff x="8558774" y="3163784"/>
            <a:chExt cx="981000" cy="31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948EC3AC-E9C1-7953-F4ED-F19A7DF9D1D8}"/>
                    </a:ext>
                  </a:extLst>
                </p14:cNvPr>
                <p14:cNvContentPartPr/>
                <p14:nvPr/>
              </p14:nvContentPartPr>
              <p14:xfrm>
                <a:off x="8558774" y="3163784"/>
                <a:ext cx="82800" cy="18288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948EC3AC-E9C1-7953-F4ED-F19A7DF9D1D8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8547974" y="3152984"/>
                  <a:ext cx="10404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8B4E3DBD-8287-0DC0-50FC-9504413A473A}"/>
                    </a:ext>
                  </a:extLst>
                </p14:cNvPr>
                <p14:cNvContentPartPr/>
                <p14:nvPr/>
              </p14:nvContentPartPr>
              <p14:xfrm>
                <a:off x="8616374" y="3272864"/>
                <a:ext cx="59400" cy="3240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8B4E3DBD-8287-0DC0-50FC-9504413A473A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8605934" y="3262424"/>
                  <a:ext cx="8064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49ED208F-D849-A117-EB3A-62019216CF4A}"/>
                    </a:ext>
                  </a:extLst>
                </p14:cNvPr>
                <p14:cNvContentPartPr/>
                <p14:nvPr/>
              </p14:nvContentPartPr>
              <p14:xfrm>
                <a:off x="8695934" y="3198704"/>
                <a:ext cx="26640" cy="18216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49ED208F-D849-A117-EB3A-62019216CF4A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8685134" y="3188264"/>
                  <a:ext cx="4788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311DFBD0-B7EB-C826-6974-6CAED77CDB72}"/>
                    </a:ext>
                  </a:extLst>
                </p14:cNvPr>
                <p14:cNvContentPartPr/>
                <p14:nvPr/>
              </p14:nvContentPartPr>
              <p14:xfrm>
                <a:off x="8793494" y="3232184"/>
                <a:ext cx="79920" cy="11340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311DFBD0-B7EB-C826-6974-6CAED77CDB72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8782694" y="3221744"/>
                  <a:ext cx="1011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621712C9-C867-6696-B935-259CA0DDE563}"/>
                    </a:ext>
                  </a:extLst>
                </p14:cNvPr>
                <p14:cNvContentPartPr/>
                <p14:nvPr/>
              </p14:nvContentPartPr>
              <p14:xfrm>
                <a:off x="8925974" y="3223904"/>
                <a:ext cx="52200" cy="1512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621712C9-C867-6696-B935-259CA0DDE563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8915174" y="3213104"/>
                  <a:ext cx="7344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E8CF2495-8D79-418B-2402-4B7061985D60}"/>
                    </a:ext>
                  </a:extLst>
                </p14:cNvPr>
                <p14:cNvContentPartPr/>
                <p14:nvPr/>
              </p14:nvContentPartPr>
              <p14:xfrm>
                <a:off x="8905814" y="3322904"/>
                <a:ext cx="49680" cy="1836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E8CF2495-8D79-418B-2402-4B7061985D60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8895014" y="3312104"/>
                  <a:ext cx="709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A2AA263E-47C8-F75D-BA77-AA41B1849570}"/>
                    </a:ext>
                  </a:extLst>
                </p14:cNvPr>
                <p14:cNvContentPartPr/>
                <p14:nvPr/>
              </p14:nvContentPartPr>
              <p14:xfrm>
                <a:off x="8959094" y="3215984"/>
                <a:ext cx="38520" cy="18216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A2AA263E-47C8-F75D-BA77-AA41B1849570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948294" y="3205184"/>
                  <a:ext cx="5976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3B60C240-DD26-B1D0-0A92-86500753343A}"/>
                    </a:ext>
                  </a:extLst>
                </p14:cNvPr>
                <p14:cNvContentPartPr/>
                <p14:nvPr/>
              </p14:nvContentPartPr>
              <p14:xfrm>
                <a:off x="9048734" y="3233984"/>
                <a:ext cx="13680" cy="14688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3B60C240-DD26-B1D0-0A92-86500753343A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9038294" y="3223184"/>
                  <a:ext cx="3492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DCF4E38A-EC6F-D012-F4A7-7C90995CA2ED}"/>
                    </a:ext>
                  </a:extLst>
                </p14:cNvPr>
                <p14:cNvContentPartPr/>
                <p14:nvPr/>
              </p14:nvContentPartPr>
              <p14:xfrm>
                <a:off x="9238454" y="3196184"/>
                <a:ext cx="109080" cy="6984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DCF4E38A-EC6F-D012-F4A7-7C90995CA2ED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9228014" y="3185384"/>
                  <a:ext cx="13032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4264ADD0-7F94-C23E-C08D-F5985CAF8614}"/>
                    </a:ext>
                  </a:extLst>
                </p14:cNvPr>
                <p14:cNvContentPartPr/>
                <p14:nvPr/>
              </p14:nvContentPartPr>
              <p14:xfrm>
                <a:off x="9242054" y="3294824"/>
                <a:ext cx="16920" cy="7380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4264ADD0-7F94-C23E-C08D-F5985CAF8614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9231614" y="3284024"/>
                  <a:ext cx="3816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65585378-8AEE-73CD-D130-173EA08CAEA1}"/>
                    </a:ext>
                  </a:extLst>
                </p14:cNvPr>
                <p14:cNvContentPartPr/>
                <p14:nvPr/>
              </p14:nvContentPartPr>
              <p14:xfrm>
                <a:off x="9304334" y="3320384"/>
                <a:ext cx="6480" cy="6048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65585378-8AEE-73CD-D130-173EA08CAEA1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9293894" y="3309944"/>
                  <a:ext cx="2772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EAB21699-C11A-74B8-A01F-FC2C3B876551}"/>
                    </a:ext>
                  </a:extLst>
                </p14:cNvPr>
                <p14:cNvContentPartPr/>
                <p14:nvPr/>
              </p14:nvContentPartPr>
              <p14:xfrm>
                <a:off x="9167174" y="3391664"/>
                <a:ext cx="372600" cy="8820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EAB21699-C11A-74B8-A01F-FC2C3B876551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9156734" y="3381224"/>
                  <a:ext cx="393840" cy="10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9" name="Gruppo 148">
            <a:extLst>
              <a:ext uri="{FF2B5EF4-FFF2-40B4-BE49-F238E27FC236}">
                <a16:creationId xmlns:a16="http://schemas.microsoft.com/office/drawing/2014/main" id="{C76BF276-478B-A258-9254-D9BB1F342BA1}"/>
              </a:ext>
            </a:extLst>
          </p:cNvPr>
          <p:cNvGrpSpPr/>
          <p:nvPr/>
        </p:nvGrpSpPr>
        <p:grpSpPr>
          <a:xfrm>
            <a:off x="8695214" y="3542144"/>
            <a:ext cx="893520" cy="292680"/>
            <a:chOff x="8695214" y="3542144"/>
            <a:chExt cx="893520" cy="29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C8A43172-6C83-1DA3-6AE6-1024CE554EFE}"/>
                    </a:ext>
                  </a:extLst>
                </p14:cNvPr>
                <p14:cNvContentPartPr/>
                <p14:nvPr/>
              </p14:nvContentPartPr>
              <p14:xfrm>
                <a:off x="8699894" y="3542144"/>
                <a:ext cx="144000" cy="612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C8A43172-6C83-1DA3-6AE6-1024CE554EFE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8689454" y="3531704"/>
                  <a:ext cx="1652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9E3E9560-0455-4F7A-49DB-25CC5171D065}"/>
                    </a:ext>
                  </a:extLst>
                </p14:cNvPr>
                <p14:cNvContentPartPr/>
                <p14:nvPr/>
              </p14:nvContentPartPr>
              <p14:xfrm>
                <a:off x="8711054" y="3574544"/>
                <a:ext cx="41400" cy="6444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9E3E9560-0455-4F7A-49DB-25CC5171D065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8700254" y="3564104"/>
                  <a:ext cx="6264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9BE69E51-F836-DD04-73C8-FB3F247D7043}"/>
                    </a:ext>
                  </a:extLst>
                </p14:cNvPr>
                <p14:cNvContentPartPr/>
                <p14:nvPr/>
              </p14:nvContentPartPr>
              <p14:xfrm>
                <a:off x="8757494" y="3568424"/>
                <a:ext cx="58680" cy="4716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9BE69E51-F836-DD04-73C8-FB3F247D7043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8746694" y="3557984"/>
                  <a:ext cx="7992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CEF5F496-F59C-C731-62D8-8E4D8F334290}"/>
                    </a:ext>
                  </a:extLst>
                </p14:cNvPr>
                <p14:cNvContentPartPr/>
                <p14:nvPr/>
              </p14:nvContentPartPr>
              <p14:xfrm>
                <a:off x="8695214" y="3646544"/>
                <a:ext cx="91800" cy="2988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CEF5F496-F59C-C731-62D8-8E4D8F334290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8684414" y="3635744"/>
                  <a:ext cx="11304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E45E11C6-1BD1-86D7-54E9-1DF83B895FE2}"/>
                    </a:ext>
                  </a:extLst>
                </p14:cNvPr>
                <p14:cNvContentPartPr/>
                <p14:nvPr/>
              </p14:nvContentPartPr>
              <p14:xfrm>
                <a:off x="8761814" y="3690104"/>
                <a:ext cx="360" cy="36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E45E11C6-1BD1-86D7-54E9-1DF83B895FE2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8751374" y="3679304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7A46229E-3134-B48A-B7E1-105C18CF8161}"/>
                    </a:ext>
                  </a:extLst>
                </p14:cNvPr>
                <p14:cNvContentPartPr/>
                <p14:nvPr/>
              </p14:nvContentPartPr>
              <p14:xfrm>
                <a:off x="8720774" y="3726104"/>
                <a:ext cx="105840" cy="10188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7A46229E-3134-B48A-B7E1-105C18CF8161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8709974" y="3715304"/>
                  <a:ext cx="12708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F65C3CBB-20EE-C2F2-C2B9-8E5FE7BB0546}"/>
                    </a:ext>
                  </a:extLst>
                </p14:cNvPr>
                <p14:cNvContentPartPr/>
                <p14:nvPr/>
              </p14:nvContentPartPr>
              <p14:xfrm>
                <a:off x="8923814" y="3567704"/>
                <a:ext cx="61920" cy="14688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F65C3CBB-20EE-C2F2-C2B9-8E5FE7BB0546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8913014" y="3556904"/>
                  <a:ext cx="8316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9EBCD6FD-3D0D-32B0-0315-FE0013E7B448}"/>
                    </a:ext>
                  </a:extLst>
                </p14:cNvPr>
                <p14:cNvContentPartPr/>
                <p14:nvPr/>
              </p14:nvContentPartPr>
              <p14:xfrm>
                <a:off x="8973134" y="3634664"/>
                <a:ext cx="47520" cy="3456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9EBCD6FD-3D0D-32B0-0315-FE0013E7B448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8962694" y="3624224"/>
                  <a:ext cx="6876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0989EF3F-EA8E-B8FB-CE1C-7B77382C39BA}"/>
                    </a:ext>
                  </a:extLst>
                </p14:cNvPr>
                <p14:cNvContentPartPr/>
                <p14:nvPr/>
              </p14:nvContentPartPr>
              <p14:xfrm>
                <a:off x="9030014" y="3588584"/>
                <a:ext cx="25920" cy="15948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0989EF3F-EA8E-B8FB-CE1C-7B77382C39BA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9019574" y="3578144"/>
                  <a:ext cx="4716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E688DD85-710F-57C0-7069-1C75AD07F3C2}"/>
                    </a:ext>
                  </a:extLst>
                </p14:cNvPr>
                <p14:cNvContentPartPr/>
                <p14:nvPr/>
              </p14:nvContentPartPr>
              <p14:xfrm>
                <a:off x="9083294" y="3552944"/>
                <a:ext cx="41040" cy="18900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E688DD85-710F-57C0-7069-1C75AD07F3C2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9072494" y="3542144"/>
                  <a:ext cx="6228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6968AE03-4BEA-28C8-27BE-C47E91AA04EE}"/>
                    </a:ext>
                  </a:extLst>
                </p14:cNvPr>
                <p14:cNvContentPartPr/>
                <p14:nvPr/>
              </p14:nvContentPartPr>
              <p14:xfrm>
                <a:off x="9234134" y="3587864"/>
                <a:ext cx="79920" cy="9144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6968AE03-4BEA-28C8-27BE-C47E91AA04EE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9223334" y="3577424"/>
                  <a:ext cx="10116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FC798458-E561-0B0B-1952-5346A006A061}"/>
                    </a:ext>
                  </a:extLst>
                </p14:cNvPr>
                <p14:cNvContentPartPr/>
                <p14:nvPr/>
              </p14:nvContentPartPr>
              <p14:xfrm>
                <a:off x="9228734" y="3704864"/>
                <a:ext cx="5760" cy="9144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FC798458-E561-0B0B-1952-5346A006A061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9217934" y="3694424"/>
                  <a:ext cx="2700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CFB21C52-7D8E-4D97-9589-9FEFEBC1EB4A}"/>
                    </a:ext>
                  </a:extLst>
                </p14:cNvPr>
                <p14:cNvContentPartPr/>
                <p14:nvPr/>
              </p14:nvContentPartPr>
              <p14:xfrm>
                <a:off x="9282734" y="3718904"/>
                <a:ext cx="7920" cy="7272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CFB21C52-7D8E-4D97-9589-9FEFEBC1EB4A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9271934" y="3708464"/>
                  <a:ext cx="2916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E6CB9A16-48F8-78D5-A997-AD592D8BF50C}"/>
                    </a:ext>
                  </a:extLst>
                </p14:cNvPr>
                <p14:cNvContentPartPr/>
                <p14:nvPr/>
              </p14:nvContentPartPr>
              <p14:xfrm>
                <a:off x="9093014" y="3784424"/>
                <a:ext cx="495720" cy="5040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E6CB9A16-48F8-78D5-A997-AD592D8BF50C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9082574" y="3773984"/>
                  <a:ext cx="516960" cy="71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2">
            <p14:nvContentPartPr>
              <p14:cNvPr id="150" name="Input penna 149">
                <a:extLst>
                  <a:ext uri="{FF2B5EF4-FFF2-40B4-BE49-F238E27FC236}">
                    <a16:creationId xmlns:a16="http://schemas.microsoft.com/office/drawing/2014/main" id="{C56405D8-C870-44E8-1DE6-9DE331530F23}"/>
                  </a:ext>
                </a:extLst>
              </p14:cNvPr>
              <p14:cNvContentPartPr/>
              <p14:nvPr/>
            </p14:nvContentPartPr>
            <p14:xfrm>
              <a:off x="5536147" y="4160105"/>
              <a:ext cx="39960" cy="51840"/>
            </p14:xfrm>
          </p:contentPart>
        </mc:Choice>
        <mc:Fallback>
          <p:pic>
            <p:nvPicPr>
              <p:cNvPr id="150" name="Input penna 149">
                <a:extLst>
                  <a:ext uri="{FF2B5EF4-FFF2-40B4-BE49-F238E27FC236}">
                    <a16:creationId xmlns:a16="http://schemas.microsoft.com/office/drawing/2014/main" id="{C56405D8-C870-44E8-1DE6-9DE331530F23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5525347" y="4149305"/>
                <a:ext cx="61200" cy="7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4">
            <p14:nvContentPartPr>
              <p14:cNvPr id="154" name="Input penna 153">
                <a:extLst>
                  <a:ext uri="{FF2B5EF4-FFF2-40B4-BE49-F238E27FC236}">
                    <a16:creationId xmlns:a16="http://schemas.microsoft.com/office/drawing/2014/main" id="{9FFF135A-A08C-DE78-889C-83B2016EA549}"/>
                  </a:ext>
                </a:extLst>
              </p14:cNvPr>
              <p14:cNvContentPartPr/>
              <p14:nvPr/>
            </p14:nvContentPartPr>
            <p14:xfrm>
              <a:off x="6098827" y="4141385"/>
              <a:ext cx="1061640" cy="88560"/>
            </p14:xfrm>
          </p:contentPart>
        </mc:Choice>
        <mc:Fallback>
          <p:pic>
            <p:nvPicPr>
              <p:cNvPr id="154" name="Input penna 153">
                <a:extLst>
                  <a:ext uri="{FF2B5EF4-FFF2-40B4-BE49-F238E27FC236}">
                    <a16:creationId xmlns:a16="http://schemas.microsoft.com/office/drawing/2014/main" id="{9FFF135A-A08C-DE78-889C-83B2016EA549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6088387" y="4130585"/>
                <a:ext cx="1082880" cy="109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8" name="Gruppo 167">
            <a:extLst>
              <a:ext uri="{FF2B5EF4-FFF2-40B4-BE49-F238E27FC236}">
                <a16:creationId xmlns:a16="http://schemas.microsoft.com/office/drawing/2014/main" id="{021715B6-7B08-B7D3-127B-103D17EA486B}"/>
              </a:ext>
            </a:extLst>
          </p:cNvPr>
          <p:cNvGrpSpPr/>
          <p:nvPr/>
        </p:nvGrpSpPr>
        <p:grpSpPr>
          <a:xfrm>
            <a:off x="4287667" y="4245785"/>
            <a:ext cx="867240" cy="264960"/>
            <a:chOff x="4287667" y="4245785"/>
            <a:chExt cx="867240" cy="26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3236DF0B-9E21-5E86-E150-332D43D30966}"/>
                    </a:ext>
                  </a:extLst>
                </p14:cNvPr>
                <p14:cNvContentPartPr/>
                <p14:nvPr/>
              </p14:nvContentPartPr>
              <p14:xfrm>
                <a:off x="4287667" y="4281785"/>
                <a:ext cx="90360" cy="14292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3236DF0B-9E21-5E86-E150-332D43D30966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4276867" y="4270985"/>
                  <a:ext cx="11160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818C14BA-04F0-B62D-261B-3979651F60EB}"/>
                    </a:ext>
                  </a:extLst>
                </p14:cNvPr>
                <p14:cNvContentPartPr/>
                <p14:nvPr/>
              </p14:nvContentPartPr>
              <p14:xfrm>
                <a:off x="4362547" y="4376105"/>
                <a:ext cx="91800" cy="4320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818C14BA-04F0-B62D-261B-3979651F60EB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4351747" y="4365305"/>
                  <a:ext cx="11304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759670DD-F1F2-F2AB-B9EA-21F7B4A91FA5}"/>
                    </a:ext>
                  </a:extLst>
                </p14:cNvPr>
                <p14:cNvContentPartPr/>
                <p14:nvPr/>
              </p14:nvContentPartPr>
              <p14:xfrm>
                <a:off x="4458667" y="4308065"/>
                <a:ext cx="36720" cy="16488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759670DD-F1F2-F2AB-B9EA-21F7B4A91FA5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4448227" y="4297625"/>
                  <a:ext cx="5796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854D4BD9-5BD5-51C9-F123-5521A35388E8}"/>
                    </a:ext>
                  </a:extLst>
                </p14:cNvPr>
                <p14:cNvContentPartPr/>
                <p14:nvPr/>
              </p14:nvContentPartPr>
              <p14:xfrm>
                <a:off x="4569907" y="4327505"/>
                <a:ext cx="81360" cy="13932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854D4BD9-5BD5-51C9-F123-5521A35388E8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4559467" y="4317065"/>
                  <a:ext cx="10260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EF5B80A0-CF6A-2EA0-A58B-363D9351F4D3}"/>
                    </a:ext>
                  </a:extLst>
                </p14:cNvPr>
                <p14:cNvContentPartPr/>
                <p14:nvPr/>
              </p14:nvContentPartPr>
              <p14:xfrm>
                <a:off x="4709587" y="4319945"/>
                <a:ext cx="62640" cy="1584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EF5B80A0-CF6A-2EA0-A58B-363D9351F4D3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4698787" y="4309145"/>
                  <a:ext cx="8388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26726F95-DBB8-BF93-8C94-7C7965918FB0}"/>
                    </a:ext>
                  </a:extLst>
                </p14:cNvPr>
                <p14:cNvContentPartPr/>
                <p14:nvPr/>
              </p14:nvContentPartPr>
              <p14:xfrm>
                <a:off x="4696627" y="4406345"/>
                <a:ext cx="42480" cy="1008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26726F95-DBB8-BF93-8C94-7C7965918FB0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4686187" y="4395905"/>
                  <a:ext cx="637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1583EC05-371A-6217-A1C1-B10C4BA558EC}"/>
                    </a:ext>
                  </a:extLst>
                </p14:cNvPr>
                <p14:cNvContentPartPr/>
                <p14:nvPr/>
              </p14:nvContentPartPr>
              <p14:xfrm>
                <a:off x="4768267" y="4245785"/>
                <a:ext cx="45000" cy="21636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1583EC05-371A-6217-A1C1-B10C4BA558EC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4757467" y="4234985"/>
                  <a:ext cx="6624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EDCF098B-4C6A-0F50-4102-CFC13789831B}"/>
                    </a:ext>
                  </a:extLst>
                </p14:cNvPr>
                <p14:cNvContentPartPr/>
                <p14:nvPr/>
              </p14:nvContentPartPr>
              <p14:xfrm>
                <a:off x="4822627" y="4294025"/>
                <a:ext cx="41760" cy="15624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EDCF098B-4C6A-0F50-4102-CFC13789831B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4811827" y="4283585"/>
                  <a:ext cx="6300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C328F783-EE85-E876-E682-A128E5C412F6}"/>
                    </a:ext>
                  </a:extLst>
                </p14:cNvPr>
                <p14:cNvContentPartPr/>
                <p14:nvPr/>
              </p14:nvContentPartPr>
              <p14:xfrm>
                <a:off x="4959067" y="4257305"/>
                <a:ext cx="91080" cy="12204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C328F783-EE85-E876-E682-A128E5C412F6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4948267" y="4246865"/>
                  <a:ext cx="11232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B51BBC3D-034D-77B7-72B1-27F38284AA3D}"/>
                    </a:ext>
                  </a:extLst>
                </p14:cNvPr>
                <p14:cNvContentPartPr/>
                <p14:nvPr/>
              </p14:nvContentPartPr>
              <p14:xfrm>
                <a:off x="4952947" y="4388345"/>
                <a:ext cx="23400" cy="8856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B51BBC3D-034D-77B7-72B1-27F38284AA3D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4942507" y="4377905"/>
                  <a:ext cx="446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455DF76A-0424-8FDA-AEAC-3FA13D47025F}"/>
                    </a:ext>
                  </a:extLst>
                </p14:cNvPr>
                <p14:cNvContentPartPr/>
                <p14:nvPr/>
              </p14:nvContentPartPr>
              <p14:xfrm>
                <a:off x="5002627" y="4419665"/>
                <a:ext cx="6480" cy="5508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455DF76A-0424-8FDA-AEAC-3FA13D47025F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4991827" y="4408865"/>
                  <a:ext cx="2772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E6A3DBD1-209A-CF5D-EEB8-5C929C2E2379}"/>
                    </a:ext>
                  </a:extLst>
                </p14:cNvPr>
                <p14:cNvContentPartPr/>
                <p14:nvPr/>
              </p14:nvContentPartPr>
              <p14:xfrm>
                <a:off x="4877347" y="4460345"/>
                <a:ext cx="277560" cy="5040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E6A3DBD1-209A-CF5D-EEB8-5C929C2E2379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4866547" y="4449545"/>
                  <a:ext cx="298800" cy="7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3" name="Gruppo 182">
            <a:extLst>
              <a:ext uri="{FF2B5EF4-FFF2-40B4-BE49-F238E27FC236}">
                <a16:creationId xmlns:a16="http://schemas.microsoft.com/office/drawing/2014/main" id="{3BD95F7C-A52B-1FAF-D14E-A6D5673C967E}"/>
              </a:ext>
            </a:extLst>
          </p:cNvPr>
          <p:cNvGrpSpPr/>
          <p:nvPr/>
        </p:nvGrpSpPr>
        <p:grpSpPr>
          <a:xfrm>
            <a:off x="7180987" y="4268105"/>
            <a:ext cx="849600" cy="716760"/>
            <a:chOff x="7180987" y="4268105"/>
            <a:chExt cx="849600" cy="71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A1C27755-5643-1498-E7C3-BE4B0C25CC00}"/>
                    </a:ext>
                  </a:extLst>
                </p14:cNvPr>
                <p14:cNvContentPartPr/>
                <p14:nvPr/>
              </p14:nvContentPartPr>
              <p14:xfrm>
                <a:off x="7180987" y="4617665"/>
                <a:ext cx="137160" cy="4572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A1C27755-5643-1498-E7C3-BE4B0C25CC00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7170547" y="4607225"/>
                  <a:ext cx="1584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6B49F1E4-B529-959E-1210-C611977C0D94}"/>
                    </a:ext>
                  </a:extLst>
                </p14:cNvPr>
                <p14:cNvContentPartPr/>
                <p14:nvPr/>
              </p14:nvContentPartPr>
              <p14:xfrm>
                <a:off x="7194667" y="4683185"/>
                <a:ext cx="118800" cy="12132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6B49F1E4-B529-959E-1210-C611977C0D94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7183867" y="4672745"/>
                  <a:ext cx="14004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12E90685-B257-2FFE-2455-922A07E9ED49}"/>
                    </a:ext>
                  </a:extLst>
                </p14:cNvPr>
                <p14:cNvContentPartPr/>
                <p14:nvPr/>
              </p14:nvContentPartPr>
              <p14:xfrm>
                <a:off x="7365307" y="4612985"/>
                <a:ext cx="15480" cy="20628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12E90685-B257-2FFE-2455-922A07E9ED49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7354867" y="4602545"/>
                  <a:ext cx="3672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B9F86C84-3588-22D4-65C2-75EC34298329}"/>
                    </a:ext>
                  </a:extLst>
                </p14:cNvPr>
                <p14:cNvContentPartPr/>
                <p14:nvPr/>
              </p14:nvContentPartPr>
              <p14:xfrm>
                <a:off x="7391587" y="4719185"/>
                <a:ext cx="79200" cy="1836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B9F86C84-3588-22D4-65C2-75EC34298329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7381147" y="4708385"/>
                  <a:ext cx="10044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7879166A-0556-13AA-B327-29DBC32DAD4D}"/>
                    </a:ext>
                  </a:extLst>
                </p14:cNvPr>
                <p14:cNvContentPartPr/>
                <p14:nvPr/>
              </p14:nvContentPartPr>
              <p14:xfrm>
                <a:off x="7308427" y="4851665"/>
                <a:ext cx="120960" cy="1440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7879166A-0556-13AA-B327-29DBC32DAD4D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7297987" y="4841225"/>
                  <a:ext cx="1422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9928E8EC-6A13-4287-12B6-B8AA8AF75137}"/>
                    </a:ext>
                  </a:extLst>
                </p14:cNvPr>
                <p14:cNvContentPartPr/>
                <p14:nvPr/>
              </p14:nvContentPartPr>
              <p14:xfrm>
                <a:off x="7326427" y="4856345"/>
                <a:ext cx="88920" cy="11952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9928E8EC-6A13-4287-12B6-B8AA8AF75137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7315987" y="4845905"/>
                  <a:ext cx="11016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F3DFCB0F-F581-70E0-EFD2-88788233CF99}"/>
                    </a:ext>
                  </a:extLst>
                </p14:cNvPr>
                <p14:cNvContentPartPr/>
                <p14:nvPr/>
              </p14:nvContentPartPr>
              <p14:xfrm>
                <a:off x="7538467" y="4590305"/>
                <a:ext cx="172080" cy="2700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F3DFCB0F-F581-70E0-EFD2-88788233CF99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7528027" y="4579865"/>
                  <a:ext cx="1933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AE8589D8-238D-1BA8-9CD6-A401873FECB3}"/>
                    </a:ext>
                  </a:extLst>
                </p14:cNvPr>
                <p14:cNvContentPartPr/>
                <p14:nvPr/>
              </p14:nvContentPartPr>
              <p14:xfrm>
                <a:off x="7549627" y="4602905"/>
                <a:ext cx="152640" cy="23976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AE8589D8-238D-1BA8-9CD6-A401873FECB3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7539187" y="4592465"/>
                  <a:ext cx="17388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C9092B21-B408-092F-9FDF-FFECD11CC7B2}"/>
                    </a:ext>
                  </a:extLst>
                </p14:cNvPr>
                <p14:cNvContentPartPr/>
                <p14:nvPr/>
              </p14:nvContentPartPr>
              <p14:xfrm>
                <a:off x="7751947" y="4675265"/>
                <a:ext cx="28800" cy="19764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C9092B21-B408-092F-9FDF-FFECD11CC7B2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7741507" y="4664825"/>
                  <a:ext cx="5004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E4466B0B-FD42-5B65-E365-5831AB26737D}"/>
                    </a:ext>
                  </a:extLst>
                </p14:cNvPr>
                <p14:cNvContentPartPr/>
                <p14:nvPr/>
              </p14:nvContentPartPr>
              <p14:xfrm>
                <a:off x="7809907" y="4749425"/>
                <a:ext cx="88920" cy="4860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E4466B0B-FD42-5B65-E365-5831AB26737D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7799107" y="4738985"/>
                  <a:ext cx="11016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70A04222-7441-DF72-C596-C50F71D0A0A9}"/>
                    </a:ext>
                  </a:extLst>
                </p14:cNvPr>
                <p14:cNvContentPartPr/>
                <p14:nvPr/>
              </p14:nvContentPartPr>
              <p14:xfrm>
                <a:off x="7593907" y="4268105"/>
                <a:ext cx="436680" cy="71676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70A04222-7441-DF72-C596-C50F71D0A0A9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7583467" y="4257665"/>
                  <a:ext cx="457920" cy="73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6" name="Gruppo 195">
            <a:extLst>
              <a:ext uri="{FF2B5EF4-FFF2-40B4-BE49-F238E27FC236}">
                <a16:creationId xmlns:a16="http://schemas.microsoft.com/office/drawing/2014/main" id="{EF23A737-DDCC-4192-9937-902F3656E9D3}"/>
              </a:ext>
            </a:extLst>
          </p:cNvPr>
          <p:cNvGrpSpPr/>
          <p:nvPr/>
        </p:nvGrpSpPr>
        <p:grpSpPr>
          <a:xfrm>
            <a:off x="4028827" y="4974785"/>
            <a:ext cx="1205640" cy="468360"/>
            <a:chOff x="4028827" y="4974785"/>
            <a:chExt cx="1205640" cy="46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8B3F2F2E-5193-D07F-8C19-606ABDE713FA}"/>
                    </a:ext>
                  </a:extLst>
                </p14:cNvPr>
                <p14:cNvContentPartPr/>
                <p14:nvPr/>
              </p14:nvContentPartPr>
              <p14:xfrm>
                <a:off x="4143667" y="4974785"/>
                <a:ext cx="116640" cy="16632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8B3F2F2E-5193-D07F-8C19-606ABDE713FA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4132867" y="4964345"/>
                  <a:ext cx="13788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236CBBF3-6D4D-FBC5-737C-0EF2D47810E1}"/>
                    </a:ext>
                  </a:extLst>
                </p14:cNvPr>
                <p14:cNvContentPartPr/>
                <p14:nvPr/>
              </p14:nvContentPartPr>
              <p14:xfrm>
                <a:off x="4028827" y="5181425"/>
                <a:ext cx="273960" cy="7848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236CBBF3-6D4D-FBC5-737C-0EF2D47810E1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4018387" y="5170985"/>
                  <a:ext cx="29520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F94A528E-1483-5208-14AF-845B51B6B950}"/>
                    </a:ext>
                  </a:extLst>
                </p14:cNvPr>
                <p14:cNvContentPartPr/>
                <p14:nvPr/>
              </p14:nvContentPartPr>
              <p14:xfrm>
                <a:off x="4131787" y="5318945"/>
                <a:ext cx="207360" cy="12420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F94A528E-1483-5208-14AF-845B51B6B950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4120987" y="5308145"/>
                  <a:ext cx="22860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19C66460-64F2-7770-4ED3-951C2F6986A6}"/>
                    </a:ext>
                  </a:extLst>
                </p14:cNvPr>
                <p14:cNvContentPartPr/>
                <p14:nvPr/>
              </p14:nvContentPartPr>
              <p14:xfrm>
                <a:off x="4486747" y="5051465"/>
                <a:ext cx="117360" cy="19440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19C66460-64F2-7770-4ED3-951C2F6986A6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4476307" y="5040665"/>
                  <a:ext cx="13860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FE8AA297-F7AB-5506-29E9-186CD413E72F}"/>
                    </a:ext>
                  </a:extLst>
                </p14:cNvPr>
                <p14:cNvContentPartPr/>
                <p14:nvPr/>
              </p14:nvContentPartPr>
              <p14:xfrm>
                <a:off x="4630027" y="5184665"/>
                <a:ext cx="66960" cy="288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FE8AA297-F7AB-5506-29E9-186CD413E72F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4619227" y="5173865"/>
                  <a:ext cx="8820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CCFD59F8-751C-2713-7243-FF6CFB3D4340}"/>
                    </a:ext>
                  </a:extLst>
                </p14:cNvPr>
                <p14:cNvContentPartPr/>
                <p14:nvPr/>
              </p14:nvContentPartPr>
              <p14:xfrm>
                <a:off x="4723627" y="5018705"/>
                <a:ext cx="36360" cy="31608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CCFD59F8-751C-2713-7243-FF6CFB3D4340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4713187" y="5007905"/>
                  <a:ext cx="5760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CDB58400-22DE-7B89-721E-B39EDF15F892}"/>
                    </a:ext>
                  </a:extLst>
                </p14:cNvPr>
                <p14:cNvContentPartPr/>
                <p14:nvPr/>
              </p14:nvContentPartPr>
              <p14:xfrm>
                <a:off x="4819027" y="5077025"/>
                <a:ext cx="34920" cy="20952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CDB58400-22DE-7B89-721E-B39EDF15F892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4808227" y="5066585"/>
                  <a:ext cx="5616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F1A1FBA7-D01B-0D3B-C8EF-0E61DAB024F5}"/>
                    </a:ext>
                  </a:extLst>
                </p14:cNvPr>
                <p14:cNvContentPartPr/>
                <p14:nvPr/>
              </p14:nvContentPartPr>
              <p14:xfrm>
                <a:off x="4969507" y="5060825"/>
                <a:ext cx="105840" cy="11808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F1A1FBA7-D01B-0D3B-C8EF-0E61DAB024F5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4959067" y="5050385"/>
                  <a:ext cx="12708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DB720640-0575-B0E8-4073-EE3B9DCE907F}"/>
                    </a:ext>
                  </a:extLst>
                </p14:cNvPr>
                <p14:cNvContentPartPr/>
                <p14:nvPr/>
              </p14:nvContentPartPr>
              <p14:xfrm>
                <a:off x="4960507" y="5227505"/>
                <a:ext cx="25920" cy="8532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DB720640-0575-B0E8-4073-EE3B9DCE907F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4949707" y="5217065"/>
                  <a:ext cx="471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0B787184-68E4-083F-5F8F-8496EF0A8D48}"/>
                    </a:ext>
                  </a:extLst>
                </p14:cNvPr>
                <p14:cNvContentPartPr/>
                <p14:nvPr/>
              </p14:nvContentPartPr>
              <p14:xfrm>
                <a:off x="5025667" y="5246225"/>
                <a:ext cx="6480" cy="7380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0B787184-68E4-083F-5F8F-8496EF0A8D48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5015227" y="5235785"/>
                  <a:ext cx="2772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7999D958-1A39-9023-1656-B98BBAD42989}"/>
                    </a:ext>
                  </a:extLst>
                </p14:cNvPr>
                <p14:cNvContentPartPr/>
                <p14:nvPr/>
              </p14:nvContentPartPr>
              <p14:xfrm>
                <a:off x="4898227" y="5248745"/>
                <a:ext cx="336240" cy="8460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7999D958-1A39-9023-1656-B98BBAD42989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4887787" y="5237945"/>
                  <a:ext cx="357480" cy="105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2" name="Gruppo 211">
            <a:extLst>
              <a:ext uri="{FF2B5EF4-FFF2-40B4-BE49-F238E27FC236}">
                <a16:creationId xmlns:a16="http://schemas.microsoft.com/office/drawing/2014/main" id="{F1750F9F-97F3-AEF0-B7E6-D5BA49A74675}"/>
              </a:ext>
            </a:extLst>
          </p:cNvPr>
          <p:cNvGrpSpPr/>
          <p:nvPr/>
        </p:nvGrpSpPr>
        <p:grpSpPr>
          <a:xfrm>
            <a:off x="274497" y="294657"/>
            <a:ext cx="786960" cy="313920"/>
            <a:chOff x="274497" y="294657"/>
            <a:chExt cx="786960" cy="313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7F091A29-9405-65A9-3BCB-70B6237D24B5}"/>
                    </a:ext>
                  </a:extLst>
                </p14:cNvPr>
                <p14:cNvContentPartPr/>
                <p14:nvPr/>
              </p14:nvContentPartPr>
              <p14:xfrm>
                <a:off x="274497" y="294657"/>
                <a:ext cx="206280" cy="24372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7F091A29-9405-65A9-3BCB-70B6237D24B5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263697" y="284217"/>
                  <a:ext cx="22752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3070DDD2-A1D8-5A53-0829-118FF5775544}"/>
                    </a:ext>
                  </a:extLst>
                </p14:cNvPr>
                <p14:cNvContentPartPr/>
                <p14:nvPr/>
              </p14:nvContentPartPr>
              <p14:xfrm>
                <a:off x="545577" y="314817"/>
                <a:ext cx="84600" cy="29376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3070DDD2-A1D8-5A53-0829-118FF5775544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534777" y="304377"/>
                  <a:ext cx="10584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7BEEE9ED-2F70-530F-F652-47B413B5B6D6}"/>
                    </a:ext>
                  </a:extLst>
                </p14:cNvPr>
                <p14:cNvContentPartPr/>
                <p14:nvPr/>
              </p14:nvContentPartPr>
              <p14:xfrm>
                <a:off x="664017" y="338217"/>
                <a:ext cx="79200" cy="19548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7BEEE9ED-2F70-530F-F652-47B413B5B6D6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653217" y="327777"/>
                  <a:ext cx="10044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F0CD268C-3081-91CC-9FF5-D413269B7C76}"/>
                    </a:ext>
                  </a:extLst>
                </p14:cNvPr>
                <p14:cNvContentPartPr/>
                <p14:nvPr/>
              </p14:nvContentPartPr>
              <p14:xfrm>
                <a:off x="779937" y="322737"/>
                <a:ext cx="40680" cy="21492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F0CD268C-3081-91CC-9FF5-D413269B7C76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769497" y="312297"/>
                  <a:ext cx="6192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243CDB99-39DB-28DB-1331-76764C1EAABE}"/>
                    </a:ext>
                  </a:extLst>
                </p14:cNvPr>
                <p14:cNvContentPartPr/>
                <p14:nvPr/>
              </p14:nvContentPartPr>
              <p14:xfrm>
                <a:off x="864537" y="328857"/>
                <a:ext cx="58680" cy="17964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243CDB99-39DB-28DB-1331-76764C1EAABE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854097" y="318417"/>
                  <a:ext cx="7992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473DBBEF-3D4D-B39C-3DCF-2BA481DED220}"/>
                    </a:ext>
                  </a:extLst>
                </p14:cNvPr>
                <p14:cNvContentPartPr/>
                <p14:nvPr/>
              </p14:nvContentPartPr>
              <p14:xfrm>
                <a:off x="962817" y="352257"/>
                <a:ext cx="98640" cy="14868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473DBBEF-3D4D-B39C-3DCF-2BA481DED220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952377" y="341817"/>
                  <a:ext cx="119880" cy="169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6">
            <p14:nvContentPartPr>
              <p14:cNvPr id="203" name="Input penna 202">
                <a:extLst>
                  <a:ext uri="{FF2B5EF4-FFF2-40B4-BE49-F238E27FC236}">
                    <a16:creationId xmlns:a16="http://schemas.microsoft.com/office/drawing/2014/main" id="{B0318AAC-80D8-61E7-373F-47178E08993B}"/>
                  </a:ext>
                </a:extLst>
              </p14:cNvPr>
              <p14:cNvContentPartPr/>
              <p14:nvPr/>
            </p14:nvContentPartPr>
            <p14:xfrm>
              <a:off x="1327137" y="317337"/>
              <a:ext cx="82800" cy="13680"/>
            </p14:xfrm>
          </p:contentPart>
        </mc:Choice>
        <mc:Fallback>
          <p:pic>
            <p:nvPicPr>
              <p:cNvPr id="203" name="Input penna 202">
                <a:extLst>
                  <a:ext uri="{FF2B5EF4-FFF2-40B4-BE49-F238E27FC236}">
                    <a16:creationId xmlns:a16="http://schemas.microsoft.com/office/drawing/2014/main" id="{B0318AAC-80D8-61E7-373F-47178E08993B}"/>
                  </a:ext>
                </a:extLst>
              </p:cNvPr>
              <p:cNvPicPr/>
              <p:nvPr/>
            </p:nvPicPr>
            <p:blipFill>
              <a:blip r:embed="rId257"/>
              <a:stretch>
                <a:fillRect/>
              </a:stretch>
            </p:blipFill>
            <p:spPr>
              <a:xfrm>
                <a:off x="1316337" y="306537"/>
                <a:ext cx="10404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8">
            <p14:nvContentPartPr>
              <p14:cNvPr id="204" name="Input penna 203">
                <a:extLst>
                  <a:ext uri="{FF2B5EF4-FFF2-40B4-BE49-F238E27FC236}">
                    <a16:creationId xmlns:a16="http://schemas.microsoft.com/office/drawing/2014/main" id="{EC0C2CAC-5AF4-11B8-FE65-BE1A35C6ED1B}"/>
                  </a:ext>
                </a:extLst>
              </p14:cNvPr>
              <p14:cNvContentPartPr/>
              <p14:nvPr/>
            </p14:nvContentPartPr>
            <p14:xfrm>
              <a:off x="1308417" y="414897"/>
              <a:ext cx="102240" cy="14400"/>
            </p14:xfrm>
          </p:contentPart>
        </mc:Choice>
        <mc:Fallback>
          <p:pic>
            <p:nvPicPr>
              <p:cNvPr id="204" name="Input penna 203">
                <a:extLst>
                  <a:ext uri="{FF2B5EF4-FFF2-40B4-BE49-F238E27FC236}">
                    <a16:creationId xmlns:a16="http://schemas.microsoft.com/office/drawing/2014/main" id="{EC0C2CAC-5AF4-11B8-FE65-BE1A35C6ED1B}"/>
                  </a:ext>
                </a:extLst>
              </p:cNvPr>
              <p:cNvPicPr/>
              <p:nvPr/>
            </p:nvPicPr>
            <p:blipFill>
              <a:blip r:embed="rId259"/>
              <a:stretch>
                <a:fillRect/>
              </a:stretch>
            </p:blipFill>
            <p:spPr>
              <a:xfrm>
                <a:off x="1297617" y="404097"/>
                <a:ext cx="123480" cy="35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10" name="Gruppo 209">
            <a:extLst>
              <a:ext uri="{FF2B5EF4-FFF2-40B4-BE49-F238E27FC236}">
                <a16:creationId xmlns:a16="http://schemas.microsoft.com/office/drawing/2014/main" id="{BD7AEB9D-6608-D56B-2B71-60BE8FD29961}"/>
              </a:ext>
            </a:extLst>
          </p:cNvPr>
          <p:cNvGrpSpPr/>
          <p:nvPr/>
        </p:nvGrpSpPr>
        <p:grpSpPr>
          <a:xfrm>
            <a:off x="2023377" y="255057"/>
            <a:ext cx="371520" cy="213120"/>
            <a:chOff x="2023377" y="255057"/>
            <a:chExt cx="371520" cy="21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F1E363B1-270D-A9F3-F758-4566365345E0}"/>
                    </a:ext>
                  </a:extLst>
                </p14:cNvPr>
                <p14:cNvContentPartPr/>
                <p14:nvPr/>
              </p14:nvContentPartPr>
              <p14:xfrm>
                <a:off x="2023377" y="326697"/>
                <a:ext cx="120960" cy="14148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F1E363B1-270D-A9F3-F758-4566365345E0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2012577" y="315897"/>
                  <a:ext cx="14220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5B8DDCC8-361E-E462-3B85-B07155B6A54C}"/>
                    </a:ext>
                  </a:extLst>
                </p14:cNvPr>
                <p14:cNvContentPartPr/>
                <p14:nvPr/>
              </p14:nvContentPartPr>
              <p14:xfrm>
                <a:off x="2254137" y="305817"/>
                <a:ext cx="95400" cy="2844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5B8DDCC8-361E-E462-3B85-B07155B6A54C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2243337" y="295017"/>
                  <a:ext cx="11664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B877723C-96C9-FA91-4571-BD78C61D6EA5}"/>
                    </a:ext>
                  </a:extLst>
                </p14:cNvPr>
                <p14:cNvContentPartPr/>
                <p14:nvPr/>
              </p14:nvContentPartPr>
              <p14:xfrm>
                <a:off x="2230737" y="382137"/>
                <a:ext cx="98640" cy="3996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B877723C-96C9-FA91-4571-BD78C61D6EA5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2220297" y="371337"/>
                  <a:ext cx="11988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6A964FEB-82EB-4695-6C98-50D1247E3EAE}"/>
                    </a:ext>
                  </a:extLst>
                </p14:cNvPr>
                <p14:cNvContentPartPr/>
                <p14:nvPr/>
              </p14:nvContentPartPr>
              <p14:xfrm>
                <a:off x="2369697" y="255057"/>
                <a:ext cx="25200" cy="17892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6A964FEB-82EB-4695-6C98-50D1247E3EAE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2358897" y="244257"/>
                  <a:ext cx="46440" cy="200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68">
            <p14:nvContentPartPr>
              <p14:cNvPr id="213" name="Input penna 212">
                <a:extLst>
                  <a:ext uri="{FF2B5EF4-FFF2-40B4-BE49-F238E27FC236}">
                    <a16:creationId xmlns:a16="http://schemas.microsoft.com/office/drawing/2014/main" id="{272E5020-1677-0BB9-A8B4-E8495F9F505A}"/>
                  </a:ext>
                </a:extLst>
              </p14:cNvPr>
              <p14:cNvContentPartPr/>
              <p14:nvPr/>
            </p14:nvContentPartPr>
            <p14:xfrm>
              <a:off x="2177097" y="517857"/>
              <a:ext cx="267120" cy="219600"/>
            </p14:xfrm>
          </p:contentPart>
        </mc:Choice>
        <mc:Fallback>
          <p:pic>
            <p:nvPicPr>
              <p:cNvPr id="213" name="Input penna 212">
                <a:extLst>
                  <a:ext uri="{FF2B5EF4-FFF2-40B4-BE49-F238E27FC236}">
                    <a16:creationId xmlns:a16="http://schemas.microsoft.com/office/drawing/2014/main" id="{272E5020-1677-0BB9-A8B4-E8495F9F505A}"/>
                  </a:ext>
                </a:extLst>
              </p:cNvPr>
              <p:cNvPicPr/>
              <p:nvPr/>
            </p:nvPicPr>
            <p:blipFill>
              <a:blip r:embed="rId269"/>
              <a:stretch>
                <a:fillRect/>
              </a:stretch>
            </p:blipFill>
            <p:spPr>
              <a:xfrm>
                <a:off x="2166297" y="507057"/>
                <a:ext cx="288360" cy="240840"/>
              </a:xfrm>
              <a:prstGeom prst="rect">
                <a:avLst/>
              </a:prstGeom>
            </p:spPr>
          </p:pic>
        </mc:Fallback>
      </mc:AlternateContent>
      <p:grpSp>
        <p:nvGrpSpPr>
          <p:cNvPr id="219" name="Gruppo 218">
            <a:extLst>
              <a:ext uri="{FF2B5EF4-FFF2-40B4-BE49-F238E27FC236}">
                <a16:creationId xmlns:a16="http://schemas.microsoft.com/office/drawing/2014/main" id="{C06B96C6-75B7-D5DD-AD18-07C40C5D8815}"/>
              </a:ext>
            </a:extLst>
          </p:cNvPr>
          <p:cNvGrpSpPr/>
          <p:nvPr/>
        </p:nvGrpSpPr>
        <p:grpSpPr>
          <a:xfrm>
            <a:off x="2608017" y="358737"/>
            <a:ext cx="465480" cy="203040"/>
            <a:chOff x="2608017" y="358737"/>
            <a:chExt cx="465480" cy="20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27D18C63-EA5D-F343-11C4-3924733E8FF6}"/>
                    </a:ext>
                  </a:extLst>
                </p14:cNvPr>
                <p14:cNvContentPartPr/>
                <p14:nvPr/>
              </p14:nvContentPartPr>
              <p14:xfrm>
                <a:off x="2633937" y="358737"/>
                <a:ext cx="149760" cy="360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27D18C63-EA5D-F343-11C4-3924733E8FF6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2623137" y="347937"/>
                  <a:ext cx="1710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8604E22B-EB57-5530-56E1-2E116FF3D207}"/>
                    </a:ext>
                  </a:extLst>
                </p14:cNvPr>
                <p14:cNvContentPartPr/>
                <p14:nvPr/>
              </p14:nvContentPartPr>
              <p14:xfrm>
                <a:off x="2608017" y="367377"/>
                <a:ext cx="183960" cy="19440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8604E22B-EB57-5530-56E1-2E116FF3D207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2597217" y="356577"/>
                  <a:ext cx="20520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ECB8B87B-3E96-3B16-48F9-34440540F436}"/>
                    </a:ext>
                  </a:extLst>
                </p14:cNvPr>
                <p14:cNvContentPartPr/>
                <p14:nvPr/>
              </p14:nvContentPartPr>
              <p14:xfrm>
                <a:off x="2843097" y="384297"/>
                <a:ext cx="32760" cy="17352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ECB8B87B-3E96-3B16-48F9-34440540F436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2832657" y="373857"/>
                  <a:ext cx="5400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9EFCCBA3-7591-17C7-976C-703DFB8EDEA9}"/>
                    </a:ext>
                  </a:extLst>
                </p14:cNvPr>
                <p14:cNvContentPartPr/>
                <p14:nvPr/>
              </p14:nvContentPartPr>
              <p14:xfrm>
                <a:off x="2872257" y="468537"/>
                <a:ext cx="201240" cy="4248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9EFCCBA3-7591-17C7-976C-703DFB8EDEA9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2861817" y="458097"/>
                  <a:ext cx="222480" cy="6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3" name="Gruppo 242">
            <a:extLst>
              <a:ext uri="{FF2B5EF4-FFF2-40B4-BE49-F238E27FC236}">
                <a16:creationId xmlns:a16="http://schemas.microsoft.com/office/drawing/2014/main" id="{8BD097DB-69DE-A438-1969-A295E8AA4C16}"/>
              </a:ext>
            </a:extLst>
          </p:cNvPr>
          <p:cNvGrpSpPr/>
          <p:nvPr/>
        </p:nvGrpSpPr>
        <p:grpSpPr>
          <a:xfrm>
            <a:off x="211137" y="1073697"/>
            <a:ext cx="1120680" cy="365040"/>
            <a:chOff x="211137" y="1073697"/>
            <a:chExt cx="1120680" cy="36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6B1A0F5E-0C08-6856-7104-58EA3400C39E}"/>
                    </a:ext>
                  </a:extLst>
                </p14:cNvPr>
                <p14:cNvContentPartPr/>
                <p14:nvPr/>
              </p14:nvContentPartPr>
              <p14:xfrm>
                <a:off x="211137" y="1184217"/>
                <a:ext cx="118080" cy="21672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6B1A0F5E-0C08-6856-7104-58EA3400C39E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200697" y="1173417"/>
                  <a:ext cx="13932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04D9D4F4-9EE9-0FC0-32E0-7D2815C67164}"/>
                    </a:ext>
                  </a:extLst>
                </p14:cNvPr>
                <p14:cNvContentPartPr/>
                <p14:nvPr/>
              </p14:nvContentPartPr>
              <p14:xfrm>
                <a:off x="376017" y="1121217"/>
                <a:ext cx="112680" cy="31752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04D9D4F4-9EE9-0FC0-32E0-7D2815C67164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365577" y="1110777"/>
                  <a:ext cx="133920" cy="33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04A03E5D-43AB-98BE-7AD3-BCE389E9F2CE}"/>
                    </a:ext>
                  </a:extLst>
                </p14:cNvPr>
                <p14:cNvContentPartPr/>
                <p14:nvPr/>
              </p14:nvContentPartPr>
              <p14:xfrm>
                <a:off x="544857" y="1282857"/>
                <a:ext cx="32400" cy="13356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04A03E5D-43AB-98BE-7AD3-BCE389E9F2CE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534057" y="1272057"/>
                  <a:ext cx="5364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A5B47DDA-6AE8-7689-8F07-BA78E915B1A7}"/>
                    </a:ext>
                  </a:extLst>
                </p14:cNvPr>
                <p14:cNvContentPartPr/>
                <p14:nvPr/>
              </p14:nvContentPartPr>
              <p14:xfrm>
                <a:off x="688497" y="1250097"/>
                <a:ext cx="104400" cy="10908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A5B47DDA-6AE8-7689-8F07-BA78E915B1A7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678057" y="1239297"/>
                  <a:ext cx="12564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4464F9A6-D006-4652-AD4D-193DDA3514BD}"/>
                    </a:ext>
                  </a:extLst>
                </p14:cNvPr>
                <p14:cNvContentPartPr/>
                <p14:nvPr/>
              </p14:nvContentPartPr>
              <p14:xfrm>
                <a:off x="831777" y="1073697"/>
                <a:ext cx="85680" cy="26640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4464F9A6-D006-4652-AD4D-193DDA3514BD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820977" y="1063257"/>
                  <a:ext cx="10692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492D85E6-24F2-83B8-86D9-CCA8FA6CC826}"/>
                    </a:ext>
                  </a:extLst>
                </p14:cNvPr>
                <p14:cNvContentPartPr/>
                <p14:nvPr/>
              </p14:nvContentPartPr>
              <p14:xfrm>
                <a:off x="959217" y="1197897"/>
                <a:ext cx="87120" cy="13536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492D85E6-24F2-83B8-86D9-CCA8FA6CC826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948417" y="1187097"/>
                  <a:ext cx="10836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6AC978F3-A798-AA3A-E5BD-8FE1A7D0A689}"/>
                    </a:ext>
                  </a:extLst>
                </p14:cNvPr>
                <p14:cNvContentPartPr/>
                <p14:nvPr/>
              </p14:nvContentPartPr>
              <p14:xfrm>
                <a:off x="1098537" y="1204017"/>
                <a:ext cx="39960" cy="10476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6AC978F3-A798-AA3A-E5BD-8FE1A7D0A689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1087737" y="1193217"/>
                  <a:ext cx="612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7F2D081B-8430-B0E3-8D1B-8C0F4627BC40}"/>
                    </a:ext>
                  </a:extLst>
                </p14:cNvPr>
                <p14:cNvContentPartPr/>
                <p14:nvPr/>
              </p14:nvContentPartPr>
              <p14:xfrm>
                <a:off x="1222017" y="1173417"/>
                <a:ext cx="109800" cy="15012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7F2D081B-8430-B0E3-8D1B-8C0F4627BC40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1211577" y="1162977"/>
                  <a:ext cx="131040" cy="171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4">
            <p14:nvContentPartPr>
              <p14:cNvPr id="228" name="Input penna 227">
                <a:extLst>
                  <a:ext uri="{FF2B5EF4-FFF2-40B4-BE49-F238E27FC236}">
                    <a16:creationId xmlns:a16="http://schemas.microsoft.com/office/drawing/2014/main" id="{C36E1C4D-143A-2126-BD76-0D01E4D4D5E2}"/>
                  </a:ext>
                </a:extLst>
              </p14:cNvPr>
              <p14:cNvContentPartPr/>
              <p14:nvPr/>
            </p14:nvContentPartPr>
            <p14:xfrm>
              <a:off x="1560057" y="1165137"/>
              <a:ext cx="90360" cy="17640"/>
            </p14:xfrm>
          </p:contentPart>
        </mc:Choice>
        <mc:Fallback>
          <p:pic>
            <p:nvPicPr>
              <p:cNvPr id="228" name="Input penna 227">
                <a:extLst>
                  <a:ext uri="{FF2B5EF4-FFF2-40B4-BE49-F238E27FC236}">
                    <a16:creationId xmlns:a16="http://schemas.microsoft.com/office/drawing/2014/main" id="{C36E1C4D-143A-2126-BD76-0D01E4D4D5E2}"/>
                  </a:ext>
                </a:extLst>
              </p:cNvPr>
              <p:cNvPicPr/>
              <p:nvPr/>
            </p:nvPicPr>
            <p:blipFill>
              <a:blip r:embed="rId295"/>
              <a:stretch>
                <a:fillRect/>
              </a:stretch>
            </p:blipFill>
            <p:spPr>
              <a:xfrm>
                <a:off x="1549617" y="1154337"/>
                <a:ext cx="111600" cy="3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6">
            <p14:nvContentPartPr>
              <p14:cNvPr id="229" name="Input penna 228">
                <a:extLst>
                  <a:ext uri="{FF2B5EF4-FFF2-40B4-BE49-F238E27FC236}">
                    <a16:creationId xmlns:a16="http://schemas.microsoft.com/office/drawing/2014/main" id="{93A1655B-5F05-13F2-3681-19D31F74B88B}"/>
                  </a:ext>
                </a:extLst>
              </p14:cNvPr>
              <p14:cNvContentPartPr/>
              <p14:nvPr/>
            </p14:nvContentPartPr>
            <p14:xfrm>
              <a:off x="1529457" y="1266297"/>
              <a:ext cx="130680" cy="44640"/>
            </p14:xfrm>
          </p:contentPart>
        </mc:Choice>
        <mc:Fallback>
          <p:pic>
            <p:nvPicPr>
              <p:cNvPr id="229" name="Input penna 228">
                <a:extLst>
                  <a:ext uri="{FF2B5EF4-FFF2-40B4-BE49-F238E27FC236}">
                    <a16:creationId xmlns:a16="http://schemas.microsoft.com/office/drawing/2014/main" id="{93A1655B-5F05-13F2-3681-19D31F74B88B}"/>
                  </a:ext>
                </a:extLst>
              </p:cNvPr>
              <p:cNvPicPr/>
              <p:nvPr/>
            </p:nvPicPr>
            <p:blipFill>
              <a:blip r:embed="rId297"/>
              <a:stretch>
                <a:fillRect/>
              </a:stretch>
            </p:blipFill>
            <p:spPr>
              <a:xfrm>
                <a:off x="1518657" y="1255857"/>
                <a:ext cx="151920" cy="65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41" name="Gruppo 240">
            <a:extLst>
              <a:ext uri="{FF2B5EF4-FFF2-40B4-BE49-F238E27FC236}">
                <a16:creationId xmlns:a16="http://schemas.microsoft.com/office/drawing/2014/main" id="{C49B2516-42D8-BA8F-42A5-DAF83EFD4939}"/>
              </a:ext>
            </a:extLst>
          </p:cNvPr>
          <p:cNvGrpSpPr/>
          <p:nvPr/>
        </p:nvGrpSpPr>
        <p:grpSpPr>
          <a:xfrm>
            <a:off x="2033817" y="1135977"/>
            <a:ext cx="756360" cy="496440"/>
            <a:chOff x="2033817" y="1135977"/>
            <a:chExt cx="756360" cy="496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7B66B98E-6551-79BD-4E2B-8548B9EDA02B}"/>
                    </a:ext>
                  </a:extLst>
                </p14:cNvPr>
                <p14:cNvContentPartPr/>
                <p14:nvPr/>
              </p14:nvContentPartPr>
              <p14:xfrm>
                <a:off x="2065857" y="1143177"/>
                <a:ext cx="115200" cy="972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7B66B98E-6551-79BD-4E2B-8548B9EDA02B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2055417" y="1132377"/>
                  <a:ext cx="1364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53CA005A-1393-3C7B-8D46-FD62A3EAA41B}"/>
                    </a:ext>
                  </a:extLst>
                </p14:cNvPr>
                <p14:cNvContentPartPr/>
                <p14:nvPr/>
              </p14:nvContentPartPr>
              <p14:xfrm>
                <a:off x="2033817" y="1154697"/>
                <a:ext cx="129960" cy="17892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53CA005A-1393-3C7B-8D46-FD62A3EAA41B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2023017" y="1144257"/>
                  <a:ext cx="15120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CD3A6484-6F00-D918-82B5-051B3D1B183F}"/>
                    </a:ext>
                  </a:extLst>
                </p14:cNvPr>
                <p14:cNvContentPartPr/>
                <p14:nvPr/>
              </p14:nvContentPartPr>
              <p14:xfrm>
                <a:off x="2234697" y="1135977"/>
                <a:ext cx="21960" cy="15804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CD3A6484-6F00-D918-82B5-051B3D1B183F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2223897" y="1125537"/>
                  <a:ext cx="4320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3181F1AF-FC7D-54A1-8D94-1C9F70EA3136}"/>
                    </a:ext>
                  </a:extLst>
                </p14:cNvPr>
                <p14:cNvContentPartPr/>
                <p14:nvPr/>
              </p14:nvContentPartPr>
              <p14:xfrm>
                <a:off x="2239737" y="1213377"/>
                <a:ext cx="97920" cy="4932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3181F1AF-FC7D-54A1-8D94-1C9F70EA3136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2229297" y="1202577"/>
                  <a:ext cx="11916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FC050C5C-1914-8425-851E-0999117D9ED4}"/>
                    </a:ext>
                  </a:extLst>
                </p14:cNvPr>
                <p14:cNvContentPartPr/>
                <p14:nvPr/>
              </p14:nvContentPartPr>
              <p14:xfrm>
                <a:off x="2115537" y="1442697"/>
                <a:ext cx="130680" cy="1512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FC050C5C-1914-8425-851E-0999117D9ED4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2104737" y="1431897"/>
                  <a:ext cx="1519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618154BB-B8FE-93ED-C5D5-67EE90E6AC85}"/>
                    </a:ext>
                  </a:extLst>
                </p14:cNvPr>
                <p14:cNvContentPartPr/>
                <p14:nvPr/>
              </p14:nvContentPartPr>
              <p14:xfrm>
                <a:off x="2081697" y="1468977"/>
                <a:ext cx="204840" cy="16344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618154BB-B8FE-93ED-C5D5-67EE90E6AC85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2071257" y="1458537"/>
                  <a:ext cx="22608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DCEAAB31-A70A-8A95-C9A8-C5924FADD1B7}"/>
                    </a:ext>
                  </a:extLst>
                </p14:cNvPr>
                <p14:cNvContentPartPr/>
                <p14:nvPr/>
              </p14:nvContentPartPr>
              <p14:xfrm>
                <a:off x="2438457" y="1224177"/>
                <a:ext cx="125640" cy="756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DCEAAB31-A70A-8A95-C9A8-C5924FADD1B7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2427657" y="1213737"/>
                  <a:ext cx="1468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25A7A35F-E71A-8AAB-C69D-162463644B60}"/>
                    </a:ext>
                  </a:extLst>
                </p14:cNvPr>
                <p14:cNvContentPartPr/>
                <p14:nvPr/>
              </p14:nvContentPartPr>
              <p14:xfrm>
                <a:off x="2429457" y="1210137"/>
                <a:ext cx="126360" cy="22896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25A7A35F-E71A-8AAB-C69D-162463644B60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2419017" y="1199697"/>
                  <a:ext cx="14760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5EE00A6B-48B7-4B4B-F3FA-1E05DE3680D6}"/>
                    </a:ext>
                  </a:extLst>
                </p14:cNvPr>
                <p14:cNvContentPartPr/>
                <p14:nvPr/>
              </p14:nvContentPartPr>
              <p14:xfrm>
                <a:off x="2631777" y="1256217"/>
                <a:ext cx="19800" cy="20160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5EE00A6B-48B7-4B4B-F3FA-1E05DE3680D6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2621337" y="1245417"/>
                  <a:ext cx="4104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D2D0A4EE-8B74-2CF1-CF8C-4C30E819FFC2}"/>
                    </a:ext>
                  </a:extLst>
                </p14:cNvPr>
                <p14:cNvContentPartPr/>
                <p14:nvPr/>
              </p14:nvContentPartPr>
              <p14:xfrm>
                <a:off x="2661657" y="1353777"/>
                <a:ext cx="128520" cy="3312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D2D0A4EE-8B74-2CF1-CF8C-4C30E819FFC2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2651217" y="1342977"/>
                  <a:ext cx="149760" cy="54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58337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43A52-A336-F37A-2EA3-41CC00096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377C81A-0365-3A21-5233-0B550D3D7064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2E83C9-8FBA-E51C-1A69-BCB52EBC050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CBEC40-E776-2A86-2F0F-90FCBE39F5E7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7E383D7-CF02-7A65-4A32-0FCEA362BD6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6CCD323-DB09-1C47-CA75-3CE5943CE0D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D377DCE-487F-D038-0E2D-911DCF5AD2B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A448075-4896-EEED-3DA2-2AD6B4F81C4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4A71B2D-2E29-5D05-CDE4-2811B3E7914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F71FCDC-EC89-3684-E7AF-260AB6D13C0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5969084-A923-7ADC-29BF-A11BEA73BD4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C999FD4-E6DD-38B4-813F-1A8C2BAB8E4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8E8FEFF-D98E-EFA0-FB0E-C48CD03A409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ADEAFA4-FC65-818C-FE3C-73997410542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CB0FC6A-539F-6A5E-3E9F-BF8ED0FA33D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FB283C5-EF54-2A65-4979-3267C2A3D65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FFBB329-CF35-5786-E058-52C1F448080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46C2A88-80A5-28DA-7C18-72BFEBFAEF7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CAE00CE-72F3-5CDE-963F-79678FD2EA5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51AAA6C-9FA9-9B82-EAB7-BFD08E8FC6A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41C2E02-E7A9-BA49-6AD4-E6188069CCF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23CF183-C2EC-C1DA-765E-AC627233C50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1E5AE07-8A67-597C-77F8-7B61052BF46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E71ED4F-9F46-9C7E-4EC5-A35A5954816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9EED911-6CAF-571D-D068-B7D39F2F8AA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D2EFCF8-4792-E47C-2A93-F9A6219D67E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FEC9C20-3730-B492-E966-A73BC60AC2C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BB34308-A4AF-0B23-5644-724180FDCF0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9EE1844-6916-7240-7682-087CE3CED69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7922691C-AAAD-4C41-5545-35CB1920B84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2A2AED7-787D-43E2-246B-FEE034FD380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2DE7432-C7EB-1213-15F6-2D7A98579A0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352E202-EDFE-D448-9520-21FA75BAAAA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7D51B6C-8BF2-481D-953B-1C8984B383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29FB6C9-B9CD-8A5F-D823-36B06B402FE0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90AEE75-5EFD-5310-C87C-8AC4C8E12F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9E01A5D-8223-6F89-C22B-479247B070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094744DB-02E5-B734-EF6F-46F07BC81E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4496" y="1153327"/>
            <a:ext cx="7428381" cy="4898319"/>
          </a:xfrm>
          <a:prstGeom prst="rect">
            <a:avLst/>
          </a:prstGeom>
        </p:spPr>
      </p:pic>
      <p:grpSp>
        <p:nvGrpSpPr>
          <p:cNvPr id="34" name="Gruppo 33">
            <a:extLst>
              <a:ext uri="{FF2B5EF4-FFF2-40B4-BE49-F238E27FC236}">
                <a16:creationId xmlns:a16="http://schemas.microsoft.com/office/drawing/2014/main" id="{4D99A0B0-10DE-E4FF-427F-933927351D3C}"/>
              </a:ext>
            </a:extLst>
          </p:cNvPr>
          <p:cNvGrpSpPr/>
          <p:nvPr/>
        </p:nvGrpSpPr>
        <p:grpSpPr>
          <a:xfrm>
            <a:off x="3838771" y="3655697"/>
            <a:ext cx="488160" cy="191520"/>
            <a:chOff x="3838771" y="3655697"/>
            <a:chExt cx="488160" cy="19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7F8DC6D-C55D-5DA5-8F51-BE9EA8CF89D5}"/>
                    </a:ext>
                  </a:extLst>
                </p14:cNvPr>
                <p14:cNvContentPartPr/>
                <p14:nvPr/>
              </p14:nvContentPartPr>
              <p14:xfrm>
                <a:off x="3838771" y="3680537"/>
                <a:ext cx="93600" cy="1497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7F8DC6D-C55D-5DA5-8F51-BE9EA8CF89D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828331" y="3669737"/>
                  <a:ext cx="11484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C776642-835A-93A8-65EB-B89708A1FDA8}"/>
                    </a:ext>
                  </a:extLst>
                </p14:cNvPr>
                <p14:cNvContentPartPr/>
                <p14:nvPr/>
              </p14:nvContentPartPr>
              <p14:xfrm>
                <a:off x="3968011" y="3688457"/>
                <a:ext cx="21600" cy="1303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C776642-835A-93A8-65EB-B89708A1FDA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957211" y="3677657"/>
                  <a:ext cx="4284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77DFE21-0F53-DEBC-C509-126E30F327F8}"/>
                    </a:ext>
                  </a:extLst>
                </p14:cNvPr>
                <p14:cNvContentPartPr/>
                <p14:nvPr/>
              </p14:nvContentPartPr>
              <p14:xfrm>
                <a:off x="4070251" y="3655697"/>
                <a:ext cx="179280" cy="450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77DFE21-0F53-DEBC-C509-126E30F327F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059811" y="3644897"/>
                  <a:ext cx="20052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9657B64-39E7-6F0F-C633-13FF0FEF9D50}"/>
                    </a:ext>
                  </a:extLst>
                </p14:cNvPr>
                <p14:cNvContentPartPr/>
                <p14:nvPr/>
              </p14:nvContentPartPr>
              <p14:xfrm>
                <a:off x="4146931" y="3694937"/>
                <a:ext cx="64080" cy="1173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9657B64-39E7-6F0F-C633-13FF0FEF9D5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136131" y="3684497"/>
                  <a:ext cx="853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7914DB35-11A9-1B3D-EA13-0AD2CCD5AB58}"/>
                    </a:ext>
                  </a:extLst>
                </p14:cNvPr>
                <p14:cNvContentPartPr/>
                <p14:nvPr/>
              </p14:nvContentPartPr>
              <p14:xfrm>
                <a:off x="4191931" y="3726257"/>
                <a:ext cx="7200" cy="676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7914DB35-11A9-1B3D-EA13-0AD2CCD5AB5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181131" y="3715817"/>
                  <a:ext cx="2844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8DEB3FFB-1669-AA63-5CAA-2414E434EFB1}"/>
                    </a:ext>
                  </a:extLst>
                </p14:cNvPr>
                <p14:cNvContentPartPr/>
                <p14:nvPr/>
              </p14:nvContentPartPr>
              <p14:xfrm>
                <a:off x="4213531" y="3775217"/>
                <a:ext cx="48960" cy="223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8DEB3FFB-1669-AA63-5CAA-2414E434EFB1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203091" y="3764777"/>
                  <a:ext cx="702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CDEA7C66-BC2C-AF4B-600E-0685683C496F}"/>
                    </a:ext>
                  </a:extLst>
                </p14:cNvPr>
                <p14:cNvContentPartPr/>
                <p14:nvPr/>
              </p14:nvContentPartPr>
              <p14:xfrm>
                <a:off x="4277251" y="3684137"/>
                <a:ext cx="22680" cy="1296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CDEA7C66-BC2C-AF4B-600E-0685683C496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266811" y="3673337"/>
                  <a:ext cx="4392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D0E886D5-D3DC-34DC-ECEE-56219E97CE35}"/>
                    </a:ext>
                  </a:extLst>
                </p14:cNvPr>
                <p14:cNvContentPartPr/>
                <p14:nvPr/>
              </p14:nvContentPartPr>
              <p14:xfrm>
                <a:off x="4313251" y="3716177"/>
                <a:ext cx="13680" cy="1310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D0E886D5-D3DC-34DC-ECEE-56219E97CE3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302451" y="3705737"/>
                  <a:ext cx="34920" cy="15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6EB62A6C-D82A-8C2B-4F83-F0C00ADC6CBD}"/>
              </a:ext>
            </a:extLst>
          </p:cNvPr>
          <p:cNvGrpSpPr/>
          <p:nvPr/>
        </p:nvGrpSpPr>
        <p:grpSpPr>
          <a:xfrm>
            <a:off x="4820131" y="3639497"/>
            <a:ext cx="340560" cy="267480"/>
            <a:chOff x="4820131" y="3639497"/>
            <a:chExt cx="340560" cy="26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31003495-4349-719A-D545-387B9778B7F1}"/>
                    </a:ext>
                  </a:extLst>
                </p14:cNvPr>
                <p14:cNvContentPartPr/>
                <p14:nvPr/>
              </p14:nvContentPartPr>
              <p14:xfrm>
                <a:off x="4820131" y="3662177"/>
                <a:ext cx="93240" cy="993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31003495-4349-719A-D545-387B9778B7F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809331" y="3651377"/>
                  <a:ext cx="11448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6CB9774A-D761-DB42-60D0-5086DBBBDCFA}"/>
                    </a:ext>
                  </a:extLst>
                </p14:cNvPr>
                <p14:cNvContentPartPr/>
                <p14:nvPr/>
              </p14:nvContentPartPr>
              <p14:xfrm>
                <a:off x="4845331" y="3698537"/>
                <a:ext cx="78840" cy="259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6CB9774A-D761-DB42-60D0-5086DBBBDCFA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834531" y="3688097"/>
                  <a:ext cx="10008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59949F86-E9C5-A0CB-8429-DC458C16A714}"/>
                    </a:ext>
                  </a:extLst>
                </p14:cNvPr>
                <p14:cNvContentPartPr/>
                <p14:nvPr/>
              </p14:nvContentPartPr>
              <p14:xfrm>
                <a:off x="4952611" y="3661457"/>
                <a:ext cx="17280" cy="1026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9949F86-E9C5-A0CB-8429-DC458C16A71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941811" y="3650657"/>
                  <a:ext cx="3852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55721990-C0DB-2D1C-845D-B7E161B98B0A}"/>
                    </a:ext>
                  </a:extLst>
                </p14:cNvPr>
                <p14:cNvContentPartPr/>
                <p14:nvPr/>
              </p14:nvContentPartPr>
              <p14:xfrm>
                <a:off x="4961611" y="3716897"/>
                <a:ext cx="34920" cy="237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55721990-C0DB-2D1C-845D-B7E161B98B0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951171" y="3706097"/>
                  <a:ext cx="5616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7265163C-EC46-46FA-DCED-C37E7E5A88F7}"/>
                    </a:ext>
                  </a:extLst>
                </p14:cNvPr>
                <p14:cNvContentPartPr/>
                <p14:nvPr/>
              </p14:nvContentPartPr>
              <p14:xfrm>
                <a:off x="4873411" y="3792857"/>
                <a:ext cx="72720" cy="1141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7265163C-EC46-46FA-DCED-C37E7E5A88F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862611" y="3782417"/>
                  <a:ext cx="939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CC2C9CBD-7891-4A77-D145-9EEC84DCA53F}"/>
                    </a:ext>
                  </a:extLst>
                </p14:cNvPr>
                <p14:cNvContentPartPr/>
                <p14:nvPr/>
              </p14:nvContentPartPr>
              <p14:xfrm>
                <a:off x="4896451" y="3804377"/>
                <a:ext cx="107640" cy="309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CC2C9CBD-7891-4A77-D145-9EEC84DCA53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886011" y="3793937"/>
                  <a:ext cx="12888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84450FE9-A219-DDEB-0DE0-165B99CE87BC}"/>
                    </a:ext>
                  </a:extLst>
                </p14:cNvPr>
                <p14:cNvContentPartPr/>
                <p14:nvPr/>
              </p14:nvContentPartPr>
              <p14:xfrm>
                <a:off x="5103091" y="3639497"/>
                <a:ext cx="57600" cy="691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84450FE9-A219-DDEB-0DE0-165B99CE87B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092291" y="3629057"/>
                  <a:ext cx="7884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F32B79DC-88F9-48A3-C91C-E2E809A2690E}"/>
                    </a:ext>
                  </a:extLst>
                </p14:cNvPr>
                <p14:cNvContentPartPr/>
                <p14:nvPr/>
              </p14:nvContentPartPr>
              <p14:xfrm>
                <a:off x="5062051" y="3716897"/>
                <a:ext cx="90720" cy="370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F32B79DC-88F9-48A3-C91C-E2E809A2690E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051611" y="3706097"/>
                  <a:ext cx="1119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A8FA68E6-20CF-FCA6-A441-25A821B10982}"/>
                    </a:ext>
                  </a:extLst>
                </p14:cNvPr>
                <p14:cNvContentPartPr/>
                <p14:nvPr/>
              </p14:nvContentPartPr>
              <p14:xfrm>
                <a:off x="5084011" y="3785657"/>
                <a:ext cx="73440" cy="1083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A8FA68E6-20CF-FCA6-A441-25A821B1098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073211" y="3774857"/>
                  <a:ext cx="94680" cy="12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" name="Gruppo 78">
            <a:extLst>
              <a:ext uri="{FF2B5EF4-FFF2-40B4-BE49-F238E27FC236}">
                <a16:creationId xmlns:a16="http://schemas.microsoft.com/office/drawing/2014/main" id="{C960EB73-D300-FAD9-9F40-437D95B95219}"/>
              </a:ext>
            </a:extLst>
          </p:cNvPr>
          <p:cNvGrpSpPr/>
          <p:nvPr/>
        </p:nvGrpSpPr>
        <p:grpSpPr>
          <a:xfrm>
            <a:off x="5696731" y="3532937"/>
            <a:ext cx="430920" cy="268200"/>
            <a:chOff x="5696731" y="3532937"/>
            <a:chExt cx="430920" cy="268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F32E34A5-8318-E075-3053-4D6431AC23D0}"/>
                    </a:ext>
                  </a:extLst>
                </p14:cNvPr>
                <p14:cNvContentPartPr/>
                <p14:nvPr/>
              </p14:nvContentPartPr>
              <p14:xfrm>
                <a:off x="5704651" y="3590537"/>
                <a:ext cx="7200" cy="892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F32E34A5-8318-E075-3053-4D6431AC23D0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693851" y="3580097"/>
                  <a:ext cx="2844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6511535B-9E79-1B8C-B1A1-574B3FD83A07}"/>
                    </a:ext>
                  </a:extLst>
                </p14:cNvPr>
                <p14:cNvContentPartPr/>
                <p14:nvPr/>
              </p14:nvContentPartPr>
              <p14:xfrm>
                <a:off x="5696731" y="3577577"/>
                <a:ext cx="84240" cy="1267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6511535B-9E79-1B8C-B1A1-574B3FD83A0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686291" y="3566777"/>
                  <a:ext cx="10548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D588C6A5-1442-DAF4-75B2-1DB5A8F806E9}"/>
                    </a:ext>
                  </a:extLst>
                </p14:cNvPr>
                <p14:cNvContentPartPr/>
                <p14:nvPr/>
              </p14:nvContentPartPr>
              <p14:xfrm>
                <a:off x="5811571" y="3589097"/>
                <a:ext cx="64080" cy="352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D588C6A5-1442-DAF4-75B2-1DB5A8F806E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801131" y="3578657"/>
                  <a:ext cx="8532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94DAC6D-0492-7846-6D3C-A3B47A3CF7FE}"/>
                    </a:ext>
                  </a:extLst>
                </p14:cNvPr>
                <p14:cNvContentPartPr/>
                <p14:nvPr/>
              </p14:nvContentPartPr>
              <p14:xfrm>
                <a:off x="5841091" y="3572177"/>
                <a:ext cx="51480" cy="1267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94DAC6D-0492-7846-6D3C-A3B47A3CF7FE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830651" y="3561737"/>
                  <a:ext cx="7272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85D53865-9DF0-4109-A6A0-D1452A81B7BC}"/>
                    </a:ext>
                  </a:extLst>
                </p14:cNvPr>
                <p14:cNvContentPartPr/>
                <p14:nvPr/>
              </p14:nvContentPartPr>
              <p14:xfrm>
                <a:off x="5772331" y="3697817"/>
                <a:ext cx="87840" cy="1033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85D53865-9DF0-4109-A6A0-D1452A81B7B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761891" y="3687377"/>
                  <a:ext cx="10908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5A9397BD-265A-301B-3B0F-54E78BD6E203}"/>
                    </a:ext>
                  </a:extLst>
                </p14:cNvPr>
                <p14:cNvContentPartPr/>
                <p14:nvPr/>
              </p14:nvContentPartPr>
              <p14:xfrm>
                <a:off x="6019291" y="3532937"/>
                <a:ext cx="77760" cy="7632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5A9397BD-265A-301B-3B0F-54E78BD6E203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008851" y="3522137"/>
                  <a:ext cx="9900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8051CF71-4B41-14D9-D048-C232BD5E81DB}"/>
                    </a:ext>
                  </a:extLst>
                </p14:cNvPr>
                <p14:cNvContentPartPr/>
                <p14:nvPr/>
              </p14:nvContentPartPr>
              <p14:xfrm>
                <a:off x="5995531" y="3613937"/>
                <a:ext cx="132120" cy="345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8051CF71-4B41-14D9-D048-C232BD5E81D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985091" y="3603137"/>
                  <a:ext cx="15336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36BAD426-96AB-AE9E-04A9-2AC26FD4F2F1}"/>
                    </a:ext>
                  </a:extLst>
                </p14:cNvPr>
                <p14:cNvContentPartPr/>
                <p14:nvPr/>
              </p14:nvContentPartPr>
              <p14:xfrm>
                <a:off x="6032611" y="3698537"/>
                <a:ext cx="90360" cy="946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36BAD426-96AB-AE9E-04A9-2AC26FD4F2F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022171" y="3688097"/>
                  <a:ext cx="111600" cy="11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uppo 76">
            <a:extLst>
              <a:ext uri="{FF2B5EF4-FFF2-40B4-BE49-F238E27FC236}">
                <a16:creationId xmlns:a16="http://schemas.microsoft.com/office/drawing/2014/main" id="{1F192F50-0B42-C704-35B6-E4EFE66DCDA5}"/>
              </a:ext>
            </a:extLst>
          </p:cNvPr>
          <p:cNvGrpSpPr/>
          <p:nvPr/>
        </p:nvGrpSpPr>
        <p:grpSpPr>
          <a:xfrm>
            <a:off x="6306571" y="3523937"/>
            <a:ext cx="646560" cy="272160"/>
            <a:chOff x="6306571" y="3523937"/>
            <a:chExt cx="646560" cy="272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BC171D8B-218E-9678-E3CF-EC34DF796A2E}"/>
                    </a:ext>
                  </a:extLst>
                </p14:cNvPr>
                <p14:cNvContentPartPr/>
                <p14:nvPr/>
              </p14:nvContentPartPr>
              <p14:xfrm>
                <a:off x="6306571" y="3523937"/>
                <a:ext cx="93600" cy="19692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BC171D8B-218E-9678-E3CF-EC34DF796A2E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295771" y="3513497"/>
                  <a:ext cx="11484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E74683C7-D1F0-4590-1D95-F816142E98E5}"/>
                    </a:ext>
                  </a:extLst>
                </p14:cNvPr>
                <p14:cNvContentPartPr/>
                <p14:nvPr/>
              </p14:nvContentPartPr>
              <p14:xfrm>
                <a:off x="6378571" y="3630857"/>
                <a:ext cx="72000" cy="406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E74683C7-D1F0-4590-1D95-F816142E98E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368131" y="3620057"/>
                  <a:ext cx="932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A56B81B7-04BB-A74A-7FEB-BD981D3BF04E}"/>
                    </a:ext>
                  </a:extLst>
                </p14:cNvPr>
                <p14:cNvContentPartPr/>
                <p14:nvPr/>
              </p14:nvContentPartPr>
              <p14:xfrm>
                <a:off x="6455971" y="3604577"/>
                <a:ext cx="18000" cy="1090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A56B81B7-04BB-A74A-7FEB-BD981D3BF04E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445171" y="3593777"/>
                  <a:ext cx="3924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17AED38A-4D28-4E5D-E3CD-1F53E94EE688}"/>
                    </a:ext>
                  </a:extLst>
                </p14:cNvPr>
                <p14:cNvContentPartPr/>
                <p14:nvPr/>
              </p14:nvContentPartPr>
              <p14:xfrm>
                <a:off x="6501331" y="3607457"/>
                <a:ext cx="29880" cy="8928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17AED38A-4D28-4E5D-E3CD-1F53E94EE688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490891" y="3596657"/>
                  <a:ext cx="5112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70BB74E3-2800-C952-1520-E5A8E63A9E6D}"/>
                    </a:ext>
                  </a:extLst>
                </p14:cNvPr>
                <p14:cNvContentPartPr/>
                <p14:nvPr/>
              </p14:nvContentPartPr>
              <p14:xfrm>
                <a:off x="6657211" y="3525737"/>
                <a:ext cx="67680" cy="10368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70BB74E3-2800-C952-1520-E5A8E63A9E6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646771" y="3515297"/>
                  <a:ext cx="8892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E6F15588-3CAD-3C9D-AAA6-47FA6B421A73}"/>
                    </a:ext>
                  </a:extLst>
                </p14:cNvPr>
                <p14:cNvContentPartPr/>
                <p14:nvPr/>
              </p14:nvContentPartPr>
              <p14:xfrm>
                <a:off x="6640651" y="3676577"/>
                <a:ext cx="21600" cy="586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E6F15588-3CAD-3C9D-AAA6-47FA6B421A73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629851" y="3666137"/>
                  <a:ext cx="4284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542102EE-8053-7AEC-4175-DB63DF31EE5E}"/>
                    </a:ext>
                  </a:extLst>
                </p14:cNvPr>
                <p14:cNvContentPartPr/>
                <p14:nvPr/>
              </p14:nvContentPartPr>
              <p14:xfrm>
                <a:off x="6710851" y="3684137"/>
                <a:ext cx="6120" cy="9324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542102EE-8053-7AEC-4175-DB63DF31EE5E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700051" y="3673337"/>
                  <a:ext cx="2736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81BD028C-D6E9-B328-9E4D-E5B8027C6820}"/>
                    </a:ext>
                  </a:extLst>
                </p14:cNvPr>
                <p14:cNvContentPartPr/>
                <p14:nvPr/>
              </p14:nvContentPartPr>
              <p14:xfrm>
                <a:off x="6547051" y="3743897"/>
                <a:ext cx="406080" cy="522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81BD028C-D6E9-B328-9E4D-E5B8027C6820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536611" y="3733457"/>
                  <a:ext cx="427320" cy="7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" name="Gruppo 89">
            <a:extLst>
              <a:ext uri="{FF2B5EF4-FFF2-40B4-BE49-F238E27FC236}">
                <a16:creationId xmlns:a16="http://schemas.microsoft.com/office/drawing/2014/main" id="{DAAD1D80-A5B0-F294-B87E-7F1E56EE383D}"/>
              </a:ext>
            </a:extLst>
          </p:cNvPr>
          <p:cNvGrpSpPr/>
          <p:nvPr/>
        </p:nvGrpSpPr>
        <p:grpSpPr>
          <a:xfrm>
            <a:off x="3889891" y="4338977"/>
            <a:ext cx="818640" cy="199440"/>
            <a:chOff x="3889891" y="4338977"/>
            <a:chExt cx="818640" cy="19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166A2F49-B812-D54B-DC58-5F1918E610A1}"/>
                    </a:ext>
                  </a:extLst>
                </p14:cNvPr>
                <p14:cNvContentPartPr/>
                <p14:nvPr/>
              </p14:nvContentPartPr>
              <p14:xfrm>
                <a:off x="3889891" y="4378217"/>
                <a:ext cx="136440" cy="1285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166A2F49-B812-D54B-DC58-5F1918E610A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879451" y="4367777"/>
                  <a:ext cx="15768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A109F07B-A2A0-25C6-9ED8-F48B8DCBD946}"/>
                    </a:ext>
                  </a:extLst>
                </p14:cNvPr>
                <p14:cNvContentPartPr/>
                <p14:nvPr/>
              </p14:nvContentPartPr>
              <p14:xfrm>
                <a:off x="4069531" y="4338977"/>
                <a:ext cx="18720" cy="16164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A109F07B-A2A0-25C6-9ED8-F48B8DCBD946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059091" y="4328537"/>
                  <a:ext cx="3996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50F83FE9-18CF-2127-B540-4E3433AB3D86}"/>
                    </a:ext>
                  </a:extLst>
                </p14:cNvPr>
                <p14:cNvContentPartPr/>
                <p14:nvPr/>
              </p14:nvContentPartPr>
              <p14:xfrm>
                <a:off x="4084291" y="4439057"/>
                <a:ext cx="30600" cy="2160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50F83FE9-18CF-2127-B540-4E3433AB3D8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073851" y="4428617"/>
                  <a:ext cx="5184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E862077B-864A-7E86-6634-A96CB3785A32}"/>
                    </a:ext>
                  </a:extLst>
                </p14:cNvPr>
                <p14:cNvContentPartPr/>
                <p14:nvPr/>
              </p14:nvContentPartPr>
              <p14:xfrm>
                <a:off x="4197331" y="4347257"/>
                <a:ext cx="75600" cy="13824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E862077B-864A-7E86-6634-A96CB3785A32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186891" y="4336457"/>
                  <a:ext cx="9684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A2CDF15E-4BB3-214F-F085-F8F47C6EC71C}"/>
                    </a:ext>
                  </a:extLst>
                </p14:cNvPr>
                <p14:cNvContentPartPr/>
                <p14:nvPr/>
              </p14:nvContentPartPr>
              <p14:xfrm>
                <a:off x="4307491" y="4387937"/>
                <a:ext cx="27720" cy="9180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A2CDF15E-4BB3-214F-F085-F8F47C6EC71C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297051" y="4377497"/>
                  <a:ext cx="489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2109B24C-39B4-8F91-90A2-B6DC14C1B515}"/>
                    </a:ext>
                  </a:extLst>
                </p14:cNvPr>
                <p14:cNvContentPartPr/>
                <p14:nvPr/>
              </p14:nvContentPartPr>
              <p14:xfrm>
                <a:off x="4463011" y="4342217"/>
                <a:ext cx="64080" cy="7884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2109B24C-39B4-8F91-90A2-B6DC14C1B515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452211" y="4331777"/>
                  <a:ext cx="8532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3AE8530A-5703-4951-B4E8-D0F8DB5744D1}"/>
                    </a:ext>
                  </a:extLst>
                </p14:cNvPr>
                <p14:cNvContentPartPr/>
                <p14:nvPr/>
              </p14:nvContentPartPr>
              <p14:xfrm>
                <a:off x="4453291" y="4453817"/>
                <a:ext cx="14760" cy="6984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3AE8530A-5703-4951-B4E8-D0F8DB5744D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442491" y="4443017"/>
                  <a:ext cx="3600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4275A80B-71A2-0B55-7F4A-0A57D8723D51}"/>
                    </a:ext>
                  </a:extLst>
                </p14:cNvPr>
                <p14:cNvContentPartPr/>
                <p14:nvPr/>
              </p14:nvContentPartPr>
              <p14:xfrm>
                <a:off x="4504051" y="4444457"/>
                <a:ext cx="17280" cy="7848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4275A80B-71A2-0B55-7F4A-0A57D8723D51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493611" y="4433657"/>
                  <a:ext cx="3852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078FC79D-5EFC-8A48-7804-82323477A4F4}"/>
                    </a:ext>
                  </a:extLst>
                </p14:cNvPr>
                <p14:cNvContentPartPr/>
                <p14:nvPr/>
              </p14:nvContentPartPr>
              <p14:xfrm>
                <a:off x="4388851" y="4497737"/>
                <a:ext cx="319680" cy="4068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078FC79D-5EFC-8A48-7804-82323477A4F4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378411" y="4486937"/>
                  <a:ext cx="340920" cy="6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" name="Gruppo 103">
            <a:extLst>
              <a:ext uri="{FF2B5EF4-FFF2-40B4-BE49-F238E27FC236}">
                <a16:creationId xmlns:a16="http://schemas.microsoft.com/office/drawing/2014/main" id="{D2B2047F-8D34-CB00-AF59-F6F4EFB0F5D4}"/>
              </a:ext>
            </a:extLst>
          </p:cNvPr>
          <p:cNvGrpSpPr/>
          <p:nvPr/>
        </p:nvGrpSpPr>
        <p:grpSpPr>
          <a:xfrm>
            <a:off x="5209651" y="4323137"/>
            <a:ext cx="425520" cy="155520"/>
            <a:chOff x="5209651" y="4323137"/>
            <a:chExt cx="425520" cy="155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2DAD10BB-348B-6C47-0ECF-6DC470959C7D}"/>
                    </a:ext>
                  </a:extLst>
                </p14:cNvPr>
                <p14:cNvContentPartPr/>
                <p14:nvPr/>
              </p14:nvContentPartPr>
              <p14:xfrm>
                <a:off x="5209651" y="4331777"/>
                <a:ext cx="120240" cy="14688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2DAD10BB-348B-6C47-0ECF-6DC470959C7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198851" y="4321337"/>
                  <a:ext cx="14148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49460B24-C8C7-C844-986C-AB1E145934E6}"/>
                    </a:ext>
                  </a:extLst>
                </p14:cNvPr>
                <p14:cNvContentPartPr/>
                <p14:nvPr/>
              </p14:nvContentPartPr>
              <p14:xfrm>
                <a:off x="5241691" y="4419617"/>
                <a:ext cx="83880" cy="1800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49460B24-C8C7-C844-986C-AB1E145934E6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231251" y="4408817"/>
                  <a:ext cx="1051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6107C5FD-2A35-46CF-4FCB-10B405E4C5A5}"/>
                    </a:ext>
                  </a:extLst>
                </p14:cNvPr>
                <p14:cNvContentPartPr/>
                <p14:nvPr/>
              </p14:nvContentPartPr>
              <p14:xfrm>
                <a:off x="5375251" y="4370657"/>
                <a:ext cx="16560" cy="9468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6107C5FD-2A35-46CF-4FCB-10B405E4C5A5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364451" y="4359857"/>
                  <a:ext cx="3780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2CC91985-40AD-7226-A2C3-834049E092F9}"/>
                    </a:ext>
                  </a:extLst>
                </p14:cNvPr>
                <p14:cNvContentPartPr/>
                <p14:nvPr/>
              </p14:nvContentPartPr>
              <p14:xfrm>
                <a:off x="5436811" y="4328897"/>
                <a:ext cx="80280" cy="12744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2CC91985-40AD-7226-A2C3-834049E092F9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426371" y="4318457"/>
                  <a:ext cx="10152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B34E1008-5E29-2EA1-3172-32471C90BCA8}"/>
                    </a:ext>
                  </a:extLst>
                </p14:cNvPr>
                <p14:cNvContentPartPr/>
                <p14:nvPr/>
              </p14:nvContentPartPr>
              <p14:xfrm>
                <a:off x="5557771" y="4323137"/>
                <a:ext cx="22680" cy="12168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B34E1008-5E29-2EA1-3172-32471C90BCA8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546971" y="4312337"/>
                  <a:ext cx="4392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A75C808E-697E-AD4C-EA5A-C3B9EC4454D0}"/>
                    </a:ext>
                  </a:extLst>
                </p14:cNvPr>
                <p14:cNvContentPartPr/>
                <p14:nvPr/>
              </p14:nvContentPartPr>
              <p14:xfrm>
                <a:off x="5571811" y="4400537"/>
                <a:ext cx="63360" cy="1728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A75C808E-697E-AD4C-EA5A-C3B9EC4454D0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561011" y="4389737"/>
                  <a:ext cx="84600" cy="3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" name="Gruppo 101">
            <a:extLst>
              <a:ext uri="{FF2B5EF4-FFF2-40B4-BE49-F238E27FC236}">
                <a16:creationId xmlns:a16="http://schemas.microsoft.com/office/drawing/2014/main" id="{56C9D779-D7FC-6BFC-E90F-8FF2E080E63E}"/>
              </a:ext>
            </a:extLst>
          </p:cNvPr>
          <p:cNvGrpSpPr/>
          <p:nvPr/>
        </p:nvGrpSpPr>
        <p:grpSpPr>
          <a:xfrm>
            <a:off x="5918131" y="4300457"/>
            <a:ext cx="251640" cy="225000"/>
            <a:chOff x="5918131" y="4300457"/>
            <a:chExt cx="251640" cy="225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28FD2A0A-3DCB-02B0-4AFD-1116EE7CC24B}"/>
                    </a:ext>
                  </a:extLst>
                </p14:cNvPr>
                <p14:cNvContentPartPr/>
                <p14:nvPr/>
              </p14:nvContentPartPr>
              <p14:xfrm>
                <a:off x="5918131" y="4317377"/>
                <a:ext cx="106560" cy="9828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28FD2A0A-3DCB-02B0-4AFD-1116EE7CC24B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907331" y="4306577"/>
                  <a:ext cx="12780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8FDF5C0C-DBE9-44BB-3091-AE64D89E6A6A}"/>
                    </a:ext>
                  </a:extLst>
                </p14:cNvPr>
                <p14:cNvContentPartPr/>
                <p14:nvPr/>
              </p14:nvContentPartPr>
              <p14:xfrm>
                <a:off x="6100651" y="4300457"/>
                <a:ext cx="1800" cy="8424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8FDF5C0C-DBE9-44BB-3091-AE64D89E6A6A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090211" y="4289657"/>
                  <a:ext cx="2304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029F4997-DEAF-16C1-9549-585372569E1B}"/>
                    </a:ext>
                  </a:extLst>
                </p14:cNvPr>
                <p14:cNvContentPartPr/>
                <p14:nvPr/>
              </p14:nvContentPartPr>
              <p14:xfrm>
                <a:off x="6118291" y="4352297"/>
                <a:ext cx="51480" cy="1260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029F4997-DEAF-16C1-9549-585372569E1B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107851" y="4341497"/>
                  <a:ext cx="7272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23188EF7-256E-2863-6983-6924E38AD613}"/>
                    </a:ext>
                  </a:extLst>
                </p14:cNvPr>
                <p14:cNvContentPartPr/>
                <p14:nvPr/>
              </p14:nvContentPartPr>
              <p14:xfrm>
                <a:off x="6031171" y="4467497"/>
                <a:ext cx="135720" cy="5796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23188EF7-256E-2863-6983-6924E38AD613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020731" y="4457057"/>
                  <a:ext cx="156960" cy="7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2" name="Gruppo 121">
            <a:extLst>
              <a:ext uri="{FF2B5EF4-FFF2-40B4-BE49-F238E27FC236}">
                <a16:creationId xmlns:a16="http://schemas.microsoft.com/office/drawing/2014/main" id="{F803977A-87E0-35C8-AAE3-FF0F94B26236}"/>
              </a:ext>
            </a:extLst>
          </p:cNvPr>
          <p:cNvGrpSpPr/>
          <p:nvPr/>
        </p:nvGrpSpPr>
        <p:grpSpPr>
          <a:xfrm>
            <a:off x="6608971" y="4160057"/>
            <a:ext cx="1305720" cy="401760"/>
            <a:chOff x="6608971" y="4160057"/>
            <a:chExt cx="1305720" cy="40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0485D203-1E64-52A8-79C8-03B617B6F726}"/>
                    </a:ext>
                  </a:extLst>
                </p14:cNvPr>
                <p14:cNvContentPartPr/>
                <p14:nvPr/>
              </p14:nvContentPartPr>
              <p14:xfrm>
                <a:off x="6608971" y="4261577"/>
                <a:ext cx="95040" cy="8748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0485D203-1E64-52A8-79C8-03B617B6F726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598171" y="4251137"/>
                  <a:ext cx="11628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8A1A07C3-CDE9-8001-BD10-EA4E8CD707E3}"/>
                    </a:ext>
                  </a:extLst>
                </p14:cNvPr>
                <p14:cNvContentPartPr/>
                <p14:nvPr/>
              </p14:nvContentPartPr>
              <p14:xfrm>
                <a:off x="6666931" y="4369937"/>
                <a:ext cx="720" cy="4932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8A1A07C3-CDE9-8001-BD10-EA4E8CD707E3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656131" y="4359137"/>
                  <a:ext cx="2196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38079CE6-892F-4246-AFE3-28AF3900E725}"/>
                    </a:ext>
                  </a:extLst>
                </p14:cNvPr>
                <p14:cNvContentPartPr/>
                <p14:nvPr/>
              </p14:nvContentPartPr>
              <p14:xfrm>
                <a:off x="6621571" y="4394057"/>
                <a:ext cx="135000" cy="3240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38079CE6-892F-4246-AFE3-28AF3900E725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611131" y="4383257"/>
                  <a:ext cx="15624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4FDA0A96-5E3D-FE51-EE11-351F4A367C01}"/>
                    </a:ext>
                  </a:extLst>
                </p14:cNvPr>
                <p14:cNvContentPartPr/>
                <p14:nvPr/>
              </p14:nvContentPartPr>
              <p14:xfrm>
                <a:off x="6661531" y="4470017"/>
                <a:ext cx="132840" cy="9180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4FDA0A96-5E3D-FE51-EE11-351F4A367C01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651091" y="4459217"/>
                  <a:ext cx="15408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32EC1B8B-28F6-4FE2-7ED3-003F3266EBA0}"/>
                    </a:ext>
                  </a:extLst>
                </p14:cNvPr>
                <p14:cNvContentPartPr/>
                <p14:nvPr/>
              </p14:nvContentPartPr>
              <p14:xfrm>
                <a:off x="6855211" y="4249337"/>
                <a:ext cx="132840" cy="18576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32EC1B8B-28F6-4FE2-7ED3-003F3266EBA0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844771" y="4238537"/>
                  <a:ext cx="15408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F98D072D-C9D2-1549-83CB-228B3EAEBB5A}"/>
                    </a:ext>
                  </a:extLst>
                </p14:cNvPr>
                <p14:cNvContentPartPr/>
                <p14:nvPr/>
              </p14:nvContentPartPr>
              <p14:xfrm>
                <a:off x="6956371" y="4327457"/>
                <a:ext cx="104400" cy="6552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F98D072D-C9D2-1549-83CB-228B3EAEBB5A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945571" y="4316657"/>
                  <a:ext cx="12564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784AEDE8-6EFC-2E77-F240-BF8D93FD9AFC}"/>
                    </a:ext>
                  </a:extLst>
                </p14:cNvPr>
                <p14:cNvContentPartPr/>
                <p14:nvPr/>
              </p14:nvContentPartPr>
              <p14:xfrm>
                <a:off x="7061491" y="4312697"/>
                <a:ext cx="20880" cy="12024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784AEDE8-6EFC-2E77-F240-BF8D93FD9AFC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7051051" y="4302257"/>
                  <a:ext cx="4212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F8E7B65F-C38E-AE65-A957-E4E185A0C321}"/>
                    </a:ext>
                  </a:extLst>
                </p14:cNvPr>
                <p14:cNvContentPartPr/>
                <p14:nvPr/>
              </p14:nvContentPartPr>
              <p14:xfrm>
                <a:off x="7194691" y="4263737"/>
                <a:ext cx="89280" cy="13392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F8E7B65F-C38E-AE65-A957-E4E185A0C321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7183891" y="4253297"/>
                  <a:ext cx="11052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423C2B34-2A69-B9A2-44FE-49FD9FC7A271}"/>
                    </a:ext>
                  </a:extLst>
                </p14:cNvPr>
                <p14:cNvContentPartPr/>
                <p14:nvPr/>
              </p14:nvContentPartPr>
              <p14:xfrm>
                <a:off x="7364251" y="4250057"/>
                <a:ext cx="95040" cy="2664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423C2B34-2A69-B9A2-44FE-49FD9FC7A271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7353451" y="4239257"/>
                  <a:ext cx="1162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81605EA9-3348-EEB6-875A-22BA064A473F}"/>
                    </a:ext>
                  </a:extLst>
                </p14:cNvPr>
                <p14:cNvContentPartPr/>
                <p14:nvPr/>
              </p14:nvContentPartPr>
              <p14:xfrm>
                <a:off x="7346611" y="4323137"/>
                <a:ext cx="84600" cy="3312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81605EA9-3348-EEB6-875A-22BA064A473F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7335811" y="4312337"/>
                  <a:ext cx="10584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30364752-92F3-A023-33F3-AEA2854845DE}"/>
                    </a:ext>
                  </a:extLst>
                </p14:cNvPr>
                <p14:cNvContentPartPr/>
                <p14:nvPr/>
              </p14:nvContentPartPr>
              <p14:xfrm>
                <a:off x="7436971" y="4216577"/>
                <a:ext cx="56520" cy="18288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30364752-92F3-A023-33F3-AEA2854845DE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7426531" y="4205777"/>
                  <a:ext cx="7776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F13D91E6-4417-DBEE-8629-F6081D11E583}"/>
                    </a:ext>
                  </a:extLst>
                </p14:cNvPr>
                <p14:cNvContentPartPr/>
                <p14:nvPr/>
              </p14:nvContentPartPr>
              <p14:xfrm>
                <a:off x="7522291" y="4160057"/>
                <a:ext cx="69480" cy="20988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F13D91E6-4417-DBEE-8629-F6081D11E583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7511851" y="4149617"/>
                  <a:ext cx="9072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32583455-9101-B454-D9C6-CE36BA9763C1}"/>
                    </a:ext>
                  </a:extLst>
                </p14:cNvPr>
                <p14:cNvContentPartPr/>
                <p14:nvPr/>
              </p14:nvContentPartPr>
              <p14:xfrm>
                <a:off x="7727131" y="4183097"/>
                <a:ext cx="95760" cy="10152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32583455-9101-B454-D9C6-CE36BA9763C1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7716331" y="4172297"/>
                  <a:ext cx="11700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FE0EA929-A7BF-3492-2203-BABE58448CD1}"/>
                    </a:ext>
                  </a:extLst>
                </p14:cNvPr>
                <p14:cNvContentPartPr/>
                <p14:nvPr/>
              </p14:nvContentPartPr>
              <p14:xfrm>
                <a:off x="7691131" y="4347257"/>
                <a:ext cx="1800" cy="6372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FE0EA929-A7BF-3492-2203-BABE58448CD1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7680691" y="4336457"/>
                  <a:ext cx="2304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BB9351CD-1E45-CD10-55C7-DFB366A1F1BC}"/>
                    </a:ext>
                  </a:extLst>
                </p14:cNvPr>
                <p14:cNvContentPartPr/>
                <p14:nvPr/>
              </p14:nvContentPartPr>
              <p14:xfrm>
                <a:off x="7762051" y="4349417"/>
                <a:ext cx="5400" cy="6912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BB9351CD-1E45-CD10-55C7-DFB366A1F1BC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7751611" y="4338617"/>
                  <a:ext cx="2664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C293F383-831C-3E0E-27AB-B369E7C32B65}"/>
                    </a:ext>
                  </a:extLst>
                </p14:cNvPr>
                <p14:cNvContentPartPr/>
                <p14:nvPr/>
              </p14:nvContentPartPr>
              <p14:xfrm>
                <a:off x="7566211" y="4414217"/>
                <a:ext cx="348480" cy="3744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C293F383-831C-3E0E-27AB-B369E7C32B65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7555771" y="4403777"/>
                  <a:ext cx="369720" cy="58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9" name="Gruppo 128">
            <a:extLst>
              <a:ext uri="{FF2B5EF4-FFF2-40B4-BE49-F238E27FC236}">
                <a16:creationId xmlns:a16="http://schemas.microsoft.com/office/drawing/2014/main" id="{695612A4-0B41-9BFD-09A7-5FC542A0C6E1}"/>
              </a:ext>
            </a:extLst>
          </p:cNvPr>
          <p:cNvGrpSpPr/>
          <p:nvPr/>
        </p:nvGrpSpPr>
        <p:grpSpPr>
          <a:xfrm>
            <a:off x="3874051" y="5007497"/>
            <a:ext cx="229680" cy="164520"/>
            <a:chOff x="3874051" y="5007497"/>
            <a:chExt cx="229680" cy="16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85EEF056-B9E7-AB22-5D0F-B80DF4541581}"/>
                    </a:ext>
                  </a:extLst>
                </p14:cNvPr>
                <p14:cNvContentPartPr/>
                <p14:nvPr/>
              </p14:nvContentPartPr>
              <p14:xfrm>
                <a:off x="3874051" y="5007497"/>
                <a:ext cx="76680" cy="16452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85EEF056-B9E7-AB22-5D0F-B80DF4541581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3863251" y="4996697"/>
                  <a:ext cx="9792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CFF5CF6A-78C7-8313-9BA3-1D5A0C48C729}"/>
                    </a:ext>
                  </a:extLst>
                </p14:cNvPr>
                <p14:cNvContentPartPr/>
                <p14:nvPr/>
              </p14:nvContentPartPr>
              <p14:xfrm>
                <a:off x="3965131" y="5089937"/>
                <a:ext cx="64800" cy="1224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CFF5CF6A-78C7-8313-9BA3-1D5A0C48C729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3954331" y="5079137"/>
                  <a:ext cx="860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B93CF7F5-0DEE-C1C5-84DF-37FEE128444E}"/>
                    </a:ext>
                  </a:extLst>
                </p14:cNvPr>
                <p14:cNvContentPartPr/>
                <p14:nvPr/>
              </p14:nvContentPartPr>
              <p14:xfrm>
                <a:off x="4051531" y="5012537"/>
                <a:ext cx="2520" cy="13752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B93CF7F5-0DEE-C1C5-84DF-37FEE128444E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4040731" y="5001737"/>
                  <a:ext cx="2376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CD4D735C-43B2-3649-8B2B-32F0A8662267}"/>
                    </a:ext>
                  </a:extLst>
                </p14:cNvPr>
                <p14:cNvContentPartPr/>
                <p14:nvPr/>
              </p14:nvContentPartPr>
              <p14:xfrm>
                <a:off x="4101211" y="5026937"/>
                <a:ext cx="2520" cy="13968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CD4D735C-43B2-3649-8B2B-32F0A8662267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4090771" y="5016497"/>
                  <a:ext cx="23760" cy="160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0">
            <p14:nvContentPartPr>
              <p14:cNvPr id="130" name="Input penna 129">
                <a:extLst>
                  <a:ext uri="{FF2B5EF4-FFF2-40B4-BE49-F238E27FC236}">
                    <a16:creationId xmlns:a16="http://schemas.microsoft.com/office/drawing/2014/main" id="{016DA1F9-C617-E529-42DD-7311871E6A61}"/>
                  </a:ext>
                </a:extLst>
              </p14:cNvPr>
              <p14:cNvContentPartPr/>
              <p14:nvPr/>
            </p14:nvContentPartPr>
            <p14:xfrm>
              <a:off x="4337011" y="5129897"/>
              <a:ext cx="31320" cy="85680"/>
            </p14:xfrm>
          </p:contentPart>
        </mc:Choice>
        <mc:Fallback>
          <p:pic>
            <p:nvPicPr>
              <p:cNvPr id="130" name="Input penna 129">
                <a:extLst>
                  <a:ext uri="{FF2B5EF4-FFF2-40B4-BE49-F238E27FC236}">
                    <a16:creationId xmlns:a16="http://schemas.microsoft.com/office/drawing/2014/main" id="{016DA1F9-C617-E529-42DD-7311871E6A61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4326571" y="5119457"/>
                <a:ext cx="52560" cy="106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83" name="Gruppo 182">
            <a:extLst>
              <a:ext uri="{FF2B5EF4-FFF2-40B4-BE49-F238E27FC236}">
                <a16:creationId xmlns:a16="http://schemas.microsoft.com/office/drawing/2014/main" id="{C00742BA-8261-DD4A-BA6F-A40EB3C2959C}"/>
              </a:ext>
            </a:extLst>
          </p:cNvPr>
          <p:cNvGrpSpPr/>
          <p:nvPr/>
        </p:nvGrpSpPr>
        <p:grpSpPr>
          <a:xfrm>
            <a:off x="4836691" y="4965017"/>
            <a:ext cx="461520" cy="285120"/>
            <a:chOff x="4836691" y="4965017"/>
            <a:chExt cx="461520" cy="28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B3EB9317-3C8F-939A-CE5E-664D9644A3C0}"/>
                    </a:ext>
                  </a:extLst>
                </p14:cNvPr>
                <p14:cNvContentPartPr/>
                <p14:nvPr/>
              </p14:nvContentPartPr>
              <p14:xfrm>
                <a:off x="4836691" y="4965017"/>
                <a:ext cx="59400" cy="6624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B3EB9317-3C8F-939A-CE5E-664D9644A3C0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4826251" y="4954217"/>
                  <a:ext cx="8064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49B8C992-BB06-10C1-5841-608E7ECF87B9}"/>
                    </a:ext>
                  </a:extLst>
                </p14:cNvPr>
                <p14:cNvContentPartPr/>
                <p14:nvPr/>
              </p14:nvContentPartPr>
              <p14:xfrm>
                <a:off x="4866931" y="4997057"/>
                <a:ext cx="109800" cy="4068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49B8C992-BB06-10C1-5841-608E7ECF87B9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4856491" y="4986617"/>
                  <a:ext cx="1310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2D8A708F-7BCC-4356-01AB-8BF0B3B5FBC1}"/>
                    </a:ext>
                  </a:extLst>
                </p14:cNvPr>
                <p14:cNvContentPartPr/>
                <p14:nvPr/>
              </p14:nvContentPartPr>
              <p14:xfrm>
                <a:off x="4847491" y="5079497"/>
                <a:ext cx="92160" cy="180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2D8A708F-7BCC-4356-01AB-8BF0B3B5FBC1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4836691" y="5069057"/>
                  <a:ext cx="11340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CDFDFF2D-B4D6-C21D-3544-9BC22C93FCE8}"/>
                    </a:ext>
                  </a:extLst>
                </p14:cNvPr>
                <p14:cNvContentPartPr/>
                <p14:nvPr/>
              </p14:nvContentPartPr>
              <p14:xfrm>
                <a:off x="4918051" y="5071577"/>
                <a:ext cx="7920" cy="7920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CDFDFF2D-B4D6-C21D-3544-9BC22C93FCE8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907611" y="5061137"/>
                  <a:ext cx="2916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89166F80-43A9-EF99-43DD-C0326012B762}"/>
                    </a:ext>
                  </a:extLst>
                </p14:cNvPr>
                <p14:cNvContentPartPr/>
                <p14:nvPr/>
              </p14:nvContentPartPr>
              <p14:xfrm>
                <a:off x="4850731" y="5153297"/>
                <a:ext cx="89640" cy="9684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89166F80-43A9-EF99-43DD-C0326012B762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4840291" y="5142857"/>
                  <a:ext cx="1108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9A8F4C3B-5E5C-4E5B-0BAF-D88CC8C2C8F6}"/>
                    </a:ext>
                  </a:extLst>
                </p14:cNvPr>
                <p14:cNvContentPartPr/>
                <p14:nvPr/>
              </p14:nvContentPartPr>
              <p14:xfrm>
                <a:off x="5100571" y="5000657"/>
                <a:ext cx="103680" cy="1116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9A8F4C3B-5E5C-4E5B-0BAF-D88CC8C2C8F6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5090131" y="4990217"/>
                  <a:ext cx="12492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A6886E41-4F24-1BB7-0349-B3B78D8F9947}"/>
                    </a:ext>
                  </a:extLst>
                </p14:cNvPr>
                <p14:cNvContentPartPr/>
                <p14:nvPr/>
              </p14:nvContentPartPr>
              <p14:xfrm>
                <a:off x="5034691" y="5062937"/>
                <a:ext cx="64080" cy="8064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A6886E41-4F24-1BB7-0349-B3B78D8F9947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5024251" y="5052137"/>
                  <a:ext cx="8532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9B58EE19-A22E-33EB-03A5-ADD5C313B641}"/>
                    </a:ext>
                  </a:extLst>
                </p14:cNvPr>
                <p14:cNvContentPartPr/>
                <p14:nvPr/>
              </p14:nvContentPartPr>
              <p14:xfrm>
                <a:off x="5084011" y="5075177"/>
                <a:ext cx="44640" cy="6840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9B58EE19-A22E-33EB-03A5-ADD5C313B641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5073211" y="5064737"/>
                  <a:ext cx="6588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EAC366FC-8A25-A2DE-AC98-055759F164A7}"/>
                    </a:ext>
                  </a:extLst>
                </p14:cNvPr>
                <p14:cNvContentPartPr/>
                <p14:nvPr/>
              </p14:nvContentPartPr>
              <p14:xfrm>
                <a:off x="5154571" y="5105777"/>
                <a:ext cx="45360" cy="2448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EAC366FC-8A25-A2DE-AC98-055759F164A7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5144131" y="5095337"/>
                  <a:ext cx="666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0C674E0F-34C2-9C3D-33FE-5D95CC7B577D}"/>
                    </a:ext>
                  </a:extLst>
                </p14:cNvPr>
                <p14:cNvContentPartPr/>
                <p14:nvPr/>
              </p14:nvContentPartPr>
              <p14:xfrm>
                <a:off x="5217931" y="5011097"/>
                <a:ext cx="37440" cy="13824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0C674E0F-34C2-9C3D-33FE-5D95CC7B577D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5207131" y="5000297"/>
                  <a:ext cx="5868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571F8EEE-9230-9EAB-70D7-5789942B978B}"/>
                    </a:ext>
                  </a:extLst>
                </p14:cNvPr>
                <p14:cNvContentPartPr/>
                <p14:nvPr/>
              </p14:nvContentPartPr>
              <p14:xfrm>
                <a:off x="5283811" y="5049617"/>
                <a:ext cx="14400" cy="11736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571F8EEE-9230-9EAB-70D7-5789942B978B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5273371" y="5039177"/>
                  <a:ext cx="35640" cy="13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1" name="Gruppo 180">
            <a:extLst>
              <a:ext uri="{FF2B5EF4-FFF2-40B4-BE49-F238E27FC236}">
                <a16:creationId xmlns:a16="http://schemas.microsoft.com/office/drawing/2014/main" id="{26D666E3-8525-D424-C860-33F187CCD4B2}"/>
              </a:ext>
            </a:extLst>
          </p:cNvPr>
          <p:cNvGrpSpPr/>
          <p:nvPr/>
        </p:nvGrpSpPr>
        <p:grpSpPr>
          <a:xfrm>
            <a:off x="5693851" y="5024777"/>
            <a:ext cx="237240" cy="158040"/>
            <a:chOff x="5693851" y="5024777"/>
            <a:chExt cx="237240" cy="158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0FD5436E-EFF8-2B27-5151-6C628E223280}"/>
                    </a:ext>
                  </a:extLst>
                </p14:cNvPr>
                <p14:cNvContentPartPr/>
                <p14:nvPr/>
              </p14:nvContentPartPr>
              <p14:xfrm>
                <a:off x="5727331" y="5024777"/>
                <a:ext cx="103680" cy="612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0FD5436E-EFF8-2B27-5151-6C628E223280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5716891" y="5014337"/>
                  <a:ext cx="1249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5382412F-09FB-9BF1-BD6E-9FF37A60AEAA}"/>
                    </a:ext>
                  </a:extLst>
                </p14:cNvPr>
                <p14:cNvContentPartPr/>
                <p14:nvPr/>
              </p14:nvContentPartPr>
              <p14:xfrm>
                <a:off x="5693851" y="5043857"/>
                <a:ext cx="78840" cy="12672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5382412F-09FB-9BF1-BD6E-9FF37A60AEAA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5683051" y="5033057"/>
                  <a:ext cx="10008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53E6F4A5-BD84-390F-8920-1DD6B9C2C57B}"/>
                    </a:ext>
                  </a:extLst>
                </p14:cNvPr>
                <p14:cNvContentPartPr/>
                <p14:nvPr/>
              </p14:nvContentPartPr>
              <p14:xfrm>
                <a:off x="5811571" y="5081657"/>
                <a:ext cx="16560" cy="10116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53E6F4A5-BD84-390F-8920-1DD6B9C2C57B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5801131" y="5071217"/>
                  <a:ext cx="3780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AF4CE7CC-B66C-DA1A-0EE2-A86038BC002F}"/>
                    </a:ext>
                  </a:extLst>
                </p14:cNvPr>
                <p14:cNvContentPartPr/>
                <p14:nvPr/>
              </p14:nvContentPartPr>
              <p14:xfrm>
                <a:off x="5838211" y="5116217"/>
                <a:ext cx="92880" cy="3600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AF4CE7CC-B66C-DA1A-0EE2-A86038BC002F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5827771" y="5105417"/>
                  <a:ext cx="114120" cy="5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9" name="Gruppo 178">
            <a:extLst>
              <a:ext uri="{FF2B5EF4-FFF2-40B4-BE49-F238E27FC236}">
                <a16:creationId xmlns:a16="http://schemas.microsoft.com/office/drawing/2014/main" id="{BFC0B768-6333-BB94-3826-FA31D433230F}"/>
              </a:ext>
            </a:extLst>
          </p:cNvPr>
          <p:cNvGrpSpPr/>
          <p:nvPr/>
        </p:nvGrpSpPr>
        <p:grpSpPr>
          <a:xfrm>
            <a:off x="6214411" y="4964297"/>
            <a:ext cx="621360" cy="253800"/>
            <a:chOff x="6214411" y="4964297"/>
            <a:chExt cx="621360" cy="25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3FA2FEBD-DC98-718D-28D3-DB4317D03F9C}"/>
                    </a:ext>
                  </a:extLst>
                </p14:cNvPr>
                <p14:cNvContentPartPr/>
                <p14:nvPr/>
              </p14:nvContentPartPr>
              <p14:xfrm>
                <a:off x="6214411" y="4964297"/>
                <a:ext cx="111240" cy="1944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3FA2FEBD-DC98-718D-28D3-DB4317D03F9C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6203971" y="4953497"/>
                  <a:ext cx="13248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136C8C73-5486-185F-5F9E-57C9CA2F1A52}"/>
                    </a:ext>
                  </a:extLst>
                </p14:cNvPr>
                <p14:cNvContentPartPr/>
                <p14:nvPr/>
              </p14:nvContentPartPr>
              <p14:xfrm>
                <a:off x="6223771" y="5013977"/>
                <a:ext cx="68400" cy="972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136C8C73-5486-185F-5F9E-57C9CA2F1A52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6212971" y="5003177"/>
                  <a:ext cx="896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B6CE60F9-0639-C5B4-6A22-FF26C98F55E4}"/>
                    </a:ext>
                  </a:extLst>
                </p14:cNvPr>
                <p14:cNvContentPartPr/>
                <p14:nvPr/>
              </p14:nvContentPartPr>
              <p14:xfrm>
                <a:off x="6218011" y="5075897"/>
                <a:ext cx="62640" cy="3600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B6CE60F9-0639-C5B4-6A22-FF26C98F55E4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6207571" y="5065457"/>
                  <a:ext cx="8388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BF7D0B48-3F18-A238-B9CF-7875B9AB6AB8}"/>
                    </a:ext>
                  </a:extLst>
                </p14:cNvPr>
                <p14:cNvContentPartPr/>
                <p14:nvPr/>
              </p14:nvContentPartPr>
              <p14:xfrm>
                <a:off x="6323491" y="5007497"/>
                <a:ext cx="9360" cy="9612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BF7D0B48-3F18-A238-B9CF-7875B9AB6AB8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6312691" y="4996697"/>
                  <a:ext cx="3060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5A4131D6-85EF-D99D-DA27-26A01A7FB71B}"/>
                    </a:ext>
                  </a:extLst>
                </p14:cNvPr>
                <p14:cNvContentPartPr/>
                <p14:nvPr/>
              </p14:nvContentPartPr>
              <p14:xfrm>
                <a:off x="6334651" y="5067977"/>
                <a:ext cx="46800" cy="1116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5A4131D6-85EF-D99D-DA27-26A01A7FB71B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6323851" y="5057177"/>
                  <a:ext cx="680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4E09FC3E-323C-0CD5-BF48-34C4F974574A}"/>
                    </a:ext>
                  </a:extLst>
                </p14:cNvPr>
                <p14:cNvContentPartPr/>
                <p14:nvPr/>
              </p14:nvContentPartPr>
              <p14:xfrm>
                <a:off x="6393331" y="4993457"/>
                <a:ext cx="30600" cy="11340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4E09FC3E-323C-0CD5-BF48-34C4F974574A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6382891" y="4983017"/>
                  <a:ext cx="5184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F90590E2-6F6D-EEF8-BFB5-5A9E18994603}"/>
                    </a:ext>
                  </a:extLst>
                </p14:cNvPr>
                <p14:cNvContentPartPr/>
                <p14:nvPr/>
              </p14:nvContentPartPr>
              <p14:xfrm>
                <a:off x="6262291" y="5162297"/>
                <a:ext cx="84600" cy="5436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F90590E2-6F6D-EEF8-BFB5-5A9E18994603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6251491" y="5151497"/>
                  <a:ext cx="10584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79C5690A-3F73-5AAE-4F5B-8F017A8ECE86}"/>
                    </a:ext>
                  </a:extLst>
                </p14:cNvPr>
                <p14:cNvContentPartPr/>
                <p14:nvPr/>
              </p14:nvContentPartPr>
              <p14:xfrm>
                <a:off x="6297211" y="5192897"/>
                <a:ext cx="39600" cy="1944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79C5690A-3F73-5AAE-4F5B-8F017A8ECE86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6286771" y="5182097"/>
                  <a:ext cx="608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24EABDF2-7AF9-6D8F-640D-1715F2A34277}"/>
                    </a:ext>
                  </a:extLst>
                </p14:cNvPr>
                <p14:cNvContentPartPr/>
                <p14:nvPr/>
              </p14:nvContentPartPr>
              <p14:xfrm>
                <a:off x="6336811" y="5156897"/>
                <a:ext cx="58680" cy="6084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24EABDF2-7AF9-6D8F-640D-1715F2A34277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6326011" y="5146457"/>
                  <a:ext cx="7992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6D3ACCE0-9ABE-AF18-7E85-8F9A553F3BF5}"/>
                    </a:ext>
                  </a:extLst>
                </p14:cNvPr>
                <p14:cNvContentPartPr/>
                <p14:nvPr/>
              </p14:nvContentPartPr>
              <p14:xfrm>
                <a:off x="6368851" y="5203697"/>
                <a:ext cx="38880" cy="1440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6D3ACCE0-9ABE-AF18-7E85-8F9A553F3BF5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6358411" y="5193257"/>
                  <a:ext cx="6012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0F93B959-5400-DA8D-74E5-F5553D7B6A86}"/>
                    </a:ext>
                  </a:extLst>
                </p14:cNvPr>
                <p14:cNvContentPartPr/>
                <p14:nvPr/>
              </p14:nvContentPartPr>
              <p14:xfrm>
                <a:off x="6524011" y="4994897"/>
                <a:ext cx="55080" cy="9756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0F93B959-5400-DA8D-74E5-F5553D7B6A86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6513571" y="4984457"/>
                  <a:ext cx="7632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DCFAC674-89AC-EF82-0BBE-3BC5E422EFD4}"/>
                    </a:ext>
                  </a:extLst>
                </p14:cNvPr>
                <p14:cNvContentPartPr/>
                <p14:nvPr/>
              </p14:nvContentPartPr>
              <p14:xfrm>
                <a:off x="6542371" y="5044577"/>
                <a:ext cx="360" cy="36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DCFAC674-89AC-EF82-0BBE-3BC5E422EFD4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6531571" y="5034137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D596C838-7AA1-031D-4C14-377C2A805CC0}"/>
                    </a:ext>
                  </a:extLst>
                </p14:cNvPr>
                <p14:cNvContentPartPr/>
                <p14:nvPr/>
              </p14:nvContentPartPr>
              <p14:xfrm>
                <a:off x="6542371" y="5044577"/>
                <a:ext cx="360" cy="36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D596C838-7AA1-031D-4C14-377C2A805CC0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6531571" y="5034137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5B188680-420F-2DF0-BFB9-B9905994F4AE}"/>
                    </a:ext>
                  </a:extLst>
                </p14:cNvPr>
                <p14:cNvContentPartPr/>
                <p14:nvPr/>
              </p14:nvContentPartPr>
              <p14:xfrm>
                <a:off x="6642091" y="5011817"/>
                <a:ext cx="26280" cy="8712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5B188680-420F-2DF0-BFB9-B9905994F4AE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6631291" y="5001017"/>
                  <a:ext cx="4752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7713410E-118F-1022-63A5-FC6BF99A162B}"/>
                    </a:ext>
                  </a:extLst>
                </p14:cNvPr>
                <p14:cNvContentPartPr/>
                <p14:nvPr/>
              </p14:nvContentPartPr>
              <p14:xfrm>
                <a:off x="6773131" y="5006777"/>
                <a:ext cx="39600" cy="1188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7713410E-118F-1022-63A5-FC6BF99A162B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6762691" y="4995977"/>
                  <a:ext cx="608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B8E3B305-1DD2-9249-6DB7-BA6FA7709C43}"/>
                    </a:ext>
                  </a:extLst>
                </p14:cNvPr>
                <p14:cNvContentPartPr/>
                <p14:nvPr/>
              </p14:nvContentPartPr>
              <p14:xfrm>
                <a:off x="6623731" y="5057177"/>
                <a:ext cx="34920" cy="36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B8E3B305-1DD2-9249-6DB7-BA6FA7709C43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6612931" y="5046377"/>
                  <a:ext cx="5616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3867BDB8-EED7-5892-A23E-30880880CA89}"/>
                    </a:ext>
                  </a:extLst>
                </p14:cNvPr>
                <p14:cNvContentPartPr/>
                <p14:nvPr/>
              </p14:nvContentPartPr>
              <p14:xfrm>
                <a:off x="6755491" y="5006777"/>
                <a:ext cx="80280" cy="6840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3867BDB8-EED7-5892-A23E-30880880CA89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6745051" y="4995977"/>
                  <a:ext cx="10152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EC7787FC-4297-CFCA-BE80-0FA702C557EB}"/>
                    </a:ext>
                  </a:extLst>
                </p14:cNvPr>
                <p14:cNvContentPartPr/>
                <p14:nvPr/>
              </p14:nvContentPartPr>
              <p14:xfrm>
                <a:off x="6766291" y="5081657"/>
                <a:ext cx="23400" cy="6984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EC7787FC-4297-CFCA-BE80-0FA702C557EB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6755491" y="5071217"/>
                  <a:ext cx="4464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65D7B470-B851-4D4E-52D2-B44DD4754647}"/>
                    </a:ext>
                  </a:extLst>
                </p14:cNvPr>
                <p14:cNvContentPartPr/>
                <p14:nvPr/>
              </p14:nvContentPartPr>
              <p14:xfrm>
                <a:off x="6789331" y="5085617"/>
                <a:ext cx="29880" cy="10332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65D7B470-B851-4D4E-52D2-B44DD4754647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6778531" y="5074817"/>
                  <a:ext cx="5112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92E91661-A4AE-9FD4-DE68-7BA2C35BB9E6}"/>
                    </a:ext>
                  </a:extLst>
                </p14:cNvPr>
                <p14:cNvContentPartPr/>
                <p14:nvPr/>
              </p14:nvContentPartPr>
              <p14:xfrm>
                <a:off x="6691051" y="5175977"/>
                <a:ext cx="130320" cy="1872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92E91661-A4AE-9FD4-DE68-7BA2C35BB9E6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6680611" y="5165537"/>
                  <a:ext cx="151560" cy="39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7" name="Gruppo 176">
            <a:extLst>
              <a:ext uri="{FF2B5EF4-FFF2-40B4-BE49-F238E27FC236}">
                <a16:creationId xmlns:a16="http://schemas.microsoft.com/office/drawing/2014/main" id="{2190DF57-D077-3D5F-5493-C954D1649792}"/>
              </a:ext>
            </a:extLst>
          </p:cNvPr>
          <p:cNvGrpSpPr/>
          <p:nvPr/>
        </p:nvGrpSpPr>
        <p:grpSpPr>
          <a:xfrm>
            <a:off x="7235731" y="4981937"/>
            <a:ext cx="505800" cy="192240"/>
            <a:chOff x="7235731" y="4981937"/>
            <a:chExt cx="505800" cy="19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479F68C9-9BFA-126A-746B-AE61A882C37E}"/>
                    </a:ext>
                  </a:extLst>
                </p14:cNvPr>
                <p14:cNvContentPartPr/>
                <p14:nvPr/>
              </p14:nvContentPartPr>
              <p14:xfrm>
                <a:off x="7243291" y="4989497"/>
                <a:ext cx="92160" cy="9468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479F68C9-9BFA-126A-746B-AE61A882C37E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7232851" y="4979057"/>
                  <a:ext cx="11340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FEB357EC-7508-6027-48E6-921BE0CAC87D}"/>
                    </a:ext>
                  </a:extLst>
                </p14:cNvPr>
                <p14:cNvContentPartPr/>
                <p14:nvPr/>
              </p14:nvContentPartPr>
              <p14:xfrm>
                <a:off x="7235731" y="5083457"/>
                <a:ext cx="101520" cy="4572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FEB357EC-7508-6027-48E6-921BE0CAC87D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7224931" y="5072657"/>
                  <a:ext cx="1227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7E5DF193-6461-306E-A630-D106E370EFB4}"/>
                    </a:ext>
                  </a:extLst>
                </p14:cNvPr>
                <p14:cNvContentPartPr/>
                <p14:nvPr/>
              </p14:nvContentPartPr>
              <p14:xfrm>
                <a:off x="7338331" y="4981937"/>
                <a:ext cx="95760" cy="19224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7E5DF193-6461-306E-A630-D106E370EFB4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7327531" y="4971137"/>
                  <a:ext cx="11700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0A9FD274-16CA-42E3-9E29-C2645BE13E89}"/>
                    </a:ext>
                  </a:extLst>
                </p14:cNvPr>
                <p14:cNvContentPartPr/>
                <p14:nvPr/>
              </p14:nvContentPartPr>
              <p14:xfrm>
                <a:off x="7467211" y="5016137"/>
                <a:ext cx="18000" cy="12168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0A9FD274-16CA-42E3-9E29-C2645BE13E89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7456771" y="5005337"/>
                  <a:ext cx="3924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E6E8CB4A-90F1-7696-3666-A7A73F4773FF}"/>
                    </a:ext>
                  </a:extLst>
                </p14:cNvPr>
                <p14:cNvContentPartPr/>
                <p14:nvPr/>
              </p14:nvContentPartPr>
              <p14:xfrm>
                <a:off x="7466491" y="5107577"/>
                <a:ext cx="38880" cy="3024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E6E8CB4A-90F1-7696-3666-A7A73F4773FF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7456051" y="5096777"/>
                  <a:ext cx="6012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4F6E3E0C-2BB8-E7AD-B0E4-2EAD78F7BDEC}"/>
                    </a:ext>
                  </a:extLst>
                </p14:cNvPr>
                <p14:cNvContentPartPr/>
                <p14:nvPr/>
              </p14:nvContentPartPr>
              <p14:xfrm>
                <a:off x="7527691" y="5026937"/>
                <a:ext cx="21600" cy="12024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4F6E3E0C-2BB8-E7AD-B0E4-2EAD78F7BDEC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7516891" y="5016497"/>
                  <a:ext cx="4284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DFE66BB7-03C6-EB2B-AA41-B871BAE1563A}"/>
                    </a:ext>
                  </a:extLst>
                </p14:cNvPr>
                <p14:cNvContentPartPr/>
                <p14:nvPr/>
              </p14:nvContentPartPr>
              <p14:xfrm>
                <a:off x="7597171" y="5029817"/>
                <a:ext cx="55080" cy="8208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DFE66BB7-03C6-EB2B-AA41-B871BAE1563A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7586371" y="5019377"/>
                  <a:ext cx="7632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0B254D41-6016-243E-F619-C0CF60D74F6B}"/>
                    </a:ext>
                  </a:extLst>
                </p14:cNvPr>
                <p14:cNvContentPartPr/>
                <p14:nvPr/>
              </p14:nvContentPartPr>
              <p14:xfrm>
                <a:off x="7613371" y="5089937"/>
                <a:ext cx="72720" cy="1224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0B254D41-6016-243E-F619-C0CF60D74F6B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7602571" y="5079137"/>
                  <a:ext cx="939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6729D636-64A7-11DB-2F47-B5F03E31229F}"/>
                    </a:ext>
                  </a:extLst>
                </p14:cNvPr>
                <p14:cNvContentPartPr/>
                <p14:nvPr/>
              </p14:nvContentPartPr>
              <p14:xfrm>
                <a:off x="7685731" y="5088497"/>
                <a:ext cx="21960" cy="828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6729D636-64A7-11DB-2F47-B5F03E31229F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7674931" y="5077697"/>
                  <a:ext cx="432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303DF153-8E70-5C08-85EB-58F7403C430C}"/>
                    </a:ext>
                  </a:extLst>
                </p14:cNvPr>
                <p14:cNvContentPartPr/>
                <p14:nvPr/>
              </p14:nvContentPartPr>
              <p14:xfrm>
                <a:off x="7719931" y="5019017"/>
                <a:ext cx="21600" cy="12456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303DF153-8E70-5C08-85EB-58F7403C430C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7709491" y="5008577"/>
                  <a:ext cx="42840" cy="14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3" name="Gruppo 212">
            <a:extLst>
              <a:ext uri="{FF2B5EF4-FFF2-40B4-BE49-F238E27FC236}">
                <a16:creationId xmlns:a16="http://schemas.microsoft.com/office/drawing/2014/main" id="{BFD8E4D4-3A9A-A82D-849C-9C8D136C6553}"/>
              </a:ext>
            </a:extLst>
          </p:cNvPr>
          <p:cNvGrpSpPr/>
          <p:nvPr/>
        </p:nvGrpSpPr>
        <p:grpSpPr>
          <a:xfrm>
            <a:off x="8083531" y="4894097"/>
            <a:ext cx="636366" cy="295823"/>
            <a:chOff x="8083531" y="4894097"/>
            <a:chExt cx="636366" cy="295823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17DC6669-9407-9FA4-B66E-2D735EA93391}"/>
                    </a:ext>
                  </a:extLst>
                </p14:cNvPr>
                <p14:cNvContentPartPr/>
                <p14:nvPr/>
              </p14:nvContentPartPr>
              <p14:xfrm>
                <a:off x="8147971" y="4894097"/>
                <a:ext cx="118440" cy="9612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17DC6669-9407-9FA4-B66E-2D735EA93391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8137531" y="4883657"/>
                  <a:ext cx="13968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777A02BA-848A-3C83-55DA-118B0D307D51}"/>
                    </a:ext>
                  </a:extLst>
                </p14:cNvPr>
                <p14:cNvContentPartPr/>
                <p14:nvPr/>
              </p14:nvContentPartPr>
              <p14:xfrm>
                <a:off x="8083531" y="5039537"/>
                <a:ext cx="168840" cy="2304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777A02BA-848A-3C83-55DA-118B0D307D51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8073091" y="5028737"/>
                  <a:ext cx="19008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477DFE7F-F80C-950E-3187-477A9F498B06}"/>
                    </a:ext>
                  </a:extLst>
                </p14:cNvPr>
                <p14:cNvContentPartPr/>
                <p14:nvPr/>
              </p14:nvContentPartPr>
              <p14:xfrm>
                <a:off x="8197897" y="5071120"/>
                <a:ext cx="11520" cy="11880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477DFE7F-F80C-950E-3187-477A9F498B06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8187457" y="5060680"/>
                  <a:ext cx="3276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56C43F66-7D19-250B-DDE4-2FE4290C79CA}"/>
                    </a:ext>
                  </a:extLst>
                </p14:cNvPr>
                <p14:cNvContentPartPr/>
                <p14:nvPr/>
              </p14:nvContentPartPr>
              <p14:xfrm>
                <a:off x="8344777" y="4904800"/>
                <a:ext cx="46800" cy="10908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56C43F66-7D19-250B-DDE4-2FE4290C79CA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8333977" y="4894000"/>
                  <a:ext cx="6804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DBFEB3F0-D94B-2006-D9FF-645728F299E6}"/>
                    </a:ext>
                  </a:extLst>
                </p14:cNvPr>
                <p14:cNvContentPartPr/>
                <p14:nvPr/>
              </p14:nvContentPartPr>
              <p14:xfrm>
                <a:off x="8467537" y="4927480"/>
                <a:ext cx="15120" cy="7272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DBFEB3F0-D94B-2006-D9FF-645728F299E6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8456737" y="4916680"/>
                  <a:ext cx="3636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54C1F809-7666-40FF-F291-E7C941149504}"/>
                    </a:ext>
                  </a:extLst>
                </p14:cNvPr>
                <p14:cNvContentPartPr/>
                <p14:nvPr/>
              </p14:nvContentPartPr>
              <p14:xfrm>
                <a:off x="8619097" y="4899760"/>
                <a:ext cx="100800" cy="6372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54C1F809-7666-40FF-F291-E7C941149504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8608297" y="4888960"/>
                  <a:ext cx="12204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0E6D7D5C-CA90-47E1-EF4E-239C15107770}"/>
                    </a:ext>
                  </a:extLst>
                </p14:cNvPr>
                <p14:cNvContentPartPr/>
                <p14:nvPr/>
              </p14:nvContentPartPr>
              <p14:xfrm>
                <a:off x="8596057" y="5026120"/>
                <a:ext cx="77400" cy="540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0E6D7D5C-CA90-47E1-EF4E-239C15107770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8585257" y="5015320"/>
                  <a:ext cx="986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A16AA5ED-D2FD-21D9-236F-A53536872235}"/>
                    </a:ext>
                  </a:extLst>
                </p14:cNvPr>
                <p14:cNvContentPartPr/>
                <p14:nvPr/>
              </p14:nvContentPartPr>
              <p14:xfrm>
                <a:off x="8623777" y="5093080"/>
                <a:ext cx="93960" cy="6192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A16AA5ED-D2FD-21D9-236F-A53536872235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8612977" y="5082640"/>
                  <a:ext cx="115200" cy="83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1" name="Gruppo 210">
            <a:extLst>
              <a:ext uri="{FF2B5EF4-FFF2-40B4-BE49-F238E27FC236}">
                <a16:creationId xmlns:a16="http://schemas.microsoft.com/office/drawing/2014/main" id="{70945907-930B-2C79-C8AC-06C5FCD51E70}"/>
              </a:ext>
            </a:extLst>
          </p:cNvPr>
          <p:cNvGrpSpPr/>
          <p:nvPr/>
        </p:nvGrpSpPr>
        <p:grpSpPr>
          <a:xfrm>
            <a:off x="9200137" y="4825240"/>
            <a:ext cx="773640" cy="275040"/>
            <a:chOff x="9200137" y="4825240"/>
            <a:chExt cx="773640" cy="27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85860CDF-DF60-4074-C47C-574F0BFBE1B9}"/>
                    </a:ext>
                  </a:extLst>
                </p14:cNvPr>
                <p14:cNvContentPartPr/>
                <p14:nvPr/>
              </p14:nvContentPartPr>
              <p14:xfrm>
                <a:off x="9200137" y="4838920"/>
                <a:ext cx="86760" cy="12888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85860CDF-DF60-4074-C47C-574F0BFBE1B9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9189697" y="4828480"/>
                  <a:ext cx="10800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69DEB665-3D0B-D7CE-8ADF-907B33B85E8F}"/>
                    </a:ext>
                  </a:extLst>
                </p14:cNvPr>
                <p14:cNvContentPartPr/>
                <p14:nvPr/>
              </p14:nvContentPartPr>
              <p14:xfrm>
                <a:off x="9217777" y="4925320"/>
                <a:ext cx="52200" cy="4140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69DEB665-3D0B-D7CE-8ADF-907B33B85E8F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9206977" y="4914520"/>
                  <a:ext cx="7344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AA7E1A3A-CAAA-4CFC-0D8E-3BCD87076841}"/>
                    </a:ext>
                  </a:extLst>
                </p14:cNvPr>
                <p14:cNvContentPartPr/>
                <p14:nvPr/>
              </p14:nvContentPartPr>
              <p14:xfrm>
                <a:off x="9344137" y="4867360"/>
                <a:ext cx="7560" cy="10260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AA7E1A3A-CAAA-4CFC-0D8E-3BCD87076841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9333337" y="4856920"/>
                  <a:ext cx="2880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62D3AAE8-8725-2F67-E813-FA3E03A941B3}"/>
                    </a:ext>
                  </a:extLst>
                </p14:cNvPr>
                <p14:cNvContentPartPr/>
                <p14:nvPr/>
              </p14:nvContentPartPr>
              <p14:xfrm>
                <a:off x="9346297" y="4945480"/>
                <a:ext cx="61560" cy="1440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62D3AAE8-8725-2F67-E813-FA3E03A941B3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9335497" y="4935040"/>
                  <a:ext cx="828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59DA3272-D8B0-0309-F6B8-30E9D4F2B87D}"/>
                    </a:ext>
                  </a:extLst>
                </p14:cNvPr>
                <p14:cNvContentPartPr/>
                <p14:nvPr/>
              </p14:nvContentPartPr>
              <p14:xfrm>
                <a:off x="9277537" y="5022160"/>
                <a:ext cx="103680" cy="6624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59DA3272-D8B0-0309-F6B8-30E9D4F2B87D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9266737" y="5011720"/>
                  <a:ext cx="12492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ABFF1204-5653-6997-1C46-14D849EFDC5C}"/>
                    </a:ext>
                  </a:extLst>
                </p14:cNvPr>
                <p14:cNvContentPartPr/>
                <p14:nvPr/>
              </p14:nvContentPartPr>
              <p14:xfrm>
                <a:off x="9565897" y="4825240"/>
                <a:ext cx="18000" cy="7200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ABFF1204-5653-6997-1C46-14D849EFDC5C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9555097" y="4814440"/>
                  <a:ext cx="3924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2853F468-57E1-E7F8-5B5C-30B9C7856DC8}"/>
                    </a:ext>
                  </a:extLst>
                </p14:cNvPr>
                <p14:cNvContentPartPr/>
                <p14:nvPr/>
              </p14:nvContentPartPr>
              <p14:xfrm>
                <a:off x="9508297" y="4892920"/>
                <a:ext cx="91080" cy="2664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2853F468-57E1-E7F8-5B5C-30B9C7856DC8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9497497" y="4882480"/>
                  <a:ext cx="11232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31829F30-44AC-6510-E979-36800A569E74}"/>
                    </a:ext>
                  </a:extLst>
                </p14:cNvPr>
                <p14:cNvContentPartPr/>
                <p14:nvPr/>
              </p14:nvContentPartPr>
              <p14:xfrm>
                <a:off x="9528097" y="4901920"/>
                <a:ext cx="79560" cy="8640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31829F30-44AC-6510-E979-36800A569E74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9517297" y="4891120"/>
                  <a:ext cx="10080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58341266-C418-9E13-09DF-1EC4CE7AC695}"/>
                    </a:ext>
                  </a:extLst>
                </p14:cNvPr>
                <p14:cNvContentPartPr/>
                <p14:nvPr/>
              </p14:nvContentPartPr>
              <p14:xfrm>
                <a:off x="9568777" y="4927480"/>
                <a:ext cx="18000" cy="4500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58341266-C418-9E13-09DF-1EC4CE7AC695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9557977" y="4916680"/>
                  <a:ext cx="3924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19BED411-4D08-A210-FC70-9DE4F48ABBDE}"/>
                    </a:ext>
                  </a:extLst>
                </p14:cNvPr>
                <p14:cNvContentPartPr/>
                <p14:nvPr/>
              </p14:nvContentPartPr>
              <p14:xfrm>
                <a:off x="9625657" y="4911280"/>
                <a:ext cx="2520" cy="4716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19BED411-4D08-A210-FC70-9DE4F48ABBDE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9614857" y="4900840"/>
                  <a:ext cx="2376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8601DC77-2826-10F0-A8E0-97DD19C24068}"/>
                    </a:ext>
                  </a:extLst>
                </p14:cNvPr>
                <p14:cNvContentPartPr/>
                <p14:nvPr/>
              </p14:nvContentPartPr>
              <p14:xfrm>
                <a:off x="9626737" y="4911280"/>
                <a:ext cx="360" cy="36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8601DC77-2826-10F0-A8E0-97DD19C24068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9616297" y="4900840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8710874E-DE08-2D4E-7BE6-756F703DA090}"/>
                    </a:ext>
                  </a:extLst>
                </p14:cNvPr>
                <p14:cNvContentPartPr/>
                <p14:nvPr/>
              </p14:nvContentPartPr>
              <p14:xfrm>
                <a:off x="9695137" y="4897960"/>
                <a:ext cx="5400" cy="3456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8710874E-DE08-2D4E-7BE6-756F703DA090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9684337" y="4887520"/>
                  <a:ext cx="2664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0FF4E04B-23B5-F0CB-87BE-C11FBD7EB3C8}"/>
                    </a:ext>
                  </a:extLst>
                </p14:cNvPr>
                <p14:cNvContentPartPr/>
                <p14:nvPr/>
              </p14:nvContentPartPr>
              <p14:xfrm>
                <a:off x="9611617" y="5008480"/>
                <a:ext cx="46080" cy="4284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0FF4E04B-23B5-F0CB-87BE-C11FBD7EB3C8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9600817" y="4997680"/>
                  <a:ext cx="6732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2FF5AEB2-2C07-1EE9-CB00-1C0BCDAB39D2}"/>
                    </a:ext>
                  </a:extLst>
                </p14:cNvPr>
                <p14:cNvContentPartPr/>
                <p14:nvPr/>
              </p14:nvContentPartPr>
              <p14:xfrm>
                <a:off x="9835897" y="4869520"/>
                <a:ext cx="74160" cy="3312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2FF5AEB2-2C07-1EE9-CB00-1C0BCDAB39D2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9825457" y="4859080"/>
                  <a:ext cx="9540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2C379188-76AF-B41A-48E2-0806B734DE1F}"/>
                    </a:ext>
                  </a:extLst>
                </p14:cNvPr>
                <p14:cNvContentPartPr/>
                <p14:nvPr/>
              </p14:nvContentPartPr>
              <p14:xfrm>
                <a:off x="9781897" y="4935400"/>
                <a:ext cx="176400" cy="2736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2C379188-76AF-B41A-48E2-0806B734DE1F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9771457" y="4924600"/>
                  <a:ext cx="1976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1E8A14E3-E0FF-E63F-C2AF-09B325F6CF96}"/>
                    </a:ext>
                  </a:extLst>
                </p14:cNvPr>
                <p14:cNvContentPartPr/>
                <p14:nvPr/>
              </p14:nvContentPartPr>
              <p14:xfrm>
                <a:off x="9852097" y="4975720"/>
                <a:ext cx="121680" cy="12456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1E8A14E3-E0FF-E63F-C2AF-09B325F6CF96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9841657" y="4964920"/>
                  <a:ext cx="142920" cy="14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2" name="Gruppo 231">
            <a:extLst>
              <a:ext uri="{FF2B5EF4-FFF2-40B4-BE49-F238E27FC236}">
                <a16:creationId xmlns:a16="http://schemas.microsoft.com/office/drawing/2014/main" id="{3304F7AD-A6A6-6F91-1914-6F643A1444E9}"/>
              </a:ext>
            </a:extLst>
          </p:cNvPr>
          <p:cNvGrpSpPr/>
          <p:nvPr/>
        </p:nvGrpSpPr>
        <p:grpSpPr>
          <a:xfrm>
            <a:off x="10441777" y="4681474"/>
            <a:ext cx="1077480" cy="503640"/>
            <a:chOff x="10441777" y="4681474"/>
            <a:chExt cx="1077480" cy="50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BC216BB8-5B27-A05F-0CFF-960FF088032D}"/>
                    </a:ext>
                  </a:extLst>
                </p14:cNvPr>
                <p14:cNvContentPartPr/>
                <p14:nvPr/>
              </p14:nvContentPartPr>
              <p14:xfrm>
                <a:off x="10441777" y="4792120"/>
                <a:ext cx="137160" cy="2160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BC216BB8-5B27-A05F-0CFF-960FF088032D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10430977" y="4781680"/>
                  <a:ext cx="1584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39AFD87D-842C-738F-FD99-7B50128900F4}"/>
                    </a:ext>
                  </a:extLst>
                </p14:cNvPr>
                <p14:cNvContentPartPr/>
                <p14:nvPr/>
              </p14:nvContentPartPr>
              <p14:xfrm>
                <a:off x="10481017" y="4867360"/>
                <a:ext cx="64800" cy="1584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39AFD87D-842C-738F-FD99-7B50128900F4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10470577" y="4856920"/>
                  <a:ext cx="860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7B534AEE-0FE2-3D96-CDF7-BB3383FBE5D1}"/>
                    </a:ext>
                  </a:extLst>
                </p14:cNvPr>
                <p14:cNvContentPartPr/>
                <p14:nvPr/>
              </p14:nvContentPartPr>
              <p14:xfrm>
                <a:off x="10454377" y="4899760"/>
                <a:ext cx="89640" cy="6768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7B534AEE-0FE2-3D96-CDF7-BB3383FBE5D1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10443577" y="4888960"/>
                  <a:ext cx="11088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CECB68E3-F334-1628-7CC0-30416EFF655B}"/>
                    </a:ext>
                  </a:extLst>
                </p14:cNvPr>
                <p14:cNvContentPartPr/>
                <p14:nvPr/>
              </p14:nvContentPartPr>
              <p14:xfrm>
                <a:off x="10599817" y="4843960"/>
                <a:ext cx="12960" cy="8928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CECB68E3-F334-1628-7CC0-30416EFF655B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10589017" y="4833520"/>
                  <a:ext cx="3420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D2C5A48E-ABF0-A98F-9A86-57B824174FA4}"/>
                    </a:ext>
                  </a:extLst>
                </p14:cNvPr>
                <p14:cNvContentPartPr/>
                <p14:nvPr/>
              </p14:nvContentPartPr>
              <p14:xfrm>
                <a:off x="10617097" y="4925320"/>
                <a:ext cx="46800" cy="1188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D2C5A48E-ABF0-A98F-9A86-57B824174FA4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10606657" y="4914520"/>
                  <a:ext cx="680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F10A2404-D885-ABFD-19D2-E5C2EAA3696D}"/>
                    </a:ext>
                  </a:extLst>
                </p14:cNvPr>
                <p14:cNvContentPartPr/>
                <p14:nvPr/>
              </p14:nvContentPartPr>
              <p14:xfrm>
                <a:off x="10544737" y="5022160"/>
                <a:ext cx="87480" cy="12636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F10A2404-D885-ABFD-19D2-E5C2EAA3696D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10534297" y="5011720"/>
                  <a:ext cx="10872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C61E6AAB-C434-D725-C9BE-68205D43F401}"/>
                    </a:ext>
                  </a:extLst>
                </p14:cNvPr>
                <p14:cNvContentPartPr/>
                <p14:nvPr/>
              </p14:nvContentPartPr>
              <p14:xfrm>
                <a:off x="10794937" y="4848640"/>
                <a:ext cx="101520" cy="13608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C61E6AAB-C434-D725-C9BE-68205D43F401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10784137" y="4837840"/>
                  <a:ext cx="12276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BF23B048-081A-702A-2FCB-A7B242203934}"/>
                    </a:ext>
                  </a:extLst>
                </p14:cNvPr>
                <p14:cNvContentPartPr/>
                <p14:nvPr/>
              </p14:nvContentPartPr>
              <p14:xfrm>
                <a:off x="10880257" y="4938280"/>
                <a:ext cx="51480" cy="2736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BF23B048-081A-702A-2FCB-A7B242203934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10869817" y="4927840"/>
                  <a:ext cx="7272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E75BC435-C346-EA0E-8603-46D7E626C728}"/>
                    </a:ext>
                  </a:extLst>
                </p14:cNvPr>
                <p14:cNvContentPartPr/>
                <p14:nvPr/>
              </p14:nvContentPartPr>
              <p14:xfrm>
                <a:off x="10950457" y="4868080"/>
                <a:ext cx="22680" cy="13680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E75BC435-C346-EA0E-8603-46D7E626C728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10940017" y="4857640"/>
                  <a:ext cx="4392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E9E673C4-DD68-4404-5AF5-855EBCF09AA0}"/>
                    </a:ext>
                  </a:extLst>
                </p14:cNvPr>
                <p14:cNvContentPartPr/>
                <p14:nvPr/>
              </p14:nvContentPartPr>
              <p14:xfrm>
                <a:off x="10993297" y="4897960"/>
                <a:ext cx="27000" cy="10692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E9E673C4-DD68-4404-5AF5-855EBCF09AA0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10982857" y="4887520"/>
                  <a:ext cx="4824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428C28F7-6AE3-FA10-EC0B-D2780BC998EE}"/>
                    </a:ext>
                  </a:extLst>
                </p14:cNvPr>
                <p14:cNvContentPartPr/>
                <p14:nvPr/>
              </p14:nvContentPartPr>
              <p14:xfrm>
                <a:off x="11169337" y="4871680"/>
                <a:ext cx="78480" cy="10188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428C28F7-6AE3-FA10-EC0B-D2780BC998EE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11158537" y="4861240"/>
                  <a:ext cx="9972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67EE2360-0FD0-0E68-9028-15E9D9F0A9FB}"/>
                    </a:ext>
                  </a:extLst>
                </p14:cNvPr>
                <p14:cNvContentPartPr/>
                <p14:nvPr/>
              </p14:nvContentPartPr>
              <p14:xfrm>
                <a:off x="11186257" y="5017840"/>
                <a:ext cx="25560" cy="9972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67EE2360-0FD0-0E68-9028-15E9D9F0A9FB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11175817" y="5007400"/>
                  <a:ext cx="4680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F3B3ACFB-4684-59B8-EDC7-34E5ACF61191}"/>
                    </a:ext>
                  </a:extLst>
                </p14:cNvPr>
                <p14:cNvContentPartPr/>
                <p14:nvPr/>
              </p14:nvContentPartPr>
              <p14:xfrm>
                <a:off x="11255737" y="5033320"/>
                <a:ext cx="13680" cy="7056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F3B3ACFB-4684-59B8-EDC7-34E5ACF61191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11245297" y="5022520"/>
                  <a:ext cx="3492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B571A3DC-7292-C441-65F1-8404E437AE39}"/>
                    </a:ext>
                  </a:extLst>
                </p14:cNvPr>
                <p14:cNvContentPartPr/>
                <p14:nvPr/>
              </p14:nvContentPartPr>
              <p14:xfrm>
                <a:off x="11031817" y="5082280"/>
                <a:ext cx="487440" cy="6084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B571A3DC-7292-C441-65F1-8404E437AE39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11021377" y="5071480"/>
                  <a:ext cx="5086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8B6C8D12-FBDD-396C-FF14-83C72245FF1E}"/>
                    </a:ext>
                  </a:extLst>
                </p14:cNvPr>
                <p14:cNvContentPartPr/>
                <p14:nvPr/>
              </p14:nvContentPartPr>
              <p14:xfrm>
                <a:off x="10786509" y="4681474"/>
                <a:ext cx="484560" cy="50364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8B6C8D12-FBDD-396C-FF14-83C72245FF1E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10775709" y="4671034"/>
                  <a:ext cx="505800" cy="52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6" name="Gruppo 245">
            <a:extLst>
              <a:ext uri="{FF2B5EF4-FFF2-40B4-BE49-F238E27FC236}">
                <a16:creationId xmlns:a16="http://schemas.microsoft.com/office/drawing/2014/main" id="{35DA7CDF-4036-C44D-D9FC-BEB36D9FBB1D}"/>
              </a:ext>
            </a:extLst>
          </p:cNvPr>
          <p:cNvGrpSpPr/>
          <p:nvPr/>
        </p:nvGrpSpPr>
        <p:grpSpPr>
          <a:xfrm>
            <a:off x="10757709" y="4190434"/>
            <a:ext cx="1089000" cy="280800"/>
            <a:chOff x="10757709" y="4190434"/>
            <a:chExt cx="1089000" cy="280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7EE17BD3-AF2A-F2B8-C601-3E6E04B7F09A}"/>
                    </a:ext>
                  </a:extLst>
                </p14:cNvPr>
                <p14:cNvContentPartPr/>
                <p14:nvPr/>
              </p14:nvContentPartPr>
              <p14:xfrm>
                <a:off x="10757709" y="4249474"/>
                <a:ext cx="76320" cy="19764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7EE17BD3-AF2A-F2B8-C601-3E6E04B7F09A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10746909" y="4238674"/>
                  <a:ext cx="9756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6BAF8021-B5CB-DC85-8284-0AC115E972F4}"/>
                    </a:ext>
                  </a:extLst>
                </p14:cNvPr>
                <p14:cNvContentPartPr/>
                <p14:nvPr/>
              </p14:nvContentPartPr>
              <p14:xfrm>
                <a:off x="10857789" y="4331194"/>
                <a:ext cx="66240" cy="3852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6BAF8021-B5CB-DC85-8284-0AC115E972F4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10847349" y="4320394"/>
                  <a:ext cx="874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1A551E48-9B3E-C5D4-9F12-F505C3BD5765}"/>
                    </a:ext>
                  </a:extLst>
                </p14:cNvPr>
                <p14:cNvContentPartPr/>
                <p14:nvPr/>
              </p14:nvContentPartPr>
              <p14:xfrm>
                <a:off x="10914309" y="4279354"/>
                <a:ext cx="51120" cy="19188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1A551E48-9B3E-C5D4-9F12-F505C3BD5765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10903869" y="4268554"/>
                  <a:ext cx="7236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168C9D29-7012-D64A-2158-68F76D037BCC}"/>
                    </a:ext>
                  </a:extLst>
                </p14:cNvPr>
                <p14:cNvContentPartPr/>
                <p14:nvPr/>
              </p14:nvContentPartPr>
              <p14:xfrm>
                <a:off x="11066949" y="4277554"/>
                <a:ext cx="79200" cy="5760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168C9D29-7012-D64A-2158-68F76D037BCC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11056149" y="4266754"/>
                  <a:ext cx="10044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2BA560C0-493C-0393-E208-F4E871B8582E}"/>
                    </a:ext>
                  </a:extLst>
                </p14:cNvPr>
                <p14:cNvContentPartPr/>
                <p14:nvPr/>
              </p14:nvContentPartPr>
              <p14:xfrm>
                <a:off x="11178549" y="4238674"/>
                <a:ext cx="52200" cy="1728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2BA560C0-493C-0393-E208-F4E871B8582E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11168109" y="4228234"/>
                  <a:ext cx="7344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F7EE3974-5B23-17DD-DEBD-EAE78BDD1B3A}"/>
                    </a:ext>
                  </a:extLst>
                </p14:cNvPr>
                <p14:cNvContentPartPr/>
                <p14:nvPr/>
              </p14:nvContentPartPr>
              <p14:xfrm>
                <a:off x="11180709" y="4326154"/>
                <a:ext cx="52920" cy="1260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F7EE3974-5B23-17DD-DEBD-EAE78BDD1B3A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11170269" y="4315354"/>
                  <a:ext cx="7416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DFDF89E0-0BDB-763D-25EB-56657DC3BB84}"/>
                    </a:ext>
                  </a:extLst>
                </p14:cNvPr>
                <p14:cNvContentPartPr/>
                <p14:nvPr/>
              </p14:nvContentPartPr>
              <p14:xfrm>
                <a:off x="11235429" y="4190434"/>
                <a:ext cx="46800" cy="17532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DFDF89E0-0BDB-763D-25EB-56657DC3BB84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11224989" y="4179994"/>
                  <a:ext cx="6804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DF2BE268-9251-D8BD-964E-4D7620D2E38F}"/>
                    </a:ext>
                  </a:extLst>
                </p14:cNvPr>
                <p14:cNvContentPartPr/>
                <p14:nvPr/>
              </p14:nvContentPartPr>
              <p14:xfrm>
                <a:off x="11272149" y="4209874"/>
                <a:ext cx="36000" cy="17352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DF2BE268-9251-D8BD-964E-4D7620D2E38F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11261349" y="4199074"/>
                  <a:ext cx="5724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F4C67A3F-B288-9085-A859-CB127822945B}"/>
                    </a:ext>
                  </a:extLst>
                </p14:cNvPr>
                <p14:cNvContentPartPr/>
                <p14:nvPr/>
              </p14:nvContentPartPr>
              <p14:xfrm>
                <a:off x="11407509" y="4223554"/>
                <a:ext cx="92880" cy="7344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F4C67A3F-B288-9085-A859-CB127822945B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11396709" y="4213114"/>
                  <a:ext cx="11412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779A99B7-897A-29C2-520D-1E7558AD4739}"/>
                    </a:ext>
                  </a:extLst>
                </p14:cNvPr>
                <p14:cNvContentPartPr/>
                <p14:nvPr/>
              </p14:nvContentPartPr>
              <p14:xfrm>
                <a:off x="11411109" y="4334074"/>
                <a:ext cx="25560" cy="7776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779A99B7-897A-29C2-520D-1E7558AD4739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11400309" y="4323274"/>
                  <a:ext cx="4680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E5D2D3CC-FAA5-C27A-F681-AD53640689AA}"/>
                    </a:ext>
                  </a:extLst>
                </p14:cNvPr>
                <p14:cNvContentPartPr/>
                <p14:nvPr/>
              </p14:nvContentPartPr>
              <p14:xfrm>
                <a:off x="11479149" y="4370434"/>
                <a:ext cx="16560" cy="4572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E5D2D3CC-FAA5-C27A-F681-AD53640689AA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11468349" y="4359994"/>
                  <a:ext cx="378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597D20FA-E501-C266-8EF0-B412C01F6044}"/>
                    </a:ext>
                  </a:extLst>
                </p14:cNvPr>
                <p14:cNvContentPartPr/>
                <p14:nvPr/>
              </p14:nvContentPartPr>
              <p14:xfrm>
                <a:off x="11300949" y="4377274"/>
                <a:ext cx="545760" cy="6480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597D20FA-E501-C266-8EF0-B412C01F6044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11290149" y="4366474"/>
                  <a:ext cx="567000" cy="8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7" name="Gruppo 256">
            <a:extLst>
              <a:ext uri="{FF2B5EF4-FFF2-40B4-BE49-F238E27FC236}">
                <a16:creationId xmlns:a16="http://schemas.microsoft.com/office/drawing/2014/main" id="{B7DF6374-6640-22A4-BAA8-E57A45CF213B}"/>
              </a:ext>
            </a:extLst>
          </p:cNvPr>
          <p:cNvGrpSpPr/>
          <p:nvPr/>
        </p:nvGrpSpPr>
        <p:grpSpPr>
          <a:xfrm>
            <a:off x="3707686" y="5693131"/>
            <a:ext cx="383040" cy="195480"/>
            <a:chOff x="3707686" y="5693131"/>
            <a:chExt cx="383040" cy="195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19754A22-B534-BD80-4747-E67E01779365}"/>
                    </a:ext>
                  </a:extLst>
                </p14:cNvPr>
                <p14:cNvContentPartPr/>
                <p14:nvPr/>
              </p14:nvContentPartPr>
              <p14:xfrm>
                <a:off x="3707686" y="5693131"/>
                <a:ext cx="99360" cy="1044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19754A22-B534-BD80-4747-E67E01779365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3696886" y="5682331"/>
                  <a:ext cx="12060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CA2C50F2-1C37-F65C-F26B-4FBA322E4BCA}"/>
                    </a:ext>
                  </a:extLst>
                </p14:cNvPr>
                <p14:cNvContentPartPr/>
                <p14:nvPr/>
              </p14:nvContentPartPr>
              <p14:xfrm>
                <a:off x="3714526" y="5712931"/>
                <a:ext cx="29160" cy="10332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CA2C50F2-1C37-F65C-F26B-4FBA322E4BCA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3704086" y="5702131"/>
                  <a:ext cx="5040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DE9A73A7-ADBB-4AEF-D750-67C88C3546BD}"/>
                    </a:ext>
                  </a:extLst>
                </p14:cNvPr>
                <p14:cNvContentPartPr/>
                <p14:nvPr/>
              </p14:nvContentPartPr>
              <p14:xfrm>
                <a:off x="3735766" y="5738491"/>
                <a:ext cx="39600" cy="10836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DE9A73A7-ADBB-4AEF-D750-67C88C3546BD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3724966" y="5727691"/>
                  <a:ext cx="6084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121D8906-DEBC-D567-C7C9-CB78D8D74A85}"/>
                    </a:ext>
                  </a:extLst>
                </p14:cNvPr>
                <p14:cNvContentPartPr/>
                <p14:nvPr/>
              </p14:nvContentPartPr>
              <p14:xfrm>
                <a:off x="3769966" y="5795371"/>
                <a:ext cx="51480" cy="828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121D8906-DEBC-D567-C7C9-CB78D8D74A85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3759526" y="5784571"/>
                  <a:ext cx="7272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E0604DE0-E0D0-025D-1BBE-96F9D5F108DB}"/>
                    </a:ext>
                  </a:extLst>
                </p14:cNvPr>
                <p14:cNvContentPartPr/>
                <p14:nvPr/>
              </p14:nvContentPartPr>
              <p14:xfrm>
                <a:off x="3827566" y="5723011"/>
                <a:ext cx="18720" cy="12168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E0604DE0-E0D0-025D-1BBE-96F9D5F108DB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3817126" y="5712571"/>
                  <a:ext cx="3996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4D901087-4E8F-394D-5D2B-ED9B172D40D8}"/>
                    </a:ext>
                  </a:extLst>
                </p14:cNvPr>
                <p14:cNvContentPartPr/>
                <p14:nvPr/>
              </p14:nvContentPartPr>
              <p14:xfrm>
                <a:off x="3926566" y="5700331"/>
                <a:ext cx="106200" cy="4428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4D901087-4E8F-394D-5D2B-ED9B172D40D8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3916126" y="5689891"/>
                  <a:ext cx="12744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3FF942A6-59FC-EE69-8B56-B5F87DE3E219}"/>
                    </a:ext>
                  </a:extLst>
                </p14:cNvPr>
                <p14:cNvContentPartPr/>
                <p14:nvPr/>
              </p14:nvContentPartPr>
              <p14:xfrm>
                <a:off x="3945286" y="5750011"/>
                <a:ext cx="58320" cy="4716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3FF942A6-59FC-EE69-8B56-B5F87DE3E219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3934486" y="5739571"/>
                  <a:ext cx="7956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48A6BCA0-BA5B-58F6-63C9-584A9BD05887}"/>
                    </a:ext>
                  </a:extLst>
                </p14:cNvPr>
                <p14:cNvContentPartPr/>
                <p14:nvPr/>
              </p14:nvContentPartPr>
              <p14:xfrm>
                <a:off x="3985606" y="5822371"/>
                <a:ext cx="1080" cy="6624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48A6BCA0-BA5B-58F6-63C9-584A9BD05887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3975166" y="5811571"/>
                  <a:ext cx="2232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D8003E59-6914-8881-0A2D-0D7BB3BB1296}"/>
                    </a:ext>
                  </a:extLst>
                </p14:cNvPr>
                <p14:cNvContentPartPr/>
                <p14:nvPr/>
              </p14:nvContentPartPr>
              <p14:xfrm>
                <a:off x="3930166" y="5861611"/>
                <a:ext cx="160560" cy="2376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D8003E59-6914-8881-0A2D-0D7BB3BB1296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3919366" y="5851171"/>
                  <a:ext cx="181800" cy="45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3" name="Gruppo 272">
            <a:extLst>
              <a:ext uri="{FF2B5EF4-FFF2-40B4-BE49-F238E27FC236}">
                <a16:creationId xmlns:a16="http://schemas.microsoft.com/office/drawing/2014/main" id="{60BB8B2B-812A-1DE4-FEB2-1E8E07759B3F}"/>
              </a:ext>
            </a:extLst>
          </p:cNvPr>
          <p:cNvGrpSpPr/>
          <p:nvPr/>
        </p:nvGrpSpPr>
        <p:grpSpPr>
          <a:xfrm>
            <a:off x="4442446" y="5624371"/>
            <a:ext cx="844920" cy="309240"/>
            <a:chOff x="4442446" y="5624371"/>
            <a:chExt cx="844920" cy="309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FBF8D8AF-3F71-B646-45FE-8C19A3C85B49}"/>
                    </a:ext>
                  </a:extLst>
                </p14:cNvPr>
                <p14:cNvContentPartPr/>
                <p14:nvPr/>
              </p14:nvContentPartPr>
              <p14:xfrm>
                <a:off x="4442446" y="5624371"/>
                <a:ext cx="103680" cy="1260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FBF8D8AF-3F71-B646-45FE-8C19A3C85B49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4432006" y="5613931"/>
                  <a:ext cx="12492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C672E575-A331-8287-E5F2-1A9C13650411}"/>
                    </a:ext>
                  </a:extLst>
                </p14:cNvPr>
                <p14:cNvContentPartPr/>
                <p14:nvPr/>
              </p14:nvContentPartPr>
              <p14:xfrm>
                <a:off x="4464406" y="5657851"/>
                <a:ext cx="106920" cy="3780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C672E575-A331-8287-E5F2-1A9C13650411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4453606" y="5647411"/>
                  <a:ext cx="1281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CEA32254-D650-D482-5952-8AA80397A4C3}"/>
                    </a:ext>
                  </a:extLst>
                </p14:cNvPr>
                <p14:cNvContentPartPr/>
                <p14:nvPr/>
              </p14:nvContentPartPr>
              <p14:xfrm>
                <a:off x="4483486" y="5732371"/>
                <a:ext cx="65880" cy="7128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CEA32254-D650-D482-5952-8AA80397A4C3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4473046" y="5721931"/>
                  <a:ext cx="8712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89C0062D-CD71-6585-9853-C677E1E897F1}"/>
                    </a:ext>
                  </a:extLst>
                </p14:cNvPr>
                <p14:cNvContentPartPr/>
                <p14:nvPr/>
              </p14:nvContentPartPr>
              <p14:xfrm>
                <a:off x="4609486" y="5650651"/>
                <a:ext cx="28440" cy="12528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89C0062D-CD71-6585-9853-C677E1E897F1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4599046" y="5640211"/>
                  <a:ext cx="4968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7FF7C123-0965-5F5A-1E57-F260F222D971}"/>
                    </a:ext>
                  </a:extLst>
                </p14:cNvPr>
                <p14:cNvContentPartPr/>
                <p14:nvPr/>
              </p14:nvContentPartPr>
              <p14:xfrm>
                <a:off x="4639006" y="5741371"/>
                <a:ext cx="65520" cy="2808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7FF7C123-0965-5F5A-1E57-F260F222D971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4628206" y="5730571"/>
                  <a:ext cx="867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6AB02788-FE90-444C-60D7-2B4B017CCF29}"/>
                    </a:ext>
                  </a:extLst>
                </p14:cNvPr>
                <p14:cNvContentPartPr/>
                <p14:nvPr/>
              </p14:nvContentPartPr>
              <p14:xfrm>
                <a:off x="4551166" y="5867731"/>
                <a:ext cx="158400" cy="6588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6AB02788-FE90-444C-60D7-2B4B017CCF29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4540726" y="5856931"/>
                  <a:ext cx="17964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F45E8302-6C2D-C76A-5BF4-3FB0360BE336}"/>
                    </a:ext>
                  </a:extLst>
                </p14:cNvPr>
                <p14:cNvContentPartPr/>
                <p14:nvPr/>
              </p14:nvContentPartPr>
              <p14:xfrm>
                <a:off x="4874806" y="5624371"/>
                <a:ext cx="110520" cy="9468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F45E8302-6C2D-C76A-5BF4-3FB0360BE336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4864366" y="5613931"/>
                  <a:ext cx="13176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E0F2461B-A6F2-5A87-559F-5E722E6FD228}"/>
                    </a:ext>
                  </a:extLst>
                </p14:cNvPr>
                <p14:cNvContentPartPr/>
                <p14:nvPr/>
              </p14:nvContentPartPr>
              <p14:xfrm>
                <a:off x="4839886" y="5721571"/>
                <a:ext cx="126000" cy="2664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E0F2461B-A6F2-5A87-559F-5E722E6FD228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4829086" y="5710771"/>
                  <a:ext cx="14724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B88FBE7B-F74F-F19B-1709-2AD977A82BF3}"/>
                    </a:ext>
                  </a:extLst>
                </p14:cNvPr>
                <p14:cNvContentPartPr/>
                <p14:nvPr/>
              </p14:nvContentPartPr>
              <p14:xfrm>
                <a:off x="4947886" y="5746411"/>
                <a:ext cx="15120" cy="4068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B88FBE7B-F74F-F19B-1709-2AD977A82BF3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4937086" y="5735611"/>
                  <a:ext cx="3636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F2ADE643-7147-DC60-B5BC-3B967BF8B4BC}"/>
                    </a:ext>
                  </a:extLst>
                </p14:cNvPr>
                <p14:cNvContentPartPr/>
                <p14:nvPr/>
              </p14:nvContentPartPr>
              <p14:xfrm>
                <a:off x="4869046" y="5818051"/>
                <a:ext cx="77400" cy="9684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F2ADE643-7147-DC60-B5BC-3B967BF8B4BC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4858606" y="5807251"/>
                  <a:ext cx="9864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FD232EDD-499D-3C26-8449-4BC81ECEFC62}"/>
                    </a:ext>
                  </a:extLst>
                </p14:cNvPr>
                <p14:cNvContentPartPr/>
                <p14:nvPr/>
              </p14:nvContentPartPr>
              <p14:xfrm>
                <a:off x="5060926" y="5688091"/>
                <a:ext cx="71280" cy="8460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FD232EDD-499D-3C26-8449-4BC81ECEFC62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5050126" y="5677291"/>
                  <a:ext cx="9252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3CC3F001-2E47-8415-2BD1-7F1D04A3DFA5}"/>
                    </a:ext>
                  </a:extLst>
                </p14:cNvPr>
                <p14:cNvContentPartPr/>
                <p14:nvPr/>
              </p14:nvContentPartPr>
              <p14:xfrm>
                <a:off x="5185126" y="5724451"/>
                <a:ext cx="50760" cy="1368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3CC3F001-2E47-8415-2BD1-7F1D04A3DFA5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5174326" y="5714011"/>
                  <a:ext cx="7200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D5097274-5109-D799-0478-B1A9FA6A8121}"/>
                    </a:ext>
                  </a:extLst>
                </p14:cNvPr>
                <p14:cNvContentPartPr/>
                <p14:nvPr/>
              </p14:nvContentPartPr>
              <p14:xfrm>
                <a:off x="5227246" y="5686651"/>
                <a:ext cx="24120" cy="11340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D5097274-5109-D799-0478-B1A9FA6A8121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5216446" y="5675851"/>
                  <a:ext cx="453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42BCB9AD-AC04-7A54-331B-09E948D7FDF3}"/>
                    </a:ext>
                  </a:extLst>
                </p14:cNvPr>
                <p14:cNvContentPartPr/>
                <p14:nvPr/>
              </p14:nvContentPartPr>
              <p14:xfrm>
                <a:off x="5281246" y="5710771"/>
                <a:ext cx="6120" cy="10836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42BCB9AD-AC04-7A54-331B-09E948D7FDF3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5270446" y="5699971"/>
                  <a:ext cx="27360" cy="12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3" name="Gruppo 292">
            <a:extLst>
              <a:ext uri="{FF2B5EF4-FFF2-40B4-BE49-F238E27FC236}">
                <a16:creationId xmlns:a16="http://schemas.microsoft.com/office/drawing/2014/main" id="{3AEE0D51-8000-536D-224F-31777A2479A8}"/>
              </a:ext>
            </a:extLst>
          </p:cNvPr>
          <p:cNvGrpSpPr/>
          <p:nvPr/>
        </p:nvGrpSpPr>
        <p:grpSpPr>
          <a:xfrm>
            <a:off x="5761126" y="5650651"/>
            <a:ext cx="230760" cy="279000"/>
            <a:chOff x="5761126" y="5650651"/>
            <a:chExt cx="230760" cy="27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A69894E8-1122-0A24-77E8-83755CBA6210}"/>
                    </a:ext>
                  </a:extLst>
                </p14:cNvPr>
                <p14:cNvContentPartPr/>
                <p14:nvPr/>
              </p14:nvContentPartPr>
              <p14:xfrm>
                <a:off x="5761126" y="5650651"/>
                <a:ext cx="55440" cy="14796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A69894E8-1122-0A24-77E8-83755CBA6210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5750686" y="5640211"/>
                  <a:ext cx="7668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526B6F81-2B4F-56F4-C7C8-F9D7B44A703A}"/>
                    </a:ext>
                  </a:extLst>
                </p14:cNvPr>
                <p14:cNvContentPartPr/>
                <p14:nvPr/>
              </p14:nvContentPartPr>
              <p14:xfrm>
                <a:off x="5896126" y="5706091"/>
                <a:ext cx="11520" cy="7920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526B6F81-2B4F-56F4-C7C8-F9D7B44A703A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5885326" y="5695651"/>
                  <a:ext cx="3276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8789593F-2351-4F87-1071-10ED15C91550}"/>
                    </a:ext>
                  </a:extLst>
                </p14:cNvPr>
                <p14:cNvContentPartPr/>
                <p14:nvPr/>
              </p14:nvContentPartPr>
              <p14:xfrm>
                <a:off x="5929606" y="5750731"/>
                <a:ext cx="62280" cy="1116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8789593F-2351-4F87-1071-10ED15C91550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5919166" y="5740291"/>
                  <a:ext cx="8352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FAF27399-7019-FF57-59F7-C7CD65ABDC63}"/>
                    </a:ext>
                  </a:extLst>
                </p14:cNvPr>
                <p14:cNvContentPartPr/>
                <p14:nvPr/>
              </p14:nvContentPartPr>
              <p14:xfrm>
                <a:off x="5856526" y="5846491"/>
                <a:ext cx="56520" cy="8316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FAF27399-7019-FF57-59F7-C7CD65ABDC63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5846086" y="5835691"/>
                  <a:ext cx="77760" cy="104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1" name="Gruppo 290">
            <a:extLst>
              <a:ext uri="{FF2B5EF4-FFF2-40B4-BE49-F238E27FC236}">
                <a16:creationId xmlns:a16="http://schemas.microsoft.com/office/drawing/2014/main" id="{29358B8C-2387-A3FF-3988-D1C4871EC365}"/>
              </a:ext>
            </a:extLst>
          </p:cNvPr>
          <p:cNvGrpSpPr/>
          <p:nvPr/>
        </p:nvGrpSpPr>
        <p:grpSpPr>
          <a:xfrm>
            <a:off x="6281326" y="5666131"/>
            <a:ext cx="945720" cy="305640"/>
            <a:chOff x="6281326" y="5666131"/>
            <a:chExt cx="945720" cy="30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2697770F-F158-F5F5-22EA-42057BB6ADC6}"/>
                    </a:ext>
                  </a:extLst>
                </p14:cNvPr>
                <p14:cNvContentPartPr/>
                <p14:nvPr/>
              </p14:nvContentPartPr>
              <p14:xfrm>
                <a:off x="6281326" y="5669731"/>
                <a:ext cx="94680" cy="13536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2697770F-F158-F5F5-22EA-42057BB6ADC6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6270886" y="5659291"/>
                  <a:ext cx="11592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68E0EEC5-3930-448B-D581-7FB36E7C8CC0}"/>
                    </a:ext>
                  </a:extLst>
                </p14:cNvPr>
                <p14:cNvContentPartPr/>
                <p14:nvPr/>
              </p14:nvContentPartPr>
              <p14:xfrm>
                <a:off x="6386086" y="5763331"/>
                <a:ext cx="41760" cy="2664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68E0EEC5-3930-448B-D581-7FB36E7C8CC0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6375286" y="5752531"/>
                  <a:ext cx="6300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2446CF4F-780A-217C-5D2C-201E70FFC68A}"/>
                    </a:ext>
                  </a:extLst>
                </p14:cNvPr>
                <p14:cNvContentPartPr/>
                <p14:nvPr/>
              </p14:nvContentPartPr>
              <p14:xfrm>
                <a:off x="6440086" y="5718691"/>
                <a:ext cx="29160" cy="10980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2446CF4F-780A-217C-5D2C-201E70FFC68A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6429286" y="5707891"/>
                  <a:ext cx="5040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F6C676F8-D107-4A56-8302-532F7916052B}"/>
                    </a:ext>
                  </a:extLst>
                </p14:cNvPr>
                <p14:cNvContentPartPr/>
                <p14:nvPr/>
              </p14:nvContentPartPr>
              <p14:xfrm>
                <a:off x="6559966" y="5704651"/>
                <a:ext cx="78120" cy="8892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F6C676F8-D107-4A56-8302-532F7916052B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6549166" y="5694211"/>
                  <a:ext cx="9936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9F834323-7C32-FCBB-4003-69E3D67DBC8B}"/>
                    </a:ext>
                  </a:extLst>
                </p14:cNvPr>
                <p14:cNvContentPartPr/>
                <p14:nvPr/>
              </p14:nvContentPartPr>
              <p14:xfrm>
                <a:off x="6682006" y="5666131"/>
                <a:ext cx="77040" cy="1188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9F834323-7C32-FCBB-4003-69E3D67DBC8B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6671566" y="5655331"/>
                  <a:ext cx="982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84B04B36-BF25-F065-FFA4-D8EC9A9C7D63}"/>
                    </a:ext>
                  </a:extLst>
                </p14:cNvPr>
                <p14:cNvContentPartPr/>
                <p14:nvPr/>
              </p14:nvContentPartPr>
              <p14:xfrm>
                <a:off x="6673006" y="5775571"/>
                <a:ext cx="57240" cy="2160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84B04B36-BF25-F065-FFA4-D8EC9A9C7D63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6662206" y="5765131"/>
                  <a:ext cx="7848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BBF0FD4D-C4CD-4C85-86F5-12D9884C4BA3}"/>
                    </a:ext>
                  </a:extLst>
                </p14:cNvPr>
                <p14:cNvContentPartPr/>
                <p14:nvPr/>
              </p14:nvContentPartPr>
              <p14:xfrm>
                <a:off x="6725566" y="5668291"/>
                <a:ext cx="34200" cy="17568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BBF0FD4D-C4CD-4C85-86F5-12D9884C4BA3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6715126" y="5657491"/>
                  <a:ext cx="5544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28A977BD-9DC5-DE4F-EB12-083CC724AFDD}"/>
                    </a:ext>
                  </a:extLst>
                </p14:cNvPr>
                <p14:cNvContentPartPr/>
                <p14:nvPr/>
              </p14:nvContentPartPr>
              <p14:xfrm>
                <a:off x="6775606" y="5696731"/>
                <a:ext cx="51840" cy="16092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28A977BD-9DC5-DE4F-EB12-083CC724AFDD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6765166" y="5686291"/>
                  <a:ext cx="7308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EC89B605-7390-2CFE-B19A-A44730DCC3F3}"/>
                    </a:ext>
                  </a:extLst>
                </p14:cNvPr>
                <p14:cNvContentPartPr/>
                <p14:nvPr/>
              </p14:nvContentPartPr>
              <p14:xfrm>
                <a:off x="6904486" y="5670451"/>
                <a:ext cx="82440" cy="10656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EC89B605-7390-2CFE-B19A-A44730DCC3F3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6894046" y="5659651"/>
                  <a:ext cx="10368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B7C89631-F200-97DD-80F2-409C1DC353B0}"/>
                    </a:ext>
                  </a:extLst>
                </p14:cNvPr>
                <p14:cNvContentPartPr/>
                <p14:nvPr/>
              </p14:nvContentPartPr>
              <p14:xfrm>
                <a:off x="6900166" y="5784931"/>
                <a:ext cx="24120" cy="9180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B7C89631-F200-97DD-80F2-409C1DC353B0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6889726" y="5774491"/>
                  <a:ext cx="453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95928F11-72C1-0166-2B54-17BE2B976189}"/>
                    </a:ext>
                  </a:extLst>
                </p14:cNvPr>
                <p14:cNvContentPartPr/>
                <p14:nvPr/>
              </p14:nvContentPartPr>
              <p14:xfrm>
                <a:off x="6953806" y="5813731"/>
                <a:ext cx="51840" cy="9324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95928F11-72C1-0166-2B54-17BE2B976189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6943006" y="5802931"/>
                  <a:ext cx="7308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4B046DE6-B9EE-38A8-9CF5-B804AD9B1FC6}"/>
                    </a:ext>
                  </a:extLst>
                </p14:cNvPr>
                <p14:cNvContentPartPr/>
                <p14:nvPr/>
              </p14:nvContentPartPr>
              <p14:xfrm>
                <a:off x="6798646" y="5882131"/>
                <a:ext cx="428400" cy="8964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4B046DE6-B9EE-38A8-9CF5-B804AD9B1FC6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6787846" y="5871331"/>
                  <a:ext cx="449640" cy="110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27975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DA014-901A-FA06-73F1-598388FA1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D1433E4-4774-6A2B-4DD1-450C3E07411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4E9B52-4093-0EFD-495F-4255458BC26C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88BD3C-D3ED-6C72-7330-FE74F663401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EADD3F5-31A4-D5B4-A2D6-27B21E75091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139108F-748B-F696-0BA8-F84380FB055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2D64DDC-890A-6E32-2FD9-28B978F1229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5C435C8-2DFC-5730-F3AA-626921AF8F5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2FB73368-1363-1DDF-6FD2-46A7A29A2AA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813ED6E-75EB-A368-965B-CBA903C38E9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DE6CF3B-1DAA-7544-8D06-B9AEE51C5C3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5F839A9-4A4A-3466-D5DE-FFD01C4333F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0B7D80C-990D-BEE4-5E53-E26A991B65A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5A0F0A7-3CEF-7BC3-F0A2-026DEB1BA05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D470FD3-D510-0D03-9719-77E62B1C6E3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0A648F0-0D9F-7391-A0A5-0B4BADC9CC3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A8CCCEE-B969-E08F-DB77-0FF33283691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8387ED8-9939-7B18-21FB-AB746C51EAA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474F143-61D8-4A03-75CE-3CE3FA266A7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BAB47F3-FCE5-D86D-5DC5-89AB4420CE7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D2D7FBF6-585D-8BF8-719F-A504BCE6E90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A1D7A77-BFDB-4635-A602-D569B3DB16A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FC0B19C-E493-F0C7-2AA8-781B7253E20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CAC1EEB-62B0-006A-0E45-0BF233A6D05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B8F5ED4-6F52-0751-BA71-5B76A557201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682143A-05CD-6ADE-AFAB-7A8E00AB4F2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7450F7C-5872-C6C9-C55A-899585ACE50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2601538-C7CE-A7E3-FA43-0DDC8CC7C03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9C4A0695-E21D-8A1C-D798-8718CF38096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DF8934E-E376-58BB-85DF-FCBC31EA9B0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7245846-AB12-237D-BCC6-9C7279CE15D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4532237-3447-9C63-C731-1103476EC9A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9A573031-2D0B-B822-151A-8A56D9C272F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CE00474-4E77-B6DC-0DBD-2FB7E2D02A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9268C33-F298-A5DF-B768-BB9DFABC096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63CCD78-70AE-8B5A-4C03-0B9F5AA755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88A2DD2-25A4-DB76-6B10-2E8635B4E6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biglietto da visita, Carattere, schermata&#10;&#10;Descrizione generata automaticamente">
            <a:extLst>
              <a:ext uri="{FF2B5EF4-FFF2-40B4-BE49-F238E27FC236}">
                <a16:creationId xmlns:a16="http://schemas.microsoft.com/office/drawing/2014/main" id="{552E1098-7A75-7848-FC65-66C7DE897D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6910" y="1840268"/>
            <a:ext cx="6553200" cy="3666671"/>
          </a:xfrm>
          <a:prstGeom prst="rect">
            <a:avLst/>
          </a:prstGeom>
        </p:spPr>
      </p:pic>
      <p:grpSp>
        <p:nvGrpSpPr>
          <p:cNvPr id="34" name="Gruppo 33">
            <a:extLst>
              <a:ext uri="{FF2B5EF4-FFF2-40B4-BE49-F238E27FC236}">
                <a16:creationId xmlns:a16="http://schemas.microsoft.com/office/drawing/2014/main" id="{4A62D962-553D-7733-9F24-2C159FDDDAB8}"/>
              </a:ext>
            </a:extLst>
          </p:cNvPr>
          <p:cNvGrpSpPr/>
          <p:nvPr/>
        </p:nvGrpSpPr>
        <p:grpSpPr>
          <a:xfrm>
            <a:off x="6051613" y="1237853"/>
            <a:ext cx="948240" cy="451800"/>
            <a:chOff x="6051613" y="1237853"/>
            <a:chExt cx="948240" cy="45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8B0BDC0-C591-90ED-EE17-C84EE4230658}"/>
                    </a:ext>
                  </a:extLst>
                </p14:cNvPr>
                <p14:cNvContentPartPr/>
                <p14:nvPr/>
              </p14:nvContentPartPr>
              <p14:xfrm>
                <a:off x="6051613" y="1237853"/>
                <a:ext cx="297360" cy="4518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8B0BDC0-C591-90ED-EE17-C84EE423065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041173" y="1227053"/>
                  <a:ext cx="318600" cy="47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D457779B-A9D0-DF2E-CEF4-1965CF476BFA}"/>
                    </a:ext>
                  </a:extLst>
                </p14:cNvPr>
                <p14:cNvContentPartPr/>
                <p14:nvPr/>
              </p14:nvContentPartPr>
              <p14:xfrm>
                <a:off x="6102373" y="1484093"/>
                <a:ext cx="198360" cy="457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D457779B-A9D0-DF2E-CEF4-1965CF476BF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091933" y="1473293"/>
                  <a:ext cx="2196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899F7752-C89D-14F5-AE05-D0A3C8BB447E}"/>
                    </a:ext>
                  </a:extLst>
                </p14:cNvPr>
                <p14:cNvContentPartPr/>
                <p14:nvPr/>
              </p14:nvContentPartPr>
              <p14:xfrm>
                <a:off x="6323413" y="1485533"/>
                <a:ext cx="209880" cy="1724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899F7752-C89D-14F5-AE05-D0A3C8BB447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312973" y="1475093"/>
                  <a:ext cx="23112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A7BFF434-6248-D607-1981-ED15892B9B1E}"/>
                    </a:ext>
                  </a:extLst>
                </p14:cNvPr>
                <p14:cNvContentPartPr/>
                <p14:nvPr/>
              </p14:nvContentPartPr>
              <p14:xfrm>
                <a:off x="6562813" y="1322093"/>
                <a:ext cx="15840" cy="2271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A7BFF434-6248-D607-1981-ED15892B9B1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552013" y="1311293"/>
                  <a:ext cx="3708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FFA9AE3-0F95-EE34-36E4-A1FEA0EFEEA7}"/>
                    </a:ext>
                  </a:extLst>
                </p14:cNvPr>
                <p14:cNvContentPartPr/>
                <p14:nvPr/>
              </p14:nvContentPartPr>
              <p14:xfrm>
                <a:off x="6561013" y="1465013"/>
                <a:ext cx="65880" cy="370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FFA9AE3-0F95-EE34-36E4-A1FEA0EFEEA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550213" y="1454573"/>
                  <a:ext cx="8712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A9030C93-2C5E-1A07-88A2-1BF1D292C24F}"/>
                    </a:ext>
                  </a:extLst>
                </p14:cNvPr>
                <p14:cNvContentPartPr/>
                <p14:nvPr/>
              </p14:nvContentPartPr>
              <p14:xfrm>
                <a:off x="6670813" y="1416773"/>
                <a:ext cx="81360" cy="1332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A9030C93-2C5E-1A07-88A2-1BF1D292C24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660013" y="1405973"/>
                  <a:ext cx="10260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9E3C495E-1B62-09AE-2628-6ED0FFFF87E4}"/>
                    </a:ext>
                  </a:extLst>
                </p14:cNvPr>
                <p14:cNvContentPartPr/>
                <p14:nvPr/>
              </p14:nvContentPartPr>
              <p14:xfrm>
                <a:off x="6779533" y="1438013"/>
                <a:ext cx="45360" cy="1771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9E3C495E-1B62-09AE-2628-6ED0FFFF87E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769093" y="1427213"/>
                  <a:ext cx="6660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4DF5A2AF-D910-90CE-E1EA-01ACA34A6F1B}"/>
                    </a:ext>
                  </a:extLst>
                </p14:cNvPr>
                <p14:cNvContentPartPr/>
                <p14:nvPr/>
              </p14:nvContentPartPr>
              <p14:xfrm>
                <a:off x="6850093" y="1430813"/>
                <a:ext cx="149760" cy="2098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4DF5A2AF-D910-90CE-E1EA-01ACA34A6F1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839293" y="1420373"/>
                  <a:ext cx="171000" cy="231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0AB131BF-E3BD-0514-D685-45E1B58EC1B2}"/>
                  </a:ext>
                </a:extLst>
              </p14:cNvPr>
              <p14:cNvContentPartPr/>
              <p14:nvPr/>
            </p14:nvContentPartPr>
            <p14:xfrm>
              <a:off x="6489013" y="2323253"/>
              <a:ext cx="716760" cy="8460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0AB131BF-E3BD-0514-D685-45E1B58EC1B2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478213" y="2312453"/>
                <a:ext cx="738000" cy="105840"/>
              </a:xfrm>
              <a:prstGeom prst="rect">
                <a:avLst/>
              </a:prstGeom>
            </p:spPr>
          </p:pic>
        </mc:Fallback>
      </mc:AlternateContent>
      <p:grpSp>
        <p:nvGrpSpPr>
          <p:cNvPr id="44" name="Gruppo 43">
            <a:extLst>
              <a:ext uri="{FF2B5EF4-FFF2-40B4-BE49-F238E27FC236}">
                <a16:creationId xmlns:a16="http://schemas.microsoft.com/office/drawing/2014/main" id="{3F940728-32AF-4F69-9A19-00603BA93E8A}"/>
              </a:ext>
            </a:extLst>
          </p:cNvPr>
          <p:cNvGrpSpPr/>
          <p:nvPr/>
        </p:nvGrpSpPr>
        <p:grpSpPr>
          <a:xfrm>
            <a:off x="7739293" y="1567253"/>
            <a:ext cx="920520" cy="981720"/>
            <a:chOff x="7739293" y="1567253"/>
            <a:chExt cx="920520" cy="98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CBE36AD9-78C7-125B-8F20-96D69CA6D0CC}"/>
                    </a:ext>
                  </a:extLst>
                </p14:cNvPr>
                <p14:cNvContentPartPr/>
                <p14:nvPr/>
              </p14:nvContentPartPr>
              <p14:xfrm>
                <a:off x="7826053" y="1837613"/>
                <a:ext cx="6840" cy="28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CBE36AD9-78C7-125B-8F20-96D69CA6D0C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815613" y="1826813"/>
                  <a:ext cx="2808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2EB577D6-5564-C668-509A-15E62D2D5E00}"/>
                    </a:ext>
                  </a:extLst>
                </p14:cNvPr>
                <p14:cNvContentPartPr/>
                <p14:nvPr/>
              </p14:nvContentPartPr>
              <p14:xfrm>
                <a:off x="8005693" y="1810253"/>
                <a:ext cx="7560" cy="64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2EB577D6-5564-C668-509A-15E62D2D5E0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994893" y="1799453"/>
                  <a:ext cx="288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C2524032-376C-B70A-719C-98C8E2F119EA}"/>
                    </a:ext>
                  </a:extLst>
                </p14:cNvPr>
                <p14:cNvContentPartPr/>
                <p14:nvPr/>
              </p14:nvContentPartPr>
              <p14:xfrm>
                <a:off x="8415733" y="1567253"/>
                <a:ext cx="200160" cy="1954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C2524032-376C-B70A-719C-98C8E2F119E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404933" y="1556813"/>
                  <a:ext cx="22140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785F5A3C-5871-2A2F-A3EF-A70E18724A75}"/>
                    </a:ext>
                  </a:extLst>
                </p14:cNvPr>
                <p14:cNvContentPartPr/>
                <p14:nvPr/>
              </p14:nvContentPartPr>
              <p14:xfrm>
                <a:off x="8428693" y="1591373"/>
                <a:ext cx="231120" cy="1213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785F5A3C-5871-2A2F-A3EF-A70E18724A75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418253" y="1580573"/>
                  <a:ext cx="25236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CDF1C99E-FFB3-1008-C178-1FAE9971C702}"/>
                    </a:ext>
                  </a:extLst>
                </p14:cNvPr>
                <p14:cNvContentPartPr/>
                <p14:nvPr/>
              </p14:nvContentPartPr>
              <p14:xfrm>
                <a:off x="7903813" y="2098973"/>
                <a:ext cx="137880" cy="1972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CDF1C99E-FFB3-1008-C178-1FAE9971C70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893373" y="2088533"/>
                  <a:ext cx="15912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835EFB27-59BF-2710-50DB-0F1703C3931D}"/>
                    </a:ext>
                  </a:extLst>
                </p14:cNvPr>
                <p14:cNvContentPartPr/>
                <p14:nvPr/>
              </p14:nvContentPartPr>
              <p14:xfrm>
                <a:off x="7975093" y="2365013"/>
                <a:ext cx="46080" cy="565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835EFB27-59BF-2710-50DB-0F1703C3931D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964293" y="2354213"/>
                  <a:ext cx="673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1DEFDDA5-B807-9D4F-565B-04784ECA4A76}"/>
                    </a:ext>
                  </a:extLst>
                </p14:cNvPr>
                <p14:cNvContentPartPr/>
                <p14:nvPr/>
              </p14:nvContentPartPr>
              <p14:xfrm>
                <a:off x="7739293" y="1935533"/>
                <a:ext cx="552600" cy="6134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1DEFDDA5-B807-9D4F-565B-04784ECA4A76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728493" y="1924733"/>
                  <a:ext cx="573840" cy="63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uppo 67">
            <a:extLst>
              <a:ext uri="{FF2B5EF4-FFF2-40B4-BE49-F238E27FC236}">
                <a16:creationId xmlns:a16="http://schemas.microsoft.com/office/drawing/2014/main" id="{5B47E26B-B9DC-3B83-379A-B17E51E2D056}"/>
              </a:ext>
            </a:extLst>
          </p:cNvPr>
          <p:cNvGrpSpPr/>
          <p:nvPr/>
        </p:nvGrpSpPr>
        <p:grpSpPr>
          <a:xfrm>
            <a:off x="6269413" y="3051533"/>
            <a:ext cx="230400" cy="54000"/>
            <a:chOff x="6269413" y="3051533"/>
            <a:chExt cx="230400" cy="5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988A9072-A7A6-3056-925F-4DFDB976BF02}"/>
                    </a:ext>
                  </a:extLst>
                </p14:cNvPr>
                <p14:cNvContentPartPr/>
                <p14:nvPr/>
              </p14:nvContentPartPr>
              <p14:xfrm>
                <a:off x="6269413" y="3091853"/>
                <a:ext cx="66600" cy="72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988A9072-A7A6-3056-925F-4DFDB976BF0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258973" y="3081053"/>
                  <a:ext cx="878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FF57ACEB-5A11-157E-A8DB-C88D040CCC8F}"/>
                    </a:ext>
                  </a:extLst>
                </p14:cNvPr>
                <p14:cNvContentPartPr/>
                <p14:nvPr/>
              </p14:nvContentPartPr>
              <p14:xfrm>
                <a:off x="6352933" y="3051533"/>
                <a:ext cx="146880" cy="540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FF57ACEB-5A11-157E-A8DB-C88D040CCC8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342493" y="3041093"/>
                  <a:ext cx="168120" cy="75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uppo 65">
            <a:extLst>
              <a:ext uri="{FF2B5EF4-FFF2-40B4-BE49-F238E27FC236}">
                <a16:creationId xmlns:a16="http://schemas.microsoft.com/office/drawing/2014/main" id="{F1CA2150-9C1F-9876-F077-BD8B4019BBB6}"/>
              </a:ext>
            </a:extLst>
          </p:cNvPr>
          <p:cNvGrpSpPr/>
          <p:nvPr/>
        </p:nvGrpSpPr>
        <p:grpSpPr>
          <a:xfrm>
            <a:off x="7129093" y="2983493"/>
            <a:ext cx="34200" cy="49680"/>
            <a:chOff x="7129093" y="2983493"/>
            <a:chExt cx="34200" cy="49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7D2D2FB9-274C-7D06-F760-09BBEB54377D}"/>
                    </a:ext>
                  </a:extLst>
                </p14:cNvPr>
                <p14:cNvContentPartPr/>
                <p14:nvPr/>
              </p14:nvContentPartPr>
              <p14:xfrm>
                <a:off x="7129093" y="2983493"/>
                <a:ext cx="33840" cy="496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7D2D2FB9-274C-7D06-F760-09BBEB54377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118653" y="2972693"/>
                  <a:ext cx="5508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E5E272B2-33C4-DE77-CDEC-A94DA8E23505}"/>
                    </a:ext>
                  </a:extLst>
                </p14:cNvPr>
                <p14:cNvContentPartPr/>
                <p14:nvPr/>
              </p14:nvContentPartPr>
              <p14:xfrm>
                <a:off x="7162933" y="2983493"/>
                <a:ext cx="360" cy="3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E5E272B2-33C4-DE77-CDEC-A94DA8E23505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152133" y="297269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695CDC0F-BFBC-42A0-4F41-F86D100E75FF}"/>
                    </a:ext>
                  </a:extLst>
                </p14:cNvPr>
                <p14:cNvContentPartPr/>
                <p14:nvPr/>
              </p14:nvContentPartPr>
              <p14:xfrm>
                <a:off x="7162933" y="2983493"/>
                <a:ext cx="360" cy="3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695CDC0F-BFBC-42A0-4F41-F86D100E75F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152133" y="297269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64" name="Input penna 63">
                <a:extLst>
                  <a:ext uri="{FF2B5EF4-FFF2-40B4-BE49-F238E27FC236}">
                    <a16:creationId xmlns:a16="http://schemas.microsoft.com/office/drawing/2014/main" id="{61B2A436-B770-0F3C-D9FD-D8A97242C84F}"/>
                  </a:ext>
                </a:extLst>
              </p14:cNvPr>
              <p14:cNvContentPartPr/>
              <p14:nvPr/>
            </p14:nvContentPartPr>
            <p14:xfrm>
              <a:off x="3608293" y="3722933"/>
              <a:ext cx="2360160" cy="105120"/>
            </p14:xfrm>
          </p:contentPart>
        </mc:Choice>
        <mc:Fallback>
          <p:pic>
            <p:nvPicPr>
              <p:cNvPr id="64" name="Input penna 63">
                <a:extLst>
                  <a:ext uri="{FF2B5EF4-FFF2-40B4-BE49-F238E27FC236}">
                    <a16:creationId xmlns:a16="http://schemas.microsoft.com/office/drawing/2014/main" id="{61B2A436-B770-0F3C-D9FD-D8A97242C84F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3597853" y="3712493"/>
                <a:ext cx="2381400" cy="126360"/>
              </a:xfrm>
              <a:prstGeom prst="rect">
                <a:avLst/>
              </a:prstGeom>
            </p:spPr>
          </p:pic>
        </mc:Fallback>
      </mc:AlternateContent>
      <p:grpSp>
        <p:nvGrpSpPr>
          <p:cNvPr id="77" name="Gruppo 76">
            <a:extLst>
              <a:ext uri="{FF2B5EF4-FFF2-40B4-BE49-F238E27FC236}">
                <a16:creationId xmlns:a16="http://schemas.microsoft.com/office/drawing/2014/main" id="{662BE172-E4AE-8C56-F60C-89A4EEA07E40}"/>
              </a:ext>
            </a:extLst>
          </p:cNvPr>
          <p:cNvGrpSpPr/>
          <p:nvPr/>
        </p:nvGrpSpPr>
        <p:grpSpPr>
          <a:xfrm>
            <a:off x="8916853" y="2351333"/>
            <a:ext cx="1384200" cy="352080"/>
            <a:chOff x="8916853" y="2351333"/>
            <a:chExt cx="1384200" cy="35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FCDAFC21-7D80-2D90-D82D-8FB430C662F9}"/>
                    </a:ext>
                  </a:extLst>
                </p14:cNvPr>
                <p14:cNvContentPartPr/>
                <p14:nvPr/>
              </p14:nvContentPartPr>
              <p14:xfrm>
                <a:off x="8916853" y="2395613"/>
                <a:ext cx="157680" cy="25092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FCDAFC21-7D80-2D90-D82D-8FB430C662F9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906053" y="2384813"/>
                  <a:ext cx="17892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1D6CCDFF-FDCA-30CF-356C-23F6BA597A16}"/>
                    </a:ext>
                  </a:extLst>
                </p14:cNvPr>
                <p14:cNvContentPartPr/>
                <p14:nvPr/>
              </p14:nvContentPartPr>
              <p14:xfrm>
                <a:off x="9082813" y="2514773"/>
                <a:ext cx="163080" cy="9324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1D6CCDFF-FDCA-30CF-356C-23F6BA597A16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072373" y="2504333"/>
                  <a:ext cx="18432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8257F6B7-0459-703F-8BE5-F7D59D85B723}"/>
                    </a:ext>
                  </a:extLst>
                </p14:cNvPr>
                <p14:cNvContentPartPr/>
                <p14:nvPr/>
              </p14:nvContentPartPr>
              <p14:xfrm>
                <a:off x="9307453" y="2454293"/>
                <a:ext cx="87120" cy="1256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8257F6B7-0459-703F-8BE5-F7D59D85B723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296653" y="2443853"/>
                  <a:ext cx="10836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E869D4DA-D624-83B0-9979-8B28B4E54A01}"/>
                    </a:ext>
                  </a:extLst>
                </p14:cNvPr>
                <p14:cNvContentPartPr/>
                <p14:nvPr/>
              </p14:nvContentPartPr>
              <p14:xfrm>
                <a:off x="9478453" y="2459333"/>
                <a:ext cx="92160" cy="1220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E869D4DA-D624-83B0-9979-8B28B4E54A01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467653" y="2448893"/>
                  <a:ext cx="11340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0E6036BC-8F56-99F4-43A6-B3D4BCDA49FA}"/>
                    </a:ext>
                  </a:extLst>
                </p14:cNvPr>
                <p14:cNvContentPartPr/>
                <p14:nvPr/>
              </p14:nvContentPartPr>
              <p14:xfrm>
                <a:off x="9627493" y="2502173"/>
                <a:ext cx="65880" cy="964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0E6036BC-8F56-99F4-43A6-B3D4BCDA49FA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616693" y="2491373"/>
                  <a:ext cx="8712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3B7E9827-A989-FA96-F308-27B41D7F9154}"/>
                    </a:ext>
                  </a:extLst>
                </p14:cNvPr>
                <p14:cNvContentPartPr/>
                <p14:nvPr/>
              </p14:nvContentPartPr>
              <p14:xfrm>
                <a:off x="9768973" y="2351333"/>
                <a:ext cx="223200" cy="28116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3B7E9827-A989-FA96-F308-27B41D7F9154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9758533" y="2340533"/>
                  <a:ext cx="24444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79D47266-B0DD-133A-B69C-9D5EF34643DC}"/>
                    </a:ext>
                  </a:extLst>
                </p14:cNvPr>
                <p14:cNvContentPartPr/>
                <p14:nvPr/>
              </p14:nvContentPartPr>
              <p14:xfrm>
                <a:off x="9991093" y="2524493"/>
                <a:ext cx="309960" cy="17892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79D47266-B0DD-133A-B69C-9D5EF34643DC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980293" y="2514053"/>
                  <a:ext cx="331200" cy="200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3">
            <p14:nvContentPartPr>
              <p14:cNvPr id="78" name="Input penna 77">
                <a:extLst>
                  <a:ext uri="{FF2B5EF4-FFF2-40B4-BE49-F238E27FC236}">
                    <a16:creationId xmlns:a16="http://schemas.microsoft.com/office/drawing/2014/main" id="{2223D371-4243-C41E-1F0D-8D05E03452F9}"/>
                  </a:ext>
                </a:extLst>
              </p14:cNvPr>
              <p14:cNvContentPartPr/>
              <p14:nvPr/>
            </p14:nvContentPartPr>
            <p14:xfrm>
              <a:off x="5770733" y="4106533"/>
              <a:ext cx="572760" cy="673560"/>
            </p14:xfrm>
          </p:contentPart>
        </mc:Choice>
        <mc:Fallback>
          <p:pic>
            <p:nvPicPr>
              <p:cNvPr id="78" name="Input penna 77">
                <a:extLst>
                  <a:ext uri="{FF2B5EF4-FFF2-40B4-BE49-F238E27FC236}">
                    <a16:creationId xmlns:a16="http://schemas.microsoft.com/office/drawing/2014/main" id="{2223D371-4243-C41E-1F0D-8D05E03452F9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5760293" y="4095733"/>
                <a:ext cx="594000" cy="694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18294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AC8DD-B2CF-137F-B676-5F1AA73EF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E32C2C-E8C0-9775-4050-87194BD8DEA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6CEF37-8AD6-FDB3-3BDC-5C8B5BB81B84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324A2E-AFBC-A360-CABD-6CB5C30538B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4264020-F617-12BC-A981-B9CAAA64BEFD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335B87E-5968-CD42-DE2F-C958E157873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2B6A09B-A384-3DC1-0294-04BB2AB9F6B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B701076-120C-2689-34F5-909E391FCAC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9762D67-3719-B4A8-1354-B8F3D5B7A20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169FD3E-4495-07A0-9FD8-B5EA8F582C9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F9BFCC4-595F-AADF-8630-6E5B9DED635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6A2FCAD-F968-1A2D-F0D9-6015BE0A160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5299B2B-ACC0-D3C3-2EB9-7F9884DCCC4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C8ABE1A-2F46-D2A0-DD9D-EF5078D1D2D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FB51A781-E7F3-B74B-4D67-021B45839E0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4C043A2-4952-A9F6-1FD6-F3BF15A0EA8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D5AC725-8CAF-B067-732B-3CC3E297191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A88B1F2-F34B-DCF1-771F-FC5CCFCFCC3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21B1736-14EC-7704-4B73-F3990D22E64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7674BCF-6B7C-FD31-47C6-2757C5B5282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2B528E7-7F26-5B8F-F35A-92D811C63C9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493CEE6-CB27-F7B0-3F14-36B81D86DCD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01F2676-6FCA-CA9C-FFDE-667F5AAAC12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97E046A-D04A-8DD4-FCE3-CEC01AFA38C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BFDB6F4-B350-5579-E7B5-3F1F286ED7F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D20E8F3-3955-0247-7E2F-47541A0260D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7ADDE1F-7705-301E-6E5A-D12B3183E5D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5B4A500-8BEC-8588-9913-8F424EAD694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BDC55DE0-9BE7-8790-45C3-0EE46285AAC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B9D4A57-1E43-AC62-03AC-9B013C451FF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58A5684-D636-318A-2CD0-9A8C65B3397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73EEF19-373C-D27E-0315-4E86B727F1C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77B5B3DE-8D14-852A-B5C9-3094DCCB8CD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3E24170-56BD-CCED-10F3-5333D6FFCA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37949DA-9A72-C15A-EA7F-9B43983DCF6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4972B79-43AE-07B1-1786-3E83A6892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F74BC9C-4BA2-EAFB-EDEE-C50CFF94AC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35C04EB8-AC2B-8F4F-4C6A-BFEBD596A6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2085" y="962852"/>
            <a:ext cx="6578600" cy="512743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B22EE508-BCF1-29F9-898D-78577451BDB2}"/>
                  </a:ext>
                </a:extLst>
              </p14:cNvPr>
              <p14:cNvContentPartPr/>
              <p14:nvPr/>
            </p14:nvContentPartPr>
            <p14:xfrm>
              <a:off x="4063693" y="3270053"/>
              <a:ext cx="966600" cy="5248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B22EE508-BCF1-29F9-898D-78577451BDB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52893" y="3259613"/>
                <a:ext cx="987840" cy="54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812C0793-D306-3B77-F5B5-164205550EA4}"/>
                  </a:ext>
                </a:extLst>
              </p14:cNvPr>
              <p14:cNvContentPartPr/>
              <p14:nvPr/>
            </p14:nvContentPartPr>
            <p14:xfrm>
              <a:off x="4088173" y="4336373"/>
              <a:ext cx="1668960" cy="62496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812C0793-D306-3B77-F5B5-164205550EA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077733" y="4325933"/>
                <a:ext cx="1690200" cy="646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0665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6E993-FD62-9FA4-7935-3B9FF9E38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AF90099-FD66-0224-D8AD-AA6313A77E25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8615A3-20C9-5823-4C4F-0DA0DA0FC2F9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0D0ED4-88F7-615E-7B68-E65A15AC1126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2DA485D-E22E-A44F-9718-EE3BD93FC6EF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7AF6512-017C-E904-79B1-066B98E7A19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90132D6-E2E9-FF86-5B1D-8F5CA196C18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C64F6CD-A0C1-B5A4-88E3-C832151A539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D4246DA-8CC2-857F-EA70-7857951C9AE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C356527-DC20-8D19-A9B9-C76CB106153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B359B88-32E2-5C10-CCA2-502F4898972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17446CE-66E1-627D-FF65-624B3F65559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74C0C07-B0CE-6449-62A2-1943303E3AE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2980DCD-380C-40EC-3242-BA1D43D5D1A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2A41BF2-0A1A-23AE-EB07-D7BFC663FEB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BBF46F5-DB8D-041D-D48A-6CFB913672E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17CC272-E109-81D4-1803-F4845346A21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0770A0C-A77C-9FCC-628B-7964A911C8E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22AB1D7-4F9D-9009-E490-FF6F9F9E6F4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F245F7AC-3792-D6E0-9E88-8E01424AAE7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F435C72-F40B-E9EF-0EA7-7B4CD6C67DF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3A02656-E57F-71DA-5BC9-E20502D0F94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68A7052-EBA7-D3EE-A35B-2EB169498EB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D72D3D6-E8FE-D68E-A602-CC8969C5B08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35AB25D-9F67-FD94-F6CE-A32C9A3AAAA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D80721B-4ACC-6BCA-0CD9-B039C009E46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4A8E11C1-28FF-40F8-B250-52497BD76E8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DD56646-8A14-2803-E9D2-0663CC6C45F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CBEB76B-8372-B2E2-3362-25CCE1EA6FB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136B97F-CCE2-B99A-9B42-07732E8F19C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0CDB1CA3-44F4-392D-0373-485C89EC745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B9502B6-5DD7-A8EA-1A3C-9F373C05350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7CB2FC62-D846-A043-7943-104444763DA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D8994C7-4F8E-CFD5-3224-481DD29F56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2273A15-2A8E-3A42-8C2B-CEDA45993E0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69A7E9E-4142-A116-AA80-D93B01C636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AADC45D-2084-7982-DC60-2197CFA42D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19CB3F14-34C3-4A01-C25E-2DE6823CB9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4144" y="908522"/>
            <a:ext cx="5391551" cy="524798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7A8AB0BF-26BA-6B8C-9DB4-26A92D7E5C02}"/>
                  </a:ext>
                </a:extLst>
              </p14:cNvPr>
              <p14:cNvContentPartPr/>
              <p14:nvPr/>
            </p14:nvContentPartPr>
            <p14:xfrm>
              <a:off x="5635093" y="1292213"/>
              <a:ext cx="265320" cy="3283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7A8AB0BF-26BA-6B8C-9DB4-26A92D7E5C0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24293" y="1281413"/>
                <a:ext cx="286560" cy="349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9824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79E32-2D96-B961-4238-18E4D85B0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858BC63-6202-AD6B-0FCE-DD398C52B65C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C56BFD-2243-7032-9546-0C5CD00B5B6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C029AB-A67B-56C0-5E6D-0966ED6FB6C7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A69D8B3-66F8-E134-38DF-820627597F3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394C47C-7ECC-ABD8-A6B9-EFDEB1D2B7B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E0F9EFE-10FC-3CA4-E364-429449F4FE8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B4309AE-51C4-CDBB-4403-FBD66798B88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3176911-E568-58C5-8220-B8671864EAE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30CA7D2-64AD-9B60-5F54-D0165007E35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EF917005-E593-ADF8-DB72-B20FF35939D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C7B3601-7D70-4AB7-5FAF-45D4F2FA50F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D87A522-2BF5-2EF5-1AA0-F01BD64B696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77B8A3F-68C9-F23C-DAF8-412800F58E2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E8F81DA-B335-908E-5295-7897A812EB2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E4F0B75-0776-0625-8E6A-AB017E73CB2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14E2F57-1B11-5F66-71E8-6D7B40AC7C1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20DE315-5CBD-A37E-59D6-F50B11BD928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EFFCF87-B840-7BB2-90CD-638B25F4195A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C57672F-467C-6724-E9DF-9F623DD72E3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AD31A66-7238-77F8-B66A-1A01B171874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5783D88-6A9C-957D-6149-DE0620E780B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BFCDEBB-B467-FDBA-421F-3537C0E55F1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5361FAC-4424-2497-554D-CC717492725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FC1391F-1C4B-7941-DCB6-AAF7613B7ED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9299997-992A-C6B8-3F03-0404614C03D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0A7019F6-53DF-C7D6-E336-CA6BE128B73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12C1F1AD-25E3-897A-4BC6-84F5471BB58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4827E0F-7D88-1769-B3D5-28A65E75F20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202AB7D-AFD1-0878-5056-8EE2910E1F8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D4F689BF-5AFE-C8B2-F284-A197508609D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89810E8-2DAC-0D96-DFBE-0AFA78F202B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581436F-4510-3B42-8587-E03C06B6C70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3C6C89D-C6E0-9CEA-A785-3B996C22A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9164053-D67C-CF29-83D2-1D27EFDC0AC0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7D79A08-5E9A-7D96-C7E7-DBB0BAB6A1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2231242-5C57-2ACB-7C43-FEB2837464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ricevuta&#10;&#10;Descrizione generata automaticamente">
            <a:extLst>
              <a:ext uri="{FF2B5EF4-FFF2-40B4-BE49-F238E27FC236}">
                <a16:creationId xmlns:a16="http://schemas.microsoft.com/office/drawing/2014/main" id="{E8AE624E-3C35-13F5-DF32-D2099D44D7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1050" y="2250137"/>
            <a:ext cx="7157740" cy="1946748"/>
          </a:xfrm>
          <a:prstGeom prst="rect">
            <a:avLst/>
          </a:prstGeom>
        </p:spPr>
      </p:pic>
      <p:grpSp>
        <p:nvGrpSpPr>
          <p:cNvPr id="32" name="Gruppo 31">
            <a:extLst>
              <a:ext uri="{FF2B5EF4-FFF2-40B4-BE49-F238E27FC236}">
                <a16:creationId xmlns:a16="http://schemas.microsoft.com/office/drawing/2014/main" id="{C2B5EA1A-92CD-BCB9-798D-64D71D98B09F}"/>
              </a:ext>
            </a:extLst>
          </p:cNvPr>
          <p:cNvGrpSpPr/>
          <p:nvPr/>
        </p:nvGrpSpPr>
        <p:grpSpPr>
          <a:xfrm>
            <a:off x="8344453" y="3302093"/>
            <a:ext cx="270720" cy="108720"/>
            <a:chOff x="8344453" y="3302093"/>
            <a:chExt cx="270720" cy="10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A5DB5834-8265-827A-E0C8-B1EA4FC7CC35}"/>
                    </a:ext>
                  </a:extLst>
                </p14:cNvPr>
                <p14:cNvContentPartPr/>
                <p14:nvPr/>
              </p14:nvContentPartPr>
              <p14:xfrm>
                <a:off x="8344453" y="3329453"/>
                <a:ext cx="106920" cy="813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A5DB5834-8265-827A-E0C8-B1EA4FC7CC3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333653" y="3318653"/>
                  <a:ext cx="12816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6125CFF-2793-87AC-EF0A-D4160BBF1B88}"/>
                    </a:ext>
                  </a:extLst>
                </p14:cNvPr>
                <p14:cNvContentPartPr/>
                <p14:nvPr/>
              </p14:nvContentPartPr>
              <p14:xfrm>
                <a:off x="8454253" y="3302093"/>
                <a:ext cx="160920" cy="583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6125CFF-2793-87AC-EF0A-D4160BBF1B8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443453" y="3291653"/>
                  <a:ext cx="182160" cy="7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D3FC64FE-FCC6-A247-FA26-4731BE3FC691}"/>
              </a:ext>
            </a:extLst>
          </p:cNvPr>
          <p:cNvGrpSpPr/>
          <p:nvPr/>
        </p:nvGrpSpPr>
        <p:grpSpPr>
          <a:xfrm>
            <a:off x="9245893" y="3286613"/>
            <a:ext cx="94680" cy="241920"/>
            <a:chOff x="9245893" y="3286613"/>
            <a:chExt cx="94680" cy="24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FAA58C3A-1C5B-D66C-D06A-A82AAE56BB6C}"/>
                    </a:ext>
                  </a:extLst>
                </p14:cNvPr>
                <p14:cNvContentPartPr/>
                <p14:nvPr/>
              </p14:nvContentPartPr>
              <p14:xfrm>
                <a:off x="9282613" y="3286613"/>
                <a:ext cx="27360" cy="795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FAA58C3A-1C5B-D66C-D06A-A82AAE56BB6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272173" y="3276173"/>
                  <a:ext cx="4860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A0F51B2-D69A-1E02-F48A-450DACA36547}"/>
                    </a:ext>
                  </a:extLst>
                </p14:cNvPr>
                <p14:cNvContentPartPr/>
                <p14:nvPr/>
              </p14:nvContentPartPr>
              <p14:xfrm>
                <a:off x="9245893" y="3389213"/>
                <a:ext cx="94680" cy="1393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A0F51B2-D69A-1E02-F48A-450DACA3654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235093" y="3378413"/>
                  <a:ext cx="115920" cy="16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uppo 65">
            <a:extLst>
              <a:ext uri="{FF2B5EF4-FFF2-40B4-BE49-F238E27FC236}">
                <a16:creationId xmlns:a16="http://schemas.microsoft.com/office/drawing/2014/main" id="{87636E15-E166-0420-7FD5-2587DB27256D}"/>
              </a:ext>
            </a:extLst>
          </p:cNvPr>
          <p:cNvGrpSpPr/>
          <p:nvPr/>
        </p:nvGrpSpPr>
        <p:grpSpPr>
          <a:xfrm>
            <a:off x="4153693" y="3706013"/>
            <a:ext cx="141120" cy="171720"/>
            <a:chOff x="4153693" y="3706013"/>
            <a:chExt cx="141120" cy="17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EC3F811D-A8E3-9971-136C-F54B858C335F}"/>
                    </a:ext>
                  </a:extLst>
                </p14:cNvPr>
                <p14:cNvContentPartPr/>
                <p14:nvPr/>
              </p14:nvContentPartPr>
              <p14:xfrm>
                <a:off x="4153693" y="3861173"/>
                <a:ext cx="20880" cy="165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EC3F811D-A8E3-9971-136C-F54B858C335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142893" y="3850373"/>
                  <a:ext cx="421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59F81BD0-3E18-DD5A-A65D-4A5A4195B2DE}"/>
                    </a:ext>
                  </a:extLst>
                </p14:cNvPr>
                <p14:cNvContentPartPr/>
                <p14:nvPr/>
              </p14:nvContentPartPr>
              <p14:xfrm>
                <a:off x="4222453" y="3795293"/>
                <a:ext cx="72360" cy="464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59F81BD0-3E18-DD5A-A65D-4A5A4195B2D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212013" y="3784853"/>
                  <a:ext cx="9360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81158963-DAA6-774C-B47F-8B8832837737}"/>
                    </a:ext>
                  </a:extLst>
                </p14:cNvPr>
                <p14:cNvContentPartPr/>
                <p14:nvPr/>
              </p14:nvContentPartPr>
              <p14:xfrm>
                <a:off x="4165933" y="3706013"/>
                <a:ext cx="60840" cy="964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81158963-DAA6-774C-B47F-8B883283773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155493" y="3695213"/>
                  <a:ext cx="82080" cy="11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" name="Gruppo 63">
            <a:extLst>
              <a:ext uri="{FF2B5EF4-FFF2-40B4-BE49-F238E27FC236}">
                <a16:creationId xmlns:a16="http://schemas.microsoft.com/office/drawing/2014/main" id="{7CD20BDE-0CFE-BDF6-BAAD-2DB752607E6B}"/>
              </a:ext>
            </a:extLst>
          </p:cNvPr>
          <p:cNvGrpSpPr/>
          <p:nvPr/>
        </p:nvGrpSpPr>
        <p:grpSpPr>
          <a:xfrm>
            <a:off x="5713573" y="3766493"/>
            <a:ext cx="76320" cy="154440"/>
            <a:chOff x="5713573" y="3766493"/>
            <a:chExt cx="76320" cy="154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8026127-50C8-86F3-3543-E3986D8E6072}"/>
                    </a:ext>
                  </a:extLst>
                </p14:cNvPr>
                <p14:cNvContentPartPr/>
                <p14:nvPr/>
              </p14:nvContentPartPr>
              <p14:xfrm>
                <a:off x="5713573" y="3766493"/>
                <a:ext cx="39600" cy="608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8026127-50C8-86F3-3543-E3986D8E607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702773" y="3755693"/>
                  <a:ext cx="6084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113F94B-652B-CE9A-639A-700AA0453165}"/>
                    </a:ext>
                  </a:extLst>
                </p14:cNvPr>
                <p14:cNvContentPartPr/>
                <p14:nvPr/>
              </p14:nvContentPartPr>
              <p14:xfrm>
                <a:off x="5748133" y="3792773"/>
                <a:ext cx="41760" cy="1281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113F94B-652B-CE9A-639A-700AA045316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737693" y="3782333"/>
                  <a:ext cx="63000" cy="14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328E9F4A-86AF-6D0E-C956-056D8850832A}"/>
              </a:ext>
            </a:extLst>
          </p:cNvPr>
          <p:cNvGrpSpPr/>
          <p:nvPr/>
        </p:nvGrpSpPr>
        <p:grpSpPr>
          <a:xfrm>
            <a:off x="7745773" y="3988973"/>
            <a:ext cx="1832040" cy="542160"/>
            <a:chOff x="7745773" y="3988973"/>
            <a:chExt cx="1832040" cy="542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8D67918D-3E43-5B8C-79A3-86F0C3714264}"/>
                    </a:ext>
                  </a:extLst>
                </p14:cNvPr>
                <p14:cNvContentPartPr/>
                <p14:nvPr/>
              </p14:nvContentPartPr>
              <p14:xfrm>
                <a:off x="7745773" y="4004093"/>
                <a:ext cx="294480" cy="5000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8D67918D-3E43-5B8C-79A3-86F0C371426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734973" y="3993653"/>
                  <a:ext cx="315720" cy="52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9A0E4AA6-EAAD-371A-B12F-D0F33056AE02}"/>
                    </a:ext>
                  </a:extLst>
                </p14:cNvPr>
                <p14:cNvContentPartPr/>
                <p14:nvPr/>
              </p14:nvContentPartPr>
              <p14:xfrm>
                <a:off x="8117653" y="4065653"/>
                <a:ext cx="151200" cy="3369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9A0E4AA6-EAAD-371A-B12F-D0F33056AE0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106853" y="4054853"/>
                  <a:ext cx="172440" cy="35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967D14A9-7CA1-C79F-CB85-AE5CA97C6CE1}"/>
                    </a:ext>
                  </a:extLst>
                </p14:cNvPr>
                <p14:cNvContentPartPr/>
                <p14:nvPr/>
              </p14:nvContentPartPr>
              <p14:xfrm>
                <a:off x="8322133" y="4225133"/>
                <a:ext cx="178560" cy="1854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967D14A9-7CA1-C79F-CB85-AE5CA97C6CE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311693" y="4214333"/>
                  <a:ext cx="19980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DA52D3C6-18D4-9960-5B54-309045592670}"/>
                    </a:ext>
                  </a:extLst>
                </p14:cNvPr>
                <p14:cNvContentPartPr/>
                <p14:nvPr/>
              </p14:nvContentPartPr>
              <p14:xfrm>
                <a:off x="8534173" y="4226573"/>
                <a:ext cx="169200" cy="1461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DA52D3C6-18D4-9960-5B54-30904559267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523733" y="4215773"/>
                  <a:ext cx="19044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C690F384-2878-8837-226D-A5F7EABDF05D}"/>
                    </a:ext>
                  </a:extLst>
                </p14:cNvPr>
                <p14:cNvContentPartPr/>
                <p14:nvPr/>
              </p14:nvContentPartPr>
              <p14:xfrm>
                <a:off x="8780053" y="4279493"/>
                <a:ext cx="96840" cy="1098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C690F384-2878-8837-226D-A5F7EABDF05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8769253" y="4268693"/>
                  <a:ext cx="1180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249CA20D-E011-486D-64C8-BF2437AD1F22}"/>
                    </a:ext>
                  </a:extLst>
                </p14:cNvPr>
                <p14:cNvContentPartPr/>
                <p14:nvPr/>
              </p14:nvContentPartPr>
              <p14:xfrm>
                <a:off x="8923333" y="4243853"/>
                <a:ext cx="86400" cy="990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249CA20D-E011-486D-64C8-BF2437AD1F22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912533" y="4233053"/>
                  <a:ext cx="10764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CD4B7856-0D21-EFD5-E12A-4BC95C2C0B88}"/>
                    </a:ext>
                  </a:extLst>
                </p14:cNvPr>
                <p14:cNvContentPartPr/>
                <p14:nvPr/>
              </p14:nvContentPartPr>
              <p14:xfrm>
                <a:off x="9060853" y="4116773"/>
                <a:ext cx="119880" cy="2721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CD4B7856-0D21-EFD5-E12A-4BC95C2C0B88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9050053" y="4105973"/>
                  <a:ext cx="14112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9828A090-590D-0C6A-4CD5-B01AA3EF9EB5}"/>
                    </a:ext>
                  </a:extLst>
                </p14:cNvPr>
                <p14:cNvContentPartPr/>
                <p14:nvPr/>
              </p14:nvContentPartPr>
              <p14:xfrm>
                <a:off x="9222133" y="4273373"/>
                <a:ext cx="93600" cy="950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9828A090-590D-0C6A-4CD5-B01AA3EF9EB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211693" y="4262933"/>
                  <a:ext cx="11484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670B971C-2618-9853-B7BC-D7857E0FFF1A}"/>
                    </a:ext>
                  </a:extLst>
                </p14:cNvPr>
                <p14:cNvContentPartPr/>
                <p14:nvPr/>
              </p14:nvContentPartPr>
              <p14:xfrm>
                <a:off x="9480973" y="3988973"/>
                <a:ext cx="96840" cy="5421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670B971C-2618-9853-B7BC-D7857E0FFF1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470173" y="3978173"/>
                  <a:ext cx="118080" cy="56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uppo 80">
            <a:extLst>
              <a:ext uri="{FF2B5EF4-FFF2-40B4-BE49-F238E27FC236}">
                <a16:creationId xmlns:a16="http://schemas.microsoft.com/office/drawing/2014/main" id="{0F4149BB-5734-2053-BF57-4EE8513B01B2}"/>
              </a:ext>
            </a:extLst>
          </p:cNvPr>
          <p:cNvGrpSpPr/>
          <p:nvPr/>
        </p:nvGrpSpPr>
        <p:grpSpPr>
          <a:xfrm>
            <a:off x="5290933" y="1310933"/>
            <a:ext cx="1172160" cy="375120"/>
            <a:chOff x="5290933" y="1310933"/>
            <a:chExt cx="1172160" cy="37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32845188-74C2-0958-CFB3-6F280033F407}"/>
                    </a:ext>
                  </a:extLst>
                </p14:cNvPr>
                <p14:cNvContentPartPr/>
                <p14:nvPr/>
              </p14:nvContentPartPr>
              <p14:xfrm>
                <a:off x="5290933" y="1310933"/>
                <a:ext cx="199440" cy="3380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32845188-74C2-0958-CFB3-6F280033F40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280493" y="1300133"/>
                  <a:ext cx="220680" cy="35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EA4119A5-4F87-9A8D-2ED1-CE154E34462C}"/>
                    </a:ext>
                  </a:extLst>
                </p14:cNvPr>
                <p14:cNvContentPartPr/>
                <p14:nvPr/>
              </p14:nvContentPartPr>
              <p14:xfrm>
                <a:off x="5535733" y="1313093"/>
                <a:ext cx="91440" cy="32724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EA4119A5-4F87-9A8D-2ED1-CE154E34462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525293" y="1302293"/>
                  <a:ext cx="112680" cy="34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500E90C3-0152-0A82-C681-C63C7E741CF6}"/>
                    </a:ext>
                  </a:extLst>
                </p14:cNvPr>
                <p14:cNvContentPartPr/>
                <p14:nvPr/>
              </p14:nvContentPartPr>
              <p14:xfrm>
                <a:off x="5648773" y="1359533"/>
                <a:ext cx="85680" cy="2746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500E90C3-0152-0A82-C681-C63C7E741CF6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638333" y="1349093"/>
                  <a:ext cx="10692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EACCF91E-DF84-E75B-FADB-2DD6851A05D6}"/>
                    </a:ext>
                  </a:extLst>
                </p14:cNvPr>
                <p14:cNvContentPartPr/>
                <p14:nvPr/>
              </p14:nvContentPartPr>
              <p14:xfrm>
                <a:off x="5686573" y="1454933"/>
                <a:ext cx="168120" cy="9324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EACCF91E-DF84-E75B-FADB-2DD6851A05D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675773" y="1444493"/>
                  <a:ext cx="18936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7DA1CA2D-58BF-2369-47F4-535C908898A2}"/>
                    </a:ext>
                  </a:extLst>
                </p14:cNvPr>
                <p14:cNvContentPartPr/>
                <p14:nvPr/>
              </p14:nvContentPartPr>
              <p14:xfrm>
                <a:off x="6069613" y="1321733"/>
                <a:ext cx="96840" cy="1299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7DA1CA2D-58BF-2369-47F4-535C908898A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059173" y="1310933"/>
                  <a:ext cx="11808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656997EB-2C40-DD2C-FCCD-5ADA873AF522}"/>
                    </a:ext>
                  </a:extLst>
                </p14:cNvPr>
                <p14:cNvContentPartPr/>
                <p14:nvPr/>
              </p14:nvContentPartPr>
              <p14:xfrm>
                <a:off x="6007333" y="1499933"/>
                <a:ext cx="31320" cy="12060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656997EB-2C40-DD2C-FCCD-5ADA873AF522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996893" y="1489493"/>
                  <a:ext cx="5256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40620CE1-0E76-0AD0-74B5-DCFDB1A325AA}"/>
                    </a:ext>
                  </a:extLst>
                </p14:cNvPr>
                <p14:cNvContentPartPr/>
                <p14:nvPr/>
              </p14:nvContentPartPr>
              <p14:xfrm>
                <a:off x="6101653" y="1526573"/>
                <a:ext cx="13320" cy="1306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40620CE1-0E76-0AD0-74B5-DCFDB1A325AA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090853" y="1515773"/>
                  <a:ext cx="3456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58378F55-AE74-CFE1-D212-C6A999689988}"/>
                    </a:ext>
                  </a:extLst>
                </p14:cNvPr>
                <p14:cNvContentPartPr/>
                <p14:nvPr/>
              </p14:nvContentPartPr>
              <p14:xfrm>
                <a:off x="5862613" y="1661933"/>
                <a:ext cx="600480" cy="241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58378F55-AE74-CFE1-D212-C6A99968998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851813" y="1651133"/>
                  <a:ext cx="621720" cy="4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" name="Gruppo 78">
            <a:extLst>
              <a:ext uri="{FF2B5EF4-FFF2-40B4-BE49-F238E27FC236}">
                <a16:creationId xmlns:a16="http://schemas.microsoft.com/office/drawing/2014/main" id="{35DFDA94-8F80-58DB-FC97-6C43F6CEFE9B}"/>
              </a:ext>
            </a:extLst>
          </p:cNvPr>
          <p:cNvGrpSpPr/>
          <p:nvPr/>
        </p:nvGrpSpPr>
        <p:grpSpPr>
          <a:xfrm>
            <a:off x="6691693" y="769853"/>
            <a:ext cx="855000" cy="1242720"/>
            <a:chOff x="6691693" y="769853"/>
            <a:chExt cx="855000" cy="124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120BEB01-7BF6-D016-51ED-153EF9A57A49}"/>
                    </a:ext>
                  </a:extLst>
                </p14:cNvPr>
                <p14:cNvContentPartPr/>
                <p14:nvPr/>
              </p14:nvContentPartPr>
              <p14:xfrm>
                <a:off x="6962413" y="946253"/>
                <a:ext cx="151560" cy="46044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120BEB01-7BF6-D016-51ED-153EF9A57A4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951613" y="935813"/>
                  <a:ext cx="172800" cy="48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2E2415DA-AD8B-E968-843D-5553CFFC8F27}"/>
                    </a:ext>
                  </a:extLst>
                </p14:cNvPr>
                <p14:cNvContentPartPr/>
                <p14:nvPr/>
              </p14:nvContentPartPr>
              <p14:xfrm>
                <a:off x="6943333" y="1661933"/>
                <a:ext cx="117360" cy="7020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2E2415DA-AD8B-E968-843D-5553CFFC8F27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932893" y="1651493"/>
                  <a:ext cx="13860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D1FBFDED-8193-3D55-84FB-2EC97C7BB6F7}"/>
                    </a:ext>
                  </a:extLst>
                </p14:cNvPr>
                <p14:cNvContentPartPr/>
                <p14:nvPr/>
              </p14:nvContentPartPr>
              <p14:xfrm>
                <a:off x="6691693" y="769853"/>
                <a:ext cx="855000" cy="12427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D1FBFDED-8193-3D55-84FB-2EC97C7BB6F7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680893" y="759053"/>
                  <a:ext cx="876240" cy="1263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48532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0C9C6-9F61-86C7-D804-93C7D7EBC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BD4FAA-F884-ED28-1554-97AA2CDA4123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FD5099-01F0-1615-32A9-C580167D0849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92EA8F-F2D6-652A-1594-903AEA1C33B1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91C01CA-F15C-25F2-F9AE-FC2EE49B69FB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847C17-D1C1-4503-66F5-1D37F77C337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79F9B9C-9DD5-988B-A76E-6B8916D764A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44F89DD-7575-D9E5-FB3A-95231C1429D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21F47540-0D0E-7AA3-AAF3-1EA73625365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01B20CD-8E2C-CDA9-4F85-9BD5FB74B79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0D62168-5424-6B28-1FE9-0515758DD35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2A8F8F2-2153-ACBC-FC67-9414F9C3391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8B3D840-DDFD-3D17-3437-E9266217A03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840FBAD-9367-71FE-F8BD-9C5C0C278CA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FDF3A4B-9DAC-B067-3848-289A96B83DD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AD9629B-DE4C-BA65-2ECB-C71103D50B2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4293BD4-C7C5-3132-F18B-891E3F1A0A2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ED8E48B-1110-A80A-4F34-ADB98CBC753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275CC64F-3D8B-E6D3-E6F3-D33566CBA9C3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2D3EC67-95A9-BB91-B635-52EFBB60015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83A4EA5-BA15-B005-C04D-DD665976C12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D72424A-A401-2817-5190-E00DDB8CFD9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4A127CE-D5F0-D95B-9EC3-0F95EDD3FAA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04A6A15-E922-4CE3-269B-B4F5702E097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4BC1D51-5DDC-6D41-12D3-13276C01B66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87EA709-48F2-B95C-98A5-D6C2EB63425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662226F-D43A-28A3-2801-0B0EEC610A9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C9EC47BC-B4D7-F36F-FB2A-D7819BB4DE1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B44EF8D-3344-9992-E731-87D98202C02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7CC9DBF-352F-E825-6B26-4B3C5E7BFB7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4204DA0-F8DA-1B70-5D13-077B7290BE9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5145375-665B-33E5-6E6C-FDD15E77B3D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82C3EB56-F8DD-B136-178C-0C5A41018FF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6ED8438-7B61-2B42-A182-A90B91124F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E0F5C65-1C8B-0591-B527-784B9049F6B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68E6262-CBB1-BAE0-8F6B-8B71644CF8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34B4288-2F16-A683-3D11-AB3BE5F632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6EBA45F3-9D3B-B3F2-952A-9B8075AC2C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5993" y="1376499"/>
            <a:ext cx="6488581" cy="4198494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FC58141E-393F-9DC3-7F3D-D6AC0CE6FFDE}"/>
              </a:ext>
            </a:extLst>
          </p:cNvPr>
          <p:cNvGrpSpPr/>
          <p:nvPr/>
        </p:nvGrpSpPr>
        <p:grpSpPr>
          <a:xfrm>
            <a:off x="2858413" y="3175373"/>
            <a:ext cx="112320" cy="118800"/>
            <a:chOff x="2858413" y="3175373"/>
            <a:chExt cx="112320" cy="118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A353C982-B866-3683-7CF7-4BBA87BC29F3}"/>
                    </a:ext>
                  </a:extLst>
                </p14:cNvPr>
                <p14:cNvContentPartPr/>
                <p14:nvPr/>
              </p14:nvContentPartPr>
              <p14:xfrm>
                <a:off x="2858413" y="3218573"/>
                <a:ext cx="72360" cy="172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A353C982-B866-3683-7CF7-4BBA87BC29F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847613" y="3208133"/>
                  <a:ext cx="9360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F5A5301-FF72-7E65-230D-6ECAAC9A8E7D}"/>
                    </a:ext>
                  </a:extLst>
                </p14:cNvPr>
                <p14:cNvContentPartPr/>
                <p14:nvPr/>
              </p14:nvContentPartPr>
              <p14:xfrm>
                <a:off x="2942653" y="3175373"/>
                <a:ext cx="28080" cy="1188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3F5A5301-FF72-7E65-230D-6ECAAC9A8E7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931853" y="3164573"/>
                  <a:ext cx="49320" cy="1400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99087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485E9-5B77-561F-6621-E3533E6D1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C469A27-09F4-5D44-8F4C-81AD83BBAD0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54B999-F828-ACD5-E025-E8D600069DA2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0303B5-0E91-737D-207B-941A54D81A3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0FAB103-9C3B-F453-FA0F-AE955EBE659D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A7B360F-FF33-E568-E1C9-72545F37E99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C0BFA57-FC7E-8C82-5246-A3FA7D88470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34E045F-0EB9-B46A-8A40-9022D84618F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45D49F0-C3A3-A536-6A11-C61FA0D9C68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3826E99-D895-5830-7ED0-2BAC996060B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E90EFEC1-852A-0286-D135-11DD623D125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08C3269-AB11-50B1-4379-01849B13012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1B7F2BF-929C-6FEA-F343-4DF7F5E5AF4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7436617-D8ED-CABC-EF24-D3405E54828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3A26C05-8856-BE4C-0924-835BCC7F6DA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A6AF042-1446-604E-F8A7-52A949E4659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E8FEBD8-2754-4E4B-86F4-8F1A479600D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B477F7D-DCBA-A87A-476A-F94DCB038A5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88F50B6-9273-0750-C993-F67F0D7767C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47574E7-7119-BBB3-1D82-62CBCC24A47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1F12C8F-2652-8B95-6B55-CA426082A84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EA89371-E2BC-BCBA-564F-414C3B4C25A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7ECD88C-5B6C-D56E-021B-26C9C3B3D5B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AC5257C-91D0-1BEE-5347-8797B0460E4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E0795C1-6B0B-0ED0-A33E-754219AAF2E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03B6F9B-2F45-F0FB-9B2E-90262FBD15B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2E856B8-8710-F7D2-9427-C88FE54EE01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C72645B-4FD1-0EB0-B8E6-9FE014CC543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4683C56-27D2-739F-C219-257D2F54C6C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96BA02D-7479-55F6-0ECC-22B9842777B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19326D3-9A8B-8AF8-FFEA-3A273249DE9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EF9527D-6170-8F68-CB27-A67376BAD62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38F35F6-C5D9-33FE-EAA8-24FA9903C49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8FAF53A-BBA1-06DA-D67E-53DFB1C637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8C5F279-E03D-7CC0-A8FA-E8FAB61EF0B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F5867B6-C42C-3D87-1681-468AFA1301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9528870-C447-99F9-12EC-6E7643DEF8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BF63FFD-7D59-9C2F-0F41-80D1AB10AA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5290" y="1243846"/>
            <a:ext cx="6028041" cy="4583998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910A4C59-32CC-1235-7E61-D7BAF2CDB530}"/>
              </a:ext>
            </a:extLst>
          </p:cNvPr>
          <p:cNvGrpSpPr/>
          <p:nvPr/>
        </p:nvGrpSpPr>
        <p:grpSpPr>
          <a:xfrm>
            <a:off x="2981173" y="2146133"/>
            <a:ext cx="127800" cy="131400"/>
            <a:chOff x="2981173" y="2146133"/>
            <a:chExt cx="127800" cy="131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9F31F0DC-9EA5-C5F4-DF07-2802F6E1838C}"/>
                    </a:ext>
                  </a:extLst>
                </p14:cNvPr>
                <p14:cNvContentPartPr/>
                <p14:nvPr/>
              </p14:nvContentPartPr>
              <p14:xfrm>
                <a:off x="2981173" y="2173133"/>
                <a:ext cx="56880" cy="216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9F31F0DC-9EA5-C5F4-DF07-2802F6E1838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70373" y="2162693"/>
                  <a:ext cx="7812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2C157D12-6276-EEFF-8227-D6EE373F2D2C}"/>
                    </a:ext>
                  </a:extLst>
                </p14:cNvPr>
                <p14:cNvContentPartPr/>
                <p14:nvPr/>
              </p14:nvContentPartPr>
              <p14:xfrm>
                <a:off x="3079453" y="2146133"/>
                <a:ext cx="29520" cy="1314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2C157D12-6276-EEFF-8227-D6EE373F2D2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68653" y="2135333"/>
                  <a:ext cx="50760" cy="152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4CFB61DC-9453-B7FD-BC51-EC5EA5572104}"/>
                  </a:ext>
                </a:extLst>
              </p14:cNvPr>
              <p14:cNvContentPartPr/>
              <p14:nvPr/>
            </p14:nvContentPartPr>
            <p14:xfrm>
              <a:off x="3396973" y="5446253"/>
              <a:ext cx="953280" cy="11160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4CFB61DC-9453-B7FD-BC51-EC5EA557210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386533" y="5435813"/>
                <a:ext cx="974520" cy="13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67E6582D-2E23-4369-E914-718CCB47982E}"/>
                  </a:ext>
                </a:extLst>
              </p14:cNvPr>
              <p14:cNvContentPartPr/>
              <p14:nvPr/>
            </p14:nvContentPartPr>
            <p14:xfrm>
              <a:off x="2528625" y="1600800"/>
              <a:ext cx="360" cy="36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67E6582D-2E23-4369-E914-718CCB47982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522505" y="1594680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8371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29795-5990-F4B5-9955-E0DC08FE5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228F428-4274-6C06-2266-231D012C7BD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90563D-8E60-F9C5-FBFA-CBDA1F3C504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A9AD0F-BD54-F981-4345-B43012D8B49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D0F1AF8B-04EB-CA23-F30C-4C756C26EACC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FA63238-3BC5-E76F-A996-3AF48E30E10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AB0309E4-0001-D32E-72C6-24380E9DDFC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B9B5D5A-BEDB-4E22-893E-101DC37584C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6927CA77-87F4-4550-F675-6107D8AD6FB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521ECCD-90F9-599B-BAB7-DF6D369BA94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5F3BFED-EE79-6B74-277C-6ED4336E786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D320A30-EC6B-B8C7-5D32-A16A4D640B6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7F1DC78-7D26-6ACE-1CC1-C2D7818FC28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DDDDE2B-6150-EFE0-C604-B51FF38482B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E5567FA-3864-DEC9-6CDD-B942E79DD8B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B490DB4-7C72-547A-B917-F8A97435DD8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B706BCD-D3A2-DA57-6980-B949AF2D74D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1F9E783-C93C-7D9B-EC81-D96C9A9B724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1C2A1DF-6320-1908-E446-06D78AE07CFF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FAB14DED-5AB5-FC61-B032-3690C878A97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8FC176D5-6557-566C-6CE9-E5FB648F470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E6B250F-A05F-F0F5-1D71-E8FD7BF7CCF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A8D1136-6F2D-1C6E-6F80-438AEDEC03C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82C8838-1C58-B56A-3C3D-3DE471BE019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8B52C1F-FE03-D7AC-4E0A-8790BE4B1CD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90AA843-A887-EC04-8787-D1C5C1D5E7C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87C0579-B2D3-8567-CB15-4E8D0240574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99842FD-CE03-CE2D-D0E1-5BB3CEF1574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9CFAAA1-A178-37E4-63D2-C5DEA7E8714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53AF63F-7A40-7CB5-4C35-59CBD0E72A2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2848ADA-9165-68EE-520E-842896ACB8D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6D87A1D-8015-B64A-077C-3FF8B869310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1D31E40-175A-A79F-96B5-5A026BF306E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802C88D-3273-55DF-CA51-9461E9A5D6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AFF0B46-E386-B3CD-3AD9-FFEBD7A87D3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9661375-63ED-9E62-3932-8DD8BE09A2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5200D36-C73C-D0DD-78CB-7CA4ABCDC7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545B6A91-27CC-6FEA-2667-A5ABDDF9B3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5938" y="2303397"/>
            <a:ext cx="6203950" cy="2618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1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9F269-B5E5-9876-C50A-0B3564285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ED30DF5-3DE4-CDE1-C587-DA64AA21308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471D4D-E271-E5CC-AD75-0C2B610EE18C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FB6497-CC82-152A-76DB-50172D9ECC09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03DFA0A-6716-9257-BB28-6A400C0419C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D6EDB92-C926-F99A-0487-EBC60D2B6D1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64C5F57-7A8B-F1C4-CB51-24B42EA1FC2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7633AF0-8E98-549E-A07E-3C6181B264D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23A58EFE-51E5-283D-8731-29AC3F77ED1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E319E17D-25E9-0E0C-7322-F78FD09F756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F8FA904-27A7-C11B-C668-220D8D880B2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5E9B1D7-718D-DEFC-C9B5-B8D09A88F1E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EE75131-770B-0171-B8FD-354D3F9B04C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AC13F8E8-D255-699C-4819-35C3E67DA68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9F912CA-7120-E709-B54E-7C759CBF0CD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73A7D0EB-D4E1-836E-CE31-BE7B34662F9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927B18AE-BC30-6E79-53F5-F59652E37B9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88F9CDA-70E3-F2E3-DAE1-241497CA376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D2AE25F-54C5-67F0-5E39-1271B451FA3E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653B9094-460B-7705-EF6A-B6064D07FE1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8C7E537-C873-DFA8-A45A-B5DE6DB4CF3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4037841-93D0-022E-C834-3F1542DFF22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4AAA8E0-C907-3756-A776-2CDB6749CEF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7784B9B-B173-5918-45B9-7553BDDB7D4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0E76C4C-68A8-8A48-F2E9-745DE7DB987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A864ADF-18B3-4177-061C-9865696A439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5526884-D9B8-CC59-5FA6-2EA853E2173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9BA512A-FDF4-493B-1C43-957CA21D134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097542D7-3C24-3320-EA15-EAA7C403490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03660AC-00A0-A645-2E88-171FC911FDD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D2577925-66D7-6B22-F642-A033BC0BB35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3615DB2-19E8-2027-8972-85D86CA49AF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BCE1E68-DD97-801E-0375-CDF21BFD7FD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0979C94-D5BD-A0B6-4853-1514F1C5F6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BE1E4B7-5D1E-055A-6A37-DB4FB492D25E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85F151E-4E8E-30C7-D8D3-CDFDE6AF75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907E3B0-EB3E-06C7-9A29-DEA77E0BD4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388643C3-18AE-7495-7415-A9E4D20595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6978" y="908522"/>
            <a:ext cx="5163316" cy="540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15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E0FB6-83C6-A7D3-07EF-38881C77E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6AEDC47-374C-746A-EBBA-B09C7972E1E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7BF2E8-A1DC-5A3C-6438-1AEFA7945B3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29BCCA-36E3-E55B-4B8D-41A108534CB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5949ACF-9A70-8C2C-0507-5A766FFD99BB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53B4BC8-880F-1863-06D6-AE4EAC30464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96385BA-F12D-64A4-EDD8-C321A42DF50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9D9F87B-6A0E-5360-5AD1-1D50F735299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E087F41-388A-ABBE-0899-1DE3D7FBB45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CB41549-1394-2998-54B0-84509BA71BD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957CE26-3215-CACD-DD37-50844B0B387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3EC72E6-4DD9-A80E-4EE7-6215D4A0309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829070E-E615-AE27-83EA-4DC988040C4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06DB6D8-CD44-13F2-80D7-E14F1AE4D47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4627EB9-B6CE-0625-CE5E-96B3791ACFF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3849D38-A659-BB3C-F42D-7E523234F71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02C6C59-2D98-F313-B586-C3862076772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0C667AA-AAAF-07DA-3F5A-D43F2C63ADE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E27F661-88B4-BC72-F4C3-0EDC75632C0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F2C71276-80B4-2839-A51F-7EAC8E9C32D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DE1A12D-81D2-15C2-D4E6-930D8B8860C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F184D44-1F68-2470-2F51-1BF33F06E41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106DB80-CE15-BBFB-5BA1-ED0F4786F7E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2B58DE3-C299-7AC3-5053-15932413E33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2EC91D5-BD92-7424-A0D1-8ED9F1F9D2E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C25DFAF-F4DF-E6B8-88DD-025B08F8CA8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A4EEE94-371A-E187-CE04-DA75774B02C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F4F1EEC-3776-CAB8-52EA-1A25396D41C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7CA0471-D08B-4D12-4C29-5F3DA658D52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BD8253B8-3613-F3B1-2804-0F7CCDD122C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7ABC7AF-9D8D-644D-B986-5E201879A79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9C66FB5-6AA0-B334-4C56-E7A0B836B6F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129B563-3A16-D41A-7226-6AE0681452F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B55ACEE-0C32-23AF-3627-4F8E11E9FA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CA00670-E5F1-6D3B-5F05-642C8AFE7584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64286D2-E4CD-C299-0EBC-10FE90FC95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B3DCC88-F524-D0D0-F381-D47EC75CDB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3F3EE39F-89E1-8B58-C3EF-0204779315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5880" y="1483444"/>
            <a:ext cx="5888071" cy="4228889"/>
          </a:xfrm>
          <a:prstGeom prst="rect">
            <a:avLst/>
          </a:prstGeom>
        </p:spPr>
      </p:pic>
      <p:grpSp>
        <p:nvGrpSpPr>
          <p:cNvPr id="35" name="Gruppo 34">
            <a:extLst>
              <a:ext uri="{FF2B5EF4-FFF2-40B4-BE49-F238E27FC236}">
                <a16:creationId xmlns:a16="http://schemas.microsoft.com/office/drawing/2014/main" id="{289CB776-D674-C0B5-21AE-4EFF1ED367A0}"/>
              </a:ext>
            </a:extLst>
          </p:cNvPr>
          <p:cNvGrpSpPr/>
          <p:nvPr/>
        </p:nvGrpSpPr>
        <p:grpSpPr>
          <a:xfrm>
            <a:off x="8351653" y="2883907"/>
            <a:ext cx="631080" cy="257400"/>
            <a:chOff x="8351653" y="2883907"/>
            <a:chExt cx="631080" cy="257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F5B264FC-1F2A-A3A5-57CA-844BC8B39010}"/>
                    </a:ext>
                  </a:extLst>
                </p14:cNvPr>
                <p14:cNvContentPartPr/>
                <p14:nvPr/>
              </p14:nvContentPartPr>
              <p14:xfrm>
                <a:off x="8352733" y="2883907"/>
                <a:ext cx="118440" cy="64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F5B264FC-1F2A-A3A5-57CA-844BC8B3901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341933" y="2873107"/>
                  <a:ext cx="1396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ECD54213-3494-B81D-8593-EE6BE014E15B}"/>
                    </a:ext>
                  </a:extLst>
                </p14:cNvPr>
                <p14:cNvContentPartPr/>
                <p14:nvPr/>
              </p14:nvContentPartPr>
              <p14:xfrm>
                <a:off x="8351653" y="2974267"/>
                <a:ext cx="83880" cy="147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ECD54213-3494-B81D-8593-EE6BE014E15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341213" y="2963467"/>
                  <a:ext cx="1051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C39CB6E-0392-44B2-465B-0D5228ED3E92}"/>
                    </a:ext>
                  </a:extLst>
                </p14:cNvPr>
                <p14:cNvContentPartPr/>
                <p14:nvPr/>
              </p14:nvContentPartPr>
              <p14:xfrm>
                <a:off x="8355253" y="3068587"/>
                <a:ext cx="64800" cy="727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C39CB6E-0392-44B2-465B-0D5228ED3E9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344813" y="3058147"/>
                  <a:ext cx="8604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E1CBE398-3A53-5BD1-9FD5-44870CBFEB2C}"/>
                    </a:ext>
                  </a:extLst>
                </p14:cNvPr>
                <p14:cNvContentPartPr/>
                <p14:nvPr/>
              </p14:nvContentPartPr>
              <p14:xfrm>
                <a:off x="8515453" y="2964907"/>
                <a:ext cx="3600" cy="1051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E1CBE398-3A53-5BD1-9FD5-44870CBFEB2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505013" y="2954107"/>
                  <a:ext cx="2484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4394C24D-DD1D-43D8-A6DB-0484C6AEAFC9}"/>
                    </a:ext>
                  </a:extLst>
                </p14:cNvPr>
                <p14:cNvContentPartPr/>
                <p14:nvPr/>
              </p14:nvContentPartPr>
              <p14:xfrm>
                <a:off x="8512933" y="3003067"/>
                <a:ext cx="87840" cy="565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4394C24D-DD1D-43D8-A6DB-0484C6AEAFC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502493" y="2992627"/>
                  <a:ext cx="10908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80D70985-EE18-A0A0-B74E-C73E2C4A6AFF}"/>
                    </a:ext>
                  </a:extLst>
                </p14:cNvPr>
                <p14:cNvContentPartPr/>
                <p14:nvPr/>
              </p14:nvContentPartPr>
              <p14:xfrm>
                <a:off x="8634973" y="2928187"/>
                <a:ext cx="78840" cy="291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80D70985-EE18-A0A0-B74E-C73E2C4A6AF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624533" y="2917387"/>
                  <a:ext cx="10008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80EDACB3-DEB6-0850-BFB5-674C740C8C79}"/>
                    </a:ext>
                  </a:extLst>
                </p14:cNvPr>
                <p14:cNvContentPartPr/>
                <p14:nvPr/>
              </p14:nvContentPartPr>
              <p14:xfrm>
                <a:off x="8618773" y="2951227"/>
                <a:ext cx="81360" cy="1357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80EDACB3-DEB6-0850-BFB5-674C740C8C7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607973" y="2940427"/>
                  <a:ext cx="10260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7071EF86-9188-9F90-D6F5-A77EE645C8E3}"/>
                    </a:ext>
                  </a:extLst>
                </p14:cNvPr>
                <p14:cNvContentPartPr/>
                <p14:nvPr/>
              </p14:nvContentPartPr>
              <p14:xfrm>
                <a:off x="8783293" y="2929987"/>
                <a:ext cx="17640" cy="1706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7071EF86-9188-9F90-D6F5-A77EE645C8E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772493" y="2919187"/>
                  <a:ext cx="3888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122D2C5A-F92B-1DA7-2C53-C655A12F46DD}"/>
                    </a:ext>
                  </a:extLst>
                </p14:cNvPr>
                <p14:cNvContentPartPr/>
                <p14:nvPr/>
              </p14:nvContentPartPr>
              <p14:xfrm>
                <a:off x="8794813" y="3010627"/>
                <a:ext cx="187920" cy="403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122D2C5A-F92B-1DA7-2C53-C655A12F46D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784013" y="3000187"/>
                  <a:ext cx="209160" cy="6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40A664A8-A736-03BC-3836-3B0370215333}"/>
              </a:ext>
            </a:extLst>
          </p:cNvPr>
          <p:cNvGrpSpPr/>
          <p:nvPr/>
        </p:nvGrpSpPr>
        <p:grpSpPr>
          <a:xfrm>
            <a:off x="5197693" y="2680867"/>
            <a:ext cx="751320" cy="411120"/>
            <a:chOff x="5197693" y="2680867"/>
            <a:chExt cx="751320" cy="41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5286FA1-8FBD-3BEF-8F3C-610E5577AFE6}"/>
                    </a:ext>
                  </a:extLst>
                </p14:cNvPr>
                <p14:cNvContentPartPr/>
                <p14:nvPr/>
              </p14:nvContentPartPr>
              <p14:xfrm>
                <a:off x="5197693" y="2696347"/>
                <a:ext cx="77400" cy="291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5286FA1-8FBD-3BEF-8F3C-610E5577AFE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186893" y="2685907"/>
                  <a:ext cx="986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1BF71E68-CA3F-BC3C-93EE-653510721830}"/>
                    </a:ext>
                  </a:extLst>
                </p14:cNvPr>
                <p14:cNvContentPartPr/>
                <p14:nvPr/>
              </p14:nvContentPartPr>
              <p14:xfrm>
                <a:off x="5200933" y="2756107"/>
                <a:ext cx="52920" cy="54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1BF71E68-CA3F-BC3C-93EE-65351072183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190133" y="2745307"/>
                  <a:ext cx="741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D368D14A-0DDB-863F-CB73-2FD51853C114}"/>
                    </a:ext>
                  </a:extLst>
                </p14:cNvPr>
                <p14:cNvContentPartPr/>
                <p14:nvPr/>
              </p14:nvContentPartPr>
              <p14:xfrm>
                <a:off x="5204173" y="2798587"/>
                <a:ext cx="35640" cy="964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D368D14A-0DDB-863F-CB73-2FD51853C11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193733" y="2788147"/>
                  <a:ext cx="5688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40D78EF4-0637-8586-7B2B-EC6C42CC5C9A}"/>
                    </a:ext>
                  </a:extLst>
                </p14:cNvPr>
                <p14:cNvContentPartPr/>
                <p14:nvPr/>
              </p14:nvContentPartPr>
              <p14:xfrm>
                <a:off x="5310013" y="2729467"/>
                <a:ext cx="1080" cy="1605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40D78EF4-0637-8586-7B2B-EC6C42CC5C9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299213" y="2719027"/>
                  <a:ext cx="2232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F7209CC2-0790-1600-0C9F-D8666751A248}"/>
                    </a:ext>
                  </a:extLst>
                </p14:cNvPr>
                <p14:cNvContentPartPr/>
                <p14:nvPr/>
              </p14:nvContentPartPr>
              <p14:xfrm>
                <a:off x="5333413" y="2837107"/>
                <a:ext cx="43920" cy="259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F7209CC2-0790-1600-0C9F-D8666751A24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322973" y="2826307"/>
                  <a:ext cx="6516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379710EC-3AC4-5E21-0FFC-9031AAF83862}"/>
                    </a:ext>
                  </a:extLst>
                </p14:cNvPr>
                <p14:cNvContentPartPr/>
                <p14:nvPr/>
              </p14:nvContentPartPr>
              <p14:xfrm>
                <a:off x="5277973" y="2965627"/>
                <a:ext cx="51840" cy="1263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379710EC-3AC4-5E21-0FFC-9031AAF83862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267173" y="2954827"/>
                  <a:ext cx="7308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4F300EFA-E037-FA3C-DCF1-0C860BC4FC71}"/>
                    </a:ext>
                  </a:extLst>
                </p14:cNvPr>
                <p14:cNvContentPartPr/>
                <p14:nvPr/>
              </p14:nvContentPartPr>
              <p14:xfrm>
                <a:off x="5430253" y="2761147"/>
                <a:ext cx="41400" cy="1357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4F300EFA-E037-FA3C-DCF1-0C860BC4FC7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419453" y="2750347"/>
                  <a:ext cx="6264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6D7D3B73-E7C5-F6F4-DDF6-16FF650FD996}"/>
                    </a:ext>
                  </a:extLst>
                </p14:cNvPr>
                <p14:cNvContentPartPr/>
                <p14:nvPr/>
              </p14:nvContentPartPr>
              <p14:xfrm>
                <a:off x="5490733" y="2760427"/>
                <a:ext cx="38160" cy="1306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6D7D3B73-E7C5-F6F4-DDF6-16FF650FD99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480293" y="2749627"/>
                  <a:ext cx="5940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5D3BBEF5-F354-DDED-1362-D203F2741DA2}"/>
                    </a:ext>
                  </a:extLst>
                </p14:cNvPr>
                <p14:cNvContentPartPr/>
                <p14:nvPr/>
              </p14:nvContentPartPr>
              <p14:xfrm>
                <a:off x="5554813" y="2751067"/>
                <a:ext cx="11880" cy="900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5D3BBEF5-F354-DDED-1362-D203F2741DA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544013" y="2740267"/>
                  <a:ext cx="3312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E79A0B90-ED17-7880-9F3C-D58304951A3C}"/>
                    </a:ext>
                  </a:extLst>
                </p14:cNvPr>
                <p14:cNvContentPartPr/>
                <p14:nvPr/>
              </p14:nvContentPartPr>
              <p14:xfrm>
                <a:off x="5567773" y="2801107"/>
                <a:ext cx="45360" cy="72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E79A0B90-ED17-7880-9F3C-D58304951A3C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557333" y="2790667"/>
                  <a:ext cx="666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0160A206-AA22-3B67-507D-12161614918D}"/>
                    </a:ext>
                  </a:extLst>
                </p14:cNvPr>
                <p14:cNvContentPartPr/>
                <p14:nvPr/>
              </p14:nvContentPartPr>
              <p14:xfrm>
                <a:off x="5703493" y="2680867"/>
                <a:ext cx="52200" cy="900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0160A206-AA22-3B67-507D-12161614918D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693053" y="2670427"/>
                  <a:ext cx="7344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FA281FA4-0986-002F-6AEA-1E67E7FD7EE4}"/>
                    </a:ext>
                  </a:extLst>
                </p14:cNvPr>
                <p14:cNvContentPartPr/>
                <p14:nvPr/>
              </p14:nvContentPartPr>
              <p14:xfrm>
                <a:off x="5685853" y="2792467"/>
                <a:ext cx="6120" cy="626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FA281FA4-0986-002F-6AEA-1E67E7FD7EE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675053" y="2782027"/>
                  <a:ext cx="2736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ABCC6146-236C-03A0-B0A6-6CCE9D84C9BB}"/>
                    </a:ext>
                  </a:extLst>
                </p14:cNvPr>
                <p14:cNvContentPartPr/>
                <p14:nvPr/>
              </p14:nvContentPartPr>
              <p14:xfrm>
                <a:off x="5685853" y="2795347"/>
                <a:ext cx="59400" cy="806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ABCC6146-236C-03A0-B0A6-6CCE9D84C9B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675053" y="2784547"/>
                  <a:ext cx="8064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4FE96E1-C7E7-9BDC-DB5C-EB149970F5C9}"/>
                    </a:ext>
                  </a:extLst>
                </p14:cNvPr>
                <p14:cNvContentPartPr/>
                <p14:nvPr/>
              </p14:nvContentPartPr>
              <p14:xfrm>
                <a:off x="5644093" y="2872747"/>
                <a:ext cx="304920" cy="291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4FE96E1-C7E7-9BDC-DB5C-EB149970F5C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633293" y="2861947"/>
                  <a:ext cx="326160" cy="5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" name="Gruppo 86">
            <a:extLst>
              <a:ext uri="{FF2B5EF4-FFF2-40B4-BE49-F238E27FC236}">
                <a16:creationId xmlns:a16="http://schemas.microsoft.com/office/drawing/2014/main" id="{EC914124-424A-87AD-AE6A-A561B4980463}"/>
              </a:ext>
            </a:extLst>
          </p:cNvPr>
          <p:cNvGrpSpPr/>
          <p:nvPr/>
        </p:nvGrpSpPr>
        <p:grpSpPr>
          <a:xfrm>
            <a:off x="4730053" y="3246067"/>
            <a:ext cx="426960" cy="271440"/>
            <a:chOff x="4730053" y="3246067"/>
            <a:chExt cx="426960" cy="271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C10F12EE-D1C8-6C6C-BBD6-DBDCB9FF174A}"/>
                    </a:ext>
                  </a:extLst>
                </p14:cNvPr>
                <p14:cNvContentPartPr/>
                <p14:nvPr/>
              </p14:nvContentPartPr>
              <p14:xfrm>
                <a:off x="4793053" y="3246067"/>
                <a:ext cx="43920" cy="882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C10F12EE-D1C8-6C6C-BBD6-DBDCB9FF174A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782613" y="3235267"/>
                  <a:ext cx="6516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E7AADD0B-7F3A-8146-A92E-599AFFB83277}"/>
                    </a:ext>
                  </a:extLst>
                </p14:cNvPr>
                <p14:cNvContentPartPr/>
                <p14:nvPr/>
              </p14:nvContentPartPr>
              <p14:xfrm>
                <a:off x="4730053" y="3353347"/>
                <a:ext cx="104400" cy="378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E7AADD0B-7F3A-8146-A92E-599AFFB83277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719613" y="3342547"/>
                  <a:ext cx="12564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51AC526D-7132-B6D0-2739-0CC6EF6844E5}"/>
                    </a:ext>
                  </a:extLst>
                </p14:cNvPr>
                <p14:cNvContentPartPr/>
                <p14:nvPr/>
              </p14:nvContentPartPr>
              <p14:xfrm>
                <a:off x="4746613" y="3424987"/>
                <a:ext cx="76320" cy="9252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51AC526D-7132-B6D0-2739-0CC6EF6844E5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735813" y="3414187"/>
                  <a:ext cx="9756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70B1B685-C5E6-9B8B-762D-057DEE5EC525}"/>
                    </a:ext>
                  </a:extLst>
                </p14:cNvPr>
                <p14:cNvContentPartPr/>
                <p14:nvPr/>
              </p14:nvContentPartPr>
              <p14:xfrm>
                <a:off x="4881613" y="3257947"/>
                <a:ext cx="44640" cy="16128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70B1B685-C5E6-9B8B-762D-057DEE5EC52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871173" y="3247147"/>
                  <a:ext cx="6588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2091A10D-8CD9-14A9-380F-2622F2B7F2C3}"/>
                    </a:ext>
                  </a:extLst>
                </p14:cNvPr>
                <p14:cNvContentPartPr/>
                <p14:nvPr/>
              </p14:nvContentPartPr>
              <p14:xfrm>
                <a:off x="4940653" y="3247507"/>
                <a:ext cx="46080" cy="15300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2091A10D-8CD9-14A9-380F-2622F2B7F2C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929853" y="3237067"/>
                  <a:ext cx="6732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EC8D64F4-DEB6-0BBE-01FE-8C6E5120A81E}"/>
                    </a:ext>
                  </a:extLst>
                </p14:cNvPr>
                <p14:cNvContentPartPr/>
                <p14:nvPr/>
              </p14:nvContentPartPr>
              <p14:xfrm>
                <a:off x="5006173" y="3296107"/>
                <a:ext cx="360" cy="8460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EC8D64F4-DEB6-0BBE-01FE-8C6E5120A81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995373" y="3285667"/>
                  <a:ext cx="216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639C35C1-91E2-3A37-32E9-4A159D71354C}"/>
                    </a:ext>
                  </a:extLst>
                </p14:cNvPr>
                <p14:cNvContentPartPr/>
                <p14:nvPr/>
              </p14:nvContentPartPr>
              <p14:xfrm>
                <a:off x="5024893" y="3334627"/>
                <a:ext cx="55080" cy="1908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639C35C1-91E2-3A37-32E9-4A159D71354C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014453" y="3323827"/>
                  <a:ext cx="7632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313CB47A-C81A-F323-F7FA-DB1E4D42EBBA}"/>
                    </a:ext>
                  </a:extLst>
                </p14:cNvPr>
                <p14:cNvContentPartPr/>
                <p14:nvPr/>
              </p14:nvContentPartPr>
              <p14:xfrm>
                <a:off x="5101933" y="3274867"/>
                <a:ext cx="55080" cy="6768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313CB47A-C81A-F323-F7FA-DB1E4D42EBBA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091133" y="3264067"/>
                  <a:ext cx="7632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DBAC383C-BFBF-5D5D-552D-18FC8EA08D17}"/>
                    </a:ext>
                  </a:extLst>
                </p14:cNvPr>
                <p14:cNvContentPartPr/>
                <p14:nvPr/>
              </p14:nvContentPartPr>
              <p14:xfrm>
                <a:off x="5121373" y="3286747"/>
                <a:ext cx="360" cy="36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DBAC383C-BFBF-5D5D-552D-18FC8EA08D17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110933" y="3276307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7BD042CC-9743-9013-97EA-B841F14C29B2}"/>
                    </a:ext>
                  </a:extLst>
                </p14:cNvPr>
                <p14:cNvContentPartPr/>
                <p14:nvPr/>
              </p14:nvContentPartPr>
              <p14:xfrm>
                <a:off x="5121373" y="3286747"/>
                <a:ext cx="360" cy="3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7BD042CC-9743-9013-97EA-B841F14C29B2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110933" y="3276307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33352813-80A0-E69C-6A5D-7EE0C2242066}"/>
                    </a:ext>
                  </a:extLst>
                </p14:cNvPr>
                <p14:cNvContentPartPr/>
                <p14:nvPr/>
              </p14:nvContentPartPr>
              <p14:xfrm>
                <a:off x="5141893" y="3382147"/>
                <a:ext cx="10080" cy="5652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33352813-80A0-E69C-6A5D-7EE0C2242066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131453" y="3371707"/>
                  <a:ext cx="313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40DA02E8-47C1-B028-718F-1FC124B1512D}"/>
                    </a:ext>
                  </a:extLst>
                </p14:cNvPr>
                <p14:cNvContentPartPr/>
                <p14:nvPr/>
              </p14:nvContentPartPr>
              <p14:xfrm>
                <a:off x="5041453" y="3437587"/>
                <a:ext cx="98640" cy="2664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40DA02E8-47C1-B028-718F-1FC124B1512D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030653" y="3427147"/>
                  <a:ext cx="119880" cy="4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" name="Gruppo 96">
            <a:extLst>
              <a:ext uri="{FF2B5EF4-FFF2-40B4-BE49-F238E27FC236}">
                <a16:creationId xmlns:a16="http://schemas.microsoft.com/office/drawing/2014/main" id="{38E9E941-FC4E-C0CA-556A-5A066296DC6B}"/>
              </a:ext>
            </a:extLst>
          </p:cNvPr>
          <p:cNvGrpSpPr/>
          <p:nvPr/>
        </p:nvGrpSpPr>
        <p:grpSpPr>
          <a:xfrm>
            <a:off x="5617093" y="3755467"/>
            <a:ext cx="576360" cy="236520"/>
            <a:chOff x="5617093" y="3755467"/>
            <a:chExt cx="576360" cy="23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87D21B01-55F7-AF13-53A4-564A79F23529}"/>
                    </a:ext>
                  </a:extLst>
                </p14:cNvPr>
                <p14:cNvContentPartPr/>
                <p14:nvPr/>
              </p14:nvContentPartPr>
              <p14:xfrm>
                <a:off x="5617093" y="3755467"/>
                <a:ext cx="33840" cy="14616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87D21B01-55F7-AF13-53A4-564A79F23529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606293" y="3744667"/>
                  <a:ext cx="5508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3CE5E374-EC18-837D-4BE3-877DF59968FA}"/>
                    </a:ext>
                  </a:extLst>
                </p14:cNvPr>
                <p14:cNvContentPartPr/>
                <p14:nvPr/>
              </p14:nvContentPartPr>
              <p14:xfrm>
                <a:off x="5702773" y="3775987"/>
                <a:ext cx="37080" cy="16128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3CE5E374-EC18-837D-4BE3-877DF59968F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692333" y="3765187"/>
                  <a:ext cx="5832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F7B5CEB7-2B9F-0474-4C7B-2B03C34310B7}"/>
                    </a:ext>
                  </a:extLst>
                </p14:cNvPr>
                <p14:cNvContentPartPr/>
                <p14:nvPr/>
              </p14:nvContentPartPr>
              <p14:xfrm>
                <a:off x="5784853" y="3799747"/>
                <a:ext cx="7560" cy="9144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F7B5CEB7-2B9F-0474-4C7B-2B03C34310B7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774053" y="3788947"/>
                  <a:ext cx="2880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6BE2A8CE-4384-E4C9-9F38-F98B9B32EF62}"/>
                    </a:ext>
                  </a:extLst>
                </p14:cNvPr>
                <p14:cNvContentPartPr/>
                <p14:nvPr/>
              </p14:nvContentPartPr>
              <p14:xfrm>
                <a:off x="5806093" y="3833947"/>
                <a:ext cx="111600" cy="3528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6BE2A8CE-4384-E4C9-9F38-F98B9B32EF62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795293" y="3823147"/>
                  <a:ext cx="13284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F70340A0-78FB-1968-1C34-ED6599EFB1C5}"/>
                    </a:ext>
                  </a:extLst>
                </p14:cNvPr>
                <p14:cNvContentPartPr/>
                <p14:nvPr/>
              </p14:nvContentPartPr>
              <p14:xfrm>
                <a:off x="5963413" y="3792907"/>
                <a:ext cx="48600" cy="5148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F70340A0-78FB-1968-1C34-ED6599EFB1C5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952613" y="3782107"/>
                  <a:ext cx="6984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8721DBB4-5BFF-4B73-B275-F9048E4A28EF}"/>
                    </a:ext>
                  </a:extLst>
                </p14:cNvPr>
                <p14:cNvContentPartPr/>
                <p14:nvPr/>
              </p14:nvContentPartPr>
              <p14:xfrm>
                <a:off x="5969893" y="3872827"/>
                <a:ext cx="1080" cy="8568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8721DBB4-5BFF-4B73-B275-F9048E4A28EF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959093" y="3862387"/>
                  <a:ext cx="2232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0D2AAFFA-97F4-BD4E-2DCF-F8E521C42DC4}"/>
                    </a:ext>
                  </a:extLst>
                </p14:cNvPr>
                <p14:cNvContentPartPr/>
                <p14:nvPr/>
              </p14:nvContentPartPr>
              <p14:xfrm>
                <a:off x="6008413" y="3890827"/>
                <a:ext cx="15120" cy="6084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0D2AAFFA-97F4-BD4E-2DCF-F8E521C42DC4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997613" y="3880387"/>
                  <a:ext cx="363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47B169F8-A799-5D51-23FA-FB9BAC6A4071}"/>
                    </a:ext>
                  </a:extLst>
                </p14:cNvPr>
                <p14:cNvContentPartPr/>
                <p14:nvPr/>
              </p14:nvContentPartPr>
              <p14:xfrm>
                <a:off x="5894293" y="3936547"/>
                <a:ext cx="299160" cy="5544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47B169F8-A799-5D51-23FA-FB9BAC6A4071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883853" y="3925747"/>
                  <a:ext cx="320400" cy="76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" name="Gruppo 106">
            <a:extLst>
              <a:ext uri="{FF2B5EF4-FFF2-40B4-BE49-F238E27FC236}">
                <a16:creationId xmlns:a16="http://schemas.microsoft.com/office/drawing/2014/main" id="{B0043AD0-D1B9-7CD3-2017-B1A76FB4A5E9}"/>
              </a:ext>
            </a:extLst>
          </p:cNvPr>
          <p:cNvGrpSpPr/>
          <p:nvPr/>
        </p:nvGrpSpPr>
        <p:grpSpPr>
          <a:xfrm>
            <a:off x="5466973" y="4173067"/>
            <a:ext cx="552960" cy="265320"/>
            <a:chOff x="5466973" y="4173067"/>
            <a:chExt cx="552960" cy="265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1481330A-A084-EED0-DD15-84C834F84A15}"/>
                    </a:ext>
                  </a:extLst>
                </p14:cNvPr>
                <p14:cNvContentPartPr/>
                <p14:nvPr/>
              </p14:nvContentPartPr>
              <p14:xfrm>
                <a:off x="5466973" y="4192507"/>
                <a:ext cx="72360" cy="16992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1481330A-A084-EED0-DD15-84C834F84A15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456533" y="4182067"/>
                  <a:ext cx="9360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4EA03B92-8756-EF3B-0DF8-C019F34BC85D}"/>
                    </a:ext>
                  </a:extLst>
                </p14:cNvPr>
                <p14:cNvContentPartPr/>
                <p14:nvPr/>
              </p14:nvContentPartPr>
              <p14:xfrm>
                <a:off x="5537533" y="4173067"/>
                <a:ext cx="110880" cy="16812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4EA03B92-8756-EF3B-0DF8-C019F34BC85D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526733" y="4162267"/>
                  <a:ext cx="13212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289D56BD-FECF-7DB4-650A-28C61BBB098F}"/>
                    </a:ext>
                  </a:extLst>
                </p14:cNvPr>
                <p14:cNvContentPartPr/>
                <p14:nvPr/>
              </p14:nvContentPartPr>
              <p14:xfrm>
                <a:off x="5676853" y="4195027"/>
                <a:ext cx="20160" cy="13320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289D56BD-FECF-7DB4-650A-28C61BBB098F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5666053" y="4184587"/>
                  <a:ext cx="4140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8AC6B91F-66C2-5A45-E52D-1653353F9DC2}"/>
                    </a:ext>
                  </a:extLst>
                </p14:cNvPr>
                <p14:cNvContentPartPr/>
                <p14:nvPr/>
              </p14:nvContentPartPr>
              <p14:xfrm>
                <a:off x="5677573" y="4269187"/>
                <a:ext cx="87840" cy="4140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8AC6B91F-66C2-5A45-E52D-1653353F9DC2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5666773" y="4258387"/>
                  <a:ext cx="1090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1B96AB0D-4F40-F309-EB2C-F93DCED7B976}"/>
                    </a:ext>
                  </a:extLst>
                </p14:cNvPr>
                <p14:cNvContentPartPr/>
                <p14:nvPr/>
              </p14:nvContentPartPr>
              <p14:xfrm>
                <a:off x="5842093" y="4184947"/>
                <a:ext cx="64080" cy="8568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1B96AB0D-4F40-F309-EB2C-F93DCED7B976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831293" y="4174147"/>
                  <a:ext cx="8532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3B1DC98A-FDEA-74C6-1DD0-A65A3E9ECA66}"/>
                    </a:ext>
                  </a:extLst>
                </p14:cNvPr>
                <p14:cNvContentPartPr/>
                <p14:nvPr/>
              </p14:nvContentPartPr>
              <p14:xfrm>
                <a:off x="5850373" y="4294747"/>
                <a:ext cx="13320" cy="7272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3B1DC98A-FDEA-74C6-1DD0-A65A3E9ECA66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5839573" y="4283947"/>
                  <a:ext cx="3456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98F028A5-C0FA-4230-84E0-8BF4FB172F9C}"/>
                    </a:ext>
                  </a:extLst>
                </p14:cNvPr>
                <p14:cNvContentPartPr/>
                <p14:nvPr/>
              </p14:nvContentPartPr>
              <p14:xfrm>
                <a:off x="5889613" y="4305907"/>
                <a:ext cx="10080" cy="10512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98F028A5-C0FA-4230-84E0-8BF4FB172F9C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5878813" y="4295107"/>
                  <a:ext cx="3132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BB449648-19EC-099B-7511-A0C905CADF8E}"/>
                    </a:ext>
                  </a:extLst>
                </p14:cNvPr>
                <p14:cNvContentPartPr/>
                <p14:nvPr/>
              </p14:nvContentPartPr>
              <p14:xfrm>
                <a:off x="5768293" y="4385107"/>
                <a:ext cx="251640" cy="5328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BB449648-19EC-099B-7511-A0C905CADF8E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757853" y="4374307"/>
                  <a:ext cx="272880" cy="7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5" name="Gruppo 154">
            <a:extLst>
              <a:ext uri="{FF2B5EF4-FFF2-40B4-BE49-F238E27FC236}">
                <a16:creationId xmlns:a16="http://schemas.microsoft.com/office/drawing/2014/main" id="{9480FB77-36A6-D2FA-CA22-F8CE65D5A92B}"/>
              </a:ext>
            </a:extLst>
          </p:cNvPr>
          <p:cNvGrpSpPr/>
          <p:nvPr/>
        </p:nvGrpSpPr>
        <p:grpSpPr>
          <a:xfrm>
            <a:off x="309467" y="286067"/>
            <a:ext cx="275400" cy="297000"/>
            <a:chOff x="309467" y="286067"/>
            <a:chExt cx="275400" cy="29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2DC5805D-3AF0-3587-3130-E03B6D6B58E7}"/>
                    </a:ext>
                  </a:extLst>
                </p14:cNvPr>
                <p14:cNvContentPartPr/>
                <p14:nvPr/>
              </p14:nvContentPartPr>
              <p14:xfrm>
                <a:off x="309467" y="286067"/>
                <a:ext cx="139680" cy="26028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2DC5805D-3AF0-3587-3130-E03B6D6B58E7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98667" y="275627"/>
                  <a:ext cx="16092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ACE17408-A3EC-8BDA-CC25-D027D0762F74}"/>
                    </a:ext>
                  </a:extLst>
                </p14:cNvPr>
                <p14:cNvContentPartPr/>
                <p14:nvPr/>
              </p14:nvContentPartPr>
              <p14:xfrm>
                <a:off x="344747" y="450587"/>
                <a:ext cx="77400" cy="1044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ACE17408-A3EC-8BDA-CC25-D027D0762F74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33947" y="440147"/>
                  <a:ext cx="986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B3CF9ACD-4A9B-53A8-4AA7-05EDA1492570}"/>
                    </a:ext>
                  </a:extLst>
                </p14:cNvPr>
                <p14:cNvContentPartPr/>
                <p14:nvPr/>
              </p14:nvContentPartPr>
              <p14:xfrm>
                <a:off x="553547" y="313427"/>
                <a:ext cx="31320" cy="26964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B3CF9ACD-4A9B-53A8-4AA7-05EDA1492570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542747" y="302987"/>
                  <a:ext cx="52560" cy="290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3" name="Gruppo 152">
            <a:extLst>
              <a:ext uri="{FF2B5EF4-FFF2-40B4-BE49-F238E27FC236}">
                <a16:creationId xmlns:a16="http://schemas.microsoft.com/office/drawing/2014/main" id="{37FD89B0-4F18-E200-19B3-1198CE2C383B}"/>
              </a:ext>
            </a:extLst>
          </p:cNvPr>
          <p:cNvGrpSpPr/>
          <p:nvPr/>
        </p:nvGrpSpPr>
        <p:grpSpPr>
          <a:xfrm>
            <a:off x="1018307" y="291467"/>
            <a:ext cx="793800" cy="255960"/>
            <a:chOff x="1018307" y="291467"/>
            <a:chExt cx="793800" cy="25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4641EFD6-A1CE-8B97-FA02-3ABBE017A960}"/>
                    </a:ext>
                  </a:extLst>
                </p14:cNvPr>
                <p14:cNvContentPartPr/>
                <p14:nvPr/>
              </p14:nvContentPartPr>
              <p14:xfrm>
                <a:off x="1074827" y="303347"/>
                <a:ext cx="74160" cy="7524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4641EFD6-A1CE-8B97-FA02-3ABBE017A960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064387" y="292547"/>
                  <a:ext cx="954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A1B2B22E-9A90-5967-5AA5-E384DA8A0FC8}"/>
                    </a:ext>
                  </a:extLst>
                </p14:cNvPr>
                <p14:cNvContentPartPr/>
                <p14:nvPr/>
              </p14:nvContentPartPr>
              <p14:xfrm>
                <a:off x="1108667" y="424307"/>
                <a:ext cx="4320" cy="11448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A1B2B22E-9A90-5967-5AA5-E384DA8A0FC8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097867" y="413507"/>
                  <a:ext cx="2556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8835B2FC-6600-28B5-955E-82FFC93CC020}"/>
                    </a:ext>
                  </a:extLst>
                </p14:cNvPr>
                <p14:cNvContentPartPr/>
                <p14:nvPr/>
              </p14:nvContentPartPr>
              <p14:xfrm>
                <a:off x="1018307" y="489107"/>
                <a:ext cx="187200" cy="5832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8835B2FC-6600-28B5-955E-82FFC93CC020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007867" y="478307"/>
                  <a:ext cx="2084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7C797CCE-81F7-A20C-27F8-2BF079D2F4F0}"/>
                    </a:ext>
                  </a:extLst>
                </p14:cNvPr>
                <p14:cNvContentPartPr/>
                <p14:nvPr/>
              </p14:nvContentPartPr>
              <p14:xfrm>
                <a:off x="1399187" y="291467"/>
                <a:ext cx="140400" cy="4140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7C797CCE-81F7-A20C-27F8-2BF079D2F4F0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388747" y="280667"/>
                  <a:ext cx="16164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4FDD54E9-4B5D-90B0-4E76-6567BAADF0A0}"/>
                    </a:ext>
                  </a:extLst>
                </p14:cNvPr>
                <p14:cNvContentPartPr/>
                <p14:nvPr/>
              </p14:nvContentPartPr>
              <p14:xfrm>
                <a:off x="1345187" y="343307"/>
                <a:ext cx="131400" cy="18792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4FDD54E9-4B5D-90B0-4E76-6567BAADF0A0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334747" y="332867"/>
                  <a:ext cx="15264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F73A3706-0E97-3449-7C4D-2874B40FF4D6}"/>
                    </a:ext>
                  </a:extLst>
                </p14:cNvPr>
                <p14:cNvContentPartPr/>
                <p14:nvPr/>
              </p14:nvContentPartPr>
              <p14:xfrm>
                <a:off x="1565507" y="368147"/>
                <a:ext cx="16560" cy="17172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F73A3706-0E97-3449-7C4D-2874B40FF4D6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554707" y="357347"/>
                  <a:ext cx="3780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56F557EA-F812-412F-8BB0-1A22845AE84C}"/>
                    </a:ext>
                  </a:extLst>
                </p14:cNvPr>
                <p14:cNvContentPartPr/>
                <p14:nvPr/>
              </p14:nvContentPartPr>
              <p14:xfrm>
                <a:off x="1626707" y="450587"/>
                <a:ext cx="185400" cy="1908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56F557EA-F812-412F-8BB0-1A22845AE84C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616267" y="440147"/>
                  <a:ext cx="206640" cy="4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9" name="Gruppo 148">
            <a:extLst>
              <a:ext uri="{FF2B5EF4-FFF2-40B4-BE49-F238E27FC236}">
                <a16:creationId xmlns:a16="http://schemas.microsoft.com/office/drawing/2014/main" id="{E140E316-339E-DEB4-4BDA-BE2C811E245A}"/>
              </a:ext>
            </a:extLst>
          </p:cNvPr>
          <p:cNvGrpSpPr/>
          <p:nvPr/>
        </p:nvGrpSpPr>
        <p:grpSpPr>
          <a:xfrm>
            <a:off x="278147" y="887627"/>
            <a:ext cx="209160" cy="464040"/>
            <a:chOff x="278147" y="887627"/>
            <a:chExt cx="209160" cy="464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AF69C1CD-D38E-29CC-87DB-F4C024D50F43}"/>
                    </a:ext>
                  </a:extLst>
                </p14:cNvPr>
                <p14:cNvContentPartPr/>
                <p14:nvPr/>
              </p14:nvContentPartPr>
              <p14:xfrm>
                <a:off x="305147" y="887627"/>
                <a:ext cx="182160" cy="7272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AF69C1CD-D38E-29CC-87DB-F4C024D50F43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94707" y="877187"/>
                  <a:ext cx="20340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9B6D3F94-0E1E-C0A0-DF22-F453A5C9E065}"/>
                    </a:ext>
                  </a:extLst>
                </p14:cNvPr>
                <p14:cNvContentPartPr/>
                <p14:nvPr/>
              </p14:nvContentPartPr>
              <p14:xfrm>
                <a:off x="278147" y="1038827"/>
                <a:ext cx="191160" cy="4860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9B6D3F94-0E1E-C0A0-DF22-F453A5C9E065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67707" y="1028387"/>
                  <a:ext cx="21240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3784A0E2-C576-40D1-CDD0-1BA7D6C0EE1D}"/>
                    </a:ext>
                  </a:extLst>
                </p14:cNvPr>
                <p14:cNvContentPartPr/>
                <p14:nvPr/>
              </p14:nvContentPartPr>
              <p14:xfrm>
                <a:off x="399467" y="1112627"/>
                <a:ext cx="24840" cy="10440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3784A0E2-C576-40D1-CDD0-1BA7D6C0EE1D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88667" y="1102187"/>
                  <a:ext cx="4608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EC239AFA-DB1E-5A36-3016-48EC54FCA328}"/>
                    </a:ext>
                  </a:extLst>
                </p14:cNvPr>
                <p14:cNvContentPartPr/>
                <p14:nvPr/>
              </p14:nvContentPartPr>
              <p14:xfrm>
                <a:off x="327467" y="1209107"/>
                <a:ext cx="140400" cy="14256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EC239AFA-DB1E-5A36-3016-48EC54FCA328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316667" y="1198307"/>
                  <a:ext cx="161640" cy="16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7" name="Gruppo 146">
            <a:extLst>
              <a:ext uri="{FF2B5EF4-FFF2-40B4-BE49-F238E27FC236}">
                <a16:creationId xmlns:a16="http://schemas.microsoft.com/office/drawing/2014/main" id="{187363D5-E462-851A-2FAF-0A517C79B839}"/>
              </a:ext>
            </a:extLst>
          </p:cNvPr>
          <p:cNvGrpSpPr/>
          <p:nvPr/>
        </p:nvGrpSpPr>
        <p:grpSpPr>
          <a:xfrm>
            <a:off x="1060067" y="903827"/>
            <a:ext cx="205200" cy="264600"/>
            <a:chOff x="1060067" y="903827"/>
            <a:chExt cx="205200" cy="264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289DC0E4-B590-EA5B-7F03-6B2D274B1F01}"/>
                    </a:ext>
                  </a:extLst>
                </p14:cNvPr>
                <p14:cNvContentPartPr/>
                <p14:nvPr/>
              </p14:nvContentPartPr>
              <p14:xfrm>
                <a:off x="1101107" y="903827"/>
                <a:ext cx="90360" cy="10692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289DC0E4-B590-EA5B-7F03-6B2D274B1F01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090667" y="893387"/>
                  <a:ext cx="11160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4BBFAC9E-687D-457D-4327-0957569DDCAC}"/>
                    </a:ext>
                  </a:extLst>
                </p14:cNvPr>
                <p14:cNvContentPartPr/>
                <p14:nvPr/>
              </p14:nvContentPartPr>
              <p14:xfrm>
                <a:off x="1133867" y="1072667"/>
                <a:ext cx="9360" cy="8460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4BBFAC9E-687D-457D-4327-0957569DDCAC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123427" y="1061867"/>
                  <a:ext cx="306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BB246E72-CD9A-8FD6-E6D2-8F2555A647C8}"/>
                    </a:ext>
                  </a:extLst>
                </p14:cNvPr>
                <p14:cNvContentPartPr/>
                <p14:nvPr/>
              </p14:nvContentPartPr>
              <p14:xfrm>
                <a:off x="1060067" y="1095707"/>
                <a:ext cx="205200" cy="7272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BB246E72-CD9A-8FD6-E6D2-8F2555A647C8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049627" y="1084907"/>
                  <a:ext cx="226440" cy="9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5" name="Gruppo 144">
            <a:extLst>
              <a:ext uri="{FF2B5EF4-FFF2-40B4-BE49-F238E27FC236}">
                <a16:creationId xmlns:a16="http://schemas.microsoft.com/office/drawing/2014/main" id="{73F1E58E-9AC4-B7A2-8620-7C5F013F803F}"/>
              </a:ext>
            </a:extLst>
          </p:cNvPr>
          <p:cNvGrpSpPr/>
          <p:nvPr/>
        </p:nvGrpSpPr>
        <p:grpSpPr>
          <a:xfrm>
            <a:off x="1427987" y="874307"/>
            <a:ext cx="285120" cy="238680"/>
            <a:chOff x="1427987" y="874307"/>
            <a:chExt cx="285120" cy="23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6756F770-9310-E262-FD53-DA919E363C5C}"/>
                    </a:ext>
                  </a:extLst>
                </p14:cNvPr>
                <p14:cNvContentPartPr/>
                <p14:nvPr/>
              </p14:nvContentPartPr>
              <p14:xfrm>
                <a:off x="1467227" y="874307"/>
                <a:ext cx="114120" cy="2412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6756F770-9310-E262-FD53-DA919E363C5C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456427" y="863507"/>
                  <a:ext cx="13536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6243710C-45CF-374F-AF28-F12FEACB0021}"/>
                    </a:ext>
                  </a:extLst>
                </p14:cNvPr>
                <p14:cNvContentPartPr/>
                <p14:nvPr/>
              </p14:nvContentPartPr>
              <p14:xfrm>
                <a:off x="1427987" y="921827"/>
                <a:ext cx="126360" cy="19116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6243710C-45CF-374F-AF28-F12FEACB0021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417187" y="911387"/>
                  <a:ext cx="14760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0A86A229-B619-CF96-D250-6EA90EFDB108}"/>
                    </a:ext>
                  </a:extLst>
                </p14:cNvPr>
                <p14:cNvContentPartPr/>
                <p14:nvPr/>
              </p14:nvContentPartPr>
              <p14:xfrm>
                <a:off x="1633547" y="950627"/>
                <a:ext cx="27360" cy="10872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0A86A229-B619-CF96-D250-6EA90EFDB108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622747" y="940187"/>
                  <a:ext cx="4860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E1194582-5476-197F-B879-461E191738C5}"/>
                    </a:ext>
                  </a:extLst>
                </p14:cNvPr>
                <p14:cNvContentPartPr/>
                <p14:nvPr/>
              </p14:nvContentPartPr>
              <p14:xfrm>
                <a:off x="1637507" y="1005347"/>
                <a:ext cx="75600" cy="3456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E1194582-5476-197F-B879-461E191738C5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626707" y="994547"/>
                  <a:ext cx="96840" cy="55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9">
            <p14:nvContentPartPr>
              <p14:cNvPr id="129" name="Input penna 128">
                <a:extLst>
                  <a:ext uri="{FF2B5EF4-FFF2-40B4-BE49-F238E27FC236}">
                    <a16:creationId xmlns:a16="http://schemas.microsoft.com/office/drawing/2014/main" id="{F71AE0B6-68BD-B5A7-3453-0E53ECC974E7}"/>
                  </a:ext>
                </a:extLst>
              </p14:cNvPr>
              <p14:cNvContentPartPr/>
              <p14:nvPr/>
            </p14:nvContentPartPr>
            <p14:xfrm>
              <a:off x="2176427" y="379307"/>
              <a:ext cx="204480" cy="768240"/>
            </p14:xfrm>
          </p:contentPart>
        </mc:Choice>
        <mc:Fallback>
          <p:pic>
            <p:nvPicPr>
              <p:cNvPr id="129" name="Input penna 128">
                <a:extLst>
                  <a:ext uri="{FF2B5EF4-FFF2-40B4-BE49-F238E27FC236}">
                    <a16:creationId xmlns:a16="http://schemas.microsoft.com/office/drawing/2014/main" id="{F71AE0B6-68BD-B5A7-3453-0E53ECC974E7}"/>
                  </a:ext>
                </a:extLst>
              </p:cNvPr>
              <p:cNvPicPr/>
              <p:nvPr/>
            </p:nvPicPr>
            <p:blipFill>
              <a:blip r:embed="rId150"/>
              <a:stretch>
                <a:fillRect/>
              </a:stretch>
            </p:blipFill>
            <p:spPr>
              <a:xfrm>
                <a:off x="2165627" y="368507"/>
                <a:ext cx="225720" cy="789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43" name="Gruppo 142">
            <a:extLst>
              <a:ext uri="{FF2B5EF4-FFF2-40B4-BE49-F238E27FC236}">
                <a16:creationId xmlns:a16="http://schemas.microsoft.com/office/drawing/2014/main" id="{86F4ED71-980E-5283-5A18-C6EB08EB8D78}"/>
              </a:ext>
            </a:extLst>
          </p:cNvPr>
          <p:cNvGrpSpPr/>
          <p:nvPr/>
        </p:nvGrpSpPr>
        <p:grpSpPr>
          <a:xfrm>
            <a:off x="2661707" y="663707"/>
            <a:ext cx="1267920" cy="298080"/>
            <a:chOff x="2661707" y="663707"/>
            <a:chExt cx="1267920" cy="29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4F5ADEBA-DCCC-4D1D-E8E6-44D4BD83085D}"/>
                    </a:ext>
                  </a:extLst>
                </p14:cNvPr>
                <p14:cNvContentPartPr/>
                <p14:nvPr/>
              </p14:nvContentPartPr>
              <p14:xfrm>
                <a:off x="2661707" y="663707"/>
                <a:ext cx="185760" cy="29808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4F5ADEBA-DCCC-4D1D-E8E6-44D4BD83085D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2651267" y="652907"/>
                  <a:ext cx="207000" cy="31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9ABBACC2-35D3-CFC3-8D34-1D312BA3C251}"/>
                    </a:ext>
                  </a:extLst>
                </p14:cNvPr>
                <p14:cNvContentPartPr/>
                <p14:nvPr/>
              </p14:nvContentPartPr>
              <p14:xfrm>
                <a:off x="2859347" y="714827"/>
                <a:ext cx="105840" cy="12960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9ABBACC2-35D3-CFC3-8D34-1D312BA3C251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2848547" y="704027"/>
                  <a:ext cx="12708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AD1BAD3A-860B-EBD6-6E26-A243C1111F8C}"/>
                    </a:ext>
                  </a:extLst>
                </p14:cNvPr>
                <p14:cNvContentPartPr/>
                <p14:nvPr/>
              </p14:nvContentPartPr>
              <p14:xfrm>
                <a:off x="3012347" y="679907"/>
                <a:ext cx="102600" cy="17100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AD1BAD3A-860B-EBD6-6E26-A243C1111F8C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3001547" y="669107"/>
                  <a:ext cx="12384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5B692EB1-6789-1610-47CA-EA7C3474E2B0}"/>
                    </a:ext>
                  </a:extLst>
                </p14:cNvPr>
                <p14:cNvContentPartPr/>
                <p14:nvPr/>
              </p14:nvContentPartPr>
              <p14:xfrm>
                <a:off x="3174347" y="705467"/>
                <a:ext cx="84600" cy="13644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5B692EB1-6789-1610-47CA-EA7C3474E2B0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3163907" y="694667"/>
                  <a:ext cx="10584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9B477C7A-51C3-5A1E-C331-001286DEC86F}"/>
                    </a:ext>
                  </a:extLst>
                </p14:cNvPr>
                <p14:cNvContentPartPr/>
                <p14:nvPr/>
              </p14:nvContentPartPr>
              <p14:xfrm>
                <a:off x="3300707" y="714107"/>
                <a:ext cx="20160" cy="12744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9B477C7A-51C3-5A1E-C331-001286DEC86F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3289907" y="703307"/>
                  <a:ext cx="4140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4D92D834-8F6A-0B0F-DFFE-8EEFDA87B02F}"/>
                    </a:ext>
                  </a:extLst>
                </p14:cNvPr>
                <p14:cNvContentPartPr/>
                <p14:nvPr/>
              </p14:nvContentPartPr>
              <p14:xfrm>
                <a:off x="3412667" y="741107"/>
                <a:ext cx="38160" cy="15624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4D92D834-8F6A-0B0F-DFFE-8EEFDA87B02F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3402227" y="730667"/>
                  <a:ext cx="5940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471B5553-CF21-1E02-6985-1D85DB703AA9}"/>
                    </a:ext>
                  </a:extLst>
                </p14:cNvPr>
                <p14:cNvContentPartPr/>
                <p14:nvPr/>
              </p14:nvContentPartPr>
              <p14:xfrm>
                <a:off x="3549467" y="752267"/>
                <a:ext cx="14400" cy="9756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471B5553-CF21-1E02-6985-1D85DB703AA9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3538667" y="741827"/>
                  <a:ext cx="356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76146FD7-CDC7-CD67-7DAA-9592FCE0F401}"/>
                    </a:ext>
                  </a:extLst>
                </p14:cNvPr>
                <p14:cNvContentPartPr/>
                <p14:nvPr/>
              </p14:nvContentPartPr>
              <p14:xfrm>
                <a:off x="3639467" y="800147"/>
                <a:ext cx="60840" cy="6840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76146FD7-CDC7-CD67-7DAA-9592FCE0F401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3629027" y="789347"/>
                  <a:ext cx="8208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055A5185-617C-6EF0-ED9C-5AB2C54625A2}"/>
                    </a:ext>
                  </a:extLst>
                </p14:cNvPr>
                <p14:cNvContentPartPr/>
                <p14:nvPr/>
              </p14:nvContentPartPr>
              <p14:xfrm>
                <a:off x="3775547" y="795827"/>
                <a:ext cx="90360" cy="6660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055A5185-617C-6EF0-ED9C-5AB2C54625A2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3764747" y="785027"/>
                  <a:ext cx="1116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EBB79029-8763-747B-2180-ACE49097133B}"/>
                    </a:ext>
                  </a:extLst>
                </p14:cNvPr>
                <p14:cNvContentPartPr/>
                <p14:nvPr/>
              </p14:nvContentPartPr>
              <p14:xfrm>
                <a:off x="3910547" y="804107"/>
                <a:ext cx="19080" cy="8820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EBB79029-8763-747B-2180-ACE49097133B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3899747" y="793667"/>
                  <a:ext cx="40320" cy="109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1">
            <p14:nvContentPartPr>
              <p14:cNvPr id="140" name="Input penna 139">
                <a:extLst>
                  <a:ext uri="{FF2B5EF4-FFF2-40B4-BE49-F238E27FC236}">
                    <a16:creationId xmlns:a16="http://schemas.microsoft.com/office/drawing/2014/main" id="{B897BAB0-6D46-ECDE-D71C-FF462CD20F96}"/>
                  </a:ext>
                </a:extLst>
              </p14:cNvPr>
              <p14:cNvContentPartPr/>
              <p14:nvPr/>
            </p14:nvContentPartPr>
            <p14:xfrm>
              <a:off x="4369187" y="755867"/>
              <a:ext cx="36360" cy="7920"/>
            </p14:xfrm>
          </p:contentPart>
        </mc:Choice>
        <mc:Fallback>
          <p:pic>
            <p:nvPicPr>
              <p:cNvPr id="140" name="Input penna 139">
                <a:extLst>
                  <a:ext uri="{FF2B5EF4-FFF2-40B4-BE49-F238E27FC236}">
                    <a16:creationId xmlns:a16="http://schemas.microsoft.com/office/drawing/2014/main" id="{B897BAB0-6D46-ECDE-D71C-FF462CD20F96}"/>
                  </a:ext>
                </a:extLst>
              </p:cNvPr>
              <p:cNvPicPr/>
              <p:nvPr/>
            </p:nvPicPr>
            <p:blipFill>
              <a:blip r:embed="rId172"/>
              <a:stretch>
                <a:fillRect/>
              </a:stretch>
            </p:blipFill>
            <p:spPr>
              <a:xfrm>
                <a:off x="4358387" y="745067"/>
                <a:ext cx="57600" cy="2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3">
            <p14:nvContentPartPr>
              <p14:cNvPr id="141" name="Input penna 140">
                <a:extLst>
                  <a:ext uri="{FF2B5EF4-FFF2-40B4-BE49-F238E27FC236}">
                    <a16:creationId xmlns:a16="http://schemas.microsoft.com/office/drawing/2014/main" id="{7F6D48C5-EE1B-9EF5-6994-13E28E78161B}"/>
                  </a:ext>
                </a:extLst>
              </p14:cNvPr>
              <p14:cNvContentPartPr/>
              <p14:nvPr/>
            </p14:nvContentPartPr>
            <p14:xfrm>
              <a:off x="4286387" y="864587"/>
              <a:ext cx="110160" cy="5400"/>
            </p14:xfrm>
          </p:contentPart>
        </mc:Choice>
        <mc:Fallback>
          <p:pic>
            <p:nvPicPr>
              <p:cNvPr id="141" name="Input penna 140">
                <a:extLst>
                  <a:ext uri="{FF2B5EF4-FFF2-40B4-BE49-F238E27FC236}">
                    <a16:creationId xmlns:a16="http://schemas.microsoft.com/office/drawing/2014/main" id="{7F6D48C5-EE1B-9EF5-6994-13E28E78161B}"/>
                  </a:ext>
                </a:extLst>
              </p:cNvPr>
              <p:cNvPicPr/>
              <p:nvPr/>
            </p:nvPicPr>
            <p:blipFill>
              <a:blip r:embed="rId174"/>
              <a:stretch>
                <a:fillRect/>
              </a:stretch>
            </p:blipFill>
            <p:spPr>
              <a:xfrm>
                <a:off x="4275587" y="854147"/>
                <a:ext cx="131400" cy="26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17" name="Gruppo 216">
            <a:extLst>
              <a:ext uri="{FF2B5EF4-FFF2-40B4-BE49-F238E27FC236}">
                <a16:creationId xmlns:a16="http://schemas.microsoft.com/office/drawing/2014/main" id="{7BBA4F58-EBD9-6CCD-9017-B18EEEE00199}"/>
              </a:ext>
            </a:extLst>
          </p:cNvPr>
          <p:cNvGrpSpPr/>
          <p:nvPr/>
        </p:nvGrpSpPr>
        <p:grpSpPr>
          <a:xfrm>
            <a:off x="259427" y="3274880"/>
            <a:ext cx="582480" cy="387360"/>
            <a:chOff x="259427" y="3274880"/>
            <a:chExt cx="582480" cy="38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E6F602FE-290A-3366-4523-5B859E5E4E50}"/>
                    </a:ext>
                  </a:extLst>
                </p14:cNvPr>
                <p14:cNvContentPartPr/>
                <p14:nvPr/>
              </p14:nvContentPartPr>
              <p14:xfrm>
                <a:off x="259427" y="3274880"/>
                <a:ext cx="34920" cy="38736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E6F602FE-290A-3366-4523-5B859E5E4E50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248987" y="3264080"/>
                  <a:ext cx="56160" cy="40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DA51100F-D86A-1127-51BE-0B0B75221E99}"/>
                    </a:ext>
                  </a:extLst>
                </p14:cNvPr>
                <p14:cNvContentPartPr/>
                <p14:nvPr/>
              </p14:nvContentPartPr>
              <p14:xfrm>
                <a:off x="275987" y="3486200"/>
                <a:ext cx="108360" cy="3024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DA51100F-D86A-1127-51BE-0B0B75221E99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265187" y="3475400"/>
                  <a:ext cx="12960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CEE31A0F-B12A-6E21-F50A-F5278D5903A0}"/>
                    </a:ext>
                  </a:extLst>
                </p14:cNvPr>
                <p14:cNvContentPartPr/>
                <p14:nvPr/>
              </p14:nvContentPartPr>
              <p14:xfrm>
                <a:off x="476507" y="3431480"/>
                <a:ext cx="29160" cy="18468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CEE31A0F-B12A-6E21-F50A-F5278D5903A0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65707" y="3421040"/>
                  <a:ext cx="5040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EA8B79CC-7DC3-B196-90E8-28364E0F5346}"/>
                    </a:ext>
                  </a:extLst>
                </p14:cNvPr>
                <p14:cNvContentPartPr/>
                <p14:nvPr/>
              </p14:nvContentPartPr>
              <p14:xfrm>
                <a:off x="560027" y="3485120"/>
                <a:ext cx="73080" cy="15984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EA8B79CC-7DC3-B196-90E8-28364E0F5346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549227" y="3474680"/>
                  <a:ext cx="9432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11FC3388-053F-0D4A-9CF4-06BAFCE30F80}"/>
                    </a:ext>
                  </a:extLst>
                </p14:cNvPr>
                <p14:cNvContentPartPr/>
                <p14:nvPr/>
              </p14:nvContentPartPr>
              <p14:xfrm>
                <a:off x="731027" y="3502400"/>
                <a:ext cx="110880" cy="11844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11FC3388-053F-0D4A-9CF4-06BAFCE30F80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720587" y="3491600"/>
                  <a:ext cx="132120" cy="139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5" name="Gruppo 214">
            <a:extLst>
              <a:ext uri="{FF2B5EF4-FFF2-40B4-BE49-F238E27FC236}">
                <a16:creationId xmlns:a16="http://schemas.microsoft.com/office/drawing/2014/main" id="{F74741B8-47C1-4E71-F01C-F89946E16432}"/>
              </a:ext>
            </a:extLst>
          </p:cNvPr>
          <p:cNvGrpSpPr/>
          <p:nvPr/>
        </p:nvGrpSpPr>
        <p:grpSpPr>
          <a:xfrm>
            <a:off x="1432667" y="3304760"/>
            <a:ext cx="645840" cy="270360"/>
            <a:chOff x="1432667" y="3304760"/>
            <a:chExt cx="645840" cy="27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34966607-F17B-AD36-CDBC-B294A5FE75DF}"/>
                    </a:ext>
                  </a:extLst>
                </p14:cNvPr>
                <p14:cNvContentPartPr/>
                <p14:nvPr/>
              </p14:nvContentPartPr>
              <p14:xfrm>
                <a:off x="1432667" y="3420320"/>
                <a:ext cx="168120" cy="13248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34966607-F17B-AD36-CDBC-B294A5FE75DF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422227" y="3409880"/>
                  <a:ext cx="18936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6E3CEF74-5D8C-315F-B204-E654D8501B7A}"/>
                    </a:ext>
                  </a:extLst>
                </p14:cNvPr>
                <p14:cNvContentPartPr/>
                <p14:nvPr/>
              </p14:nvContentPartPr>
              <p14:xfrm>
                <a:off x="1629587" y="3449480"/>
                <a:ext cx="70560" cy="12564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6E3CEF74-5D8C-315F-B204-E654D8501B7A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1619147" y="3438680"/>
                  <a:ext cx="9180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60B0746D-ACD7-2121-D540-7342A7DA7BAF}"/>
                    </a:ext>
                  </a:extLst>
                </p14:cNvPr>
                <p14:cNvContentPartPr/>
                <p14:nvPr/>
              </p14:nvContentPartPr>
              <p14:xfrm>
                <a:off x="1778987" y="3439040"/>
                <a:ext cx="56160" cy="9756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60B0746D-ACD7-2121-D540-7342A7DA7BAF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1768547" y="3428600"/>
                  <a:ext cx="7740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4CB6F08C-99F8-07FC-581E-86D15D7E0423}"/>
                    </a:ext>
                  </a:extLst>
                </p14:cNvPr>
                <p14:cNvContentPartPr/>
                <p14:nvPr/>
              </p14:nvContentPartPr>
              <p14:xfrm>
                <a:off x="1882307" y="3304760"/>
                <a:ext cx="10080" cy="17748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4CB6F08C-99F8-07FC-581E-86D15D7E0423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1871867" y="3293960"/>
                  <a:ext cx="3132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3C9E3304-10BE-2954-11FD-5A08D10AF832}"/>
                    </a:ext>
                  </a:extLst>
                </p14:cNvPr>
                <p14:cNvContentPartPr/>
                <p14:nvPr/>
              </p14:nvContentPartPr>
              <p14:xfrm>
                <a:off x="1878347" y="3413480"/>
                <a:ext cx="44640" cy="2520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3C9E3304-10BE-2954-11FD-5A08D10AF832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867547" y="3403040"/>
                  <a:ext cx="6588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9196DF48-5186-24D6-14DB-47AF35A97139}"/>
                    </a:ext>
                  </a:extLst>
                </p14:cNvPr>
                <p14:cNvContentPartPr/>
                <p14:nvPr/>
              </p14:nvContentPartPr>
              <p14:xfrm>
                <a:off x="1925867" y="3400880"/>
                <a:ext cx="152640" cy="10908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9196DF48-5186-24D6-14DB-47AF35A97139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915067" y="3390080"/>
                  <a:ext cx="173880" cy="13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3" name="Gruppo 212">
            <a:extLst>
              <a:ext uri="{FF2B5EF4-FFF2-40B4-BE49-F238E27FC236}">
                <a16:creationId xmlns:a16="http://schemas.microsoft.com/office/drawing/2014/main" id="{CAA6F09A-5284-A6C3-5328-DDDD5D9E2A02}"/>
              </a:ext>
            </a:extLst>
          </p:cNvPr>
          <p:cNvGrpSpPr/>
          <p:nvPr/>
        </p:nvGrpSpPr>
        <p:grpSpPr>
          <a:xfrm>
            <a:off x="161507" y="4026560"/>
            <a:ext cx="876240" cy="473760"/>
            <a:chOff x="161507" y="4026560"/>
            <a:chExt cx="876240" cy="47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5CADA4CA-0A2C-5987-E3DD-15177DB114CD}"/>
                    </a:ext>
                  </a:extLst>
                </p14:cNvPr>
                <p14:cNvContentPartPr/>
                <p14:nvPr/>
              </p14:nvContentPartPr>
              <p14:xfrm>
                <a:off x="161507" y="4235000"/>
                <a:ext cx="143280" cy="24084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5CADA4CA-0A2C-5987-E3DD-15177DB114CD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150707" y="4224200"/>
                  <a:ext cx="16452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2CCAF9A0-43ED-256A-871A-81099343D805}"/>
                    </a:ext>
                  </a:extLst>
                </p14:cNvPr>
                <p14:cNvContentPartPr/>
                <p14:nvPr/>
              </p14:nvContentPartPr>
              <p14:xfrm>
                <a:off x="312707" y="4285400"/>
                <a:ext cx="127080" cy="19188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2CCAF9A0-43ED-256A-871A-81099343D805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301907" y="4274960"/>
                  <a:ext cx="14832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A1B0ADBB-F4D4-4E47-5FFF-C314762CBC97}"/>
                    </a:ext>
                  </a:extLst>
                </p14:cNvPr>
                <p14:cNvContentPartPr/>
                <p14:nvPr/>
              </p14:nvContentPartPr>
              <p14:xfrm>
                <a:off x="526547" y="4026560"/>
                <a:ext cx="23400" cy="44568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A1B0ADBB-F4D4-4E47-5FFF-C314762CBC97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515747" y="4015760"/>
                  <a:ext cx="44640" cy="46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7DEDB6A6-D3B2-8D0E-45FD-07D63AC86BA6}"/>
                    </a:ext>
                  </a:extLst>
                </p14:cNvPr>
                <p14:cNvContentPartPr/>
                <p14:nvPr/>
              </p14:nvContentPartPr>
              <p14:xfrm>
                <a:off x="569747" y="4206920"/>
                <a:ext cx="114120" cy="2844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7DEDB6A6-D3B2-8D0E-45FD-07D63AC86BA6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559307" y="4196120"/>
                  <a:ext cx="13536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1BFE8DFA-6C8E-1B7F-5202-E0E732C27331}"/>
                    </a:ext>
                  </a:extLst>
                </p14:cNvPr>
                <p14:cNvContentPartPr/>
                <p14:nvPr/>
              </p14:nvContentPartPr>
              <p14:xfrm>
                <a:off x="688547" y="4046000"/>
                <a:ext cx="51120" cy="45432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1BFE8DFA-6C8E-1B7F-5202-E0E732C27331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677747" y="4035200"/>
                  <a:ext cx="72360" cy="47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F6090B44-4C89-5F4E-047B-4C17E0D8A013}"/>
                    </a:ext>
                  </a:extLst>
                </p14:cNvPr>
                <p14:cNvContentPartPr/>
                <p14:nvPr/>
              </p14:nvContentPartPr>
              <p14:xfrm>
                <a:off x="776027" y="4241120"/>
                <a:ext cx="93600" cy="6696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F6090B44-4C89-5F4E-047B-4C17E0D8A013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765587" y="4230320"/>
                  <a:ext cx="11484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BEF24A15-8611-4611-0428-4599D3FF7421}"/>
                    </a:ext>
                  </a:extLst>
                </p14:cNvPr>
                <p14:cNvContentPartPr/>
                <p14:nvPr/>
              </p14:nvContentPartPr>
              <p14:xfrm>
                <a:off x="893027" y="4308440"/>
                <a:ext cx="14400" cy="13680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BEF24A15-8611-4611-0428-4599D3FF7421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882587" y="4297640"/>
                  <a:ext cx="3564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699C1B31-0E61-508D-DFA5-21F35E74819D}"/>
                    </a:ext>
                  </a:extLst>
                </p14:cNvPr>
                <p14:cNvContentPartPr/>
                <p14:nvPr/>
              </p14:nvContentPartPr>
              <p14:xfrm>
                <a:off x="963587" y="4352720"/>
                <a:ext cx="74160" cy="11628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699C1B31-0E61-508D-DFA5-21F35E74819D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953147" y="4341920"/>
                  <a:ext cx="95400" cy="13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1" name="Gruppo 210">
            <a:extLst>
              <a:ext uri="{FF2B5EF4-FFF2-40B4-BE49-F238E27FC236}">
                <a16:creationId xmlns:a16="http://schemas.microsoft.com/office/drawing/2014/main" id="{29E4BAF9-2E1A-82E0-EEDF-709A46221522}"/>
              </a:ext>
            </a:extLst>
          </p:cNvPr>
          <p:cNvGrpSpPr/>
          <p:nvPr/>
        </p:nvGrpSpPr>
        <p:grpSpPr>
          <a:xfrm>
            <a:off x="1479107" y="4120880"/>
            <a:ext cx="739800" cy="343800"/>
            <a:chOff x="1479107" y="4120880"/>
            <a:chExt cx="739800" cy="34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BA35E0ED-6E9C-801C-38CE-F4A44449D248}"/>
                    </a:ext>
                  </a:extLst>
                </p14:cNvPr>
                <p14:cNvContentPartPr/>
                <p14:nvPr/>
              </p14:nvContentPartPr>
              <p14:xfrm>
                <a:off x="1479107" y="4288640"/>
                <a:ext cx="167760" cy="17604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BA35E0ED-6E9C-801C-38CE-F4A44449D248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1468307" y="4278200"/>
                  <a:ext cx="18900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86FA3CF1-3DB2-449E-BB45-8138D20EE339}"/>
                    </a:ext>
                  </a:extLst>
                </p14:cNvPr>
                <p14:cNvContentPartPr/>
                <p14:nvPr/>
              </p14:nvContentPartPr>
              <p14:xfrm>
                <a:off x="1657307" y="4293680"/>
                <a:ext cx="106200" cy="16164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86FA3CF1-3DB2-449E-BB45-8138D20EE339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646507" y="4283240"/>
                  <a:ext cx="12744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2BD4E9BD-6BE5-4C04-821C-6059AEB0F18A}"/>
                    </a:ext>
                  </a:extLst>
                </p14:cNvPr>
                <p14:cNvContentPartPr/>
                <p14:nvPr/>
              </p14:nvContentPartPr>
              <p14:xfrm>
                <a:off x="1833347" y="4299080"/>
                <a:ext cx="86400" cy="10404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2BD4E9BD-6BE5-4C04-821C-6059AEB0F18A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1822547" y="4288280"/>
                  <a:ext cx="10764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755D66E6-F969-E473-B484-05087C733EBA}"/>
                    </a:ext>
                  </a:extLst>
                </p14:cNvPr>
                <p14:cNvContentPartPr/>
                <p14:nvPr/>
              </p14:nvContentPartPr>
              <p14:xfrm>
                <a:off x="2026307" y="4120880"/>
                <a:ext cx="2880" cy="21672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755D66E6-F969-E473-B484-05087C733EBA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2015867" y="4110080"/>
                  <a:ext cx="2412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978EBFA2-24CF-2358-5648-D4F0A40DA1D8}"/>
                    </a:ext>
                  </a:extLst>
                </p14:cNvPr>
                <p14:cNvContentPartPr/>
                <p14:nvPr/>
              </p14:nvContentPartPr>
              <p14:xfrm>
                <a:off x="2006867" y="4274240"/>
                <a:ext cx="29160" cy="3708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978EBFA2-24CF-2358-5648-D4F0A40DA1D8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1996067" y="4263440"/>
                  <a:ext cx="5040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AF2B8E37-C4BF-146E-2991-6DE58FE47618}"/>
                    </a:ext>
                  </a:extLst>
                </p14:cNvPr>
                <p14:cNvContentPartPr/>
                <p14:nvPr/>
              </p14:nvContentPartPr>
              <p14:xfrm>
                <a:off x="2142587" y="4248680"/>
                <a:ext cx="76320" cy="10224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AF2B8E37-C4BF-146E-2991-6DE58FE47618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2132147" y="4237880"/>
                  <a:ext cx="97560" cy="12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9" name="Gruppo 208">
            <a:extLst>
              <a:ext uri="{FF2B5EF4-FFF2-40B4-BE49-F238E27FC236}">
                <a16:creationId xmlns:a16="http://schemas.microsoft.com/office/drawing/2014/main" id="{1A1795CE-6373-1849-FFC9-CD4875F393CA}"/>
              </a:ext>
            </a:extLst>
          </p:cNvPr>
          <p:cNvGrpSpPr/>
          <p:nvPr/>
        </p:nvGrpSpPr>
        <p:grpSpPr>
          <a:xfrm>
            <a:off x="65027" y="1778360"/>
            <a:ext cx="2540880" cy="1061280"/>
            <a:chOff x="65027" y="1778360"/>
            <a:chExt cx="2540880" cy="1061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6ECE5096-C332-7EFA-8C33-95B14D20084D}"/>
                    </a:ext>
                  </a:extLst>
                </p14:cNvPr>
                <p14:cNvContentPartPr/>
                <p14:nvPr/>
              </p14:nvContentPartPr>
              <p14:xfrm>
                <a:off x="322427" y="2086160"/>
                <a:ext cx="187920" cy="25560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6ECE5096-C332-7EFA-8C33-95B14D20084D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311987" y="2075720"/>
                  <a:ext cx="20916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340B74FE-080F-EAAD-DA17-CA20D0871745}"/>
                    </a:ext>
                  </a:extLst>
                </p14:cNvPr>
                <p14:cNvContentPartPr/>
                <p14:nvPr/>
              </p14:nvContentPartPr>
              <p14:xfrm>
                <a:off x="352667" y="2211440"/>
                <a:ext cx="176400" cy="4212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340B74FE-080F-EAAD-DA17-CA20D0871745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342227" y="2200640"/>
                  <a:ext cx="19764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351B29B0-C2CF-B644-E037-79A4C4FE40BB}"/>
                    </a:ext>
                  </a:extLst>
                </p14:cNvPr>
                <p14:cNvContentPartPr/>
                <p14:nvPr/>
              </p14:nvContentPartPr>
              <p14:xfrm>
                <a:off x="291467" y="2402240"/>
                <a:ext cx="169920" cy="3600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351B29B0-C2CF-B644-E037-79A4C4FE40BB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280667" y="2391800"/>
                  <a:ext cx="19116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9EDE25BF-6B8D-EA36-21B5-3D0DEA26A160}"/>
                    </a:ext>
                  </a:extLst>
                </p14:cNvPr>
                <p14:cNvContentPartPr/>
                <p14:nvPr/>
              </p14:nvContentPartPr>
              <p14:xfrm>
                <a:off x="387947" y="2422760"/>
                <a:ext cx="11160" cy="6264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9EDE25BF-6B8D-EA36-21B5-3D0DEA26A160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377507" y="2411960"/>
                  <a:ext cx="3240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0BE55254-7D03-F920-2B71-B4639B5C1343}"/>
                    </a:ext>
                  </a:extLst>
                </p14:cNvPr>
                <p14:cNvContentPartPr/>
                <p14:nvPr/>
              </p14:nvContentPartPr>
              <p14:xfrm>
                <a:off x="297947" y="2526800"/>
                <a:ext cx="192960" cy="21168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0BE55254-7D03-F920-2B71-B4639B5C1343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287147" y="2516000"/>
                  <a:ext cx="21420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8566C711-6248-BDA9-768B-EFEBFB9FD490}"/>
                    </a:ext>
                  </a:extLst>
                </p14:cNvPr>
                <p14:cNvContentPartPr/>
                <p14:nvPr/>
              </p14:nvContentPartPr>
              <p14:xfrm>
                <a:off x="720587" y="2241320"/>
                <a:ext cx="114120" cy="972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8566C711-6248-BDA9-768B-EFEBFB9FD490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709787" y="2230520"/>
                  <a:ext cx="1353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FF2C35CE-F21C-AD0B-5A0D-E504BDDA22D7}"/>
                    </a:ext>
                  </a:extLst>
                </p14:cNvPr>
                <p14:cNvContentPartPr/>
                <p14:nvPr/>
              </p14:nvContentPartPr>
              <p14:xfrm>
                <a:off x="653267" y="2271200"/>
                <a:ext cx="137880" cy="24048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FF2C35CE-F21C-AD0B-5A0D-E504BDDA22D7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642827" y="2260400"/>
                  <a:ext cx="15912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ADBBCB05-8F97-7D75-80FA-EEB179119486}"/>
                    </a:ext>
                  </a:extLst>
                </p14:cNvPr>
                <p14:cNvContentPartPr/>
                <p14:nvPr/>
              </p14:nvContentPartPr>
              <p14:xfrm>
                <a:off x="883307" y="2310440"/>
                <a:ext cx="19080" cy="16128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ADBBCB05-8F97-7D75-80FA-EEB179119486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872867" y="2299640"/>
                  <a:ext cx="4032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42DEABE3-4F8D-06B9-16C7-487E79F51B96}"/>
                    </a:ext>
                  </a:extLst>
                </p14:cNvPr>
                <p14:cNvContentPartPr/>
                <p14:nvPr/>
              </p14:nvContentPartPr>
              <p14:xfrm>
                <a:off x="905627" y="2334920"/>
                <a:ext cx="189360" cy="9324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42DEABE3-4F8D-06B9-16C7-487E79F51B96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894827" y="2324480"/>
                  <a:ext cx="21060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12DF7931-C764-887E-AAA5-71037C2D0EA2}"/>
                    </a:ext>
                  </a:extLst>
                </p14:cNvPr>
                <p14:cNvContentPartPr/>
                <p14:nvPr/>
              </p14:nvContentPartPr>
              <p14:xfrm>
                <a:off x="1252667" y="1979600"/>
                <a:ext cx="308880" cy="70236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12DF7931-C764-887E-AAA5-71037C2D0EA2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1242227" y="1969160"/>
                  <a:ext cx="330120" cy="72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190A08DD-A6B0-5046-E48F-77A88D2F1F1D}"/>
                    </a:ext>
                  </a:extLst>
                </p14:cNvPr>
                <p14:cNvContentPartPr/>
                <p14:nvPr/>
              </p14:nvContentPartPr>
              <p14:xfrm>
                <a:off x="1573787" y="2179760"/>
                <a:ext cx="241920" cy="31464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190A08DD-A6B0-5046-E48F-77A88D2F1F1D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1562987" y="2169320"/>
                  <a:ext cx="263160" cy="33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58D75C02-2415-715F-41EB-49A2950AC628}"/>
                    </a:ext>
                  </a:extLst>
                </p14:cNvPr>
                <p14:cNvContentPartPr/>
                <p14:nvPr/>
              </p14:nvContentPartPr>
              <p14:xfrm>
                <a:off x="1637507" y="2329880"/>
                <a:ext cx="192600" cy="5004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58D75C02-2415-715F-41EB-49A2950AC628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1626707" y="2319080"/>
                  <a:ext cx="21384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6EC981FC-BB49-2F51-C381-4575213DFEF2}"/>
                    </a:ext>
                  </a:extLst>
                </p14:cNvPr>
                <p14:cNvContentPartPr/>
                <p14:nvPr/>
              </p14:nvContentPartPr>
              <p14:xfrm>
                <a:off x="1870787" y="2222600"/>
                <a:ext cx="46080" cy="26028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6EC981FC-BB49-2F51-C381-4575213DFEF2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1860347" y="2211800"/>
                  <a:ext cx="6732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A45D71B1-F426-B3C2-E9C5-DB5D175330C8}"/>
                    </a:ext>
                  </a:extLst>
                </p14:cNvPr>
                <p14:cNvContentPartPr/>
                <p14:nvPr/>
              </p14:nvContentPartPr>
              <p14:xfrm>
                <a:off x="1880507" y="2338520"/>
                <a:ext cx="105840" cy="7632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A45D71B1-F426-B3C2-E9C5-DB5D175330C8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1870067" y="2327720"/>
                  <a:ext cx="12708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8F7C1A80-CEB4-A738-57EB-B85DC27AD03B}"/>
                    </a:ext>
                  </a:extLst>
                </p14:cNvPr>
                <p14:cNvContentPartPr/>
                <p14:nvPr/>
              </p14:nvContentPartPr>
              <p14:xfrm>
                <a:off x="2057627" y="2179760"/>
                <a:ext cx="103680" cy="23112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8F7C1A80-CEB4-A738-57EB-B85DC27AD03B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2046827" y="2169320"/>
                  <a:ext cx="12492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06DD0DF5-6019-A162-59FD-61A8BD113781}"/>
                    </a:ext>
                  </a:extLst>
                </p14:cNvPr>
                <p14:cNvContentPartPr/>
                <p14:nvPr/>
              </p14:nvContentPartPr>
              <p14:xfrm>
                <a:off x="2202347" y="2208920"/>
                <a:ext cx="26640" cy="12636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06DD0DF5-6019-A162-59FD-61A8BD113781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2191907" y="2198120"/>
                  <a:ext cx="4788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23B2D7DB-5FC5-A794-1BD3-9EB240C3080A}"/>
                    </a:ext>
                  </a:extLst>
                </p14:cNvPr>
                <p14:cNvContentPartPr/>
                <p14:nvPr/>
              </p14:nvContentPartPr>
              <p14:xfrm>
                <a:off x="2218907" y="2303600"/>
                <a:ext cx="98280" cy="2592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23B2D7DB-5FC5-A794-1BD3-9EB240C3080A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2208107" y="2292800"/>
                  <a:ext cx="11952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D9AE6FE0-067E-B9D3-B041-C2C41FB0413C}"/>
                    </a:ext>
                  </a:extLst>
                </p14:cNvPr>
                <p14:cNvContentPartPr/>
                <p14:nvPr/>
              </p14:nvContentPartPr>
              <p14:xfrm>
                <a:off x="2105147" y="2456960"/>
                <a:ext cx="24120" cy="12312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D9AE6FE0-067E-B9D3-B041-C2C41FB0413C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2094347" y="2446160"/>
                  <a:ext cx="4536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2AD7FA2F-83DD-C33E-6260-14E8E75E46C1}"/>
                    </a:ext>
                  </a:extLst>
                </p14:cNvPr>
                <p14:cNvContentPartPr/>
                <p14:nvPr/>
              </p14:nvContentPartPr>
              <p14:xfrm>
                <a:off x="2079587" y="2477120"/>
                <a:ext cx="157320" cy="13140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2AD7FA2F-83DD-C33E-6260-14E8E75E46C1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2069147" y="2466680"/>
                  <a:ext cx="17856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1B5F8D17-C0B4-3741-1874-B0E3EBF120B2}"/>
                    </a:ext>
                  </a:extLst>
                </p14:cNvPr>
                <p14:cNvContentPartPr/>
                <p14:nvPr/>
              </p14:nvContentPartPr>
              <p14:xfrm>
                <a:off x="2416187" y="1881680"/>
                <a:ext cx="189720" cy="95796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1B5F8D17-C0B4-3741-1874-B0E3EBF120B2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2405747" y="1871240"/>
                  <a:ext cx="210960" cy="9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E9517AC4-D180-8878-0689-71F0DAB228D3}"/>
                    </a:ext>
                  </a:extLst>
                </p14:cNvPr>
                <p14:cNvContentPartPr/>
                <p14:nvPr/>
              </p14:nvContentPartPr>
              <p14:xfrm>
                <a:off x="65027" y="1778360"/>
                <a:ext cx="1138680" cy="95760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E9517AC4-D180-8878-0689-71F0DAB228D3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54227" y="1767920"/>
                  <a:ext cx="1159920" cy="97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5" name="Gruppo 244">
            <a:extLst>
              <a:ext uri="{FF2B5EF4-FFF2-40B4-BE49-F238E27FC236}">
                <a16:creationId xmlns:a16="http://schemas.microsoft.com/office/drawing/2014/main" id="{2CBF6AE1-6E4B-786D-FCF8-CDE52F688E88}"/>
              </a:ext>
            </a:extLst>
          </p:cNvPr>
          <p:cNvGrpSpPr/>
          <p:nvPr/>
        </p:nvGrpSpPr>
        <p:grpSpPr>
          <a:xfrm>
            <a:off x="176627" y="5380613"/>
            <a:ext cx="898920" cy="618840"/>
            <a:chOff x="176627" y="5380613"/>
            <a:chExt cx="898920" cy="618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FBAB44D1-E3E1-330B-E0A5-C430628B0237}"/>
                    </a:ext>
                  </a:extLst>
                </p14:cNvPr>
                <p14:cNvContentPartPr/>
                <p14:nvPr/>
              </p14:nvContentPartPr>
              <p14:xfrm>
                <a:off x="176627" y="5380613"/>
                <a:ext cx="191880" cy="34920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FBAB44D1-E3E1-330B-E0A5-C430628B0237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165827" y="5370173"/>
                  <a:ext cx="213120" cy="37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4C18B882-5DAC-630E-A7FB-47F0EA09C4AD}"/>
                    </a:ext>
                  </a:extLst>
                </p14:cNvPr>
                <p14:cNvContentPartPr/>
                <p14:nvPr/>
              </p14:nvContentPartPr>
              <p14:xfrm>
                <a:off x="233147" y="5608133"/>
                <a:ext cx="134640" cy="3132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4C18B882-5DAC-630E-A7FB-47F0EA09C4AD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222707" y="5597693"/>
                  <a:ext cx="15588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D02532A7-081F-AA59-49C7-539C0B4D6299}"/>
                    </a:ext>
                  </a:extLst>
                </p14:cNvPr>
                <p14:cNvContentPartPr/>
                <p14:nvPr/>
              </p14:nvContentPartPr>
              <p14:xfrm>
                <a:off x="404507" y="5569973"/>
                <a:ext cx="92160" cy="6696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D02532A7-081F-AA59-49C7-539C0B4D6299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393707" y="5559173"/>
                  <a:ext cx="11340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5897F813-CEF9-3C51-8DBB-37FA23DEBF0F}"/>
                    </a:ext>
                  </a:extLst>
                </p14:cNvPr>
                <p14:cNvContentPartPr/>
                <p14:nvPr/>
              </p14:nvContentPartPr>
              <p14:xfrm>
                <a:off x="540227" y="5482133"/>
                <a:ext cx="5400" cy="20664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5897F813-CEF9-3C51-8DBB-37FA23DEBF0F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529787" y="5471693"/>
                  <a:ext cx="2664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95235410-9B26-C2C1-CD47-32D344002EA3}"/>
                    </a:ext>
                  </a:extLst>
                </p14:cNvPr>
                <p14:cNvContentPartPr/>
                <p14:nvPr/>
              </p14:nvContentPartPr>
              <p14:xfrm>
                <a:off x="378227" y="5780573"/>
                <a:ext cx="200160" cy="21888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95235410-9B26-C2C1-CD47-32D344002EA3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367427" y="5770133"/>
                  <a:ext cx="22140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CC72D646-528B-D13E-B5E9-4302D911CE96}"/>
                    </a:ext>
                  </a:extLst>
                </p14:cNvPr>
                <p14:cNvContentPartPr/>
                <p14:nvPr/>
              </p14:nvContentPartPr>
              <p14:xfrm>
                <a:off x="713027" y="5505893"/>
                <a:ext cx="154440" cy="5832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CC72D646-528B-D13E-B5E9-4302D911CE96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702587" y="5495453"/>
                  <a:ext cx="17568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7DAF1923-6950-DE8C-E9F4-1AED234017AB}"/>
                    </a:ext>
                  </a:extLst>
                </p14:cNvPr>
                <p14:cNvContentPartPr/>
                <p14:nvPr/>
              </p14:nvContentPartPr>
              <p14:xfrm>
                <a:off x="718067" y="5550173"/>
                <a:ext cx="118440" cy="24804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7DAF1923-6950-DE8C-E9F4-1AED234017AB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707267" y="5539733"/>
                  <a:ext cx="13968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6773B99E-0217-1F47-0A6D-89B2C2692842}"/>
                    </a:ext>
                  </a:extLst>
                </p14:cNvPr>
                <p14:cNvContentPartPr/>
                <p14:nvPr/>
              </p14:nvContentPartPr>
              <p14:xfrm>
                <a:off x="901307" y="5596973"/>
                <a:ext cx="20160" cy="18612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6773B99E-0217-1F47-0A6D-89B2C2692842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890867" y="5586533"/>
                  <a:ext cx="4140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EDD185E9-DCFF-66E2-D150-A469F6681FA6}"/>
                    </a:ext>
                  </a:extLst>
                </p14:cNvPr>
                <p14:cNvContentPartPr/>
                <p14:nvPr/>
              </p14:nvContentPartPr>
              <p14:xfrm>
                <a:off x="950627" y="5654933"/>
                <a:ext cx="124920" cy="7092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EDD185E9-DCFF-66E2-D150-A469F6681FA6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939827" y="5644493"/>
                  <a:ext cx="146160" cy="9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3" name="Gruppo 242">
            <a:extLst>
              <a:ext uri="{FF2B5EF4-FFF2-40B4-BE49-F238E27FC236}">
                <a16:creationId xmlns:a16="http://schemas.microsoft.com/office/drawing/2014/main" id="{08A79B59-028E-67AD-1108-F822C63E3956}"/>
              </a:ext>
            </a:extLst>
          </p:cNvPr>
          <p:cNvGrpSpPr/>
          <p:nvPr/>
        </p:nvGrpSpPr>
        <p:grpSpPr>
          <a:xfrm>
            <a:off x="1350227" y="5569973"/>
            <a:ext cx="117360" cy="136440"/>
            <a:chOff x="1350227" y="5569973"/>
            <a:chExt cx="117360" cy="136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2E311A8F-9B3C-7015-3EC6-A460673C4C03}"/>
                    </a:ext>
                  </a:extLst>
                </p14:cNvPr>
                <p14:cNvContentPartPr/>
                <p14:nvPr/>
              </p14:nvContentPartPr>
              <p14:xfrm>
                <a:off x="1368947" y="5569973"/>
                <a:ext cx="76320" cy="1044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2E311A8F-9B3C-7015-3EC6-A460673C4C03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1358147" y="5559173"/>
                  <a:ext cx="975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0821C525-6222-0650-F90B-24A47255F7EF}"/>
                    </a:ext>
                  </a:extLst>
                </p14:cNvPr>
                <p14:cNvContentPartPr/>
                <p14:nvPr/>
              </p14:nvContentPartPr>
              <p14:xfrm>
                <a:off x="1350227" y="5661053"/>
                <a:ext cx="117360" cy="4536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0821C525-6222-0650-F90B-24A47255F7EF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1339427" y="5650253"/>
                  <a:ext cx="138600" cy="6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1" name="Gruppo 240">
            <a:extLst>
              <a:ext uri="{FF2B5EF4-FFF2-40B4-BE49-F238E27FC236}">
                <a16:creationId xmlns:a16="http://schemas.microsoft.com/office/drawing/2014/main" id="{3EFC299C-0B41-B916-0FC9-6BDF5B40934C}"/>
              </a:ext>
            </a:extLst>
          </p:cNvPr>
          <p:cNvGrpSpPr/>
          <p:nvPr/>
        </p:nvGrpSpPr>
        <p:grpSpPr>
          <a:xfrm>
            <a:off x="1628507" y="5510933"/>
            <a:ext cx="1491480" cy="322560"/>
            <a:chOff x="1628507" y="5510933"/>
            <a:chExt cx="1491480" cy="32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DF41FF4F-5AD0-8BF1-B006-E3C07F50AB2C}"/>
                    </a:ext>
                  </a:extLst>
                </p14:cNvPr>
                <p14:cNvContentPartPr/>
                <p14:nvPr/>
              </p14:nvContentPartPr>
              <p14:xfrm>
                <a:off x="1628507" y="5587613"/>
                <a:ext cx="242640" cy="24588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DF41FF4F-5AD0-8BF1-B006-E3C07F50AB2C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1617707" y="5577173"/>
                  <a:ext cx="26388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512F85F4-C828-C468-9F79-FB7F4160C7A8}"/>
                    </a:ext>
                  </a:extLst>
                </p14:cNvPr>
                <p14:cNvContentPartPr/>
                <p14:nvPr/>
              </p14:nvContentPartPr>
              <p14:xfrm>
                <a:off x="1855307" y="5644133"/>
                <a:ext cx="169920" cy="16992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512F85F4-C828-C468-9F79-FB7F4160C7A8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1844867" y="5633333"/>
                  <a:ext cx="19116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B0646589-B113-6FA5-869B-634E07CCE9FB}"/>
                    </a:ext>
                  </a:extLst>
                </p14:cNvPr>
                <p14:cNvContentPartPr/>
                <p14:nvPr/>
              </p14:nvContentPartPr>
              <p14:xfrm>
                <a:off x="2037107" y="5682293"/>
                <a:ext cx="92160" cy="9864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B0646589-B113-6FA5-869B-634E07CCE9FB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2026307" y="5671853"/>
                  <a:ext cx="11340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DA513AB7-7509-750D-E832-FDBBA99D7280}"/>
                    </a:ext>
                  </a:extLst>
                </p14:cNvPr>
                <p14:cNvContentPartPr/>
                <p14:nvPr/>
              </p14:nvContentPartPr>
              <p14:xfrm>
                <a:off x="2198747" y="5510933"/>
                <a:ext cx="109440" cy="28152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DA513AB7-7509-750D-E832-FDBBA99D7280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2187947" y="5500493"/>
                  <a:ext cx="13068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7AC15461-40A9-43F1-BA7A-EB1C8D4D18B0}"/>
                    </a:ext>
                  </a:extLst>
                </p14:cNvPr>
                <p14:cNvContentPartPr/>
                <p14:nvPr/>
              </p14:nvContentPartPr>
              <p14:xfrm>
                <a:off x="2342387" y="5665373"/>
                <a:ext cx="70920" cy="9936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7AC15461-40A9-43F1-BA7A-EB1C8D4D18B0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2331947" y="5654573"/>
                  <a:ext cx="9216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182B9862-5703-3B24-7EAB-B846763810CA}"/>
                    </a:ext>
                  </a:extLst>
                </p14:cNvPr>
                <p14:cNvContentPartPr/>
                <p14:nvPr/>
              </p14:nvContentPartPr>
              <p14:xfrm>
                <a:off x="2412227" y="5698493"/>
                <a:ext cx="45360" cy="9360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182B9862-5703-3B24-7EAB-B846763810CA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2401427" y="5688053"/>
                  <a:ext cx="6660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269C1BCC-C17D-4248-9912-656757F7F039}"/>
                    </a:ext>
                  </a:extLst>
                </p14:cNvPr>
                <p14:cNvContentPartPr/>
                <p14:nvPr/>
              </p14:nvContentPartPr>
              <p14:xfrm>
                <a:off x="2512667" y="5685893"/>
                <a:ext cx="61920" cy="14436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269C1BCC-C17D-4248-9912-656757F7F039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2502227" y="5675093"/>
                  <a:ext cx="8316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3109D7EA-7960-A460-B917-6FDC3DF4D64D}"/>
                    </a:ext>
                  </a:extLst>
                </p14:cNvPr>
                <p14:cNvContentPartPr/>
                <p14:nvPr/>
              </p14:nvContentPartPr>
              <p14:xfrm>
                <a:off x="2653787" y="5689853"/>
                <a:ext cx="65880" cy="9144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3109D7EA-7960-A460-B917-6FDC3DF4D64D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2642987" y="5679413"/>
                  <a:ext cx="8712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2994244A-239F-4677-8499-843C84F10ADD}"/>
                    </a:ext>
                  </a:extLst>
                </p14:cNvPr>
                <p14:cNvContentPartPr/>
                <p14:nvPr/>
              </p14:nvContentPartPr>
              <p14:xfrm>
                <a:off x="2836307" y="5697773"/>
                <a:ext cx="68400" cy="9000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2994244A-239F-4677-8499-843C84F10ADD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2825507" y="5686973"/>
                  <a:ext cx="8964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6FBDA341-8067-CD01-AF84-2911F42D9BAB}"/>
                    </a:ext>
                  </a:extLst>
                </p14:cNvPr>
                <p14:cNvContentPartPr/>
                <p14:nvPr/>
              </p14:nvContentPartPr>
              <p14:xfrm>
                <a:off x="2962307" y="5690933"/>
                <a:ext cx="37080" cy="7956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6FBDA341-8067-CD01-AF84-2911F42D9BAB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2951867" y="5680133"/>
                  <a:ext cx="5832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17FDFB77-E80D-57AA-9F95-F466DB81EEA3}"/>
                    </a:ext>
                  </a:extLst>
                </p14:cNvPr>
                <p14:cNvContentPartPr/>
                <p14:nvPr/>
              </p14:nvContentPartPr>
              <p14:xfrm>
                <a:off x="3015587" y="5668613"/>
                <a:ext cx="104400" cy="13932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17FDFB77-E80D-57AA-9F95-F466DB81EEA3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3004787" y="5658173"/>
                  <a:ext cx="125640" cy="160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11">
            <p14:nvContentPartPr>
              <p14:cNvPr id="246" name="Input penna 245">
                <a:extLst>
                  <a:ext uri="{FF2B5EF4-FFF2-40B4-BE49-F238E27FC236}">
                    <a16:creationId xmlns:a16="http://schemas.microsoft.com/office/drawing/2014/main" id="{BE0D9227-53F9-05E0-518B-727575791408}"/>
                  </a:ext>
                </a:extLst>
              </p14:cNvPr>
              <p14:cNvContentPartPr/>
              <p14:nvPr/>
            </p14:nvContentPartPr>
            <p14:xfrm>
              <a:off x="1638227" y="5960573"/>
              <a:ext cx="1971360" cy="117720"/>
            </p14:xfrm>
          </p:contentPart>
        </mc:Choice>
        <mc:Fallback>
          <p:pic>
            <p:nvPicPr>
              <p:cNvPr id="246" name="Input penna 245">
                <a:extLst>
                  <a:ext uri="{FF2B5EF4-FFF2-40B4-BE49-F238E27FC236}">
                    <a16:creationId xmlns:a16="http://schemas.microsoft.com/office/drawing/2014/main" id="{BE0D9227-53F9-05E0-518B-727575791408}"/>
                  </a:ext>
                </a:extLst>
              </p:cNvPr>
              <p:cNvPicPr/>
              <p:nvPr/>
            </p:nvPicPr>
            <p:blipFill>
              <a:blip r:embed="rId312"/>
              <a:stretch>
                <a:fillRect/>
              </a:stretch>
            </p:blipFill>
            <p:spPr>
              <a:xfrm>
                <a:off x="1627787" y="5949773"/>
                <a:ext cx="1992600" cy="138960"/>
              </a:xfrm>
              <a:prstGeom prst="rect">
                <a:avLst/>
              </a:prstGeom>
            </p:spPr>
          </p:pic>
        </mc:Fallback>
      </mc:AlternateContent>
      <p:grpSp>
        <p:nvGrpSpPr>
          <p:cNvPr id="262" name="Gruppo 261">
            <a:extLst>
              <a:ext uri="{FF2B5EF4-FFF2-40B4-BE49-F238E27FC236}">
                <a16:creationId xmlns:a16="http://schemas.microsoft.com/office/drawing/2014/main" id="{4170E18B-4237-C52E-AC30-B12F3E0632FD}"/>
              </a:ext>
            </a:extLst>
          </p:cNvPr>
          <p:cNvGrpSpPr/>
          <p:nvPr/>
        </p:nvGrpSpPr>
        <p:grpSpPr>
          <a:xfrm>
            <a:off x="5160893" y="4622773"/>
            <a:ext cx="440640" cy="279360"/>
            <a:chOff x="5160893" y="4622773"/>
            <a:chExt cx="440640" cy="27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F79CE6D1-CFDB-946E-5577-D735C5B36701}"/>
                    </a:ext>
                  </a:extLst>
                </p14:cNvPr>
                <p14:cNvContentPartPr/>
                <p14:nvPr/>
              </p14:nvContentPartPr>
              <p14:xfrm>
                <a:off x="5160893" y="4649053"/>
                <a:ext cx="77400" cy="22320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F79CE6D1-CFDB-946E-5577-D735C5B36701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5150093" y="4638613"/>
                  <a:ext cx="9864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A1620326-BB12-537B-4551-82C29797773D}"/>
                    </a:ext>
                  </a:extLst>
                </p14:cNvPr>
                <p14:cNvContentPartPr/>
                <p14:nvPr/>
              </p14:nvContentPartPr>
              <p14:xfrm>
                <a:off x="5231813" y="4653733"/>
                <a:ext cx="69120" cy="24840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A1620326-BB12-537B-4551-82C29797773D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5221373" y="4643293"/>
                  <a:ext cx="9036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ED2103DA-7581-10AA-6420-5DC3926D8D12}"/>
                    </a:ext>
                  </a:extLst>
                </p14:cNvPr>
                <p14:cNvContentPartPr/>
                <p14:nvPr/>
              </p14:nvContentPartPr>
              <p14:xfrm>
                <a:off x="5335133" y="4649053"/>
                <a:ext cx="33120" cy="17064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ED2103DA-7581-10AA-6420-5DC3926D8D12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5324693" y="4638613"/>
                  <a:ext cx="5436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E7006FAD-D8D9-BA18-7B0B-11255B70EDC1}"/>
                    </a:ext>
                  </a:extLst>
                </p14:cNvPr>
                <p14:cNvContentPartPr/>
                <p14:nvPr/>
              </p14:nvContentPartPr>
              <p14:xfrm>
                <a:off x="5376173" y="4753093"/>
                <a:ext cx="78840" cy="2916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E7006FAD-D8D9-BA18-7B0B-11255B70EDC1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5365373" y="4742653"/>
                  <a:ext cx="10008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F93506F8-7B9F-2A91-E4EB-409E07C4AFFE}"/>
                    </a:ext>
                  </a:extLst>
                </p14:cNvPr>
                <p14:cNvContentPartPr/>
                <p14:nvPr/>
              </p14:nvContentPartPr>
              <p14:xfrm>
                <a:off x="5516933" y="4622773"/>
                <a:ext cx="49320" cy="8892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F93506F8-7B9F-2A91-E4EB-409E07C4AFFE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5506493" y="4612333"/>
                  <a:ext cx="7056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995DF61C-A836-8AD8-F095-618E2E6451D2}"/>
                    </a:ext>
                  </a:extLst>
                </p14:cNvPr>
                <p14:cNvContentPartPr/>
                <p14:nvPr/>
              </p14:nvContentPartPr>
              <p14:xfrm>
                <a:off x="5534213" y="4639693"/>
                <a:ext cx="360" cy="36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995DF61C-A836-8AD8-F095-618E2E6451D2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523413" y="462925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1ED6E67A-1F1E-7298-1518-C951D462C49F}"/>
                    </a:ext>
                  </a:extLst>
                </p14:cNvPr>
                <p14:cNvContentPartPr/>
                <p14:nvPr/>
              </p14:nvContentPartPr>
              <p14:xfrm>
                <a:off x="5534213" y="4639693"/>
                <a:ext cx="360" cy="36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1ED6E67A-1F1E-7298-1518-C951D462C49F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523413" y="4629253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8F69DDE4-3169-0A09-9AD1-FFA2E4B5AC70}"/>
                    </a:ext>
                  </a:extLst>
                </p14:cNvPr>
                <p14:cNvContentPartPr/>
                <p14:nvPr/>
              </p14:nvContentPartPr>
              <p14:xfrm>
                <a:off x="5592173" y="4700173"/>
                <a:ext cx="9360" cy="9144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8F69DDE4-3169-0A09-9AD1-FFA2E4B5AC70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5581733" y="4689733"/>
                  <a:ext cx="3060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AE533427-A2CA-DF28-9C0D-468656C9A7C0}"/>
                    </a:ext>
                  </a:extLst>
                </p14:cNvPr>
                <p14:cNvContentPartPr/>
                <p14:nvPr/>
              </p14:nvContentPartPr>
              <p14:xfrm>
                <a:off x="5482373" y="4787293"/>
                <a:ext cx="113400" cy="4464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AE533427-A2CA-DF28-9C0D-468656C9A7C0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5471933" y="4776493"/>
                  <a:ext cx="13464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EA628811-C6B8-6A4E-9B3D-F97229507BDA}"/>
                    </a:ext>
                  </a:extLst>
                </p14:cNvPr>
                <p14:cNvContentPartPr/>
                <p14:nvPr/>
              </p14:nvContentPartPr>
              <p14:xfrm>
                <a:off x="5519453" y="4743733"/>
                <a:ext cx="13320" cy="5472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EA628811-C6B8-6A4E-9B3D-F97229507BDA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5508653" y="4733293"/>
                  <a:ext cx="34560" cy="7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2" name="Gruppo 271">
            <a:extLst>
              <a:ext uri="{FF2B5EF4-FFF2-40B4-BE49-F238E27FC236}">
                <a16:creationId xmlns:a16="http://schemas.microsoft.com/office/drawing/2014/main" id="{A39F7CE7-2A36-09F3-5785-7DD664DD1062}"/>
              </a:ext>
            </a:extLst>
          </p:cNvPr>
          <p:cNvGrpSpPr/>
          <p:nvPr/>
        </p:nvGrpSpPr>
        <p:grpSpPr>
          <a:xfrm>
            <a:off x="4943093" y="5129653"/>
            <a:ext cx="454680" cy="262080"/>
            <a:chOff x="4943093" y="5129653"/>
            <a:chExt cx="454680" cy="26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A2613FEB-83B1-37D9-E262-456A7B6E6021}"/>
                    </a:ext>
                  </a:extLst>
                </p14:cNvPr>
                <p14:cNvContentPartPr/>
                <p14:nvPr/>
              </p14:nvContentPartPr>
              <p14:xfrm>
                <a:off x="4943093" y="5129653"/>
                <a:ext cx="61920" cy="19800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A2613FEB-83B1-37D9-E262-456A7B6E6021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4932293" y="5119213"/>
                  <a:ext cx="8316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4DA55A4D-FF59-F183-1022-544C6B9AFA8D}"/>
                    </a:ext>
                  </a:extLst>
                </p14:cNvPr>
                <p14:cNvContentPartPr/>
                <p14:nvPr/>
              </p14:nvContentPartPr>
              <p14:xfrm>
                <a:off x="5012573" y="5159533"/>
                <a:ext cx="74160" cy="15696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4DA55A4D-FF59-F183-1022-544C6B9AFA8D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5001773" y="5149093"/>
                  <a:ext cx="9540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9040DFCB-70CE-173B-D532-C865BC443C38}"/>
                    </a:ext>
                  </a:extLst>
                </p14:cNvPr>
                <p14:cNvContentPartPr/>
                <p14:nvPr/>
              </p14:nvContentPartPr>
              <p14:xfrm>
                <a:off x="5127053" y="5181853"/>
                <a:ext cx="5400" cy="12996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9040DFCB-70CE-173B-D532-C865BC443C38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5116613" y="5171053"/>
                  <a:ext cx="2664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211CF424-E840-8341-D9DD-48112D48B9BB}"/>
                    </a:ext>
                  </a:extLst>
                </p14:cNvPr>
                <p14:cNvContentPartPr/>
                <p14:nvPr/>
              </p14:nvContentPartPr>
              <p14:xfrm>
                <a:off x="5136053" y="5259973"/>
                <a:ext cx="47160" cy="3096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211CF424-E840-8341-D9DD-48112D48B9BB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5125613" y="5249533"/>
                  <a:ext cx="6840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DBE3FB6C-5CA4-005C-FBE3-EC7F55C9C0FC}"/>
                    </a:ext>
                  </a:extLst>
                </p14:cNvPr>
                <p14:cNvContentPartPr/>
                <p14:nvPr/>
              </p14:nvContentPartPr>
              <p14:xfrm>
                <a:off x="5239013" y="5145133"/>
                <a:ext cx="90000" cy="8568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DBE3FB6C-5CA4-005C-FBE3-EC7F55C9C0FC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5228573" y="5134333"/>
                  <a:ext cx="11124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5AAE6D62-9F43-F57A-195A-A8B6C3BAA586}"/>
                    </a:ext>
                  </a:extLst>
                </p14:cNvPr>
                <p14:cNvContentPartPr/>
                <p14:nvPr/>
              </p14:nvContentPartPr>
              <p14:xfrm>
                <a:off x="5268173" y="5245573"/>
                <a:ext cx="12600" cy="11556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5AAE6D62-9F43-F57A-195A-A8B6C3BAA586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5257373" y="5235133"/>
                  <a:ext cx="3384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CAA27F2C-11C4-30DA-E5B5-8E5CECF3954F}"/>
                    </a:ext>
                  </a:extLst>
                </p14:cNvPr>
                <p14:cNvContentPartPr/>
                <p14:nvPr/>
              </p14:nvContentPartPr>
              <p14:xfrm>
                <a:off x="5324693" y="5267893"/>
                <a:ext cx="14400" cy="10332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CAA27F2C-11C4-30DA-E5B5-8E5CECF3954F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5313893" y="5257093"/>
                  <a:ext cx="3564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E00FFC5A-9037-88E9-7068-A637BBF54E77}"/>
                    </a:ext>
                  </a:extLst>
                </p14:cNvPr>
                <p14:cNvContentPartPr/>
                <p14:nvPr/>
              </p14:nvContentPartPr>
              <p14:xfrm>
                <a:off x="5212373" y="5345293"/>
                <a:ext cx="185400" cy="4644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E00FFC5A-9037-88E9-7068-A637BBF54E77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5201573" y="5334853"/>
                  <a:ext cx="206640" cy="6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6" name="Gruppo 285">
            <a:extLst>
              <a:ext uri="{FF2B5EF4-FFF2-40B4-BE49-F238E27FC236}">
                <a16:creationId xmlns:a16="http://schemas.microsoft.com/office/drawing/2014/main" id="{CB781F05-4F2A-32C0-AA4E-775169E709C1}"/>
              </a:ext>
            </a:extLst>
          </p:cNvPr>
          <p:cNvGrpSpPr/>
          <p:nvPr/>
        </p:nvGrpSpPr>
        <p:grpSpPr>
          <a:xfrm>
            <a:off x="7702133" y="5793853"/>
            <a:ext cx="2125800" cy="925920"/>
            <a:chOff x="7702133" y="5793853"/>
            <a:chExt cx="2125800" cy="925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CA540EA9-16BB-971E-AEA2-3A55E288D3FF}"/>
                    </a:ext>
                  </a:extLst>
                </p14:cNvPr>
                <p14:cNvContentPartPr/>
                <p14:nvPr/>
              </p14:nvContentPartPr>
              <p14:xfrm>
                <a:off x="7801493" y="6060973"/>
                <a:ext cx="240120" cy="30168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CA540EA9-16BB-971E-AEA2-3A55E288D3FF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7790693" y="6050173"/>
                  <a:ext cx="26136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081CD97D-B8EA-90CB-001B-6842CFB8E2D3}"/>
                    </a:ext>
                  </a:extLst>
                </p14:cNvPr>
                <p14:cNvContentPartPr/>
                <p14:nvPr/>
              </p14:nvContentPartPr>
              <p14:xfrm>
                <a:off x="8070773" y="6026773"/>
                <a:ext cx="141120" cy="40356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081CD97D-B8EA-90CB-001B-6842CFB8E2D3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8060333" y="6016333"/>
                  <a:ext cx="162360" cy="42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F88D0AA3-5A0E-6BFB-F767-E5DE29BEC740}"/>
                    </a:ext>
                  </a:extLst>
                </p14:cNvPr>
                <p14:cNvContentPartPr/>
                <p14:nvPr/>
              </p14:nvContentPartPr>
              <p14:xfrm>
                <a:off x="8240333" y="6069613"/>
                <a:ext cx="76320" cy="34524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F88D0AA3-5A0E-6BFB-F767-E5DE29BEC740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8229893" y="6058813"/>
                  <a:ext cx="97560" cy="36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3390C9DD-9BDD-36DA-93CC-7795F5558A6B}"/>
                    </a:ext>
                  </a:extLst>
                </p14:cNvPr>
                <p14:cNvContentPartPr/>
                <p14:nvPr/>
              </p14:nvContentPartPr>
              <p14:xfrm>
                <a:off x="8295053" y="6256093"/>
                <a:ext cx="179640" cy="6012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3390C9DD-9BDD-36DA-93CC-7795F5558A6B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8284613" y="6245293"/>
                  <a:ext cx="20088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F4FD5DA9-C878-1AEC-09B8-749EEEDFB53B}"/>
                    </a:ext>
                  </a:extLst>
                </p14:cNvPr>
                <p14:cNvContentPartPr/>
                <p14:nvPr/>
              </p14:nvContentPartPr>
              <p14:xfrm>
                <a:off x="7702133" y="5828413"/>
                <a:ext cx="1182960" cy="89136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F4FD5DA9-C878-1AEC-09B8-749EEEDFB53B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7691333" y="5817613"/>
                  <a:ext cx="1204200" cy="9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65E13EB8-B9E1-7384-8713-7FA09FC0B380}"/>
                    </a:ext>
                  </a:extLst>
                </p14:cNvPr>
                <p14:cNvContentPartPr/>
                <p14:nvPr/>
              </p14:nvContentPartPr>
              <p14:xfrm>
                <a:off x="9222773" y="6007333"/>
                <a:ext cx="64080" cy="33696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65E13EB8-B9E1-7384-8713-7FA09FC0B380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9212333" y="5996533"/>
                  <a:ext cx="85320" cy="35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7B4A8068-ED85-397B-210A-2C5D79943BBE}"/>
                    </a:ext>
                  </a:extLst>
                </p14:cNvPr>
                <p14:cNvContentPartPr/>
                <p14:nvPr/>
              </p14:nvContentPartPr>
              <p14:xfrm>
                <a:off x="9265613" y="6223693"/>
                <a:ext cx="69120" cy="10944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7B4A8068-ED85-397B-210A-2C5D79943BBE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9254813" y="6213253"/>
                  <a:ext cx="9036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3999083E-B2E5-D322-E529-D872B9ACBECC}"/>
                    </a:ext>
                  </a:extLst>
                </p14:cNvPr>
                <p14:cNvContentPartPr/>
                <p14:nvPr/>
              </p14:nvContentPartPr>
              <p14:xfrm>
                <a:off x="9281813" y="6130093"/>
                <a:ext cx="119880" cy="5148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3999083E-B2E5-D322-E529-D872B9ACBECC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9271373" y="6119293"/>
                  <a:ext cx="14112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EA65868B-F0F1-F54B-E835-459EE44DC97F}"/>
                    </a:ext>
                  </a:extLst>
                </p14:cNvPr>
                <p14:cNvContentPartPr/>
                <p14:nvPr/>
              </p14:nvContentPartPr>
              <p14:xfrm>
                <a:off x="9430853" y="6018493"/>
                <a:ext cx="58680" cy="25164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EA65868B-F0F1-F54B-E835-459EE44DC97F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9420413" y="6007693"/>
                  <a:ext cx="7992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73E9C6EC-F413-D15D-6A72-C0D1BE436064}"/>
                    </a:ext>
                  </a:extLst>
                </p14:cNvPr>
                <p14:cNvContentPartPr/>
                <p14:nvPr/>
              </p14:nvContentPartPr>
              <p14:xfrm>
                <a:off x="9445613" y="6169333"/>
                <a:ext cx="21600" cy="7452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73E9C6EC-F413-D15D-6A72-C0D1BE436064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9434813" y="6158533"/>
                  <a:ext cx="4284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406DE0F3-2987-34B6-E769-A72B5ABE1C68}"/>
                    </a:ext>
                  </a:extLst>
                </p14:cNvPr>
                <p14:cNvContentPartPr/>
                <p14:nvPr/>
              </p14:nvContentPartPr>
              <p14:xfrm>
                <a:off x="9455333" y="6112813"/>
                <a:ext cx="96120" cy="5076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406DE0F3-2987-34B6-E769-A72B5ABE1C68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9444893" y="6102373"/>
                  <a:ext cx="11736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17ABA2F9-F8CF-1240-E521-4FE3A3113F8E}"/>
                    </a:ext>
                  </a:extLst>
                </p14:cNvPr>
                <p14:cNvContentPartPr/>
                <p14:nvPr/>
              </p14:nvContentPartPr>
              <p14:xfrm>
                <a:off x="9047453" y="5793853"/>
                <a:ext cx="780480" cy="73980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17ABA2F9-F8CF-1240-E521-4FE3A3113F8E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9037013" y="5783413"/>
                  <a:ext cx="801720" cy="7610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23160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5E4B2-46F9-0814-8E83-757D75529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C69213B-2E5E-260F-9D36-5919E5831D16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CEBDAF-92C9-D7F6-7956-C150F826B7E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D28104-DEB9-0F7D-850B-825604A0EA0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934C557-3C0D-1A1B-B872-8AED240E507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84F5131-F1D1-46B7-CAD6-79BE9D33CC0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BD1747E-367C-4ED1-8028-897522BA316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3744FA7-9C0F-BC1B-0AB0-1999B9E3D41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8134EB2-8920-77DC-85EF-2EF2A72CEE3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33207A9-E3F3-7A9F-ED5B-2263E16A849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1E68E6B-CD15-AF99-8D2B-7CB84BBF791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A4B587D-864F-135F-1196-E4DC31045EC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40BBBC2-1C13-CD67-B37B-4AA2E658691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CDF41E7-AD80-94CB-5D11-D271727145A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CAA770D-C726-3896-C927-ACB4F09968B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938E5BA-919F-3CB3-A14F-A16368BE172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AC92758-9231-F879-5C68-0DC4BB23F46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96FBA1E-B40F-7E76-5392-9A73DF9A887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C5C8EC88-B040-2AFA-5FA0-7D32AB182FF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3518190-F2EB-8FED-C44C-D1BF615E05F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8A0E7F93-9472-581C-DDDA-42A97C8F52C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F7BACEC-73D9-B04D-D096-08B8F0D86B7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0A8534F-C13C-8389-A54E-B8B41175007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DE98121-C6AE-4C77-66B2-B7C0EBD688D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3A41404-DF82-D64F-F834-E6605DF2C67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B2E8DE3-4D46-40B8-D0A6-8BBD1341BD3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74758EFC-02BE-43D1-4C77-BC8FF8D3201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B6F0F0D-375E-737F-545A-2A446425EA5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1183680-22E3-AE34-0032-FC5EDE38B85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0539B8E-5B1B-6A25-328B-2076ACE393D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BEE9394-F09F-D029-F095-83ACE843389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882DE51-06B3-67A4-C5BF-05CF93101A7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AE3D34C-5D32-FC77-0113-232D9E66A0A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7F0DAB3-16D2-BBA1-3AAA-FF50133548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20A4326-EB48-5DE7-01A9-B2A1E24B35FE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1E5F8BB-B974-A528-B281-B502029628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ED3D269-BB9B-5D7A-8C2A-3ED798F24B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linea&#10;&#10;Descrizione generata automaticamente">
            <a:extLst>
              <a:ext uri="{FF2B5EF4-FFF2-40B4-BE49-F238E27FC236}">
                <a16:creationId xmlns:a16="http://schemas.microsoft.com/office/drawing/2014/main" id="{2EF9859B-6339-59FE-E8F5-D6F7962256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9385" y="1492661"/>
            <a:ext cx="6875931" cy="4030151"/>
          </a:xfrm>
          <a:prstGeom prst="rect">
            <a:avLst/>
          </a:prstGeom>
        </p:spPr>
      </p:pic>
      <p:grpSp>
        <p:nvGrpSpPr>
          <p:cNvPr id="83" name="Gruppo 82">
            <a:extLst>
              <a:ext uri="{FF2B5EF4-FFF2-40B4-BE49-F238E27FC236}">
                <a16:creationId xmlns:a16="http://schemas.microsoft.com/office/drawing/2014/main" id="{C52C5D77-F63C-5D4B-DD74-5E8FDA235128}"/>
              </a:ext>
            </a:extLst>
          </p:cNvPr>
          <p:cNvGrpSpPr/>
          <p:nvPr/>
        </p:nvGrpSpPr>
        <p:grpSpPr>
          <a:xfrm>
            <a:off x="5358486" y="3560388"/>
            <a:ext cx="429120" cy="263880"/>
            <a:chOff x="5358486" y="3560388"/>
            <a:chExt cx="429120" cy="263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3DD207E2-5910-97F1-10A9-B3314806A033}"/>
                    </a:ext>
                  </a:extLst>
                </p14:cNvPr>
                <p14:cNvContentPartPr/>
                <p14:nvPr/>
              </p14:nvContentPartPr>
              <p14:xfrm>
                <a:off x="5358486" y="3581268"/>
                <a:ext cx="74880" cy="1562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3DD207E2-5910-97F1-10A9-B3314806A03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348046" y="3570828"/>
                  <a:ext cx="9612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7AF6756F-EC98-0CC1-F118-CFBA308D987B}"/>
                    </a:ext>
                  </a:extLst>
                </p14:cNvPr>
                <p14:cNvContentPartPr/>
                <p14:nvPr/>
              </p14:nvContentPartPr>
              <p14:xfrm>
                <a:off x="5499246" y="3571548"/>
                <a:ext cx="3240" cy="1746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7AF6756F-EC98-0CC1-F118-CFBA308D987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488446" y="3561108"/>
                  <a:ext cx="2448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DD885D6-9787-7D2A-5DCB-830BD0CC2822}"/>
                    </a:ext>
                  </a:extLst>
                </p14:cNvPr>
                <p14:cNvContentPartPr/>
                <p14:nvPr/>
              </p14:nvContentPartPr>
              <p14:xfrm>
                <a:off x="5496366" y="3691428"/>
                <a:ext cx="42120" cy="363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DD885D6-9787-7D2A-5DCB-830BD0CC282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485566" y="3680628"/>
                  <a:ext cx="6336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B14499C0-C848-5B22-B9CC-91AABFA70102}"/>
                    </a:ext>
                  </a:extLst>
                </p14:cNvPr>
                <p14:cNvContentPartPr/>
                <p14:nvPr/>
              </p14:nvContentPartPr>
              <p14:xfrm>
                <a:off x="5558286" y="3598548"/>
                <a:ext cx="19080" cy="1918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B14499C0-C848-5B22-B9CC-91AABFA7010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547486" y="3588108"/>
                  <a:ext cx="4032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8CDC460E-44B7-E84D-4BBA-0DF24DA86D70}"/>
                    </a:ext>
                  </a:extLst>
                </p14:cNvPr>
                <p14:cNvContentPartPr/>
                <p14:nvPr/>
              </p14:nvContentPartPr>
              <p14:xfrm>
                <a:off x="5676726" y="3613308"/>
                <a:ext cx="51480" cy="781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8CDC460E-44B7-E84D-4BBA-0DF24DA86D7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665926" y="3602868"/>
                  <a:ext cx="7272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3A9934DE-158A-2233-95A9-231DF3CE5F3A}"/>
                    </a:ext>
                  </a:extLst>
                </p14:cNvPr>
                <p14:cNvContentPartPr/>
                <p14:nvPr/>
              </p14:nvContentPartPr>
              <p14:xfrm>
                <a:off x="5776086" y="3560388"/>
                <a:ext cx="11520" cy="1274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3A9934DE-158A-2233-95A9-231DF3CE5F3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765286" y="3549948"/>
                  <a:ext cx="3276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AD2D8C67-DF00-F6C7-FBF2-D47B3CE2A446}"/>
                    </a:ext>
                  </a:extLst>
                </p14:cNvPr>
                <p14:cNvContentPartPr/>
                <p14:nvPr/>
              </p14:nvContentPartPr>
              <p14:xfrm>
                <a:off x="5709846" y="3711948"/>
                <a:ext cx="53640" cy="1123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AD2D8C67-DF00-F6C7-FBF2-D47B3CE2A44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699406" y="3701508"/>
                  <a:ext cx="74880" cy="13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uppo 80">
            <a:extLst>
              <a:ext uri="{FF2B5EF4-FFF2-40B4-BE49-F238E27FC236}">
                <a16:creationId xmlns:a16="http://schemas.microsoft.com/office/drawing/2014/main" id="{C59EB07B-E0F9-D140-4E84-73F17A24BCA5}"/>
              </a:ext>
            </a:extLst>
          </p:cNvPr>
          <p:cNvGrpSpPr/>
          <p:nvPr/>
        </p:nvGrpSpPr>
        <p:grpSpPr>
          <a:xfrm>
            <a:off x="6133206" y="3447348"/>
            <a:ext cx="206280" cy="260640"/>
            <a:chOff x="6133206" y="3447348"/>
            <a:chExt cx="206280" cy="260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D4D7E537-8778-AE85-9424-82F7D61AB8E5}"/>
                    </a:ext>
                  </a:extLst>
                </p14:cNvPr>
                <p14:cNvContentPartPr/>
                <p14:nvPr/>
              </p14:nvContentPartPr>
              <p14:xfrm>
                <a:off x="6133206" y="3513948"/>
                <a:ext cx="56520" cy="1209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D4D7E537-8778-AE85-9424-82F7D61AB8E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122766" y="3503508"/>
                  <a:ext cx="7776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81B271F-C354-B7F5-529D-691FF8BB038E}"/>
                    </a:ext>
                  </a:extLst>
                </p14:cNvPr>
                <p14:cNvContentPartPr/>
                <p14:nvPr/>
              </p14:nvContentPartPr>
              <p14:xfrm>
                <a:off x="6258486" y="3466788"/>
                <a:ext cx="63720" cy="338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81B271F-C354-B7F5-529D-691FF8BB038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247686" y="3456348"/>
                  <a:ext cx="8496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AF7F9009-A1A3-0835-CCA4-64654C7EE325}"/>
                    </a:ext>
                  </a:extLst>
                </p14:cNvPr>
                <p14:cNvContentPartPr/>
                <p14:nvPr/>
              </p14:nvContentPartPr>
              <p14:xfrm>
                <a:off x="6229686" y="3574068"/>
                <a:ext cx="49320" cy="248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AF7F9009-A1A3-0835-CCA4-64654C7EE32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218886" y="3563268"/>
                  <a:ext cx="705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7DC5686-C53C-C00D-A645-2797B07FDC1D}"/>
                    </a:ext>
                  </a:extLst>
                </p14:cNvPr>
                <p14:cNvContentPartPr/>
                <p14:nvPr/>
              </p14:nvContentPartPr>
              <p14:xfrm>
                <a:off x="6307446" y="3447348"/>
                <a:ext cx="32040" cy="1724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7DC5686-C53C-C00D-A645-2797B07FDC1D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296646" y="3436908"/>
                  <a:ext cx="5328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EC12746E-5F9E-52A2-5731-3676DB991CB2}"/>
                    </a:ext>
                  </a:extLst>
                </p14:cNvPr>
                <p14:cNvContentPartPr/>
                <p14:nvPr/>
              </p14:nvContentPartPr>
              <p14:xfrm>
                <a:off x="6240486" y="3626988"/>
                <a:ext cx="80280" cy="810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EC12746E-5F9E-52A2-5731-3676DB991CB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229686" y="3616548"/>
                  <a:ext cx="101520" cy="102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" name="Gruppo 78">
            <a:extLst>
              <a:ext uri="{FF2B5EF4-FFF2-40B4-BE49-F238E27FC236}">
                <a16:creationId xmlns:a16="http://schemas.microsoft.com/office/drawing/2014/main" id="{C0F16FB8-26D4-C7C5-BBAE-C07251FDB2AE}"/>
              </a:ext>
            </a:extLst>
          </p:cNvPr>
          <p:cNvGrpSpPr/>
          <p:nvPr/>
        </p:nvGrpSpPr>
        <p:grpSpPr>
          <a:xfrm>
            <a:off x="6508686" y="3380028"/>
            <a:ext cx="389520" cy="364320"/>
            <a:chOff x="6508686" y="3380028"/>
            <a:chExt cx="389520" cy="36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4F7A5310-BFA7-08D8-2E8D-4DE558C670FD}"/>
                    </a:ext>
                  </a:extLst>
                </p14:cNvPr>
                <p14:cNvContentPartPr/>
                <p14:nvPr/>
              </p14:nvContentPartPr>
              <p14:xfrm>
                <a:off x="6610566" y="3380028"/>
                <a:ext cx="7560" cy="842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4F7A5310-BFA7-08D8-2E8D-4DE558C670FD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600126" y="3369588"/>
                  <a:ext cx="2880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51D20E71-CA7A-485E-A03A-5CAD6F2569D7}"/>
                    </a:ext>
                  </a:extLst>
                </p14:cNvPr>
                <p14:cNvContentPartPr/>
                <p14:nvPr/>
              </p14:nvContentPartPr>
              <p14:xfrm>
                <a:off x="6525246" y="3470028"/>
                <a:ext cx="89640" cy="154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51D20E71-CA7A-485E-A03A-5CAD6F2569D7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514446" y="3459228"/>
                  <a:ext cx="1108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2E424B3-C699-454F-BB54-C916C31BDE50}"/>
                    </a:ext>
                  </a:extLst>
                </p14:cNvPr>
                <p14:cNvContentPartPr/>
                <p14:nvPr/>
              </p14:nvContentPartPr>
              <p14:xfrm>
                <a:off x="6551886" y="3499908"/>
                <a:ext cx="34920" cy="644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2E424B3-C699-454F-BB54-C916C31BDE5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541086" y="3489108"/>
                  <a:ext cx="5616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A9256247-D3E4-1BE3-211D-31D2BD9BC4B6}"/>
                    </a:ext>
                  </a:extLst>
                </p14:cNvPr>
                <p14:cNvContentPartPr/>
                <p14:nvPr/>
              </p14:nvContentPartPr>
              <p14:xfrm>
                <a:off x="6567006" y="3565788"/>
                <a:ext cx="6120" cy="399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A9256247-D3E4-1BE3-211D-31D2BD9BC4B6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556206" y="3554988"/>
                  <a:ext cx="2736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B11E22DD-C16D-139E-79A7-E9A2A175510B}"/>
                    </a:ext>
                  </a:extLst>
                </p14:cNvPr>
                <p14:cNvContentPartPr/>
                <p14:nvPr/>
              </p14:nvContentPartPr>
              <p14:xfrm>
                <a:off x="6508686" y="3603228"/>
                <a:ext cx="77400" cy="255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B11E22DD-C16D-139E-79A7-E9A2A175510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497886" y="3592428"/>
                  <a:ext cx="9864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8A8E6F5E-ADD9-3BC2-6B27-03BA8BA68BDB}"/>
                    </a:ext>
                  </a:extLst>
                </p14:cNvPr>
                <p14:cNvContentPartPr/>
                <p14:nvPr/>
              </p14:nvContentPartPr>
              <p14:xfrm>
                <a:off x="6664566" y="3499188"/>
                <a:ext cx="360" cy="932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8A8E6F5E-ADD9-3BC2-6B27-03BA8BA68BDB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654126" y="3488388"/>
                  <a:ext cx="2160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0398AC93-D9B1-83A3-53EA-94CC522F6F32}"/>
                    </a:ext>
                  </a:extLst>
                </p14:cNvPr>
                <p14:cNvContentPartPr/>
                <p14:nvPr/>
              </p14:nvContentPartPr>
              <p14:xfrm>
                <a:off x="6663846" y="3565068"/>
                <a:ext cx="61560" cy="162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0398AC93-D9B1-83A3-53EA-94CC522F6F3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653406" y="3554268"/>
                  <a:ext cx="828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633FEADB-3B9C-2D06-0C01-B0AA02AFF1C5}"/>
                    </a:ext>
                  </a:extLst>
                </p14:cNvPr>
                <p14:cNvContentPartPr/>
                <p14:nvPr/>
              </p14:nvContentPartPr>
              <p14:xfrm>
                <a:off x="6810726" y="3482988"/>
                <a:ext cx="87480" cy="705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633FEADB-3B9C-2D06-0C01-B0AA02AFF1C5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799926" y="3472188"/>
                  <a:ext cx="10872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87279FD7-2764-0B77-C3BA-E50AB45969E2}"/>
                    </a:ext>
                  </a:extLst>
                </p14:cNvPr>
                <p14:cNvContentPartPr/>
                <p14:nvPr/>
              </p14:nvContentPartPr>
              <p14:xfrm>
                <a:off x="6801366" y="3566508"/>
                <a:ext cx="66600" cy="198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87279FD7-2764-0B77-C3BA-E50AB45969E2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790566" y="3555708"/>
                  <a:ext cx="8784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B6EC7D68-051B-830C-E3A3-A77F5CBFABC5}"/>
                    </a:ext>
                  </a:extLst>
                </p14:cNvPr>
                <p14:cNvContentPartPr/>
                <p14:nvPr/>
              </p14:nvContentPartPr>
              <p14:xfrm>
                <a:off x="6793446" y="3618348"/>
                <a:ext cx="77400" cy="1260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B6EC7D68-051B-830C-E3A3-A77F5CBFABC5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782646" y="3607548"/>
                  <a:ext cx="98640" cy="14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uppo 76">
            <a:extLst>
              <a:ext uri="{FF2B5EF4-FFF2-40B4-BE49-F238E27FC236}">
                <a16:creationId xmlns:a16="http://schemas.microsoft.com/office/drawing/2014/main" id="{E7CFE06C-86B1-AFA4-66C8-1C03A0988440}"/>
              </a:ext>
            </a:extLst>
          </p:cNvPr>
          <p:cNvGrpSpPr/>
          <p:nvPr/>
        </p:nvGrpSpPr>
        <p:grpSpPr>
          <a:xfrm>
            <a:off x="7343886" y="3458868"/>
            <a:ext cx="907920" cy="325800"/>
            <a:chOff x="7343886" y="3458868"/>
            <a:chExt cx="907920" cy="325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053CED02-A6F7-30B7-6707-97EA220C4BCF}"/>
                    </a:ext>
                  </a:extLst>
                </p14:cNvPr>
                <p14:cNvContentPartPr/>
                <p14:nvPr/>
              </p14:nvContentPartPr>
              <p14:xfrm>
                <a:off x="7356126" y="3458868"/>
                <a:ext cx="106920" cy="925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053CED02-A6F7-30B7-6707-97EA220C4BC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345686" y="3448068"/>
                  <a:ext cx="12816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94017672-F4A6-158F-5AC7-5EF17477AF4F}"/>
                    </a:ext>
                  </a:extLst>
                </p14:cNvPr>
                <p14:cNvContentPartPr/>
                <p14:nvPr/>
              </p14:nvContentPartPr>
              <p14:xfrm>
                <a:off x="7351806" y="3527628"/>
                <a:ext cx="85320" cy="154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94017672-F4A6-158F-5AC7-5EF17477AF4F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341366" y="3516828"/>
                  <a:ext cx="1065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D83F07D2-D660-0709-E7D1-BCF13AB4A2C2}"/>
                    </a:ext>
                  </a:extLst>
                </p14:cNvPr>
                <p14:cNvContentPartPr/>
                <p14:nvPr/>
              </p14:nvContentPartPr>
              <p14:xfrm>
                <a:off x="7426686" y="3570108"/>
                <a:ext cx="11160" cy="536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D83F07D2-D660-0709-E7D1-BCF13AB4A2C2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416246" y="3559668"/>
                  <a:ext cx="3240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C4A0F8B3-1C1F-5B76-2CFF-E3660A12556F}"/>
                    </a:ext>
                  </a:extLst>
                </p14:cNvPr>
                <p14:cNvContentPartPr/>
                <p14:nvPr/>
              </p14:nvContentPartPr>
              <p14:xfrm>
                <a:off x="7343886" y="3624828"/>
                <a:ext cx="106200" cy="1548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C4A0F8B3-1C1F-5B76-2CFF-E3660A12556F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333446" y="3614028"/>
                  <a:ext cx="1274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B1114D37-69B8-4730-13E8-EFC216A50012}"/>
                    </a:ext>
                  </a:extLst>
                </p14:cNvPr>
                <p14:cNvContentPartPr/>
                <p14:nvPr/>
              </p14:nvContentPartPr>
              <p14:xfrm>
                <a:off x="7380606" y="3679908"/>
                <a:ext cx="86040" cy="10476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B1114D37-69B8-4730-13E8-EFC216A50012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370166" y="3669468"/>
                  <a:ext cx="10728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E61A324B-7958-B487-B23C-7415A296A48A}"/>
                    </a:ext>
                  </a:extLst>
                </p14:cNvPr>
                <p14:cNvContentPartPr/>
                <p14:nvPr/>
              </p14:nvContentPartPr>
              <p14:xfrm>
                <a:off x="7590846" y="3511788"/>
                <a:ext cx="84960" cy="1425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E61A324B-7958-B487-B23C-7415A296A48A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580406" y="3501348"/>
                  <a:ext cx="10620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AEAC5BED-4C79-55D5-6D84-F1BAC8FED1D0}"/>
                    </a:ext>
                  </a:extLst>
                </p14:cNvPr>
                <p14:cNvContentPartPr/>
                <p14:nvPr/>
              </p14:nvContentPartPr>
              <p14:xfrm>
                <a:off x="7704606" y="3496308"/>
                <a:ext cx="79920" cy="1929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AEAC5BED-4C79-55D5-6D84-F1BAC8FED1D0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693806" y="3485868"/>
                  <a:ext cx="10116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5F916367-799D-A090-E869-96CFD9C3FDF5}"/>
                    </a:ext>
                  </a:extLst>
                </p14:cNvPr>
                <p14:cNvContentPartPr/>
                <p14:nvPr/>
              </p14:nvContentPartPr>
              <p14:xfrm>
                <a:off x="7778406" y="3522948"/>
                <a:ext cx="63720" cy="14184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5F916367-799D-A090-E869-96CFD9C3FDF5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767606" y="3512508"/>
                  <a:ext cx="8496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C9C2A047-8BF3-202E-D3AD-9C64F79BBDE7}"/>
                    </a:ext>
                  </a:extLst>
                </p14:cNvPr>
                <p14:cNvContentPartPr/>
                <p14:nvPr/>
              </p14:nvContentPartPr>
              <p14:xfrm>
                <a:off x="7836366" y="3557508"/>
                <a:ext cx="115560" cy="309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C9C2A047-8BF3-202E-D3AD-9C64F79BBDE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825926" y="3546708"/>
                  <a:ext cx="13680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7FFA5030-1F47-13F0-2AC4-CECAF0035D31}"/>
                    </a:ext>
                  </a:extLst>
                </p14:cNvPr>
                <p14:cNvContentPartPr/>
                <p14:nvPr/>
              </p14:nvContentPartPr>
              <p14:xfrm>
                <a:off x="8055966" y="3487308"/>
                <a:ext cx="70200" cy="957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7FFA5030-1F47-13F0-2AC4-CECAF0035D31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8045166" y="3476868"/>
                  <a:ext cx="9144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FC3629FE-5D10-D2EA-6B11-D3386AD5BBE1}"/>
                    </a:ext>
                  </a:extLst>
                </p14:cNvPr>
                <p14:cNvContentPartPr/>
                <p14:nvPr/>
              </p14:nvContentPartPr>
              <p14:xfrm>
                <a:off x="8035086" y="3619428"/>
                <a:ext cx="25560" cy="759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FC3629FE-5D10-D2EA-6B11-D3386AD5BBE1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024286" y="3608988"/>
                  <a:ext cx="4680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ACCE1E16-D3CA-C572-1041-DD79D9C02EA4}"/>
                    </a:ext>
                  </a:extLst>
                </p14:cNvPr>
                <p14:cNvContentPartPr/>
                <p14:nvPr/>
              </p14:nvContentPartPr>
              <p14:xfrm>
                <a:off x="8105286" y="3617268"/>
                <a:ext cx="27000" cy="1119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ACCE1E16-D3CA-C572-1041-DD79D9C02EA4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094846" y="3606828"/>
                  <a:ext cx="482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58CED5E4-E105-05AE-CAA0-7D91484EF488}"/>
                    </a:ext>
                  </a:extLst>
                </p14:cNvPr>
                <p14:cNvContentPartPr/>
                <p14:nvPr/>
              </p14:nvContentPartPr>
              <p14:xfrm>
                <a:off x="7944366" y="3677748"/>
                <a:ext cx="307440" cy="5652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58CED5E4-E105-05AE-CAA0-7D91484EF488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933926" y="3667308"/>
                  <a:ext cx="328680" cy="77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74" name="Input penna 73">
                <a:extLst>
                  <a:ext uri="{FF2B5EF4-FFF2-40B4-BE49-F238E27FC236}">
                    <a16:creationId xmlns:a16="http://schemas.microsoft.com/office/drawing/2014/main" id="{19741619-6443-065C-680E-CEFBA9093284}"/>
                  </a:ext>
                </a:extLst>
              </p14:cNvPr>
              <p14:cNvContentPartPr/>
              <p14:nvPr/>
            </p14:nvContentPartPr>
            <p14:xfrm>
              <a:off x="8395806" y="3409908"/>
              <a:ext cx="89640" cy="107280"/>
            </p14:xfrm>
          </p:contentPart>
        </mc:Choice>
        <mc:Fallback>
          <p:pic>
            <p:nvPicPr>
              <p:cNvPr id="74" name="Input penna 73">
                <a:extLst>
                  <a:ext uri="{FF2B5EF4-FFF2-40B4-BE49-F238E27FC236}">
                    <a16:creationId xmlns:a16="http://schemas.microsoft.com/office/drawing/2014/main" id="{19741619-6443-065C-680E-CEFBA9093284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8385366" y="3399468"/>
                <a:ext cx="110880" cy="12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75" name="Input penna 74">
                <a:extLst>
                  <a:ext uri="{FF2B5EF4-FFF2-40B4-BE49-F238E27FC236}">
                    <a16:creationId xmlns:a16="http://schemas.microsoft.com/office/drawing/2014/main" id="{E1FFEB67-62DA-57F0-EB45-C348A666F85B}"/>
                  </a:ext>
                </a:extLst>
              </p14:cNvPr>
              <p14:cNvContentPartPr/>
              <p14:nvPr/>
            </p14:nvContentPartPr>
            <p14:xfrm>
              <a:off x="8416686" y="3639588"/>
              <a:ext cx="13320" cy="8640"/>
            </p14:xfrm>
          </p:contentPart>
        </mc:Choice>
        <mc:Fallback>
          <p:pic>
            <p:nvPicPr>
              <p:cNvPr id="75" name="Input penna 74">
                <a:extLst>
                  <a:ext uri="{FF2B5EF4-FFF2-40B4-BE49-F238E27FC236}">
                    <a16:creationId xmlns:a16="http://schemas.microsoft.com/office/drawing/2014/main" id="{E1FFEB67-62DA-57F0-EB45-C348A666F85B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8406246" y="3629148"/>
                <a:ext cx="34560" cy="29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21" name="Gruppo 120">
            <a:extLst>
              <a:ext uri="{FF2B5EF4-FFF2-40B4-BE49-F238E27FC236}">
                <a16:creationId xmlns:a16="http://schemas.microsoft.com/office/drawing/2014/main" id="{199F1B00-8215-DD59-B75B-7EDABE92A9AF}"/>
              </a:ext>
            </a:extLst>
          </p:cNvPr>
          <p:cNvGrpSpPr/>
          <p:nvPr/>
        </p:nvGrpSpPr>
        <p:grpSpPr>
          <a:xfrm>
            <a:off x="5022606" y="3899868"/>
            <a:ext cx="720720" cy="312120"/>
            <a:chOff x="5022606" y="3899868"/>
            <a:chExt cx="720720" cy="312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F2BF648C-AFEA-98A8-C7FD-2EBF8468C35C}"/>
                    </a:ext>
                  </a:extLst>
                </p14:cNvPr>
                <p14:cNvContentPartPr/>
                <p14:nvPr/>
              </p14:nvContentPartPr>
              <p14:xfrm>
                <a:off x="5061486" y="3932268"/>
                <a:ext cx="77400" cy="18828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F2BF648C-AFEA-98A8-C7FD-2EBF8468C35C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050686" y="3921468"/>
                  <a:ext cx="9864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C862BA6D-98FD-CBB2-9DC2-BB6BC21450BF}"/>
                    </a:ext>
                  </a:extLst>
                </p14:cNvPr>
                <p14:cNvContentPartPr/>
                <p14:nvPr/>
              </p14:nvContentPartPr>
              <p14:xfrm>
                <a:off x="5022606" y="4031628"/>
                <a:ext cx="101160" cy="3240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C862BA6D-98FD-CBB2-9DC2-BB6BC21450BF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011806" y="4021188"/>
                  <a:ext cx="12240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9B4866EB-9B21-6637-26DB-C85391B4D554}"/>
                    </a:ext>
                  </a:extLst>
                </p14:cNvPr>
                <p14:cNvContentPartPr/>
                <p14:nvPr/>
              </p14:nvContentPartPr>
              <p14:xfrm>
                <a:off x="5184246" y="4041348"/>
                <a:ext cx="19800" cy="396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9B4866EB-9B21-6637-26DB-C85391B4D554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5173806" y="4030908"/>
                  <a:ext cx="410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F49A5DB2-E91F-FFC7-8400-C38B6711FE0E}"/>
                    </a:ext>
                  </a:extLst>
                </p14:cNvPr>
                <p14:cNvContentPartPr/>
                <p14:nvPr/>
              </p14:nvContentPartPr>
              <p14:xfrm>
                <a:off x="5238966" y="3942708"/>
                <a:ext cx="9720" cy="14328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F49A5DB2-E91F-FFC7-8400-C38B6711FE0E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228166" y="3932268"/>
                  <a:ext cx="3096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FC93B815-C354-BF65-52CA-9F62FE929343}"/>
                    </a:ext>
                  </a:extLst>
                </p14:cNvPr>
                <p14:cNvContentPartPr/>
                <p14:nvPr/>
              </p14:nvContentPartPr>
              <p14:xfrm>
                <a:off x="5394846" y="3950988"/>
                <a:ext cx="75960" cy="2412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FC93B815-C354-BF65-52CA-9F62FE929343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384406" y="3940188"/>
                  <a:ext cx="972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98D96475-80C7-140A-BA88-200C8F0C25AA}"/>
                    </a:ext>
                  </a:extLst>
                </p14:cNvPr>
                <p14:cNvContentPartPr/>
                <p14:nvPr/>
              </p14:nvContentPartPr>
              <p14:xfrm>
                <a:off x="5367486" y="3969708"/>
                <a:ext cx="38520" cy="10296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98D96475-80C7-140A-BA88-200C8F0C25AA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357046" y="3958908"/>
                  <a:ext cx="597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99ECC21E-BD72-EA24-FC27-6D81F3696785}"/>
                    </a:ext>
                  </a:extLst>
                </p14:cNvPr>
                <p14:cNvContentPartPr/>
                <p14:nvPr/>
              </p14:nvContentPartPr>
              <p14:xfrm>
                <a:off x="5408526" y="3972588"/>
                <a:ext cx="7560" cy="9468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99ECC21E-BD72-EA24-FC27-6D81F3696785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398086" y="3962148"/>
                  <a:ext cx="2880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4A36D16E-7B9E-4DC6-C05D-E74E70A54662}"/>
                    </a:ext>
                  </a:extLst>
                </p14:cNvPr>
                <p14:cNvContentPartPr/>
                <p14:nvPr/>
              </p14:nvContentPartPr>
              <p14:xfrm>
                <a:off x="5336886" y="4058628"/>
                <a:ext cx="113400" cy="2664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4A36D16E-7B9E-4DC6-C05D-E74E70A54662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326086" y="4048188"/>
                  <a:ext cx="13464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3F5B49A2-39BA-3441-1735-AC3F16174125}"/>
                    </a:ext>
                  </a:extLst>
                </p14:cNvPr>
                <p14:cNvContentPartPr/>
                <p14:nvPr/>
              </p14:nvContentPartPr>
              <p14:xfrm>
                <a:off x="5532366" y="3923988"/>
                <a:ext cx="15480" cy="12456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3F5B49A2-39BA-3441-1735-AC3F16174125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521566" y="3913548"/>
                  <a:ext cx="3672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D724FAFC-1DEC-1F0B-6BA1-B9AE30D0AD3C}"/>
                    </a:ext>
                  </a:extLst>
                </p14:cNvPr>
                <p14:cNvContentPartPr/>
                <p14:nvPr/>
              </p14:nvContentPartPr>
              <p14:xfrm>
                <a:off x="5660166" y="3899868"/>
                <a:ext cx="75960" cy="10656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D724FAFC-1DEC-1F0B-6BA1-B9AE30D0AD3C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649726" y="3889428"/>
                  <a:ext cx="9720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E4F15586-612F-7783-6456-255A91928A36}"/>
                    </a:ext>
                  </a:extLst>
                </p14:cNvPr>
                <p14:cNvContentPartPr/>
                <p14:nvPr/>
              </p14:nvContentPartPr>
              <p14:xfrm>
                <a:off x="5639286" y="4060068"/>
                <a:ext cx="65880" cy="1008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E4F15586-612F-7783-6456-255A91928A36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628846" y="4049628"/>
                  <a:ext cx="871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997C64B5-CD78-4728-56B3-C5FFE74E6DBB}"/>
                    </a:ext>
                  </a:extLst>
                </p14:cNvPr>
                <p14:cNvContentPartPr/>
                <p14:nvPr/>
              </p14:nvContentPartPr>
              <p14:xfrm>
                <a:off x="5652246" y="4064748"/>
                <a:ext cx="91080" cy="14724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997C64B5-CD78-4728-56B3-C5FFE74E6DBB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641806" y="4053948"/>
                  <a:ext cx="112320" cy="168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9" name="Gruppo 118">
            <a:extLst>
              <a:ext uri="{FF2B5EF4-FFF2-40B4-BE49-F238E27FC236}">
                <a16:creationId xmlns:a16="http://schemas.microsoft.com/office/drawing/2014/main" id="{79A858B2-4F47-16E8-C88D-D3DF2042E2A1}"/>
              </a:ext>
            </a:extLst>
          </p:cNvPr>
          <p:cNvGrpSpPr/>
          <p:nvPr/>
        </p:nvGrpSpPr>
        <p:grpSpPr>
          <a:xfrm>
            <a:off x="6334086" y="3944868"/>
            <a:ext cx="231840" cy="193320"/>
            <a:chOff x="6334086" y="3944868"/>
            <a:chExt cx="231840" cy="193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09D7E173-4A3A-EC31-9BDE-4658F3FEE87F}"/>
                    </a:ext>
                  </a:extLst>
                </p14:cNvPr>
                <p14:cNvContentPartPr/>
                <p14:nvPr/>
              </p14:nvContentPartPr>
              <p14:xfrm>
                <a:off x="6334086" y="3944868"/>
                <a:ext cx="9720" cy="13428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09D7E173-4A3A-EC31-9BDE-4658F3FEE87F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323286" y="3934428"/>
                  <a:ext cx="3096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2D9000F4-3E51-38A3-826E-0623E9767682}"/>
                    </a:ext>
                  </a:extLst>
                </p14:cNvPr>
                <p14:cNvContentPartPr/>
                <p14:nvPr/>
              </p14:nvContentPartPr>
              <p14:xfrm>
                <a:off x="6345966" y="3970428"/>
                <a:ext cx="64440" cy="16776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2D9000F4-3E51-38A3-826E-0623E9767682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335526" y="3959628"/>
                  <a:ext cx="8568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4F9BF423-DD59-3230-090D-CA1D4309A3B1}"/>
                    </a:ext>
                  </a:extLst>
                </p14:cNvPr>
                <p14:cNvContentPartPr/>
                <p14:nvPr/>
              </p14:nvContentPartPr>
              <p14:xfrm>
                <a:off x="6473406" y="4001028"/>
                <a:ext cx="5760" cy="9072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4F9BF423-DD59-3230-090D-CA1D4309A3B1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462606" y="3990588"/>
                  <a:ext cx="2700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B8E888EF-9CA8-AC99-E3F2-2C4860E343D3}"/>
                    </a:ext>
                  </a:extLst>
                </p14:cNvPr>
                <p14:cNvContentPartPr/>
                <p14:nvPr/>
              </p14:nvContentPartPr>
              <p14:xfrm>
                <a:off x="6489246" y="4055028"/>
                <a:ext cx="76680" cy="2268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B8E888EF-9CA8-AC99-E3F2-2C4860E343D3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478446" y="4044228"/>
                  <a:ext cx="97920" cy="4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" name="Gruppo 116">
            <a:extLst>
              <a:ext uri="{FF2B5EF4-FFF2-40B4-BE49-F238E27FC236}">
                <a16:creationId xmlns:a16="http://schemas.microsoft.com/office/drawing/2014/main" id="{52D8AE00-902B-4347-C64A-D3E6BC3307AF}"/>
              </a:ext>
            </a:extLst>
          </p:cNvPr>
          <p:cNvGrpSpPr/>
          <p:nvPr/>
        </p:nvGrpSpPr>
        <p:grpSpPr>
          <a:xfrm>
            <a:off x="6774006" y="3937308"/>
            <a:ext cx="812160" cy="289080"/>
            <a:chOff x="6774006" y="3937308"/>
            <a:chExt cx="812160" cy="28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E58D7349-FF45-EFBB-ACF5-63DF3DC64738}"/>
                    </a:ext>
                  </a:extLst>
                </p14:cNvPr>
                <p14:cNvContentPartPr/>
                <p14:nvPr/>
              </p14:nvContentPartPr>
              <p14:xfrm>
                <a:off x="6774006" y="3948108"/>
                <a:ext cx="75960" cy="9252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E58D7349-FF45-EFBB-ACF5-63DF3DC64738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763206" y="3937308"/>
                  <a:ext cx="9720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0BD8FC9A-119A-C74B-0B8E-DD17C27B8899}"/>
                    </a:ext>
                  </a:extLst>
                </p14:cNvPr>
                <p14:cNvContentPartPr/>
                <p14:nvPr/>
              </p14:nvContentPartPr>
              <p14:xfrm>
                <a:off x="6786966" y="4028028"/>
                <a:ext cx="39960" cy="3564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0BD8FC9A-119A-C74B-0B8E-DD17C27B8899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776166" y="4017228"/>
                  <a:ext cx="6120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FDBDF65C-E2C5-5289-3060-CB094E6262C9}"/>
                    </a:ext>
                  </a:extLst>
                </p14:cNvPr>
                <p14:cNvContentPartPr/>
                <p14:nvPr/>
              </p14:nvContentPartPr>
              <p14:xfrm>
                <a:off x="6934206" y="3981588"/>
                <a:ext cx="5760" cy="4068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FDBDF65C-E2C5-5289-3060-CB094E6262C9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923766" y="3971148"/>
                  <a:ext cx="2700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DE93C061-1D25-EC4F-7BFA-8C31E66F7D20}"/>
                    </a:ext>
                  </a:extLst>
                </p14:cNvPr>
                <p14:cNvContentPartPr/>
                <p14:nvPr/>
              </p14:nvContentPartPr>
              <p14:xfrm>
                <a:off x="6820086" y="4064748"/>
                <a:ext cx="136800" cy="16164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DE93C061-1D25-EC4F-7BFA-8C31E66F7D20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809286" y="4053948"/>
                  <a:ext cx="15804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47C7F097-50BC-146C-1175-4D32C90B325D}"/>
                    </a:ext>
                  </a:extLst>
                </p14:cNvPr>
                <p14:cNvContentPartPr/>
                <p14:nvPr/>
              </p14:nvContentPartPr>
              <p14:xfrm>
                <a:off x="7080366" y="3964308"/>
                <a:ext cx="60120" cy="13284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47C7F097-50BC-146C-1175-4D32C90B325D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069566" y="3953868"/>
                  <a:ext cx="8136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CFED5511-AF74-48F3-A390-CAEAE041092D}"/>
                    </a:ext>
                  </a:extLst>
                </p14:cNvPr>
                <p14:cNvContentPartPr/>
                <p14:nvPr/>
              </p14:nvContentPartPr>
              <p14:xfrm>
                <a:off x="7186566" y="3992748"/>
                <a:ext cx="99720" cy="11268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CFED5511-AF74-48F3-A390-CAEAE041092D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7176126" y="3982308"/>
                  <a:ext cx="12096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74379B55-88C0-5952-5047-8586493AD1AE}"/>
                    </a:ext>
                  </a:extLst>
                </p14:cNvPr>
                <p14:cNvContentPartPr/>
                <p14:nvPr/>
              </p14:nvContentPartPr>
              <p14:xfrm>
                <a:off x="7318326" y="3975468"/>
                <a:ext cx="20520" cy="10044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74379B55-88C0-5952-5047-8586493AD1AE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7307526" y="3965028"/>
                  <a:ext cx="4176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6390E27E-20B9-2F53-EDB9-410268D26EC4}"/>
                    </a:ext>
                  </a:extLst>
                </p14:cNvPr>
                <p14:cNvContentPartPr/>
                <p14:nvPr/>
              </p14:nvContentPartPr>
              <p14:xfrm>
                <a:off x="7330566" y="4020468"/>
                <a:ext cx="103320" cy="3708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6390E27E-20B9-2F53-EDB9-410268D26EC4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7319766" y="4010028"/>
                  <a:ext cx="1245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C3431403-25C4-CE77-9F1F-4C9121397F54}"/>
                    </a:ext>
                  </a:extLst>
                </p14:cNvPr>
                <p14:cNvContentPartPr/>
                <p14:nvPr/>
              </p14:nvContentPartPr>
              <p14:xfrm>
                <a:off x="7507686" y="3937308"/>
                <a:ext cx="72720" cy="9180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C3431403-25C4-CE77-9F1F-4C9121397F54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7496886" y="3926868"/>
                  <a:ext cx="939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96D68B77-F0FB-7EE1-5D72-3F4EED0DFB93}"/>
                    </a:ext>
                  </a:extLst>
                </p14:cNvPr>
                <p14:cNvContentPartPr/>
                <p14:nvPr/>
              </p14:nvContentPartPr>
              <p14:xfrm>
                <a:off x="7492206" y="4074468"/>
                <a:ext cx="6120" cy="936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96D68B77-F0FB-7EE1-5D72-3F4EED0DFB93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7481406" y="4063668"/>
                  <a:ext cx="2736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AD0F157E-BA4E-211C-B42D-DCBF3BB6EAED}"/>
                    </a:ext>
                  </a:extLst>
                </p14:cNvPr>
                <p14:cNvContentPartPr/>
                <p14:nvPr/>
              </p14:nvContentPartPr>
              <p14:xfrm>
                <a:off x="7497966" y="4074468"/>
                <a:ext cx="360" cy="3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AD0F157E-BA4E-211C-B42D-DCBF3BB6EAED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7487166" y="4063668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CF3A0225-4B7F-DB0A-3F28-42466F587EF2}"/>
                    </a:ext>
                  </a:extLst>
                </p14:cNvPr>
                <p14:cNvContentPartPr/>
                <p14:nvPr/>
              </p14:nvContentPartPr>
              <p14:xfrm>
                <a:off x="7497966" y="4074468"/>
                <a:ext cx="360" cy="36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CF3A0225-4B7F-DB0A-3F28-42466F587EF2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7487166" y="4063668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F1D00315-4D8A-45DD-4F91-AF9AEFB2AC9A}"/>
                    </a:ext>
                  </a:extLst>
                </p14:cNvPr>
                <p14:cNvContentPartPr/>
                <p14:nvPr/>
              </p14:nvContentPartPr>
              <p14:xfrm>
                <a:off x="7428126" y="4105068"/>
                <a:ext cx="109800" cy="3996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F1D00315-4D8A-45DD-4F91-AF9AEFB2AC9A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7417686" y="4094268"/>
                  <a:ext cx="13104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EFD1000E-8CA6-AE39-C249-766D90D85C49}"/>
                    </a:ext>
                  </a:extLst>
                </p14:cNvPr>
                <p14:cNvContentPartPr/>
                <p14:nvPr/>
              </p14:nvContentPartPr>
              <p14:xfrm>
                <a:off x="7548366" y="4043868"/>
                <a:ext cx="37800" cy="5580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EFD1000E-8CA6-AE39-C249-766D90D85C49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7537566" y="4033068"/>
                  <a:ext cx="59040" cy="77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9">
            <p14:nvContentPartPr>
              <p14:cNvPr id="114" name="Input penna 113">
                <a:extLst>
                  <a:ext uri="{FF2B5EF4-FFF2-40B4-BE49-F238E27FC236}">
                    <a16:creationId xmlns:a16="http://schemas.microsoft.com/office/drawing/2014/main" id="{A032A619-1274-D900-D3CD-BBF45D2586DB}"/>
                  </a:ext>
                </a:extLst>
              </p14:cNvPr>
              <p14:cNvContentPartPr/>
              <p14:nvPr/>
            </p14:nvContentPartPr>
            <p14:xfrm>
              <a:off x="7800726" y="3952428"/>
              <a:ext cx="65160" cy="128160"/>
            </p14:xfrm>
          </p:contentPart>
        </mc:Choice>
        <mc:Fallback>
          <p:pic>
            <p:nvPicPr>
              <p:cNvPr id="114" name="Input penna 113">
                <a:extLst>
                  <a:ext uri="{FF2B5EF4-FFF2-40B4-BE49-F238E27FC236}">
                    <a16:creationId xmlns:a16="http://schemas.microsoft.com/office/drawing/2014/main" id="{A032A619-1274-D900-D3CD-BBF45D2586DB}"/>
                  </a:ext>
                </a:extLst>
              </p:cNvPr>
              <p:cNvPicPr/>
              <p:nvPr/>
            </p:nvPicPr>
            <p:blipFill>
              <a:blip r:embed="rId140"/>
              <a:stretch>
                <a:fillRect/>
              </a:stretch>
            </p:blipFill>
            <p:spPr>
              <a:xfrm>
                <a:off x="7789926" y="3941988"/>
                <a:ext cx="86400" cy="14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1">
            <p14:nvContentPartPr>
              <p14:cNvPr id="115" name="Input penna 114">
                <a:extLst>
                  <a:ext uri="{FF2B5EF4-FFF2-40B4-BE49-F238E27FC236}">
                    <a16:creationId xmlns:a16="http://schemas.microsoft.com/office/drawing/2014/main" id="{42AC2714-84FD-4470-59FE-D82F2623F956}"/>
                  </a:ext>
                </a:extLst>
              </p14:cNvPr>
              <p14:cNvContentPartPr/>
              <p14:nvPr/>
            </p14:nvContentPartPr>
            <p14:xfrm>
              <a:off x="7830966" y="4164108"/>
              <a:ext cx="23400" cy="15480"/>
            </p14:xfrm>
          </p:contentPart>
        </mc:Choice>
        <mc:Fallback>
          <p:pic>
            <p:nvPicPr>
              <p:cNvPr id="115" name="Input penna 114">
                <a:extLst>
                  <a:ext uri="{FF2B5EF4-FFF2-40B4-BE49-F238E27FC236}">
                    <a16:creationId xmlns:a16="http://schemas.microsoft.com/office/drawing/2014/main" id="{42AC2714-84FD-4470-59FE-D82F2623F956}"/>
                  </a:ext>
                </a:extLst>
              </p:cNvPr>
              <p:cNvPicPr/>
              <p:nvPr/>
            </p:nvPicPr>
            <p:blipFill>
              <a:blip r:embed="rId142"/>
              <a:stretch>
                <a:fillRect/>
              </a:stretch>
            </p:blipFill>
            <p:spPr>
              <a:xfrm>
                <a:off x="7820166" y="4153668"/>
                <a:ext cx="44640" cy="36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53" name="Gruppo 152">
            <a:extLst>
              <a:ext uri="{FF2B5EF4-FFF2-40B4-BE49-F238E27FC236}">
                <a16:creationId xmlns:a16="http://schemas.microsoft.com/office/drawing/2014/main" id="{52EBC55D-AF87-D5C3-2B1C-532C3AAD664C}"/>
              </a:ext>
            </a:extLst>
          </p:cNvPr>
          <p:cNvGrpSpPr/>
          <p:nvPr/>
        </p:nvGrpSpPr>
        <p:grpSpPr>
          <a:xfrm>
            <a:off x="4723446" y="4319628"/>
            <a:ext cx="454680" cy="212760"/>
            <a:chOff x="4723446" y="4319628"/>
            <a:chExt cx="454680" cy="212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EE3E24BD-3F13-C827-5491-2C3E6916AC02}"/>
                    </a:ext>
                  </a:extLst>
                </p14:cNvPr>
                <p14:cNvContentPartPr/>
                <p14:nvPr/>
              </p14:nvContentPartPr>
              <p14:xfrm>
                <a:off x="4723446" y="4319628"/>
                <a:ext cx="145440" cy="1836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EE3E24BD-3F13-C827-5491-2C3E6916AC02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4713006" y="4309188"/>
                  <a:ext cx="1666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382B9FFE-123D-E254-ECB6-B6B6D44C275B}"/>
                    </a:ext>
                  </a:extLst>
                </p14:cNvPr>
                <p14:cNvContentPartPr/>
                <p14:nvPr/>
              </p14:nvContentPartPr>
              <p14:xfrm>
                <a:off x="4746486" y="4353468"/>
                <a:ext cx="58680" cy="8640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382B9FFE-123D-E254-ECB6-B6B6D44C275B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4735686" y="4342668"/>
                  <a:ext cx="7992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F9E4F0AF-34AE-C7BB-FAE4-8C227690ADF5}"/>
                    </a:ext>
                  </a:extLst>
                </p14:cNvPr>
                <p14:cNvContentPartPr/>
                <p14:nvPr/>
              </p14:nvContentPartPr>
              <p14:xfrm>
                <a:off x="4775286" y="4386948"/>
                <a:ext cx="53640" cy="3780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F9E4F0AF-34AE-C7BB-FAE4-8C227690ADF5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4764486" y="4376508"/>
                  <a:ext cx="7488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BE135C9B-1B83-7DF6-3028-89CBE6FE2732}"/>
                    </a:ext>
                  </a:extLst>
                </p14:cNvPr>
                <p14:cNvContentPartPr/>
                <p14:nvPr/>
              </p14:nvContentPartPr>
              <p14:xfrm>
                <a:off x="4890126" y="4342308"/>
                <a:ext cx="15480" cy="9468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BE135C9B-1B83-7DF6-3028-89CBE6FE2732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4879686" y="4331508"/>
                  <a:ext cx="3672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14881E26-6455-8A23-1C31-1D9FC7D6AE92}"/>
                    </a:ext>
                  </a:extLst>
                </p14:cNvPr>
                <p14:cNvContentPartPr/>
                <p14:nvPr/>
              </p14:nvContentPartPr>
              <p14:xfrm>
                <a:off x="4851966" y="4445268"/>
                <a:ext cx="49320" cy="8712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14881E26-6455-8A23-1C31-1D9FC7D6AE92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4841526" y="4434828"/>
                  <a:ext cx="7056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BD2D1404-059C-AC10-5FCC-E504152E022F}"/>
                    </a:ext>
                  </a:extLst>
                </p14:cNvPr>
                <p14:cNvContentPartPr/>
                <p14:nvPr/>
              </p14:nvContentPartPr>
              <p14:xfrm>
                <a:off x="4870686" y="4467948"/>
                <a:ext cx="76680" cy="3564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BD2D1404-059C-AC10-5FCC-E504152E022F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4860246" y="4457148"/>
                  <a:ext cx="9792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86ADF588-3BB6-A10C-ABEA-BF1433E3CAC7}"/>
                    </a:ext>
                  </a:extLst>
                </p14:cNvPr>
                <p14:cNvContentPartPr/>
                <p14:nvPr/>
              </p14:nvContentPartPr>
              <p14:xfrm>
                <a:off x="4999566" y="4354188"/>
                <a:ext cx="50760" cy="8640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86ADF588-3BB6-A10C-ABEA-BF1433E3CAC7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4988766" y="4343388"/>
                  <a:ext cx="7200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B878692D-B401-B1FB-BA04-F58D3B32D56A}"/>
                    </a:ext>
                  </a:extLst>
                </p14:cNvPr>
                <p14:cNvContentPartPr/>
                <p14:nvPr/>
              </p14:nvContentPartPr>
              <p14:xfrm>
                <a:off x="5049966" y="4384788"/>
                <a:ext cx="73080" cy="3168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B878692D-B401-B1FB-BA04-F58D3B32D56A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5039166" y="4374348"/>
                  <a:ext cx="9432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404AE481-7E29-0DA4-6DCE-58F6FDF5F91E}"/>
                    </a:ext>
                  </a:extLst>
                </p14:cNvPr>
                <p14:cNvContentPartPr/>
                <p14:nvPr/>
              </p14:nvContentPartPr>
              <p14:xfrm>
                <a:off x="5112246" y="4350588"/>
                <a:ext cx="30600" cy="12960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404AE481-7E29-0DA4-6DCE-58F6FDF5F91E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5101806" y="4339788"/>
                  <a:ext cx="5184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0C3F4785-8C4B-4C2A-8950-318A04E96739}"/>
                    </a:ext>
                  </a:extLst>
                </p14:cNvPr>
                <p14:cNvContentPartPr/>
                <p14:nvPr/>
              </p14:nvContentPartPr>
              <p14:xfrm>
                <a:off x="5164806" y="4361748"/>
                <a:ext cx="13320" cy="10440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0C3F4785-8C4B-4C2A-8950-318A04E96739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5154366" y="4350948"/>
                  <a:ext cx="34560" cy="12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1" name="Gruppo 150">
            <a:extLst>
              <a:ext uri="{FF2B5EF4-FFF2-40B4-BE49-F238E27FC236}">
                <a16:creationId xmlns:a16="http://schemas.microsoft.com/office/drawing/2014/main" id="{C8C50351-B046-045A-713E-FB7C162AF508}"/>
              </a:ext>
            </a:extLst>
          </p:cNvPr>
          <p:cNvGrpSpPr/>
          <p:nvPr/>
        </p:nvGrpSpPr>
        <p:grpSpPr>
          <a:xfrm>
            <a:off x="5577006" y="4301988"/>
            <a:ext cx="192240" cy="245520"/>
            <a:chOff x="5577006" y="4301988"/>
            <a:chExt cx="192240" cy="245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DD6AEB94-ECAD-FAA0-FF83-8533C53F9E7B}"/>
                    </a:ext>
                  </a:extLst>
                </p14:cNvPr>
                <p14:cNvContentPartPr/>
                <p14:nvPr/>
              </p14:nvContentPartPr>
              <p14:xfrm>
                <a:off x="5577006" y="4301988"/>
                <a:ext cx="54360" cy="12996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DD6AEB94-ECAD-FAA0-FF83-8533C53F9E7B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566206" y="4291188"/>
                  <a:ext cx="7560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5EE6C939-13EE-D488-0C6E-798D58375DF0}"/>
                    </a:ext>
                  </a:extLst>
                </p14:cNvPr>
                <p14:cNvContentPartPr/>
                <p14:nvPr/>
              </p14:nvContentPartPr>
              <p14:xfrm>
                <a:off x="5683926" y="4322148"/>
                <a:ext cx="13320" cy="6552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5EE6C939-13EE-D488-0C6E-798D58375DF0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5673486" y="4311348"/>
                  <a:ext cx="3456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4CAF71D6-75A2-76BA-D36E-158E5690FD66}"/>
                    </a:ext>
                  </a:extLst>
                </p14:cNvPr>
                <p14:cNvContentPartPr/>
                <p14:nvPr/>
              </p14:nvContentPartPr>
              <p14:xfrm>
                <a:off x="5722086" y="4346628"/>
                <a:ext cx="47160" cy="1296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4CAF71D6-75A2-76BA-D36E-158E5690FD66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5711286" y="4336188"/>
                  <a:ext cx="684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F1999437-815E-43D2-27B4-FDD1634D8E0E}"/>
                    </a:ext>
                  </a:extLst>
                </p14:cNvPr>
                <p14:cNvContentPartPr/>
                <p14:nvPr/>
              </p14:nvContentPartPr>
              <p14:xfrm>
                <a:off x="5652966" y="4454988"/>
                <a:ext cx="81000" cy="9252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F1999437-815E-43D2-27B4-FDD1634D8E0E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5642526" y="4444548"/>
                  <a:ext cx="102240" cy="11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9" name="Gruppo 148">
            <a:extLst>
              <a:ext uri="{FF2B5EF4-FFF2-40B4-BE49-F238E27FC236}">
                <a16:creationId xmlns:a16="http://schemas.microsoft.com/office/drawing/2014/main" id="{3DD24830-2EBC-DD80-F9D8-B6ABF46DD555}"/>
              </a:ext>
            </a:extLst>
          </p:cNvPr>
          <p:cNvGrpSpPr/>
          <p:nvPr/>
        </p:nvGrpSpPr>
        <p:grpSpPr>
          <a:xfrm>
            <a:off x="5898126" y="4271748"/>
            <a:ext cx="716040" cy="243720"/>
            <a:chOff x="5898126" y="4271748"/>
            <a:chExt cx="716040" cy="243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C0513927-92E4-1A6A-A91D-8E815AEAE180}"/>
                    </a:ext>
                  </a:extLst>
                </p14:cNvPr>
                <p14:cNvContentPartPr/>
                <p14:nvPr/>
              </p14:nvContentPartPr>
              <p14:xfrm>
                <a:off x="5898126" y="4302708"/>
                <a:ext cx="131760" cy="13356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C0513927-92E4-1A6A-A91D-8E815AEAE180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5887686" y="4291908"/>
                  <a:ext cx="15300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55428CD1-E66E-53E0-5B3D-3A6DA0822E50}"/>
                    </a:ext>
                  </a:extLst>
                </p14:cNvPr>
                <p14:cNvContentPartPr/>
                <p14:nvPr/>
              </p14:nvContentPartPr>
              <p14:xfrm>
                <a:off x="6035646" y="4300188"/>
                <a:ext cx="71640" cy="18072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55428CD1-E66E-53E0-5B3D-3A6DA0822E50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024846" y="4289748"/>
                  <a:ext cx="9288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4A8D7FD3-DEBC-D280-E221-CC35F778DBA8}"/>
                    </a:ext>
                  </a:extLst>
                </p14:cNvPr>
                <p14:cNvContentPartPr/>
                <p14:nvPr/>
              </p14:nvContentPartPr>
              <p14:xfrm>
                <a:off x="6145446" y="4337628"/>
                <a:ext cx="9000" cy="9252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4A8D7FD3-DEBC-D280-E221-CC35F778DBA8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6135006" y="4327188"/>
                  <a:ext cx="302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CF89B2ED-A434-4F18-BBA7-9895D9197B64}"/>
                    </a:ext>
                  </a:extLst>
                </p14:cNvPr>
                <p14:cNvContentPartPr/>
                <p14:nvPr/>
              </p14:nvContentPartPr>
              <p14:xfrm>
                <a:off x="6162006" y="4346628"/>
                <a:ext cx="117000" cy="5184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CF89B2ED-A434-4F18-BBA7-9895D9197B64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6151566" y="4336188"/>
                  <a:ext cx="13824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4AB94E15-E9CA-9CC7-BD5B-361CCE08A4EE}"/>
                    </a:ext>
                  </a:extLst>
                </p14:cNvPr>
                <p14:cNvContentPartPr/>
                <p14:nvPr/>
              </p14:nvContentPartPr>
              <p14:xfrm>
                <a:off x="6339126" y="4271748"/>
                <a:ext cx="48600" cy="9324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4AB94E15-E9CA-9CC7-BD5B-361CCE08A4EE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6328326" y="4261308"/>
                  <a:ext cx="6984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FF149A20-BD5B-48FE-9A73-60B44809842A}"/>
                    </a:ext>
                  </a:extLst>
                </p14:cNvPr>
                <p14:cNvContentPartPr/>
                <p14:nvPr/>
              </p14:nvContentPartPr>
              <p14:xfrm>
                <a:off x="6306726" y="4381188"/>
                <a:ext cx="21960" cy="5940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FF149A20-BD5B-48FE-9A73-60B44809842A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6295926" y="4370388"/>
                  <a:ext cx="4320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B118A60C-5F2E-2276-E7C6-587D59300CE8}"/>
                    </a:ext>
                  </a:extLst>
                </p14:cNvPr>
                <p14:cNvContentPartPr/>
                <p14:nvPr/>
              </p14:nvContentPartPr>
              <p14:xfrm>
                <a:off x="6324726" y="4383348"/>
                <a:ext cx="360" cy="36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B118A60C-5F2E-2276-E7C6-587D59300CE8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6313926" y="4372908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8EBEF1DC-4AAC-BF2F-180C-07F1FA26557A}"/>
                    </a:ext>
                  </a:extLst>
                </p14:cNvPr>
                <p14:cNvContentPartPr/>
                <p14:nvPr/>
              </p14:nvContentPartPr>
              <p14:xfrm>
                <a:off x="6324726" y="4383348"/>
                <a:ext cx="360" cy="36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8EBEF1DC-4AAC-BF2F-180C-07F1FA26557A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6313926" y="4372908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64D13380-B08F-A5FA-0FC9-F1D4562AA4E0}"/>
                    </a:ext>
                  </a:extLst>
                </p14:cNvPr>
                <p14:cNvContentPartPr/>
                <p14:nvPr/>
              </p14:nvContentPartPr>
              <p14:xfrm>
                <a:off x="6253446" y="4421508"/>
                <a:ext cx="250560" cy="5328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64D13380-B08F-A5FA-0FC9-F1D4562AA4E0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6242646" y="4411068"/>
                  <a:ext cx="27180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0A401110-AE08-1614-E493-00EAD40F58D6}"/>
                    </a:ext>
                  </a:extLst>
                </p14:cNvPr>
                <p14:cNvContentPartPr/>
                <p14:nvPr/>
              </p14:nvContentPartPr>
              <p14:xfrm>
                <a:off x="6363246" y="4402788"/>
                <a:ext cx="17640" cy="6840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0A401110-AE08-1614-E493-00EAD40F58D6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6352806" y="4392348"/>
                  <a:ext cx="3888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D8B68D63-AE0D-70D3-378E-17FE47700CCC}"/>
                    </a:ext>
                  </a:extLst>
                </p14:cNvPr>
                <p14:cNvContentPartPr/>
                <p14:nvPr/>
              </p14:nvContentPartPr>
              <p14:xfrm>
                <a:off x="6567006" y="4291908"/>
                <a:ext cx="47160" cy="13860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D8B68D63-AE0D-70D3-378E-17FE47700CCC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6556206" y="4281468"/>
                  <a:ext cx="6840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672F6319-6344-FDB4-F172-D19AE15977C3}"/>
                    </a:ext>
                  </a:extLst>
                </p14:cNvPr>
                <p14:cNvContentPartPr/>
                <p14:nvPr/>
              </p14:nvContentPartPr>
              <p14:xfrm>
                <a:off x="6582126" y="4485228"/>
                <a:ext cx="14040" cy="3024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672F6319-6344-FDB4-F172-D19AE15977C3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6571326" y="4474428"/>
                  <a:ext cx="35280" cy="5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6" name="Gruppo 165">
            <a:extLst>
              <a:ext uri="{FF2B5EF4-FFF2-40B4-BE49-F238E27FC236}">
                <a16:creationId xmlns:a16="http://schemas.microsoft.com/office/drawing/2014/main" id="{1C77998B-2E4F-C0E6-E252-7F3C604D628D}"/>
              </a:ext>
            </a:extLst>
          </p:cNvPr>
          <p:cNvGrpSpPr/>
          <p:nvPr/>
        </p:nvGrpSpPr>
        <p:grpSpPr>
          <a:xfrm>
            <a:off x="5016846" y="4687188"/>
            <a:ext cx="163080" cy="253800"/>
            <a:chOff x="5016846" y="4687188"/>
            <a:chExt cx="163080" cy="25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BCB4D917-AF0F-7FEB-BA40-98715C66C495}"/>
                    </a:ext>
                  </a:extLst>
                </p14:cNvPr>
                <p14:cNvContentPartPr/>
                <p14:nvPr/>
              </p14:nvContentPartPr>
              <p14:xfrm>
                <a:off x="5037006" y="4687188"/>
                <a:ext cx="90360" cy="9972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BCB4D917-AF0F-7FEB-BA40-98715C66C495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5026206" y="4676388"/>
                  <a:ext cx="11160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C242AD5C-365F-42C9-3F80-41E85FA47373}"/>
                    </a:ext>
                  </a:extLst>
                </p14:cNvPr>
                <p14:cNvContentPartPr/>
                <p14:nvPr/>
              </p14:nvContentPartPr>
              <p14:xfrm>
                <a:off x="5016846" y="4760988"/>
                <a:ext cx="128880" cy="3276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C242AD5C-365F-42C9-3F80-41E85FA47373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5006046" y="4750548"/>
                  <a:ext cx="15012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26821C6B-4522-9E93-A15A-3F20200C28AC}"/>
                    </a:ext>
                  </a:extLst>
                </p14:cNvPr>
                <p14:cNvContentPartPr/>
                <p14:nvPr/>
              </p14:nvContentPartPr>
              <p14:xfrm>
                <a:off x="5099646" y="4802388"/>
                <a:ext cx="11160" cy="7056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26821C6B-4522-9E93-A15A-3F20200C28AC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5088846" y="4791588"/>
                  <a:ext cx="324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3F7B4A18-BDAD-E458-70B3-1C3EC712B317}"/>
                    </a:ext>
                  </a:extLst>
                </p14:cNvPr>
                <p14:cNvContentPartPr/>
                <p14:nvPr/>
              </p14:nvContentPartPr>
              <p14:xfrm>
                <a:off x="5050686" y="4873308"/>
                <a:ext cx="129240" cy="6768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3F7B4A18-BDAD-E458-70B3-1C3EC712B317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5039886" y="4862868"/>
                  <a:ext cx="150480" cy="8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4" name="Gruppo 163">
            <a:extLst>
              <a:ext uri="{FF2B5EF4-FFF2-40B4-BE49-F238E27FC236}">
                <a16:creationId xmlns:a16="http://schemas.microsoft.com/office/drawing/2014/main" id="{0AF9B0BB-6685-7B8D-0699-CAB9A36C108B}"/>
              </a:ext>
            </a:extLst>
          </p:cNvPr>
          <p:cNvGrpSpPr/>
          <p:nvPr/>
        </p:nvGrpSpPr>
        <p:grpSpPr>
          <a:xfrm>
            <a:off x="5326806" y="4634628"/>
            <a:ext cx="139680" cy="301320"/>
            <a:chOff x="5326806" y="4634628"/>
            <a:chExt cx="139680" cy="30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E4777F43-45D9-8FE0-C0C7-C590DAFC4015}"/>
                    </a:ext>
                  </a:extLst>
                </p14:cNvPr>
                <p14:cNvContentPartPr/>
                <p14:nvPr/>
              </p14:nvContentPartPr>
              <p14:xfrm>
                <a:off x="5344086" y="4634628"/>
                <a:ext cx="75240" cy="4068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E4777F43-45D9-8FE0-C0C7-C590DAFC4015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5333286" y="4624188"/>
                  <a:ext cx="9648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291AF07C-A5CF-970F-7ABB-834111FDB8FB}"/>
                    </a:ext>
                  </a:extLst>
                </p14:cNvPr>
                <p14:cNvContentPartPr/>
                <p14:nvPr/>
              </p14:nvContentPartPr>
              <p14:xfrm>
                <a:off x="5326806" y="4680348"/>
                <a:ext cx="89640" cy="10656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291AF07C-A5CF-970F-7ABB-834111FDB8FB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5316006" y="4669908"/>
                  <a:ext cx="11088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7CE9A651-9916-D3F2-CDF1-83D0A4AD8A73}"/>
                    </a:ext>
                  </a:extLst>
                </p14:cNvPr>
                <p14:cNvContentPartPr/>
                <p14:nvPr/>
              </p14:nvContentPartPr>
              <p14:xfrm>
                <a:off x="5400606" y="4760988"/>
                <a:ext cx="14040" cy="6624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7CE9A651-9916-D3F2-CDF1-83D0A4AD8A73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5390166" y="4750548"/>
                  <a:ext cx="3528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01706670-A32B-CA3A-C6EA-BC8BF3735DD0}"/>
                    </a:ext>
                  </a:extLst>
                </p14:cNvPr>
                <p14:cNvContentPartPr/>
                <p14:nvPr/>
              </p14:nvContentPartPr>
              <p14:xfrm>
                <a:off x="5353806" y="4820388"/>
                <a:ext cx="78120" cy="2268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01706670-A32B-CA3A-C6EA-BC8BF3735DD0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5343366" y="4809588"/>
                  <a:ext cx="993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7C123297-EE3A-C565-B629-88AF4577C982}"/>
                    </a:ext>
                  </a:extLst>
                </p14:cNvPr>
                <p14:cNvContentPartPr/>
                <p14:nvPr/>
              </p14:nvContentPartPr>
              <p14:xfrm>
                <a:off x="5400246" y="4848108"/>
                <a:ext cx="66240" cy="8784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7C123297-EE3A-C565-B629-88AF4577C982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5389446" y="4837308"/>
                  <a:ext cx="87480" cy="10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7" name="Gruppo 186">
            <a:extLst>
              <a:ext uri="{FF2B5EF4-FFF2-40B4-BE49-F238E27FC236}">
                <a16:creationId xmlns:a16="http://schemas.microsoft.com/office/drawing/2014/main" id="{40BCCA1D-0638-6EF8-931B-B0D0C19CA5C8}"/>
              </a:ext>
            </a:extLst>
          </p:cNvPr>
          <p:cNvGrpSpPr/>
          <p:nvPr/>
        </p:nvGrpSpPr>
        <p:grpSpPr>
          <a:xfrm>
            <a:off x="5714166" y="4595028"/>
            <a:ext cx="146520" cy="348840"/>
            <a:chOff x="5714166" y="4595028"/>
            <a:chExt cx="146520" cy="348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037A89EE-A79B-3271-8454-EC61D1A9AA2A}"/>
                    </a:ext>
                  </a:extLst>
                </p14:cNvPr>
                <p14:cNvContentPartPr/>
                <p14:nvPr/>
              </p14:nvContentPartPr>
              <p14:xfrm>
                <a:off x="5714166" y="4595028"/>
                <a:ext cx="92520" cy="10296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037A89EE-A79B-3271-8454-EC61D1A9AA2A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5703726" y="4584588"/>
                  <a:ext cx="1137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DE3DBEB8-B57D-2E83-9824-5103B73FA09E}"/>
                    </a:ext>
                  </a:extLst>
                </p14:cNvPr>
                <p14:cNvContentPartPr/>
                <p14:nvPr/>
              </p14:nvContentPartPr>
              <p14:xfrm>
                <a:off x="5724246" y="4742628"/>
                <a:ext cx="88920" cy="1440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DE3DBEB8-B57D-2E83-9824-5103B73FA09E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5713806" y="4731828"/>
                  <a:ext cx="1101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CC328E9F-79A6-9754-C3FD-9B1F2F15A1A1}"/>
                    </a:ext>
                  </a:extLst>
                </p14:cNvPr>
                <p14:cNvContentPartPr/>
                <p14:nvPr/>
              </p14:nvContentPartPr>
              <p14:xfrm>
                <a:off x="5749446" y="4811388"/>
                <a:ext cx="111240" cy="13248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CC328E9F-79A6-9754-C3FD-9B1F2F15A1A1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5738646" y="4800588"/>
                  <a:ext cx="132480" cy="15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5" name="Gruppo 184">
            <a:extLst>
              <a:ext uri="{FF2B5EF4-FFF2-40B4-BE49-F238E27FC236}">
                <a16:creationId xmlns:a16="http://schemas.microsoft.com/office/drawing/2014/main" id="{21FD20B1-CD62-E788-3321-E84E6E8DB02C}"/>
              </a:ext>
            </a:extLst>
          </p:cNvPr>
          <p:cNvGrpSpPr/>
          <p:nvPr/>
        </p:nvGrpSpPr>
        <p:grpSpPr>
          <a:xfrm>
            <a:off x="6244806" y="4640748"/>
            <a:ext cx="1167840" cy="348480"/>
            <a:chOff x="6244806" y="4640748"/>
            <a:chExt cx="1167840" cy="348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D1F4BF4B-2192-44F6-48DB-73E5BE5BAF65}"/>
                    </a:ext>
                  </a:extLst>
                </p14:cNvPr>
                <p14:cNvContentPartPr/>
                <p14:nvPr/>
              </p14:nvContentPartPr>
              <p14:xfrm>
                <a:off x="6244806" y="4666308"/>
                <a:ext cx="125640" cy="4284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D1F4BF4B-2192-44F6-48DB-73E5BE5BAF65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6234006" y="4655508"/>
                  <a:ext cx="14688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A773BEF0-5744-66E4-D0FA-2C8593F190B5}"/>
                    </a:ext>
                  </a:extLst>
                </p14:cNvPr>
                <p14:cNvContentPartPr/>
                <p14:nvPr/>
              </p14:nvContentPartPr>
              <p14:xfrm>
                <a:off x="6282966" y="4755228"/>
                <a:ext cx="65160" cy="180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A773BEF0-5744-66E4-D0FA-2C8593F190B5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6272166" y="4744428"/>
                  <a:ext cx="8640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F2EE3331-F302-E77A-717A-F4C6C4FFB2AD}"/>
                    </a:ext>
                  </a:extLst>
                </p14:cNvPr>
                <p14:cNvContentPartPr/>
                <p14:nvPr/>
              </p14:nvContentPartPr>
              <p14:xfrm>
                <a:off x="6300246" y="4787268"/>
                <a:ext cx="44280" cy="3852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F2EE3331-F302-E77A-717A-F4C6C4FFB2AD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6289446" y="4776828"/>
                  <a:ext cx="6552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49DEA082-0585-2379-C290-7B239931FA33}"/>
                    </a:ext>
                  </a:extLst>
                </p14:cNvPr>
                <p14:cNvContentPartPr/>
                <p14:nvPr/>
              </p14:nvContentPartPr>
              <p14:xfrm>
                <a:off x="6420126" y="4705188"/>
                <a:ext cx="19800" cy="9612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49DEA082-0585-2379-C290-7B239931FA33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6409686" y="4694388"/>
                  <a:ext cx="410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7392BBEC-508A-DB51-9E78-D88640808B03}"/>
                    </a:ext>
                  </a:extLst>
                </p14:cNvPr>
                <p14:cNvContentPartPr/>
                <p14:nvPr/>
              </p14:nvContentPartPr>
              <p14:xfrm>
                <a:off x="6442446" y="4764948"/>
                <a:ext cx="77400" cy="3636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7392BBEC-508A-DB51-9E78-D88640808B03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6432006" y="4754148"/>
                  <a:ext cx="9864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09409528-7C9B-5D09-BCD4-2BC5F5AA65A3}"/>
                    </a:ext>
                  </a:extLst>
                </p14:cNvPr>
                <p14:cNvContentPartPr/>
                <p14:nvPr/>
              </p14:nvContentPartPr>
              <p14:xfrm>
                <a:off x="6379086" y="4883028"/>
                <a:ext cx="101160" cy="10620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09409528-7C9B-5D09-BCD4-2BC5F5AA65A3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6368646" y="4872588"/>
                  <a:ext cx="12240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02792E02-178B-3880-1797-896F224F5D22}"/>
                    </a:ext>
                  </a:extLst>
                </p14:cNvPr>
                <p14:cNvContentPartPr/>
                <p14:nvPr/>
              </p14:nvContentPartPr>
              <p14:xfrm>
                <a:off x="6637926" y="4674948"/>
                <a:ext cx="57240" cy="14400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02792E02-178B-3880-1797-896F224F5D22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6627486" y="4664508"/>
                  <a:ext cx="7848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B78D0A8F-6DC6-53AF-7299-19C9FEEC0A24}"/>
                    </a:ext>
                  </a:extLst>
                </p14:cNvPr>
                <p14:cNvContentPartPr/>
                <p14:nvPr/>
              </p14:nvContentPartPr>
              <p14:xfrm>
                <a:off x="6739446" y="4672068"/>
                <a:ext cx="82440" cy="16128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B78D0A8F-6DC6-53AF-7299-19C9FEEC0A24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6728646" y="4661628"/>
                  <a:ext cx="10368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613C71C3-0E83-814E-AB57-77C61DEDC256}"/>
                    </a:ext>
                  </a:extLst>
                </p14:cNvPr>
                <p14:cNvContentPartPr/>
                <p14:nvPr/>
              </p14:nvContentPartPr>
              <p14:xfrm>
                <a:off x="6868686" y="4698348"/>
                <a:ext cx="16200" cy="10044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613C71C3-0E83-814E-AB57-77C61DEDC256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6858246" y="4687548"/>
                  <a:ext cx="3744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AA53CB13-F555-41E7-C4CC-0BA867D0EA3D}"/>
                    </a:ext>
                  </a:extLst>
                </p14:cNvPr>
                <p14:cNvContentPartPr/>
                <p14:nvPr/>
              </p14:nvContentPartPr>
              <p14:xfrm>
                <a:off x="6894606" y="4733628"/>
                <a:ext cx="110520" cy="5184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AA53CB13-F555-41E7-C4CC-0BA867D0EA3D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6884166" y="4722828"/>
                  <a:ext cx="13176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0C26CA21-127E-A737-C1A7-771C1FC6F0F9}"/>
                    </a:ext>
                  </a:extLst>
                </p14:cNvPr>
                <p14:cNvContentPartPr/>
                <p14:nvPr/>
              </p14:nvContentPartPr>
              <p14:xfrm>
                <a:off x="7095486" y="4640748"/>
                <a:ext cx="104040" cy="11880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0C26CA21-127E-A737-C1A7-771C1FC6F0F9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7084686" y="4629948"/>
                  <a:ext cx="12528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A7D9BABB-F437-848F-F33D-35C696CF2913}"/>
                    </a:ext>
                  </a:extLst>
                </p14:cNvPr>
                <p14:cNvContentPartPr/>
                <p14:nvPr/>
              </p14:nvContentPartPr>
              <p14:xfrm>
                <a:off x="7114566" y="4758108"/>
                <a:ext cx="11880" cy="6552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A7D9BABB-F437-848F-F33D-35C696CF2913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7104126" y="4747668"/>
                  <a:ext cx="3312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46DF4774-FE7A-DF59-AF55-F65FB7BEBBA9}"/>
                    </a:ext>
                  </a:extLst>
                </p14:cNvPr>
                <p14:cNvContentPartPr/>
                <p14:nvPr/>
              </p14:nvContentPartPr>
              <p14:xfrm>
                <a:off x="7157766" y="4776108"/>
                <a:ext cx="21240" cy="8784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46DF4774-FE7A-DF59-AF55-F65FB7BEBBA9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7147326" y="4765668"/>
                  <a:ext cx="424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2858BEE9-53D9-8FA3-9AEC-88555887E749}"/>
                    </a:ext>
                  </a:extLst>
                </p14:cNvPr>
                <p14:cNvContentPartPr/>
                <p14:nvPr/>
              </p14:nvContentPartPr>
              <p14:xfrm>
                <a:off x="7039326" y="4785108"/>
                <a:ext cx="373320" cy="8100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2858BEE9-53D9-8FA3-9AEC-88555887E749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7028526" y="4774308"/>
                  <a:ext cx="394560" cy="102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3" name="Gruppo 222">
            <a:extLst>
              <a:ext uri="{FF2B5EF4-FFF2-40B4-BE49-F238E27FC236}">
                <a16:creationId xmlns:a16="http://schemas.microsoft.com/office/drawing/2014/main" id="{6E594837-8157-970C-FCBC-751BC794D602}"/>
              </a:ext>
            </a:extLst>
          </p:cNvPr>
          <p:cNvGrpSpPr/>
          <p:nvPr/>
        </p:nvGrpSpPr>
        <p:grpSpPr>
          <a:xfrm>
            <a:off x="5080926" y="5026668"/>
            <a:ext cx="187200" cy="288360"/>
            <a:chOff x="5080926" y="5026668"/>
            <a:chExt cx="187200" cy="28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1969D021-EAD2-EE0A-F4CB-B255F0F983C6}"/>
                    </a:ext>
                  </a:extLst>
                </p14:cNvPr>
                <p14:cNvContentPartPr/>
                <p14:nvPr/>
              </p14:nvContentPartPr>
              <p14:xfrm>
                <a:off x="5080926" y="5026668"/>
                <a:ext cx="30600" cy="13284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1969D021-EAD2-EE0A-F4CB-B255F0F983C6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5070126" y="5016228"/>
                  <a:ext cx="5184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8B798C18-0C18-91CE-EDEF-F2DFCCA23166}"/>
                    </a:ext>
                  </a:extLst>
                </p14:cNvPr>
                <p14:cNvContentPartPr/>
                <p14:nvPr/>
              </p14:nvContentPartPr>
              <p14:xfrm>
                <a:off x="5083086" y="5136108"/>
                <a:ext cx="55080" cy="5112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8B798C18-0C18-91CE-EDEF-F2DFCCA23166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5072286" y="5125308"/>
                  <a:ext cx="7632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E8B8FD5B-A88D-133B-502D-9E47CCA6A6C0}"/>
                    </a:ext>
                  </a:extLst>
                </p14:cNvPr>
                <p14:cNvContentPartPr/>
                <p14:nvPr/>
              </p14:nvContentPartPr>
              <p14:xfrm>
                <a:off x="5197926" y="5114868"/>
                <a:ext cx="23400" cy="180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E8B8FD5B-A88D-133B-502D-9E47CCA6A6C0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5187486" y="5104428"/>
                  <a:ext cx="446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106FAE96-4D4D-2979-7B29-4923B79D1538}"/>
                    </a:ext>
                  </a:extLst>
                </p14:cNvPr>
                <p14:cNvContentPartPr/>
                <p14:nvPr/>
              </p14:nvContentPartPr>
              <p14:xfrm>
                <a:off x="5256246" y="5052948"/>
                <a:ext cx="9000" cy="8280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106FAE96-4D4D-2979-7B29-4923B79D1538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5245446" y="5042148"/>
                  <a:ext cx="302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52EE800C-EBF2-D8F8-1874-63A8096B70C5}"/>
                    </a:ext>
                  </a:extLst>
                </p14:cNvPr>
                <p14:cNvContentPartPr/>
                <p14:nvPr/>
              </p14:nvContentPartPr>
              <p14:xfrm>
                <a:off x="5171286" y="5226468"/>
                <a:ext cx="96840" cy="8856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52EE800C-EBF2-D8F8-1874-63A8096B70C5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5160846" y="5216028"/>
                  <a:ext cx="118080" cy="10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1" name="Gruppo 220">
            <a:extLst>
              <a:ext uri="{FF2B5EF4-FFF2-40B4-BE49-F238E27FC236}">
                <a16:creationId xmlns:a16="http://schemas.microsoft.com/office/drawing/2014/main" id="{E50FA653-01E7-FD09-7686-388CA1519D70}"/>
              </a:ext>
            </a:extLst>
          </p:cNvPr>
          <p:cNvGrpSpPr/>
          <p:nvPr/>
        </p:nvGrpSpPr>
        <p:grpSpPr>
          <a:xfrm>
            <a:off x="5478366" y="5050788"/>
            <a:ext cx="163080" cy="294480"/>
            <a:chOff x="5478366" y="5050788"/>
            <a:chExt cx="163080" cy="294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20A17292-0259-C3DC-84A7-43AE96C20765}"/>
                    </a:ext>
                  </a:extLst>
                </p14:cNvPr>
                <p14:cNvContentPartPr/>
                <p14:nvPr/>
              </p14:nvContentPartPr>
              <p14:xfrm>
                <a:off x="5509326" y="5050788"/>
                <a:ext cx="4680" cy="7524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20A17292-0259-C3DC-84A7-43AE96C20765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5498526" y="5039988"/>
                  <a:ext cx="2592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019F1797-2C4F-55EB-40B8-CEF025D00EB0}"/>
                    </a:ext>
                  </a:extLst>
                </p14:cNvPr>
                <p14:cNvContentPartPr/>
                <p14:nvPr/>
              </p14:nvContentPartPr>
              <p14:xfrm>
                <a:off x="5517966" y="5075988"/>
                <a:ext cx="50040" cy="7596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019F1797-2C4F-55EB-40B8-CEF025D00EB0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5507166" y="5065548"/>
                  <a:ext cx="7128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1DB42F8F-AD27-1927-2321-BE7799494EEE}"/>
                    </a:ext>
                  </a:extLst>
                </p14:cNvPr>
                <p14:cNvContentPartPr/>
                <p14:nvPr/>
              </p14:nvContentPartPr>
              <p14:xfrm>
                <a:off x="5478366" y="5159868"/>
                <a:ext cx="157680" cy="4068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1DB42F8F-AD27-1927-2321-BE7799494EEE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5467566" y="5149428"/>
                  <a:ext cx="17892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880B77B3-C9E7-5B04-F58B-81141A451B8A}"/>
                    </a:ext>
                  </a:extLst>
                </p14:cNvPr>
                <p14:cNvContentPartPr/>
                <p14:nvPr/>
              </p14:nvContentPartPr>
              <p14:xfrm>
                <a:off x="5600406" y="5177148"/>
                <a:ext cx="6840" cy="1836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880B77B3-C9E7-5B04-F58B-81141A451B8A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5589966" y="5166348"/>
                  <a:ext cx="280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D98C2BE8-3413-4AEF-7F58-DFB61981A399}"/>
                    </a:ext>
                  </a:extLst>
                </p14:cNvPr>
                <p14:cNvContentPartPr/>
                <p14:nvPr/>
              </p14:nvContentPartPr>
              <p14:xfrm>
                <a:off x="5548926" y="5250588"/>
                <a:ext cx="92520" cy="9468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D98C2BE8-3413-4AEF-7F58-DFB61981A399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5538126" y="5239788"/>
                  <a:ext cx="113760" cy="11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9" name="Gruppo 218">
            <a:extLst>
              <a:ext uri="{FF2B5EF4-FFF2-40B4-BE49-F238E27FC236}">
                <a16:creationId xmlns:a16="http://schemas.microsoft.com/office/drawing/2014/main" id="{D8D31F17-14FB-4A7E-FA80-589CE75F7688}"/>
              </a:ext>
            </a:extLst>
          </p:cNvPr>
          <p:cNvGrpSpPr/>
          <p:nvPr/>
        </p:nvGrpSpPr>
        <p:grpSpPr>
          <a:xfrm>
            <a:off x="5796246" y="5046468"/>
            <a:ext cx="131400" cy="289800"/>
            <a:chOff x="5796246" y="5046468"/>
            <a:chExt cx="131400" cy="28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821965C6-5FF2-5C4C-EE1B-103D472F9C36}"/>
                    </a:ext>
                  </a:extLst>
                </p14:cNvPr>
                <p14:cNvContentPartPr/>
                <p14:nvPr/>
              </p14:nvContentPartPr>
              <p14:xfrm>
                <a:off x="5825766" y="5046468"/>
                <a:ext cx="68040" cy="5364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821965C6-5FF2-5C4C-EE1B-103D472F9C36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5814966" y="5036028"/>
                  <a:ext cx="8928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18B11B94-3494-F9AC-5B6B-1F2DFFD98017}"/>
                    </a:ext>
                  </a:extLst>
                </p14:cNvPr>
                <p14:cNvContentPartPr/>
                <p14:nvPr/>
              </p14:nvContentPartPr>
              <p14:xfrm>
                <a:off x="5796246" y="5139708"/>
                <a:ext cx="104760" cy="1728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18B11B94-3494-F9AC-5B6B-1F2DFFD98017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5785446" y="5128908"/>
                  <a:ext cx="12600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0393DE19-1238-F89B-70E0-9792326BE886}"/>
                    </a:ext>
                  </a:extLst>
                </p14:cNvPr>
                <p14:cNvContentPartPr/>
                <p14:nvPr/>
              </p14:nvContentPartPr>
              <p14:xfrm>
                <a:off x="5818566" y="5185428"/>
                <a:ext cx="109080" cy="15084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0393DE19-1238-F89B-70E0-9792326BE886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5807766" y="5174628"/>
                  <a:ext cx="130320" cy="17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7" name="Gruppo 216">
            <a:extLst>
              <a:ext uri="{FF2B5EF4-FFF2-40B4-BE49-F238E27FC236}">
                <a16:creationId xmlns:a16="http://schemas.microsoft.com/office/drawing/2014/main" id="{C7F7645D-00F6-4529-1ACD-EC880A52C9DB}"/>
              </a:ext>
            </a:extLst>
          </p:cNvPr>
          <p:cNvGrpSpPr/>
          <p:nvPr/>
        </p:nvGrpSpPr>
        <p:grpSpPr>
          <a:xfrm>
            <a:off x="6420126" y="5058708"/>
            <a:ext cx="841680" cy="353880"/>
            <a:chOff x="6420126" y="5058708"/>
            <a:chExt cx="841680" cy="353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E81E583B-5A67-1C64-B81A-CDA0F24038F3}"/>
                    </a:ext>
                  </a:extLst>
                </p14:cNvPr>
                <p14:cNvContentPartPr/>
                <p14:nvPr/>
              </p14:nvContentPartPr>
              <p14:xfrm>
                <a:off x="6420846" y="5099388"/>
                <a:ext cx="52920" cy="12744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E81E583B-5A67-1C64-B81A-CDA0F24038F3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6410406" y="5088588"/>
                  <a:ext cx="7416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3A1B5377-799C-BFAE-169E-798DBB36B5D9}"/>
                    </a:ext>
                  </a:extLst>
                </p14:cNvPr>
                <p14:cNvContentPartPr/>
                <p14:nvPr/>
              </p14:nvContentPartPr>
              <p14:xfrm>
                <a:off x="6420126" y="5218188"/>
                <a:ext cx="60120" cy="936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3A1B5377-799C-BFAE-169E-798DBB36B5D9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6409686" y="5207748"/>
                  <a:ext cx="8136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E6CED0CF-A527-D7EA-784B-02A6C4C3A74D}"/>
                    </a:ext>
                  </a:extLst>
                </p14:cNvPr>
                <p14:cNvContentPartPr/>
                <p14:nvPr/>
              </p14:nvContentPartPr>
              <p14:xfrm>
                <a:off x="6522366" y="5123148"/>
                <a:ext cx="14760" cy="12312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E6CED0CF-A527-D7EA-784B-02A6C4C3A74D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6511566" y="5112708"/>
                  <a:ext cx="3600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0CDF6352-D39A-E3AF-C241-106133022297}"/>
                    </a:ext>
                  </a:extLst>
                </p14:cNvPr>
                <p14:cNvContentPartPr/>
                <p14:nvPr/>
              </p14:nvContentPartPr>
              <p14:xfrm>
                <a:off x="6579966" y="5163468"/>
                <a:ext cx="55800" cy="3096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0CDF6352-D39A-E3AF-C241-106133022297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6569166" y="5153028"/>
                  <a:ext cx="770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D7A13721-39A7-30DC-C62D-DDBBA61AD8EB}"/>
                    </a:ext>
                  </a:extLst>
                </p14:cNvPr>
                <p14:cNvContentPartPr/>
                <p14:nvPr/>
              </p14:nvContentPartPr>
              <p14:xfrm>
                <a:off x="6513006" y="5290908"/>
                <a:ext cx="65880" cy="12168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D7A13721-39A7-30DC-C62D-DDBBA61AD8EB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6502206" y="5280108"/>
                  <a:ext cx="8712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C604C3C7-02C4-EED5-B2F8-C9C6978E4523}"/>
                    </a:ext>
                  </a:extLst>
                </p14:cNvPr>
                <p14:cNvContentPartPr/>
                <p14:nvPr/>
              </p14:nvContentPartPr>
              <p14:xfrm>
                <a:off x="6642966" y="5136828"/>
                <a:ext cx="59400" cy="13572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C604C3C7-02C4-EED5-B2F8-C9C6978E4523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6632526" y="5126028"/>
                  <a:ext cx="8064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D15ED87A-ECBC-A1A4-72E0-BD1150EF9EFB}"/>
                    </a:ext>
                  </a:extLst>
                </p14:cNvPr>
                <p14:cNvContentPartPr/>
                <p14:nvPr/>
              </p14:nvContentPartPr>
              <p14:xfrm>
                <a:off x="6753846" y="5129988"/>
                <a:ext cx="60840" cy="12528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D15ED87A-ECBC-A1A4-72E0-BD1150EF9EFB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6743046" y="5119188"/>
                  <a:ext cx="8208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00D3A3A7-297E-407F-4D8E-92B8BCF1AA13}"/>
                    </a:ext>
                  </a:extLst>
                </p14:cNvPr>
                <p14:cNvContentPartPr/>
                <p14:nvPr/>
              </p14:nvContentPartPr>
              <p14:xfrm>
                <a:off x="6857886" y="5105148"/>
                <a:ext cx="39960" cy="16056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00D3A3A7-297E-407F-4D8E-92B8BCF1AA13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6847446" y="5094708"/>
                  <a:ext cx="6120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9593EE85-B188-4CEE-1E74-B145858430F3}"/>
                    </a:ext>
                  </a:extLst>
                </p14:cNvPr>
                <p14:cNvContentPartPr/>
                <p14:nvPr/>
              </p14:nvContentPartPr>
              <p14:xfrm>
                <a:off x="6889566" y="5171028"/>
                <a:ext cx="55080" cy="2880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9593EE85-B188-4CEE-1E74-B145858430F3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6879126" y="5160588"/>
                  <a:ext cx="7632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CFFCDFEA-7988-0C6C-D6A1-7ACF51B4E72C}"/>
                    </a:ext>
                  </a:extLst>
                </p14:cNvPr>
                <p14:cNvContentPartPr/>
                <p14:nvPr/>
              </p14:nvContentPartPr>
              <p14:xfrm>
                <a:off x="7046166" y="5058708"/>
                <a:ext cx="90360" cy="13284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CFFCDFEA-7988-0C6C-D6A1-7ACF51B4E72C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7035726" y="5048268"/>
                  <a:ext cx="11160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110538FD-72EE-F6C0-E00A-39FE106FFB40}"/>
                    </a:ext>
                  </a:extLst>
                </p14:cNvPr>
                <p14:cNvContentPartPr/>
                <p14:nvPr/>
              </p14:nvContentPartPr>
              <p14:xfrm>
                <a:off x="7089006" y="5204148"/>
                <a:ext cx="10440" cy="13140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110538FD-72EE-F6C0-E00A-39FE106FFB40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7078206" y="5193348"/>
                  <a:ext cx="3168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99D88000-1273-1121-B0DC-BA7DBB9E5FBA}"/>
                    </a:ext>
                  </a:extLst>
                </p14:cNvPr>
                <p14:cNvContentPartPr/>
                <p14:nvPr/>
              </p14:nvContentPartPr>
              <p14:xfrm>
                <a:off x="7185846" y="5248428"/>
                <a:ext cx="14040" cy="5544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99D88000-1273-1121-B0DC-BA7DBB9E5FBA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7175406" y="5237988"/>
                  <a:ext cx="352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E36C4EED-47E3-0FE4-52C4-B25603CDA808}"/>
                    </a:ext>
                  </a:extLst>
                </p14:cNvPr>
                <p14:cNvContentPartPr/>
                <p14:nvPr/>
              </p14:nvContentPartPr>
              <p14:xfrm>
                <a:off x="7052286" y="5301348"/>
                <a:ext cx="209520" cy="4284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E36C4EED-47E3-0FE4-52C4-B25603CDA808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7041486" y="5290548"/>
                  <a:ext cx="230760" cy="64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7">
            <p14:nvContentPartPr>
              <p14:cNvPr id="214" name="Input penna 213">
                <a:extLst>
                  <a:ext uri="{FF2B5EF4-FFF2-40B4-BE49-F238E27FC236}">
                    <a16:creationId xmlns:a16="http://schemas.microsoft.com/office/drawing/2014/main" id="{D51EBB2C-F5CF-F05D-7FAE-E7BFE8EE5BCB}"/>
                  </a:ext>
                </a:extLst>
              </p14:cNvPr>
              <p14:cNvContentPartPr/>
              <p14:nvPr/>
            </p14:nvContentPartPr>
            <p14:xfrm>
              <a:off x="7467006" y="5057268"/>
              <a:ext cx="48600" cy="92520"/>
            </p14:xfrm>
          </p:contentPart>
        </mc:Choice>
        <mc:Fallback>
          <p:pic>
            <p:nvPicPr>
              <p:cNvPr id="214" name="Input penna 213">
                <a:extLst>
                  <a:ext uri="{FF2B5EF4-FFF2-40B4-BE49-F238E27FC236}">
                    <a16:creationId xmlns:a16="http://schemas.microsoft.com/office/drawing/2014/main" id="{D51EBB2C-F5CF-F05D-7FAE-E7BFE8EE5BCB}"/>
                  </a:ext>
                </a:extLst>
              </p:cNvPr>
              <p:cNvPicPr/>
              <p:nvPr/>
            </p:nvPicPr>
            <p:blipFill>
              <a:blip r:embed="rId298"/>
              <a:stretch>
                <a:fillRect/>
              </a:stretch>
            </p:blipFill>
            <p:spPr>
              <a:xfrm>
                <a:off x="7456566" y="5046828"/>
                <a:ext cx="69840" cy="11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9">
            <p14:nvContentPartPr>
              <p14:cNvPr id="215" name="Input penna 214">
                <a:extLst>
                  <a:ext uri="{FF2B5EF4-FFF2-40B4-BE49-F238E27FC236}">
                    <a16:creationId xmlns:a16="http://schemas.microsoft.com/office/drawing/2014/main" id="{821BC8F6-9DFC-6F6D-BE31-F05EEF50A4C5}"/>
                  </a:ext>
                </a:extLst>
              </p14:cNvPr>
              <p14:cNvContentPartPr/>
              <p14:nvPr/>
            </p14:nvContentPartPr>
            <p14:xfrm>
              <a:off x="7485366" y="5266068"/>
              <a:ext cx="14400" cy="10800"/>
            </p14:xfrm>
          </p:contentPart>
        </mc:Choice>
        <mc:Fallback>
          <p:pic>
            <p:nvPicPr>
              <p:cNvPr id="215" name="Input penna 214">
                <a:extLst>
                  <a:ext uri="{FF2B5EF4-FFF2-40B4-BE49-F238E27FC236}">
                    <a16:creationId xmlns:a16="http://schemas.microsoft.com/office/drawing/2014/main" id="{821BC8F6-9DFC-6F6D-BE31-F05EEF50A4C5}"/>
                  </a:ext>
                </a:extLst>
              </p:cNvPr>
              <p:cNvPicPr/>
              <p:nvPr/>
            </p:nvPicPr>
            <p:blipFill>
              <a:blip r:embed="rId300"/>
              <a:stretch>
                <a:fillRect/>
              </a:stretch>
            </p:blipFill>
            <p:spPr>
              <a:xfrm>
                <a:off x="7474926" y="5255628"/>
                <a:ext cx="35640" cy="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1">
            <p14:nvContentPartPr>
              <p14:cNvPr id="224" name="Input penna 223">
                <a:extLst>
                  <a:ext uri="{FF2B5EF4-FFF2-40B4-BE49-F238E27FC236}">
                    <a16:creationId xmlns:a16="http://schemas.microsoft.com/office/drawing/2014/main" id="{2C3C6852-9CE4-9264-5B7D-0B597A20AF7C}"/>
                  </a:ext>
                </a:extLst>
              </p14:cNvPr>
              <p14:cNvContentPartPr/>
              <p14:nvPr/>
            </p14:nvContentPartPr>
            <p14:xfrm>
              <a:off x="7464846" y="4695828"/>
              <a:ext cx="47160" cy="131040"/>
            </p14:xfrm>
          </p:contentPart>
        </mc:Choice>
        <mc:Fallback>
          <p:pic>
            <p:nvPicPr>
              <p:cNvPr id="224" name="Input penna 223">
                <a:extLst>
                  <a:ext uri="{FF2B5EF4-FFF2-40B4-BE49-F238E27FC236}">
                    <a16:creationId xmlns:a16="http://schemas.microsoft.com/office/drawing/2014/main" id="{2C3C6852-9CE4-9264-5B7D-0B597A20AF7C}"/>
                  </a:ext>
                </a:extLst>
              </p:cNvPr>
              <p:cNvPicPr/>
              <p:nvPr/>
            </p:nvPicPr>
            <p:blipFill>
              <a:blip r:embed="rId302"/>
              <a:stretch>
                <a:fillRect/>
              </a:stretch>
            </p:blipFill>
            <p:spPr>
              <a:xfrm>
                <a:off x="7454046" y="4685028"/>
                <a:ext cx="68400" cy="15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3">
            <p14:nvContentPartPr>
              <p14:cNvPr id="225" name="Input penna 224">
                <a:extLst>
                  <a:ext uri="{FF2B5EF4-FFF2-40B4-BE49-F238E27FC236}">
                    <a16:creationId xmlns:a16="http://schemas.microsoft.com/office/drawing/2014/main" id="{91BD02E9-A063-A224-80BB-CDE2FC7AB38A}"/>
                  </a:ext>
                </a:extLst>
              </p14:cNvPr>
              <p14:cNvContentPartPr/>
              <p14:nvPr/>
            </p14:nvContentPartPr>
            <p14:xfrm>
              <a:off x="7481406" y="4922628"/>
              <a:ext cx="7560" cy="21240"/>
            </p14:xfrm>
          </p:contentPart>
        </mc:Choice>
        <mc:Fallback>
          <p:pic>
            <p:nvPicPr>
              <p:cNvPr id="225" name="Input penna 224">
                <a:extLst>
                  <a:ext uri="{FF2B5EF4-FFF2-40B4-BE49-F238E27FC236}">
                    <a16:creationId xmlns:a16="http://schemas.microsoft.com/office/drawing/2014/main" id="{91BD02E9-A063-A224-80BB-CDE2FC7AB38A}"/>
                  </a:ext>
                </a:extLst>
              </p:cNvPr>
              <p:cNvPicPr/>
              <p:nvPr/>
            </p:nvPicPr>
            <p:blipFill>
              <a:blip r:embed="rId304"/>
              <a:stretch>
                <a:fillRect/>
              </a:stretch>
            </p:blipFill>
            <p:spPr>
              <a:xfrm>
                <a:off x="7470606" y="4912188"/>
                <a:ext cx="28800" cy="42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7949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1827</TotalTime>
  <Words>220</Words>
  <Application>Microsoft Macintosh PowerPoint</Application>
  <PresentationFormat>Widescreen</PresentationFormat>
  <Paragraphs>72</Paragraphs>
  <Slides>36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36</vt:i4>
      </vt:variant>
    </vt:vector>
  </HeadingPairs>
  <TitlesOfParts>
    <vt:vector size="41" baseType="lpstr">
      <vt:lpstr>궁서</vt:lpstr>
      <vt:lpstr>Aptos</vt:lpstr>
      <vt:lpstr>Aptos Display</vt:lpstr>
      <vt:lpstr>Arial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YOUNGHYEON KIM</dc:creator>
  <cp:lastModifiedBy>YOUNGHYEON KIM</cp:lastModifiedBy>
  <cp:revision>21</cp:revision>
  <dcterms:created xsi:type="dcterms:W3CDTF">2025-07-11T08:17:44Z</dcterms:created>
  <dcterms:modified xsi:type="dcterms:W3CDTF">2025-12-11T08:55:54Z</dcterms:modified>
</cp:coreProperties>
</file>